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669" r:id="rId2"/>
    <p:sldMasterId id="2147483670" r:id="rId3"/>
  </p:sldMasterIdLst>
  <p:notesMasterIdLst>
    <p:notesMasterId r:id="rId3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7511116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03819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522697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2225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32" name="Shape 232"/>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33" name="Shape 233"/>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34" name="Shape 234"/>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35" name="Shape 235"/>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9642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42" name="Shape 242"/>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43" name="Shape 243"/>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44" name="Shape 244"/>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45" name="Shape 245"/>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8034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52" name="Shape 252"/>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53" name="Shape 253"/>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54" name="Shape 254"/>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55" name="Shape 255"/>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8165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63" name="Shape 263"/>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64" name="Shape 264"/>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65" name="Shape 265"/>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66" name="Shape 266"/>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6119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74" name="Shape 274"/>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75" name="Shape 275"/>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76" name="Shape 276"/>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77" name="Shape 277"/>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742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84" name="Shape 284"/>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85" name="Shape 285"/>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86" name="Shape 286"/>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87" name="Shape 287"/>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4550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295" name="Shape 295"/>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296" name="Shape 296"/>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297" name="Shape 297"/>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298" name="Shape 298"/>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3908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305" name="Shape 305"/>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306" name="Shape 306"/>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307" name="Shape 307"/>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308" name="Shape 308"/>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2195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88453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dt" idx="10"/>
          </p:nvPr>
        </p:nvSpPr>
        <p:spPr>
          <a:xfrm>
            <a:off x="3881437" y="0"/>
            <a:ext cx="2975161" cy="456045"/>
          </a:xfrm>
          <a:prstGeom prst="rect">
            <a:avLst/>
          </a:prstGeom>
          <a:noFill/>
          <a:ln>
            <a:noFill/>
          </a:ln>
        </p:spPr>
        <p:txBody>
          <a:bodyPr lIns="0" tIns="0" rIns="0" bIns="0" anchor="t" anchorCtr="0">
            <a:noAutofit/>
          </a:bodyPr>
          <a:lstStyle/>
          <a:p>
            <a:endParaRPr/>
          </a:p>
        </p:txBody>
      </p:sp>
      <p:sp>
        <p:nvSpPr>
          <p:cNvPr id="316" name="Shape 316"/>
          <p:cNvSpPr/>
          <p:nvPr/>
        </p:nvSpPr>
        <p:spPr>
          <a:xfrm>
            <a:off x="1210235" y="694170"/>
            <a:ext cx="4437529" cy="3429000"/>
          </a:xfrm>
          <a:prstGeom prst="rect">
            <a:avLst/>
          </a:prstGeom>
          <a:solidFill>
            <a:srgbClr val="FFFFFF"/>
          </a:solidFill>
          <a:ln w="9525" cap="rnd">
            <a:solidFill>
              <a:srgbClr val="000000"/>
            </a:solidFill>
            <a:prstDash val="solid"/>
            <a:miter/>
            <a:headEnd type="none" w="med" len="med"/>
            <a:tailEnd type="none" w="med" len="med"/>
          </a:ln>
        </p:spPr>
        <p:txBody>
          <a:bodyPr lIns="81475" tIns="40725" rIns="81475" bIns="40725" anchor="ctr" anchorCtr="0">
            <a:noAutofit/>
          </a:bodyPr>
          <a:lstStyle/>
          <a:p>
            <a:endParaRPr/>
          </a:p>
        </p:txBody>
      </p:sp>
      <p:sp>
        <p:nvSpPr>
          <p:cNvPr id="317" name="Shape 317"/>
          <p:cNvSpPr txBox="1"/>
          <p:nvPr/>
        </p:nvSpPr>
        <p:spPr>
          <a:xfrm>
            <a:off x="686360" y="4342533"/>
            <a:ext cx="5486679" cy="4114510"/>
          </a:xfrm>
          <a:prstGeom prst="rect">
            <a:avLst/>
          </a:prstGeom>
          <a:noFill/>
          <a:ln>
            <a:noFill/>
          </a:ln>
        </p:spPr>
        <p:txBody>
          <a:bodyPr lIns="81475" tIns="40725" rIns="81475" bIns="40725" anchor="ctr" anchorCtr="0">
            <a:noAutofit/>
          </a:bodyPr>
          <a:lstStyle/>
          <a:p>
            <a:endParaRPr/>
          </a:p>
        </p:txBody>
      </p:sp>
      <p:sp>
        <p:nvSpPr>
          <p:cNvPr id="318" name="Shape 318"/>
          <p:cNvSpPr txBox="1">
            <a:spLocks noGrp="1"/>
          </p:cNvSpPr>
          <p:nvPr>
            <p:ph type="body" idx="1"/>
          </p:nvPr>
        </p:nvSpPr>
        <p:spPr>
          <a:xfrm>
            <a:off x="686360" y="4342533"/>
            <a:ext cx="5485279" cy="4113068"/>
          </a:xfrm>
          <a:prstGeom prst="rect">
            <a:avLst/>
          </a:prstGeom>
        </p:spPr>
        <p:txBody>
          <a:bodyPr lIns="81475" tIns="81475" rIns="81475" bIns="81475" anchor="ctr" anchorCtr="0">
            <a:noAutofit/>
          </a:bodyPr>
          <a:lstStyle/>
          <a:p>
            <a:endParaRPr/>
          </a:p>
        </p:txBody>
      </p:sp>
      <p:sp>
        <p:nvSpPr>
          <p:cNvPr id="319" name="Shape 319"/>
          <p:cNvSpPr>
            <a:spLocks noGrp="1" noRot="1" noChangeAspect="1"/>
          </p:cNvSpPr>
          <p:nvPr>
            <p:ph type="sldImg" idx="2"/>
          </p:nvPr>
        </p:nvSpPr>
        <p:spPr>
          <a:xfrm>
            <a:off x="799479" y="694170"/>
            <a:ext cx="5257640" cy="3427556"/>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6339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24" name="Shape 324"/>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0584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30" name="Shape 330"/>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3562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36" name="Shape 336"/>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138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7152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9" name="Shape 3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089462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55" name="Shape 355"/>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9402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61" name="Shape 361"/>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00017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67" name="Shape 367"/>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493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txBox="1">
            <a:spLocks noGrp="1"/>
          </p:cNvSpPr>
          <p:nvPr>
            <p:ph type="body" idx="1"/>
          </p:nvPr>
        </p:nvSpPr>
        <p:spPr>
          <a:xfrm>
            <a:off x="685786" y="4343386"/>
            <a:ext cx="5486382" cy="4114795"/>
          </a:xfrm>
          <a:prstGeom prst="rect">
            <a:avLst/>
          </a:prstGeom>
        </p:spPr>
        <p:txBody>
          <a:bodyPr lIns="81475" tIns="81475" rIns="81475" bIns="81475" anchor="ctr" anchorCtr="0">
            <a:noAutofit/>
          </a:bodyPr>
          <a:lstStyle/>
          <a:p>
            <a:endParaRPr/>
          </a:p>
        </p:txBody>
      </p:sp>
      <p:sp>
        <p:nvSpPr>
          <p:cNvPr id="373" name="Shape 373"/>
          <p:cNvSpPr>
            <a:spLocks noGrp="1" noRot="1" noChangeAspect="1"/>
          </p:cNvSpPr>
          <p:nvPr>
            <p:ph type="sldImg" idx="2"/>
          </p:nvPr>
        </p:nvSpPr>
        <p:spPr>
          <a:xfrm>
            <a:off x="381503" y="685795"/>
            <a:ext cx="6095654"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720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670893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9" name="Shape 3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03336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54401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0234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791401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0166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72008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3491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9"/>
        <p:cNvGrpSpPr/>
        <p:nvPr/>
      </p:nvGrpSpPr>
      <p:grpSpPr>
        <a:xfrm>
          <a:off x="0" y="0"/>
          <a:ext cx="0" cy="0"/>
          <a:chOff x="0" y="0"/>
          <a:chExt cx="0" cy="0"/>
        </a:xfrm>
      </p:grpSpPr>
      <p:grpSp>
        <p:nvGrpSpPr>
          <p:cNvPr id="60" name="Shape 60"/>
          <p:cNvGrpSpPr/>
          <p:nvPr/>
        </p:nvGrpSpPr>
        <p:grpSpPr>
          <a:xfrm>
            <a:off x="-11" y="1000670"/>
            <a:ext cx="7314320" cy="3087224"/>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Autofit/>
            </a:bodyPr>
            <a:lstStyle/>
            <a:p>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Autofit/>
            </a:bodyPr>
            <a:lstStyle/>
            <a:p>
              <a:endParaRPr/>
            </a:p>
          </p:txBody>
        </p:sp>
      </p:grpSp>
      <p:sp>
        <p:nvSpPr>
          <p:cNvPr id="63" name="Shape 63"/>
          <p:cNvSpPr txBox="1">
            <a:spLocks noGrp="1"/>
          </p:cNvSpPr>
          <p:nvPr>
            <p:ph type="ctrTitle"/>
          </p:nvPr>
        </p:nvSpPr>
        <p:spPr>
          <a:xfrm>
            <a:off x="685800" y="1699932"/>
            <a:ext cx="6400799" cy="1000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4" name="Shape 64"/>
          <p:cNvSpPr txBox="1">
            <a:spLocks noGrp="1"/>
          </p:cNvSpPr>
          <p:nvPr>
            <p:ph type="subTitle" idx="1"/>
          </p:nvPr>
        </p:nvSpPr>
        <p:spPr>
          <a:xfrm>
            <a:off x="685800" y="2700338"/>
            <a:ext cx="6400799" cy="675299"/>
          </a:xfrm>
          <a:prstGeom prst="rect">
            <a:avLst/>
          </a:prstGeom>
        </p:spPr>
        <p:txBody>
          <a:bodyPr lIns="91425" tIns="91425" rIns="91425" bIns="91425" anchor="t" anchorCtr="0"/>
          <a:lstStyle>
            <a:lvl1pPr marL="0" indent="152400">
              <a:buClr>
                <a:schemeClr val="lt1"/>
              </a:buClr>
              <a:buSzPct val="100000"/>
              <a:buNone/>
              <a:defRPr sz="2400">
                <a:solidFill>
                  <a:schemeClr val="lt1"/>
                </a:solidFill>
              </a:defRPr>
            </a:lvl1pPr>
            <a:lvl2pPr marL="0" indent="152400">
              <a:spcBef>
                <a:spcPts val="0"/>
              </a:spcBef>
              <a:buClr>
                <a:schemeClr val="lt1"/>
              </a:buClr>
              <a:buSzPct val="100000"/>
              <a:buNone/>
              <a:defRPr sz="2400">
                <a:solidFill>
                  <a:schemeClr val="lt1"/>
                </a:solidFill>
              </a:defRPr>
            </a:lvl2pPr>
            <a:lvl3pPr marL="0" indent="152400">
              <a:spcBef>
                <a:spcPts val="0"/>
              </a:spcBef>
              <a:buClr>
                <a:schemeClr val="lt1"/>
              </a:buClr>
              <a:buSzPct val="100000"/>
              <a:buNone/>
              <a:defRPr sz="2400">
                <a:solidFill>
                  <a:schemeClr val="lt1"/>
                </a:solidFill>
              </a:defRPr>
            </a:lvl3pPr>
            <a:lvl4pPr marL="0" indent="152400">
              <a:spcBef>
                <a:spcPts val="0"/>
              </a:spcBef>
              <a:buClr>
                <a:schemeClr val="lt1"/>
              </a:buClr>
              <a:buSzPct val="100000"/>
              <a:buNone/>
              <a:defRPr sz="2400">
                <a:solidFill>
                  <a:schemeClr val="lt1"/>
                </a:solidFill>
              </a:defRPr>
            </a:lvl4pPr>
            <a:lvl5pPr marL="0" indent="152400">
              <a:spcBef>
                <a:spcPts val="0"/>
              </a:spcBef>
              <a:buClr>
                <a:schemeClr val="lt1"/>
              </a:buClr>
              <a:buSzPct val="100000"/>
              <a:buNone/>
              <a:defRPr sz="2400">
                <a:solidFill>
                  <a:schemeClr val="lt1"/>
                </a:solidFill>
              </a:defRPr>
            </a:lvl5pPr>
            <a:lvl6pPr marL="0" indent="152400">
              <a:spcBef>
                <a:spcPts val="0"/>
              </a:spcBef>
              <a:buClr>
                <a:schemeClr val="lt1"/>
              </a:buClr>
              <a:buSzPct val="100000"/>
              <a:buNone/>
              <a:defRPr sz="2400">
                <a:solidFill>
                  <a:schemeClr val="lt1"/>
                </a:solidFill>
              </a:defRPr>
            </a:lvl6pPr>
            <a:lvl7pPr marL="0" indent="152400">
              <a:spcBef>
                <a:spcPts val="0"/>
              </a:spcBef>
              <a:buClr>
                <a:schemeClr val="lt1"/>
              </a:buClr>
              <a:buSzPct val="100000"/>
              <a:buNone/>
              <a:defRPr sz="2400">
                <a:solidFill>
                  <a:schemeClr val="lt1"/>
                </a:solidFill>
              </a:defRPr>
            </a:lvl7pPr>
            <a:lvl8pPr marL="0" indent="152400">
              <a:spcBef>
                <a:spcPts val="0"/>
              </a:spcBef>
              <a:buClr>
                <a:schemeClr val="lt1"/>
              </a:buClr>
              <a:buSzPct val="100000"/>
              <a:buNone/>
              <a:defRPr sz="2400">
                <a:solidFill>
                  <a:schemeClr val="lt1"/>
                </a:solidFill>
              </a:defRPr>
            </a:lvl8pPr>
            <a:lvl9pPr marL="0" indent="152400">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03" name="Shape 103"/>
          <p:cNvSpPr txBox="1">
            <a:spLocks noGrp="1"/>
          </p:cNvSpPr>
          <p:nvPr>
            <p:ph type="body" idx="1"/>
          </p:nvPr>
        </p:nvSpPr>
        <p:spPr>
          <a:xfrm>
            <a:off x="457171" y="1203630"/>
            <a:ext cx="3926124" cy="2983113"/>
          </a:xfrm>
          <a:prstGeom prst="rect">
            <a:avLst/>
          </a:prstGeom>
          <a:noFill/>
          <a:ln>
            <a:noFill/>
          </a:ln>
        </p:spPr>
        <p:txBody>
          <a:bodyPr lIns="76025" tIns="76025" rIns="76025" bIns="76025" anchor="ctr" anchorCtr="0"/>
          <a:lstStyle>
            <a:lvl1pPr>
              <a:buNone/>
              <a:defRPr/>
            </a:lvl1pPr>
          </a:lstStyle>
          <a:p>
            <a:endParaRPr/>
          </a:p>
        </p:txBody>
      </p:sp>
      <p:sp>
        <p:nvSpPr>
          <p:cNvPr id="104" name="Shape 104"/>
          <p:cNvSpPr txBox="1">
            <a:spLocks noGrp="1"/>
          </p:cNvSpPr>
          <p:nvPr>
            <p:ph type="body" idx="2"/>
          </p:nvPr>
        </p:nvSpPr>
        <p:spPr>
          <a:xfrm>
            <a:off x="4579880" y="1203630"/>
            <a:ext cx="3926124" cy="2983113"/>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entered Text">
    <p:spTree>
      <p:nvGrpSpPr>
        <p:cNvPr id="1" name="Shape 107"/>
        <p:cNvGrpSpPr/>
        <p:nvPr/>
      </p:nvGrpSpPr>
      <p:grpSpPr>
        <a:xfrm>
          <a:off x="0" y="0"/>
          <a:ext cx="0" cy="0"/>
          <a:chOff x="0" y="0"/>
          <a:chExt cx="0" cy="0"/>
        </a:xfrm>
      </p:grpSpPr>
      <p:sp>
        <p:nvSpPr>
          <p:cNvPr id="108" name="Shape 108"/>
          <p:cNvSpPr txBox="1">
            <a:spLocks noGrp="1"/>
          </p:cNvSpPr>
          <p:nvPr>
            <p:ph type="subTitle" idx="1"/>
          </p:nvPr>
        </p:nvSpPr>
        <p:spPr>
          <a:xfrm>
            <a:off x="457171" y="205014"/>
            <a:ext cx="8228763" cy="3981729"/>
          </a:xfrm>
          <a:prstGeom prst="rect">
            <a:avLst/>
          </a:prstGeom>
          <a:noFill/>
          <a:ln>
            <a:noFill/>
          </a:ln>
        </p:spPr>
        <p:txBody>
          <a:bodyPr lIns="76025" tIns="76025" rIns="76025" bIns="760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11" name="Shape 111"/>
          <p:cNvSpPr txBox="1">
            <a:spLocks noGrp="1"/>
          </p:cNvSpPr>
          <p:nvPr>
            <p:ph type="body" idx="1"/>
          </p:nvPr>
        </p:nvSpPr>
        <p:spPr>
          <a:xfrm>
            <a:off x="457171"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12" name="Shape 112"/>
          <p:cNvSpPr txBox="1">
            <a:spLocks noGrp="1"/>
          </p:cNvSpPr>
          <p:nvPr>
            <p:ph type="body" idx="2"/>
          </p:nvPr>
        </p:nvSpPr>
        <p:spPr>
          <a:xfrm>
            <a:off x="457171" y="2761443"/>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13" name="Shape 113"/>
          <p:cNvSpPr txBox="1">
            <a:spLocks noGrp="1"/>
          </p:cNvSpPr>
          <p:nvPr>
            <p:ph type="body" idx="3"/>
          </p:nvPr>
        </p:nvSpPr>
        <p:spPr>
          <a:xfrm>
            <a:off x="4579880" y="1203630"/>
            <a:ext cx="3926124" cy="2983113"/>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16" name="Shape 116"/>
          <p:cNvSpPr txBox="1">
            <a:spLocks noGrp="1"/>
          </p:cNvSpPr>
          <p:nvPr>
            <p:ph type="body" idx="1"/>
          </p:nvPr>
        </p:nvSpPr>
        <p:spPr>
          <a:xfrm>
            <a:off x="457171" y="1203630"/>
            <a:ext cx="3926124" cy="2983113"/>
          </a:xfrm>
          <a:prstGeom prst="rect">
            <a:avLst/>
          </a:prstGeom>
          <a:noFill/>
          <a:ln>
            <a:noFill/>
          </a:ln>
        </p:spPr>
        <p:txBody>
          <a:bodyPr lIns="76025" tIns="76025" rIns="76025" bIns="76025" anchor="ctr" anchorCtr="0"/>
          <a:lstStyle>
            <a:lvl1pPr>
              <a:buNone/>
              <a:defRPr/>
            </a:lvl1pPr>
          </a:lstStyle>
          <a:p>
            <a:endParaRPr/>
          </a:p>
        </p:txBody>
      </p:sp>
      <p:sp>
        <p:nvSpPr>
          <p:cNvPr id="117" name="Shape 117"/>
          <p:cNvSpPr txBox="1">
            <a:spLocks noGrp="1"/>
          </p:cNvSpPr>
          <p:nvPr>
            <p:ph type="body" idx="2"/>
          </p:nvPr>
        </p:nvSpPr>
        <p:spPr>
          <a:xfrm>
            <a:off x="4579880"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18" name="Shape 118"/>
          <p:cNvSpPr txBox="1">
            <a:spLocks noGrp="1"/>
          </p:cNvSpPr>
          <p:nvPr>
            <p:ph type="body" idx="3"/>
          </p:nvPr>
        </p:nvSpPr>
        <p:spPr>
          <a:xfrm>
            <a:off x="4579880" y="2761443"/>
            <a:ext cx="3926124" cy="1422606"/>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cSld name="Title, 2 Content over Conten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21" name="Shape 121"/>
          <p:cNvSpPr txBox="1">
            <a:spLocks noGrp="1"/>
          </p:cNvSpPr>
          <p:nvPr>
            <p:ph type="body" idx="1"/>
          </p:nvPr>
        </p:nvSpPr>
        <p:spPr>
          <a:xfrm>
            <a:off x="457171"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22" name="Shape 122"/>
          <p:cNvSpPr txBox="1">
            <a:spLocks noGrp="1"/>
          </p:cNvSpPr>
          <p:nvPr>
            <p:ph type="body" idx="2"/>
          </p:nvPr>
        </p:nvSpPr>
        <p:spPr>
          <a:xfrm>
            <a:off x="4579880"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23" name="Shape 123"/>
          <p:cNvSpPr txBox="1">
            <a:spLocks noGrp="1"/>
          </p:cNvSpPr>
          <p:nvPr>
            <p:ph type="body" idx="3"/>
          </p:nvPr>
        </p:nvSpPr>
        <p:spPr>
          <a:xfrm>
            <a:off x="457171" y="2761443"/>
            <a:ext cx="8045567" cy="1422606"/>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cSld name="Title, Content over Content">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26" name="Shape 126"/>
          <p:cNvSpPr txBox="1">
            <a:spLocks noGrp="1"/>
          </p:cNvSpPr>
          <p:nvPr>
            <p:ph type="body" idx="1"/>
          </p:nvPr>
        </p:nvSpPr>
        <p:spPr>
          <a:xfrm>
            <a:off x="457171" y="1203630"/>
            <a:ext cx="8045894" cy="1422606"/>
          </a:xfrm>
          <a:prstGeom prst="rect">
            <a:avLst/>
          </a:prstGeom>
          <a:noFill/>
          <a:ln>
            <a:noFill/>
          </a:ln>
        </p:spPr>
        <p:txBody>
          <a:bodyPr lIns="76025" tIns="76025" rIns="76025" bIns="76025" anchor="ctr" anchorCtr="0"/>
          <a:lstStyle>
            <a:lvl1pPr>
              <a:buNone/>
              <a:defRPr/>
            </a:lvl1pPr>
          </a:lstStyle>
          <a:p>
            <a:endParaRPr/>
          </a:p>
        </p:txBody>
      </p:sp>
      <p:sp>
        <p:nvSpPr>
          <p:cNvPr id="127" name="Shape 127"/>
          <p:cNvSpPr txBox="1">
            <a:spLocks noGrp="1"/>
          </p:cNvSpPr>
          <p:nvPr>
            <p:ph type="body" idx="2"/>
          </p:nvPr>
        </p:nvSpPr>
        <p:spPr>
          <a:xfrm>
            <a:off x="457171" y="2761443"/>
            <a:ext cx="8045894" cy="1422606"/>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Title, 4 Content">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30" name="Shape 130"/>
          <p:cNvSpPr txBox="1">
            <a:spLocks noGrp="1"/>
          </p:cNvSpPr>
          <p:nvPr>
            <p:ph type="body" idx="1"/>
          </p:nvPr>
        </p:nvSpPr>
        <p:spPr>
          <a:xfrm>
            <a:off x="457171"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31" name="Shape 131"/>
          <p:cNvSpPr txBox="1">
            <a:spLocks noGrp="1"/>
          </p:cNvSpPr>
          <p:nvPr>
            <p:ph type="body" idx="2"/>
          </p:nvPr>
        </p:nvSpPr>
        <p:spPr>
          <a:xfrm>
            <a:off x="4579880"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32" name="Shape 132"/>
          <p:cNvSpPr txBox="1">
            <a:spLocks noGrp="1"/>
          </p:cNvSpPr>
          <p:nvPr>
            <p:ph type="body" idx="3"/>
          </p:nvPr>
        </p:nvSpPr>
        <p:spPr>
          <a:xfrm>
            <a:off x="4579880" y="2761443"/>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33" name="Shape 133"/>
          <p:cNvSpPr txBox="1">
            <a:spLocks noGrp="1"/>
          </p:cNvSpPr>
          <p:nvPr>
            <p:ph type="body" idx="4"/>
          </p:nvPr>
        </p:nvSpPr>
        <p:spPr>
          <a:xfrm>
            <a:off x="457171" y="2761443"/>
            <a:ext cx="3926124" cy="1422606"/>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6 Content">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36" name="Shape 136"/>
          <p:cNvSpPr txBox="1">
            <a:spLocks noGrp="1"/>
          </p:cNvSpPr>
          <p:nvPr>
            <p:ph type="body" idx="1"/>
          </p:nvPr>
        </p:nvSpPr>
        <p:spPr>
          <a:xfrm>
            <a:off x="457171" y="1203630"/>
            <a:ext cx="3926124" cy="1422606"/>
          </a:xfrm>
          <a:prstGeom prst="rect">
            <a:avLst/>
          </a:prstGeom>
          <a:noFill/>
          <a:ln>
            <a:noFill/>
          </a:ln>
        </p:spPr>
        <p:txBody>
          <a:bodyPr lIns="76025" tIns="76025" rIns="76025" bIns="76025" anchor="ctr" anchorCtr="0"/>
          <a:lstStyle>
            <a:lvl1pPr>
              <a:buNone/>
              <a:defRPr/>
            </a:lvl1pPr>
          </a:lstStyle>
          <a:p>
            <a:endParaRPr/>
          </a:p>
        </p:txBody>
      </p:sp>
      <p:sp>
        <p:nvSpPr>
          <p:cNvPr id="137" name="Shape 137"/>
          <p:cNvSpPr txBox="1">
            <a:spLocks noGrp="1"/>
          </p:cNvSpPr>
          <p:nvPr>
            <p:ph type="body" idx="2"/>
          </p:nvPr>
        </p:nvSpPr>
        <p:spPr>
          <a:xfrm>
            <a:off x="4579880" y="1203630"/>
            <a:ext cx="3926124" cy="1422606"/>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FFFFFF"/>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dt" idx="10"/>
          </p:nvPr>
        </p:nvSpPr>
        <p:spPr>
          <a:xfrm>
            <a:off x="456976" y="4686103"/>
            <a:ext cx="2128076" cy="352812"/>
          </a:xfrm>
          <a:prstGeom prst="rect">
            <a:avLst/>
          </a:prstGeom>
          <a:noFill/>
          <a:ln>
            <a:noFill/>
          </a:ln>
        </p:spPr>
        <p:txBody>
          <a:bodyPr lIns="81525" tIns="81525" rIns="81525" bIns="81525" anchor="t" anchorCtr="0"/>
          <a:lstStyle>
            <a:lvl1pPr marL="0" marR="0" indent="0" algn="l" rtl="0">
              <a:lnSpc>
                <a:spcPct val="95000"/>
              </a:lnSpc>
              <a:spcBef>
                <a:spcPts val="0"/>
              </a:spcBef>
              <a:spcAft>
                <a:spcPts val="0"/>
              </a:spcAft>
              <a:defRPr/>
            </a:lvl1pPr>
            <a:lvl2pPr marL="660400" marR="0" indent="-254000" algn="l" rtl="0">
              <a:lnSpc>
                <a:spcPct val="93000"/>
              </a:lnSpc>
              <a:spcBef>
                <a:spcPts val="0"/>
              </a:spcBef>
              <a:spcAft>
                <a:spcPts val="0"/>
              </a:spcAft>
              <a:defRPr/>
            </a:lvl2pPr>
            <a:lvl3pPr marL="1016000" marR="0" indent="-203200" algn="l" rtl="0">
              <a:lnSpc>
                <a:spcPct val="93000"/>
              </a:lnSpc>
              <a:spcBef>
                <a:spcPts val="0"/>
              </a:spcBef>
              <a:spcAft>
                <a:spcPts val="0"/>
              </a:spcAft>
              <a:defRPr/>
            </a:lvl3pPr>
            <a:lvl4pPr marL="1422400" marR="0" indent="-203200" algn="l" rtl="0">
              <a:lnSpc>
                <a:spcPct val="93000"/>
              </a:lnSpc>
              <a:spcBef>
                <a:spcPts val="0"/>
              </a:spcBef>
              <a:spcAft>
                <a:spcPts val="0"/>
              </a:spcAft>
              <a:defRPr/>
            </a:lvl4pPr>
            <a:lvl5pPr marL="1828800" marR="0" indent="-203200" algn="l" rtl="0">
              <a:lnSpc>
                <a:spcPct val="93000"/>
              </a:lnSpc>
              <a:spcBef>
                <a:spcPts val="0"/>
              </a:spcBef>
              <a:spcAft>
                <a:spcPts val="0"/>
              </a:spcAft>
              <a:defRPr/>
            </a:lvl5pPr>
            <a:lvl6pPr marL="2247900" marR="0" indent="-203200" algn="l" rtl="0">
              <a:lnSpc>
                <a:spcPct val="93000"/>
              </a:lnSpc>
              <a:spcBef>
                <a:spcPts val="0"/>
              </a:spcBef>
              <a:spcAft>
                <a:spcPts val="0"/>
              </a:spcAft>
              <a:defRPr/>
            </a:lvl6pPr>
            <a:lvl7pPr marL="3060700" marR="0" indent="-203200" algn="l" rtl="0">
              <a:lnSpc>
                <a:spcPct val="93000"/>
              </a:lnSpc>
              <a:spcBef>
                <a:spcPts val="0"/>
              </a:spcBef>
              <a:spcAft>
                <a:spcPts val="0"/>
              </a:spcAft>
              <a:defRPr/>
            </a:lvl7pPr>
            <a:lvl8pPr marL="4279900" marR="0" indent="-203200" algn="l" rtl="0">
              <a:lnSpc>
                <a:spcPct val="93000"/>
              </a:lnSpc>
              <a:spcBef>
                <a:spcPts val="0"/>
              </a:spcBef>
              <a:spcAft>
                <a:spcPts val="0"/>
              </a:spcAft>
              <a:defRPr/>
            </a:lvl8pPr>
            <a:lvl9pPr marL="5905500" marR="0" indent="-203200" algn="l" rtl="0">
              <a:lnSpc>
                <a:spcPct val="93000"/>
              </a:lnSpc>
              <a:spcBef>
                <a:spcPts val="0"/>
              </a:spcBef>
              <a:spcAft>
                <a:spcPts val="0"/>
              </a:spcAft>
              <a:defRPr/>
            </a:lvl9pPr>
          </a:lstStyle>
          <a:p>
            <a:endParaRPr/>
          </a:p>
        </p:txBody>
      </p:sp>
      <p:sp>
        <p:nvSpPr>
          <p:cNvPr id="146" name="Shape 146"/>
          <p:cNvSpPr txBox="1">
            <a:spLocks noGrp="1"/>
          </p:cNvSpPr>
          <p:nvPr>
            <p:ph type="title"/>
          </p:nvPr>
        </p:nvSpPr>
        <p:spPr>
          <a:xfrm>
            <a:off x="456976" y="738385"/>
            <a:ext cx="8228565" cy="858089"/>
          </a:xfrm>
          <a:prstGeom prst="rect">
            <a:avLst/>
          </a:prstGeom>
          <a:noFill/>
          <a:ln>
            <a:noFill/>
          </a:ln>
        </p:spPr>
        <p:txBody>
          <a:bodyPr lIns="81525" tIns="81525" rIns="81525" bIns="81525" anchor="ctr" anchorCtr="0"/>
          <a:lstStyle>
            <a:lvl1pPr marL="0" indent="0" algn="ctr" rtl="0">
              <a:lnSpc>
                <a:spcPct val="93000"/>
              </a:lnSpc>
              <a:spcBef>
                <a:spcPts val="0"/>
              </a:spcBef>
              <a:spcAft>
                <a:spcPts val="0"/>
              </a:spcAft>
              <a:defRPr/>
            </a:lvl1pPr>
            <a:lvl2pPr marL="660400" indent="-254000" algn="ctr" rtl="0">
              <a:lnSpc>
                <a:spcPct val="93000"/>
              </a:lnSpc>
              <a:spcBef>
                <a:spcPts val="0"/>
              </a:spcBef>
              <a:spcAft>
                <a:spcPts val="0"/>
              </a:spcAft>
              <a:defRPr/>
            </a:lvl2pPr>
            <a:lvl3pPr marL="1016000" indent="-203200" algn="ctr" rtl="0">
              <a:lnSpc>
                <a:spcPct val="93000"/>
              </a:lnSpc>
              <a:spcBef>
                <a:spcPts val="0"/>
              </a:spcBef>
              <a:spcAft>
                <a:spcPts val="0"/>
              </a:spcAft>
              <a:defRPr/>
            </a:lvl3pPr>
            <a:lvl4pPr marL="1422400" indent="-203200" algn="ctr" rtl="0">
              <a:lnSpc>
                <a:spcPct val="93000"/>
              </a:lnSpc>
              <a:spcBef>
                <a:spcPts val="0"/>
              </a:spcBef>
              <a:spcAft>
                <a:spcPts val="0"/>
              </a:spcAft>
              <a:defRPr/>
            </a:lvl4pPr>
            <a:lvl5pPr marL="1828800" indent="-203200" algn="ctr" rtl="0">
              <a:lnSpc>
                <a:spcPct val="93000"/>
              </a:lnSpc>
              <a:spcBef>
                <a:spcPts val="0"/>
              </a:spcBef>
              <a:spcAft>
                <a:spcPts val="0"/>
              </a:spcAft>
              <a:defRPr/>
            </a:lvl5pPr>
            <a:lvl6pPr marL="2247900" indent="-203200" algn="ctr" rtl="0">
              <a:lnSpc>
                <a:spcPct val="93000"/>
              </a:lnSpc>
              <a:spcBef>
                <a:spcPts val="0"/>
              </a:spcBef>
              <a:spcAft>
                <a:spcPts val="0"/>
              </a:spcAft>
              <a:defRPr/>
            </a:lvl6pPr>
            <a:lvl7pPr marL="3060700" indent="-203200" algn="ctr" rtl="0">
              <a:lnSpc>
                <a:spcPct val="93000"/>
              </a:lnSpc>
              <a:spcBef>
                <a:spcPts val="0"/>
              </a:spcBef>
              <a:spcAft>
                <a:spcPts val="0"/>
              </a:spcAft>
              <a:defRPr/>
            </a:lvl7pPr>
            <a:lvl8pPr marL="4279900" indent="-203200" algn="ctr" rtl="0">
              <a:lnSpc>
                <a:spcPct val="93000"/>
              </a:lnSpc>
              <a:spcBef>
                <a:spcPts val="0"/>
              </a:spcBef>
              <a:spcAft>
                <a:spcPts val="0"/>
              </a:spcAft>
              <a:defRPr/>
            </a:lvl8pPr>
            <a:lvl9pPr marL="5905500" indent="-203200" algn="ctr" rtl="0">
              <a:lnSpc>
                <a:spcPct val="93000"/>
              </a:lnSpc>
              <a:spcBef>
                <a:spcPts val="0"/>
              </a:spcBef>
              <a:spcAft>
                <a:spcPts val="0"/>
              </a:spcAft>
              <a:defRPr/>
            </a:lvl9pPr>
          </a:lstStyle>
          <a:p>
            <a:endParaRPr/>
          </a:p>
        </p:txBody>
      </p:sp>
      <p:sp>
        <p:nvSpPr>
          <p:cNvPr id="147" name="Shape 147"/>
          <p:cNvSpPr txBox="1">
            <a:spLocks noGrp="1"/>
          </p:cNvSpPr>
          <p:nvPr>
            <p:ph type="subTitle" idx="1"/>
          </p:nvPr>
        </p:nvSpPr>
        <p:spPr>
          <a:xfrm>
            <a:off x="456976" y="1203341"/>
            <a:ext cx="8228565" cy="3394558"/>
          </a:xfrm>
          <a:prstGeom prst="rect">
            <a:avLst/>
          </a:prstGeom>
          <a:noFill/>
          <a:ln>
            <a:noFill/>
          </a:ln>
        </p:spPr>
        <p:txBody>
          <a:bodyPr lIns="81525" tIns="81525" rIns="81525" bIns="81525" anchor="ctr" anchorCtr="0"/>
          <a:lstStyle>
            <a:lvl1pPr marL="304800" marR="0" indent="-304800" algn="l" rtl="0">
              <a:lnSpc>
                <a:spcPct val="93000"/>
              </a:lnSpc>
              <a:spcBef>
                <a:spcPts val="0"/>
              </a:spcBef>
              <a:spcAft>
                <a:spcPts val="1100"/>
              </a:spcAft>
              <a:defRPr/>
            </a:lvl1pPr>
            <a:lvl2pPr marL="660400" marR="0" indent="-254000" algn="l" rtl="0">
              <a:lnSpc>
                <a:spcPct val="93000"/>
              </a:lnSpc>
              <a:spcBef>
                <a:spcPts val="0"/>
              </a:spcBef>
              <a:spcAft>
                <a:spcPts val="800"/>
              </a:spcAft>
              <a:defRPr/>
            </a:lvl2pPr>
            <a:lvl3pPr marL="1016000" marR="0" indent="-203200" algn="l" rtl="0">
              <a:lnSpc>
                <a:spcPct val="93000"/>
              </a:lnSpc>
              <a:spcBef>
                <a:spcPts val="0"/>
              </a:spcBef>
              <a:spcAft>
                <a:spcPts val="600"/>
              </a:spcAft>
              <a:defRPr/>
            </a:lvl3pPr>
            <a:lvl4pPr marL="1422400" marR="0" indent="-203200" algn="l" rtl="0">
              <a:lnSpc>
                <a:spcPct val="93000"/>
              </a:lnSpc>
              <a:spcBef>
                <a:spcPts val="0"/>
              </a:spcBef>
              <a:spcAft>
                <a:spcPts val="400"/>
              </a:spcAft>
              <a:defRPr/>
            </a:lvl4pPr>
            <a:lvl5pPr marL="1828800" marR="0" indent="-203200" algn="l" rtl="0">
              <a:lnSpc>
                <a:spcPct val="93000"/>
              </a:lnSpc>
              <a:spcBef>
                <a:spcPts val="0"/>
              </a:spcBef>
              <a:spcAft>
                <a:spcPts val="200"/>
              </a:spcAft>
              <a:defRPr/>
            </a:lvl5pPr>
            <a:lvl6pPr marL="2247900" marR="0" indent="-203200" algn="l" rtl="0">
              <a:lnSpc>
                <a:spcPct val="93000"/>
              </a:lnSpc>
              <a:spcBef>
                <a:spcPts val="0"/>
              </a:spcBef>
              <a:spcAft>
                <a:spcPts val="200"/>
              </a:spcAft>
              <a:defRPr/>
            </a:lvl6pPr>
            <a:lvl7pPr marL="3060700" marR="0" indent="-203200" algn="l" rtl="0">
              <a:lnSpc>
                <a:spcPct val="93000"/>
              </a:lnSpc>
              <a:spcBef>
                <a:spcPts val="0"/>
              </a:spcBef>
              <a:spcAft>
                <a:spcPts val="200"/>
              </a:spcAft>
              <a:defRPr/>
            </a:lvl7pPr>
            <a:lvl8pPr marL="4279900" marR="0" indent="-203200" algn="l" rtl="0">
              <a:lnSpc>
                <a:spcPct val="93000"/>
              </a:lnSpc>
              <a:spcBef>
                <a:spcPts val="0"/>
              </a:spcBef>
              <a:spcAft>
                <a:spcPts val="200"/>
              </a:spcAft>
              <a:defRPr/>
            </a:lvl8pPr>
            <a:lvl9pPr marL="5905500" marR="0" indent="-203200" algn="l" rtl="0">
              <a:lnSpc>
                <a:spcPct val="93000"/>
              </a:lnSpc>
              <a:spcBef>
                <a:spcPts val="0"/>
              </a:spcBef>
              <a:spcAft>
                <a:spcPts val="200"/>
              </a:spcAft>
              <a:defRPr/>
            </a:lvl9pPr>
          </a:lstStyle>
          <a:p>
            <a:endParaRPr/>
          </a:p>
        </p:txBody>
      </p:sp>
      <p:sp>
        <p:nvSpPr>
          <p:cNvPr id="148" name="Shape 148"/>
          <p:cNvSpPr txBox="1">
            <a:spLocks noGrp="1"/>
          </p:cNvSpPr>
          <p:nvPr>
            <p:ph type="body" idx="2"/>
          </p:nvPr>
        </p:nvSpPr>
        <p:spPr>
          <a:xfrm>
            <a:off x="456976" y="1203341"/>
            <a:ext cx="8227071" cy="3393298"/>
          </a:xfrm>
          <a:prstGeom prst="rect">
            <a:avLst/>
          </a:prstGeom>
          <a:noFill/>
          <a:ln>
            <a:noFill/>
          </a:ln>
        </p:spPr>
        <p:txBody>
          <a:bodyPr lIns="81525" tIns="81525" rIns="81525" bIns="81525" anchor="t" anchorCtr="0"/>
          <a:lstStyle>
            <a:lvl1pPr marL="304800" indent="-304800" algn="l" rtl="0">
              <a:lnSpc>
                <a:spcPct val="93000"/>
              </a:lnSpc>
              <a:spcBef>
                <a:spcPts val="0"/>
              </a:spcBef>
              <a:spcAft>
                <a:spcPts val="1100"/>
              </a:spcAft>
              <a:defRPr/>
            </a:lvl1pPr>
            <a:lvl2pPr marL="660400" indent="-254000" algn="l" rtl="0">
              <a:lnSpc>
                <a:spcPct val="93000"/>
              </a:lnSpc>
              <a:spcBef>
                <a:spcPts val="0"/>
              </a:spcBef>
              <a:spcAft>
                <a:spcPts val="800"/>
              </a:spcAft>
              <a:defRPr/>
            </a:lvl2pPr>
            <a:lvl3pPr marL="1016000" indent="-203200" algn="l" rtl="0">
              <a:lnSpc>
                <a:spcPct val="93000"/>
              </a:lnSpc>
              <a:spcBef>
                <a:spcPts val="0"/>
              </a:spcBef>
              <a:spcAft>
                <a:spcPts val="600"/>
              </a:spcAft>
              <a:defRPr/>
            </a:lvl3pPr>
            <a:lvl4pPr marL="1422400" indent="-203200" algn="l" rtl="0">
              <a:lnSpc>
                <a:spcPct val="93000"/>
              </a:lnSpc>
              <a:spcBef>
                <a:spcPts val="0"/>
              </a:spcBef>
              <a:spcAft>
                <a:spcPts val="400"/>
              </a:spcAft>
              <a:defRPr/>
            </a:lvl4pPr>
            <a:lvl5pPr marL="1828800" indent="-203200" algn="l" rtl="0">
              <a:lnSpc>
                <a:spcPct val="93000"/>
              </a:lnSpc>
              <a:spcBef>
                <a:spcPts val="0"/>
              </a:spcBef>
              <a:spcAft>
                <a:spcPts val="200"/>
              </a:spcAft>
              <a:defRPr/>
            </a:lvl5pPr>
            <a:lvl6pPr marL="2247900" indent="-203200" algn="l" rtl="0">
              <a:lnSpc>
                <a:spcPct val="93000"/>
              </a:lnSpc>
              <a:spcBef>
                <a:spcPts val="0"/>
              </a:spcBef>
              <a:spcAft>
                <a:spcPts val="200"/>
              </a:spcAft>
              <a:defRPr/>
            </a:lvl6pPr>
            <a:lvl7pPr marL="3060700" indent="-203200" algn="l" rtl="0">
              <a:lnSpc>
                <a:spcPct val="93000"/>
              </a:lnSpc>
              <a:spcBef>
                <a:spcPts val="0"/>
              </a:spcBef>
              <a:spcAft>
                <a:spcPts val="200"/>
              </a:spcAft>
              <a:defRPr/>
            </a:lvl7pPr>
            <a:lvl8pPr marL="4279900" indent="-203200" algn="l" rtl="0">
              <a:lnSpc>
                <a:spcPct val="93000"/>
              </a:lnSpc>
              <a:spcBef>
                <a:spcPts val="0"/>
              </a:spcBef>
              <a:spcAft>
                <a:spcPts val="200"/>
              </a:spcAft>
              <a:defRPr/>
            </a:lvl8pPr>
            <a:lvl9pPr marL="5905500" indent="-203200" algn="l" rtl="0">
              <a:lnSpc>
                <a:spcPct val="93000"/>
              </a:lnSpc>
              <a:spcBef>
                <a:spcPts val="0"/>
              </a:spcBef>
              <a:spcAft>
                <a:spcPts val="200"/>
              </a:spcAft>
              <a:defRPr/>
            </a:lvl9pPr>
          </a:lstStyle>
          <a:p>
            <a:endParaRPr/>
          </a:p>
        </p:txBody>
      </p:sp>
      <p:sp>
        <p:nvSpPr>
          <p:cNvPr id="149" name="Shape 149"/>
          <p:cNvSpPr txBox="1">
            <a:spLocks noGrp="1"/>
          </p:cNvSpPr>
          <p:nvPr>
            <p:ph type="ftr" idx="11"/>
          </p:nvPr>
        </p:nvSpPr>
        <p:spPr>
          <a:xfrm>
            <a:off x="3127153" y="4686103"/>
            <a:ext cx="2897171" cy="352812"/>
          </a:xfrm>
          <a:prstGeom prst="rect">
            <a:avLst/>
          </a:prstGeom>
          <a:noFill/>
          <a:ln>
            <a:noFill/>
          </a:ln>
        </p:spPr>
        <p:txBody>
          <a:bodyPr lIns="81525" tIns="81525" rIns="81525" bIns="81525" anchor="t" anchorCtr="0"/>
          <a:lstStyle>
            <a:lvl1pPr marL="0" marR="0" indent="0" algn="ctr" rtl="0">
              <a:lnSpc>
                <a:spcPct val="95000"/>
              </a:lnSpc>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50" name="Shape 150"/>
          <p:cNvSpPr txBox="1">
            <a:spLocks noGrp="1"/>
          </p:cNvSpPr>
          <p:nvPr>
            <p:ph type="sldNum" idx="12"/>
          </p:nvPr>
        </p:nvSpPr>
        <p:spPr>
          <a:xfrm>
            <a:off x="6555971" y="4686103"/>
            <a:ext cx="2128076" cy="352812"/>
          </a:xfrm>
          <a:prstGeom prst="rect">
            <a:avLst/>
          </a:prstGeom>
          <a:noFill/>
          <a:ln>
            <a:noFill/>
          </a:ln>
        </p:spPr>
        <p:txBody>
          <a:bodyPr lIns="81525" tIns="81525" rIns="81525" bIns="81525" anchor="t" anchorCtr="0"/>
          <a:lstStyle>
            <a:lvl1pPr marL="0" marR="0" indent="0" algn="r" rtl="0">
              <a:lnSpc>
                <a:spcPct val="95000"/>
              </a:lnSpc>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grpSp>
        <p:nvGrpSpPr>
          <p:cNvPr id="66" name="Shape 66"/>
          <p:cNvGrpSpPr/>
          <p:nvPr/>
        </p:nvGrpSpPr>
        <p:grpSpPr>
          <a:xfrm>
            <a:off x="-13" y="-9140"/>
            <a:ext cx="8005727" cy="120942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Autofit/>
            </a:bodyPr>
            <a:lstStyle/>
            <a:p>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69" name="Shape 69"/>
          <p:cNvSpPr txBox="1">
            <a:spLocks noGrp="1"/>
          </p:cNvSpPr>
          <p:nvPr>
            <p:ph type="title"/>
          </p:nvPr>
        </p:nvSpPr>
        <p:spPr>
          <a:xfrm>
            <a:off x="457200" y="101100"/>
            <a:ext cx="7315499" cy="10139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0" name="Shape 70"/>
          <p:cNvSpPr txBox="1">
            <a:spLocks noGrp="1"/>
          </p:cNvSpPr>
          <p:nvPr>
            <p:ph type="body" idx="1"/>
          </p:nvPr>
        </p:nvSpPr>
        <p:spPr>
          <a:xfrm>
            <a:off x="457200" y="1278516"/>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nd Body">
    <p:bg>
      <p:bgPr>
        <a:solidFill>
          <a:srgbClr val="FFFFFF"/>
        </a:solidFill>
        <a:effectLst/>
      </p:bgPr>
    </p:bg>
    <p:spTree>
      <p:nvGrpSpPr>
        <p:cNvPr id="1" name="Shape 151"/>
        <p:cNvGrpSpPr/>
        <p:nvPr/>
      </p:nvGrpSpPr>
      <p:grpSpPr>
        <a:xfrm>
          <a:off x="0" y="0"/>
          <a:ext cx="0" cy="0"/>
          <a:chOff x="0" y="0"/>
          <a:chExt cx="0" cy="0"/>
        </a:xfrm>
      </p:grpSpPr>
      <p:sp>
        <p:nvSpPr>
          <p:cNvPr id="152" name="Shape 152"/>
          <p:cNvSpPr txBox="1">
            <a:spLocks noGrp="1"/>
          </p:cNvSpPr>
          <p:nvPr>
            <p:ph type="dt" idx="10"/>
          </p:nvPr>
        </p:nvSpPr>
        <p:spPr>
          <a:xfrm>
            <a:off x="456976" y="4686103"/>
            <a:ext cx="2128076" cy="352812"/>
          </a:xfrm>
          <a:prstGeom prst="rect">
            <a:avLst/>
          </a:prstGeom>
          <a:noFill/>
          <a:ln>
            <a:noFill/>
          </a:ln>
        </p:spPr>
        <p:txBody>
          <a:bodyPr lIns="81525" tIns="81525" rIns="81525" bIns="81525" anchor="t" anchorCtr="0"/>
          <a:lstStyle>
            <a:lvl1pPr marL="0" marR="0" indent="0" algn="l" rtl="0">
              <a:lnSpc>
                <a:spcPct val="95000"/>
              </a:lnSpc>
              <a:spcBef>
                <a:spcPts val="0"/>
              </a:spcBef>
              <a:spcAft>
                <a:spcPts val="0"/>
              </a:spcAft>
              <a:defRPr/>
            </a:lvl1pPr>
            <a:lvl2pPr marL="660400" marR="0" indent="-254000" algn="l" rtl="0">
              <a:lnSpc>
                <a:spcPct val="93000"/>
              </a:lnSpc>
              <a:spcBef>
                <a:spcPts val="0"/>
              </a:spcBef>
              <a:spcAft>
                <a:spcPts val="0"/>
              </a:spcAft>
              <a:defRPr/>
            </a:lvl2pPr>
            <a:lvl3pPr marL="1016000" marR="0" indent="-203200" algn="l" rtl="0">
              <a:lnSpc>
                <a:spcPct val="93000"/>
              </a:lnSpc>
              <a:spcBef>
                <a:spcPts val="0"/>
              </a:spcBef>
              <a:spcAft>
                <a:spcPts val="0"/>
              </a:spcAft>
              <a:defRPr/>
            </a:lvl3pPr>
            <a:lvl4pPr marL="1422400" marR="0" indent="-203200" algn="l" rtl="0">
              <a:lnSpc>
                <a:spcPct val="93000"/>
              </a:lnSpc>
              <a:spcBef>
                <a:spcPts val="0"/>
              </a:spcBef>
              <a:spcAft>
                <a:spcPts val="0"/>
              </a:spcAft>
              <a:defRPr/>
            </a:lvl4pPr>
            <a:lvl5pPr marL="1828800" marR="0" indent="-203200" algn="l" rtl="0">
              <a:lnSpc>
                <a:spcPct val="93000"/>
              </a:lnSpc>
              <a:spcBef>
                <a:spcPts val="0"/>
              </a:spcBef>
              <a:spcAft>
                <a:spcPts val="0"/>
              </a:spcAft>
              <a:defRPr/>
            </a:lvl5pPr>
            <a:lvl6pPr marL="2247900" marR="0" indent="-203200" algn="l" rtl="0">
              <a:lnSpc>
                <a:spcPct val="93000"/>
              </a:lnSpc>
              <a:spcBef>
                <a:spcPts val="0"/>
              </a:spcBef>
              <a:spcAft>
                <a:spcPts val="0"/>
              </a:spcAft>
              <a:defRPr/>
            </a:lvl6pPr>
            <a:lvl7pPr marL="3060700" marR="0" indent="-203200" algn="l" rtl="0">
              <a:lnSpc>
                <a:spcPct val="93000"/>
              </a:lnSpc>
              <a:spcBef>
                <a:spcPts val="0"/>
              </a:spcBef>
              <a:spcAft>
                <a:spcPts val="0"/>
              </a:spcAft>
              <a:defRPr/>
            </a:lvl7pPr>
            <a:lvl8pPr marL="4279900" marR="0" indent="-203200" algn="l" rtl="0">
              <a:lnSpc>
                <a:spcPct val="93000"/>
              </a:lnSpc>
              <a:spcBef>
                <a:spcPts val="0"/>
              </a:spcBef>
              <a:spcAft>
                <a:spcPts val="0"/>
              </a:spcAft>
              <a:defRPr/>
            </a:lvl8pPr>
            <a:lvl9pPr marL="5905500" marR="0" indent="-203200" algn="l" rtl="0">
              <a:lnSpc>
                <a:spcPct val="93000"/>
              </a:lnSpc>
              <a:spcBef>
                <a:spcPts val="0"/>
              </a:spcBef>
              <a:spcAft>
                <a:spcPts val="0"/>
              </a:spcAft>
              <a:defRPr/>
            </a:lvl9pPr>
          </a:lstStyle>
          <a:p>
            <a:endParaRPr/>
          </a:p>
        </p:txBody>
      </p:sp>
      <p:sp>
        <p:nvSpPr>
          <p:cNvPr id="153" name="Shape 153"/>
          <p:cNvSpPr txBox="1">
            <a:spLocks noGrp="1"/>
          </p:cNvSpPr>
          <p:nvPr>
            <p:ph type="title"/>
          </p:nvPr>
        </p:nvSpPr>
        <p:spPr>
          <a:xfrm>
            <a:off x="456976" y="205386"/>
            <a:ext cx="8228565" cy="858089"/>
          </a:xfrm>
          <a:prstGeom prst="rect">
            <a:avLst/>
          </a:prstGeom>
          <a:noFill/>
          <a:ln>
            <a:noFill/>
          </a:ln>
        </p:spPr>
        <p:txBody>
          <a:bodyPr lIns="81525" tIns="81525" rIns="81525" bIns="81525" anchor="ctr" anchorCtr="0"/>
          <a:lstStyle>
            <a:lvl1pPr marL="0" indent="0" algn="ctr" rtl="0">
              <a:lnSpc>
                <a:spcPct val="93000"/>
              </a:lnSpc>
              <a:spcBef>
                <a:spcPts val="0"/>
              </a:spcBef>
              <a:spcAft>
                <a:spcPts val="0"/>
              </a:spcAft>
              <a:defRPr/>
            </a:lvl1pPr>
            <a:lvl2pPr marL="660400" indent="-254000" algn="ctr" rtl="0">
              <a:lnSpc>
                <a:spcPct val="93000"/>
              </a:lnSpc>
              <a:spcBef>
                <a:spcPts val="0"/>
              </a:spcBef>
              <a:spcAft>
                <a:spcPts val="0"/>
              </a:spcAft>
              <a:defRPr/>
            </a:lvl2pPr>
            <a:lvl3pPr marL="1016000" indent="-203200" algn="ctr" rtl="0">
              <a:lnSpc>
                <a:spcPct val="93000"/>
              </a:lnSpc>
              <a:spcBef>
                <a:spcPts val="0"/>
              </a:spcBef>
              <a:spcAft>
                <a:spcPts val="0"/>
              </a:spcAft>
              <a:defRPr/>
            </a:lvl3pPr>
            <a:lvl4pPr marL="1422400" indent="-203200" algn="ctr" rtl="0">
              <a:lnSpc>
                <a:spcPct val="93000"/>
              </a:lnSpc>
              <a:spcBef>
                <a:spcPts val="0"/>
              </a:spcBef>
              <a:spcAft>
                <a:spcPts val="0"/>
              </a:spcAft>
              <a:defRPr/>
            </a:lvl4pPr>
            <a:lvl5pPr marL="1828800" indent="-203200" algn="ctr" rtl="0">
              <a:lnSpc>
                <a:spcPct val="93000"/>
              </a:lnSpc>
              <a:spcBef>
                <a:spcPts val="0"/>
              </a:spcBef>
              <a:spcAft>
                <a:spcPts val="0"/>
              </a:spcAft>
              <a:defRPr/>
            </a:lvl5pPr>
            <a:lvl6pPr marL="2247900" indent="-203200" algn="ctr" rtl="0">
              <a:lnSpc>
                <a:spcPct val="93000"/>
              </a:lnSpc>
              <a:spcBef>
                <a:spcPts val="0"/>
              </a:spcBef>
              <a:spcAft>
                <a:spcPts val="0"/>
              </a:spcAft>
              <a:defRPr/>
            </a:lvl6pPr>
            <a:lvl7pPr marL="3060700" indent="-203200" algn="ctr" rtl="0">
              <a:lnSpc>
                <a:spcPct val="93000"/>
              </a:lnSpc>
              <a:spcBef>
                <a:spcPts val="0"/>
              </a:spcBef>
              <a:spcAft>
                <a:spcPts val="0"/>
              </a:spcAft>
              <a:defRPr/>
            </a:lvl7pPr>
            <a:lvl8pPr marL="4279900" indent="-203200" algn="ctr" rtl="0">
              <a:lnSpc>
                <a:spcPct val="93000"/>
              </a:lnSpc>
              <a:spcBef>
                <a:spcPts val="0"/>
              </a:spcBef>
              <a:spcAft>
                <a:spcPts val="0"/>
              </a:spcAft>
              <a:defRPr/>
            </a:lvl8pPr>
            <a:lvl9pPr marL="5905500" indent="-203200" algn="ctr" rtl="0">
              <a:lnSpc>
                <a:spcPct val="93000"/>
              </a:lnSpc>
              <a:spcBef>
                <a:spcPts val="0"/>
              </a:spcBef>
              <a:spcAft>
                <a:spcPts val="0"/>
              </a:spcAft>
              <a:defRPr/>
            </a:lvl9pPr>
          </a:lstStyle>
          <a:p>
            <a:endParaRPr/>
          </a:p>
        </p:txBody>
      </p:sp>
      <p:sp>
        <p:nvSpPr>
          <p:cNvPr id="154" name="Shape 154"/>
          <p:cNvSpPr txBox="1">
            <a:spLocks noGrp="1"/>
          </p:cNvSpPr>
          <p:nvPr>
            <p:ph type="body" idx="1"/>
          </p:nvPr>
        </p:nvSpPr>
        <p:spPr>
          <a:xfrm>
            <a:off x="456976" y="1203341"/>
            <a:ext cx="8228565" cy="3611286"/>
          </a:xfrm>
          <a:prstGeom prst="rect">
            <a:avLst/>
          </a:prstGeom>
          <a:noFill/>
          <a:ln>
            <a:noFill/>
          </a:ln>
        </p:spPr>
        <p:txBody>
          <a:bodyPr lIns="81525" tIns="81525" rIns="81525" bIns="81525" anchor="t" anchorCtr="0"/>
          <a:lstStyle>
            <a:lvl1pPr marL="304800" indent="-304800" algn="l" rtl="0">
              <a:lnSpc>
                <a:spcPct val="93000"/>
              </a:lnSpc>
              <a:spcBef>
                <a:spcPts val="0"/>
              </a:spcBef>
              <a:spcAft>
                <a:spcPts val="1100"/>
              </a:spcAft>
              <a:defRPr/>
            </a:lvl1pPr>
            <a:lvl2pPr marL="660400" indent="-254000" algn="l" rtl="0">
              <a:lnSpc>
                <a:spcPct val="93000"/>
              </a:lnSpc>
              <a:spcBef>
                <a:spcPts val="0"/>
              </a:spcBef>
              <a:spcAft>
                <a:spcPts val="800"/>
              </a:spcAft>
              <a:defRPr/>
            </a:lvl2pPr>
            <a:lvl3pPr marL="1016000" indent="-203200" algn="l" rtl="0">
              <a:lnSpc>
                <a:spcPct val="93000"/>
              </a:lnSpc>
              <a:spcBef>
                <a:spcPts val="0"/>
              </a:spcBef>
              <a:spcAft>
                <a:spcPts val="600"/>
              </a:spcAft>
              <a:defRPr/>
            </a:lvl3pPr>
            <a:lvl4pPr marL="1422400" indent="-203200" algn="l" rtl="0">
              <a:lnSpc>
                <a:spcPct val="93000"/>
              </a:lnSpc>
              <a:spcBef>
                <a:spcPts val="0"/>
              </a:spcBef>
              <a:spcAft>
                <a:spcPts val="400"/>
              </a:spcAft>
              <a:defRPr/>
            </a:lvl4pPr>
            <a:lvl5pPr marL="1828800" indent="-203200" algn="l" rtl="0">
              <a:lnSpc>
                <a:spcPct val="93000"/>
              </a:lnSpc>
              <a:spcBef>
                <a:spcPts val="0"/>
              </a:spcBef>
              <a:spcAft>
                <a:spcPts val="200"/>
              </a:spcAft>
              <a:defRPr/>
            </a:lvl5pPr>
            <a:lvl6pPr marL="2247900" indent="-203200" algn="l" rtl="0">
              <a:lnSpc>
                <a:spcPct val="93000"/>
              </a:lnSpc>
              <a:spcBef>
                <a:spcPts val="0"/>
              </a:spcBef>
              <a:spcAft>
                <a:spcPts val="200"/>
              </a:spcAft>
              <a:defRPr/>
            </a:lvl6pPr>
            <a:lvl7pPr marL="3060700" indent="-203200" algn="l" rtl="0">
              <a:lnSpc>
                <a:spcPct val="93000"/>
              </a:lnSpc>
              <a:spcBef>
                <a:spcPts val="0"/>
              </a:spcBef>
              <a:spcAft>
                <a:spcPts val="200"/>
              </a:spcAft>
              <a:defRPr/>
            </a:lvl7pPr>
            <a:lvl8pPr marL="4279900" indent="-203200" algn="l" rtl="0">
              <a:lnSpc>
                <a:spcPct val="93000"/>
              </a:lnSpc>
              <a:spcBef>
                <a:spcPts val="0"/>
              </a:spcBef>
              <a:spcAft>
                <a:spcPts val="200"/>
              </a:spcAft>
              <a:defRPr/>
            </a:lvl8pPr>
            <a:lvl9pPr marL="5905500" indent="-203200" algn="l" rtl="0">
              <a:lnSpc>
                <a:spcPct val="93000"/>
              </a:lnSpc>
              <a:spcBef>
                <a:spcPts val="0"/>
              </a:spcBef>
              <a:spcAft>
                <a:spcPts val="200"/>
              </a:spcAft>
              <a:defRPr/>
            </a:lvl9pPr>
          </a:lstStyle>
          <a:p>
            <a:endParaRPr/>
          </a:p>
        </p:txBody>
      </p:sp>
      <p:sp>
        <p:nvSpPr>
          <p:cNvPr id="155" name="Shape 155"/>
          <p:cNvSpPr txBox="1">
            <a:spLocks noGrp="1"/>
          </p:cNvSpPr>
          <p:nvPr>
            <p:ph type="ftr" idx="11"/>
          </p:nvPr>
        </p:nvSpPr>
        <p:spPr>
          <a:xfrm>
            <a:off x="3127153" y="4686103"/>
            <a:ext cx="2897171" cy="352812"/>
          </a:xfrm>
          <a:prstGeom prst="rect">
            <a:avLst/>
          </a:prstGeom>
          <a:noFill/>
          <a:ln>
            <a:noFill/>
          </a:ln>
        </p:spPr>
        <p:txBody>
          <a:bodyPr lIns="81525" tIns="81525" rIns="81525" bIns="81525" anchor="t" anchorCtr="0"/>
          <a:lstStyle>
            <a:lvl1pPr marL="0" marR="0" indent="0" algn="ctr" rtl="0">
              <a:lnSpc>
                <a:spcPct val="95000"/>
              </a:lnSpc>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56" name="Shape 156"/>
          <p:cNvSpPr txBox="1">
            <a:spLocks noGrp="1"/>
          </p:cNvSpPr>
          <p:nvPr>
            <p:ph type="sldNum" idx="12"/>
          </p:nvPr>
        </p:nvSpPr>
        <p:spPr>
          <a:xfrm>
            <a:off x="6555971" y="4686103"/>
            <a:ext cx="2128076" cy="352812"/>
          </a:xfrm>
          <a:prstGeom prst="rect">
            <a:avLst/>
          </a:prstGeom>
          <a:noFill/>
          <a:ln>
            <a:noFill/>
          </a:ln>
        </p:spPr>
        <p:txBody>
          <a:bodyPr lIns="81525" tIns="81525" rIns="81525" bIns="81525" anchor="t" anchorCtr="0"/>
          <a:lstStyle>
            <a:lvl1pPr marL="0" marR="0" indent="0" algn="r" rtl="0">
              <a:lnSpc>
                <a:spcPct val="95000"/>
              </a:lnSpc>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278513"/>
            <a:ext cx="4038599"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3" name="Shape 73"/>
          <p:cNvSpPr txBox="1">
            <a:spLocks noGrp="1"/>
          </p:cNvSpPr>
          <p:nvPr>
            <p:ph type="body" idx="2"/>
          </p:nvPr>
        </p:nvSpPr>
        <p:spPr>
          <a:xfrm>
            <a:off x="4648200" y="1278513"/>
            <a:ext cx="4038599"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74" name="Shape 74"/>
          <p:cNvGrpSpPr/>
          <p:nvPr/>
        </p:nvGrpSpPr>
        <p:grpSpPr>
          <a:xfrm>
            <a:off x="-13" y="-9140"/>
            <a:ext cx="8005727" cy="120942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77" name="Shape 77"/>
          <p:cNvSpPr txBox="1">
            <a:spLocks noGrp="1"/>
          </p:cNvSpPr>
          <p:nvPr>
            <p:ph type="title"/>
          </p:nvPr>
        </p:nvSpPr>
        <p:spPr>
          <a:xfrm>
            <a:off x="457200" y="101100"/>
            <a:ext cx="7315499" cy="10139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grpSp>
        <p:nvGrpSpPr>
          <p:cNvPr id="79" name="Shape 79"/>
          <p:cNvGrpSpPr/>
          <p:nvPr/>
        </p:nvGrpSpPr>
        <p:grpSpPr>
          <a:xfrm>
            <a:off x="-13" y="-9140"/>
            <a:ext cx="8005727" cy="120942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82" name="Shape 82"/>
          <p:cNvSpPr txBox="1">
            <a:spLocks noGrp="1"/>
          </p:cNvSpPr>
          <p:nvPr>
            <p:ph type="title"/>
          </p:nvPr>
        </p:nvSpPr>
        <p:spPr>
          <a:xfrm>
            <a:off x="457200" y="101100"/>
            <a:ext cx="7315499" cy="10139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83"/>
        <p:cNvGrpSpPr/>
        <p:nvPr/>
      </p:nvGrpSpPr>
      <p:grpSpPr>
        <a:xfrm>
          <a:off x="0" y="0"/>
          <a:ext cx="0" cy="0"/>
          <a:chOff x="0" y="0"/>
          <a:chExt cx="0" cy="0"/>
        </a:xfrm>
      </p:grpSpPr>
      <p:sp>
        <p:nvSpPr>
          <p:cNvPr id="84" name="Shape 84"/>
          <p:cNvSpPr/>
          <p:nvPr/>
        </p:nvSpPr>
        <p:spPr>
          <a:xfrm flipH="1">
            <a:off x="8964665" y="4623760"/>
            <a:ext cx="187800" cy="521400"/>
          </a:xfrm>
          <a:prstGeom prst="rect">
            <a:avLst/>
          </a:prstGeom>
          <a:solidFill>
            <a:srgbClr val="AB0101"/>
          </a:solidFill>
          <a:ln>
            <a:noFill/>
          </a:ln>
        </p:spPr>
        <p:txBody>
          <a:bodyPr lIns="91425" tIns="45700" rIns="91425" bIns="45700" anchor="ctr" anchorCtr="0">
            <a:noAutofit/>
          </a:bodyPr>
          <a:lstStyle/>
          <a:p>
            <a:endParaRPr/>
          </a:p>
        </p:txBody>
      </p:sp>
      <p:sp>
        <p:nvSpPr>
          <p:cNvPr id="85" name="Shape 85"/>
          <p:cNvSpPr/>
          <p:nvPr/>
        </p:nvSpPr>
        <p:spPr>
          <a:xfrm flipH="1">
            <a:off x="3866777" y="4623760"/>
            <a:ext cx="5097900" cy="521400"/>
          </a:xfrm>
          <a:prstGeom prst="rect">
            <a:avLst/>
          </a:prstGeom>
          <a:solidFill>
            <a:srgbClr val="0F243E"/>
          </a:solidFill>
          <a:ln>
            <a:noFill/>
          </a:ln>
        </p:spPr>
        <p:txBody>
          <a:bodyPr lIns="91425" tIns="45700" rIns="91425" bIns="45700" anchor="ctr" anchorCtr="0">
            <a:noAutofit/>
          </a:bodyPr>
          <a:lstStyle/>
          <a:p>
            <a:endParaRPr/>
          </a:p>
        </p:txBody>
      </p:sp>
      <p:sp>
        <p:nvSpPr>
          <p:cNvPr id="86" name="Shape 86"/>
          <p:cNvSpPr txBox="1">
            <a:spLocks noGrp="1"/>
          </p:cNvSpPr>
          <p:nvPr>
            <p:ph type="body" idx="1"/>
          </p:nvPr>
        </p:nvSpPr>
        <p:spPr>
          <a:xfrm>
            <a:off x="3866812" y="4623760"/>
            <a:ext cx="5097900" cy="521400"/>
          </a:xfrm>
          <a:prstGeom prst="rect">
            <a:avLst/>
          </a:prstGeom>
        </p:spPr>
        <p:txBody>
          <a:bodyPr lIns="91425" tIns="91425" rIns="91425" bIns="91425" anchor="t" anchorCtr="0"/>
          <a:lstStyle>
            <a:lvl1pPr marL="0" indent="88900">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Shape 94"/>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97" name="Shape 97"/>
          <p:cNvSpPr txBox="1">
            <a:spLocks noGrp="1"/>
          </p:cNvSpPr>
          <p:nvPr>
            <p:ph type="subTitle" idx="1"/>
          </p:nvPr>
        </p:nvSpPr>
        <p:spPr>
          <a:xfrm>
            <a:off x="457171" y="1203630"/>
            <a:ext cx="8045894" cy="2983358"/>
          </a:xfrm>
          <a:prstGeom prst="rect">
            <a:avLst/>
          </a:prstGeom>
          <a:noFill/>
          <a:ln>
            <a:noFill/>
          </a:ln>
        </p:spPr>
        <p:txBody>
          <a:bodyPr lIns="76025" tIns="76025" rIns="76025" bIns="760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171" y="205014"/>
            <a:ext cx="8228763" cy="859001"/>
          </a:xfrm>
          <a:prstGeom prst="rect">
            <a:avLst/>
          </a:prstGeom>
          <a:noFill/>
          <a:ln>
            <a:noFill/>
          </a:ln>
        </p:spPr>
        <p:txBody>
          <a:bodyPr lIns="76025" tIns="76025" rIns="76025" bIns="76025" anchor="ctr" anchorCtr="0"/>
          <a:lstStyle>
            <a:lvl1pPr>
              <a:buNone/>
              <a:defRPr/>
            </a:lvl1pPr>
          </a:lstStyle>
          <a:p>
            <a:endParaRPr/>
          </a:p>
        </p:txBody>
      </p:sp>
      <p:sp>
        <p:nvSpPr>
          <p:cNvPr id="100" name="Shape 100"/>
          <p:cNvSpPr txBox="1">
            <a:spLocks noGrp="1"/>
          </p:cNvSpPr>
          <p:nvPr>
            <p:ph type="body" idx="1"/>
          </p:nvPr>
        </p:nvSpPr>
        <p:spPr>
          <a:xfrm>
            <a:off x="457171" y="1203630"/>
            <a:ext cx="8045894" cy="2983113"/>
          </a:xfrm>
          <a:prstGeom prst="rect">
            <a:avLst/>
          </a:prstGeom>
          <a:noFill/>
          <a:ln>
            <a:noFill/>
          </a:ln>
        </p:spPr>
        <p:txBody>
          <a:bodyPr lIns="76025" tIns="76025" rIns="76025" bIns="76025" anchor="ctr" anchorCtr="0"/>
          <a:lstStyle>
            <a:lvl1pPr>
              <a:buNone/>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70"/>
            <a:ext cx="3409812" cy="2107677"/>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indent="279400">
              <a:buClr>
                <a:schemeClr val="lt1"/>
              </a:buClr>
              <a:buSzPct val="100000"/>
              <a:buNone/>
              <a:defRPr sz="4400">
                <a:solidFill>
                  <a:schemeClr val="lt1"/>
                </a:solidFill>
              </a:defRPr>
            </a:lvl1pPr>
            <a:lvl2pPr marL="0" indent="279400">
              <a:buClr>
                <a:schemeClr val="lt1"/>
              </a:buClr>
              <a:buSzPct val="100000"/>
              <a:buNone/>
              <a:defRPr sz="4400">
                <a:solidFill>
                  <a:schemeClr val="lt1"/>
                </a:solidFill>
              </a:defRPr>
            </a:lvl2pPr>
            <a:lvl3pPr marL="0" indent="279400">
              <a:buClr>
                <a:schemeClr val="lt1"/>
              </a:buClr>
              <a:buSzPct val="100000"/>
              <a:buNone/>
              <a:defRPr sz="4400">
                <a:solidFill>
                  <a:schemeClr val="lt1"/>
                </a:solidFill>
              </a:defRPr>
            </a:lvl3pPr>
            <a:lvl4pPr marL="0" indent="279400">
              <a:buClr>
                <a:schemeClr val="lt1"/>
              </a:buClr>
              <a:buSzPct val="100000"/>
              <a:buNone/>
              <a:defRPr sz="4400">
                <a:solidFill>
                  <a:schemeClr val="lt1"/>
                </a:solidFill>
              </a:defRPr>
            </a:lvl4pPr>
            <a:lvl5pPr marL="0" indent="279400">
              <a:buClr>
                <a:schemeClr val="lt1"/>
              </a:buClr>
              <a:buSzPct val="100000"/>
              <a:buNone/>
              <a:defRPr sz="4400">
                <a:solidFill>
                  <a:schemeClr val="lt1"/>
                </a:solidFill>
              </a:defRPr>
            </a:lvl5pPr>
            <a:lvl6pPr marL="0" indent="279400">
              <a:buClr>
                <a:schemeClr val="lt1"/>
              </a:buClr>
              <a:buSzPct val="100000"/>
              <a:buNone/>
              <a:defRPr sz="4400">
                <a:solidFill>
                  <a:schemeClr val="lt1"/>
                </a:solidFill>
              </a:defRPr>
            </a:lvl6pPr>
            <a:lvl7pPr marL="0" indent="279400">
              <a:buClr>
                <a:schemeClr val="lt1"/>
              </a:buClr>
              <a:buSzPct val="100000"/>
              <a:buNone/>
              <a:defRPr sz="4400">
                <a:solidFill>
                  <a:schemeClr val="lt1"/>
                </a:solidFill>
              </a:defRPr>
            </a:lvl7pPr>
            <a:lvl8pPr marL="0" indent="279400">
              <a:buClr>
                <a:schemeClr val="lt1"/>
              </a:buClr>
              <a:buSzPct val="100000"/>
              <a:buNone/>
              <a:defRPr sz="4400">
                <a:solidFill>
                  <a:schemeClr val="lt1"/>
                </a:solidFill>
              </a:defRPr>
            </a:lvl8pPr>
            <a:lvl9pPr marL="0" indent="279400">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228600">
              <a:buClr>
                <a:schemeClr val="dk2"/>
              </a:buClr>
              <a:buSzPct val="100000"/>
              <a:defRPr sz="1800">
                <a:solidFill>
                  <a:schemeClr val="dk2"/>
                </a:solidFill>
              </a:defRPr>
            </a:lvl1pPr>
            <a:lvl2pPr marL="742950" indent="-171450">
              <a:spcBef>
                <a:spcPts val="360"/>
              </a:spcBef>
              <a:buClr>
                <a:schemeClr val="dk2"/>
              </a:buClr>
              <a:buSzPct val="100000"/>
              <a:defRPr sz="1800">
                <a:solidFill>
                  <a:schemeClr val="dk2"/>
                </a:solidFill>
              </a:defRPr>
            </a:lvl2pPr>
            <a:lvl3pPr marL="1143000" indent="-114300">
              <a:spcBef>
                <a:spcPts val="360"/>
              </a:spcBef>
              <a:buClr>
                <a:schemeClr val="dk2"/>
              </a:buClr>
              <a:buSzPct val="100000"/>
              <a:defRPr sz="18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3035893"/>
            <a:ext cx="3409812" cy="2107677"/>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171" y="205014"/>
            <a:ext cx="8228763" cy="858756"/>
          </a:xfrm>
          <a:prstGeom prst="rect">
            <a:avLst/>
          </a:prstGeom>
          <a:noFill/>
          <a:ln>
            <a:noFill/>
          </a:ln>
        </p:spPr>
        <p:txBody>
          <a:bodyPr lIns="76025" tIns="76025" rIns="76025" bIns="76025" anchor="ctr" anchorCtr="0"/>
          <a:lstStyle>
            <a:lvl1pPr>
              <a:buSzPct val="100000"/>
              <a:defRPr sz="1200"/>
            </a:lvl1pPr>
            <a:lvl2pPr>
              <a:buSzPct val="100000"/>
              <a:defRPr sz="1200"/>
            </a:lvl2pPr>
            <a:lvl3pPr>
              <a:buSzPct val="100000"/>
              <a:defRPr sz="1200"/>
            </a:lvl3pPr>
            <a:lvl4pPr>
              <a:buSzPct val="100000"/>
              <a:defRPr sz="1200"/>
            </a:lvl4pPr>
            <a:lvl5pPr>
              <a:buSzPct val="100000"/>
              <a:defRPr sz="1200"/>
            </a:lvl5pPr>
            <a:lvl6pPr>
              <a:buSzPct val="100000"/>
              <a:defRPr sz="1200"/>
            </a:lvl6pPr>
            <a:lvl7pPr>
              <a:buSzPct val="100000"/>
              <a:defRPr sz="1200"/>
            </a:lvl7pPr>
            <a:lvl8pPr>
              <a:buSzPct val="100000"/>
              <a:defRPr sz="1200"/>
            </a:lvl8pPr>
            <a:lvl9pPr>
              <a:buSzPct val="100000"/>
              <a:defRPr sz="1200"/>
            </a:lvl9pPr>
          </a:lstStyle>
          <a:p>
            <a:endParaRPr/>
          </a:p>
        </p:txBody>
      </p:sp>
      <p:sp>
        <p:nvSpPr>
          <p:cNvPr id="90" name="Shape 90"/>
          <p:cNvSpPr txBox="1">
            <a:spLocks noGrp="1"/>
          </p:cNvSpPr>
          <p:nvPr>
            <p:ph type="body" idx="1"/>
          </p:nvPr>
        </p:nvSpPr>
        <p:spPr>
          <a:xfrm>
            <a:off x="457171" y="1203630"/>
            <a:ext cx="8045894" cy="2983113"/>
          </a:xfrm>
          <a:prstGeom prst="rect">
            <a:avLst/>
          </a:prstGeom>
          <a:noFill/>
          <a:ln>
            <a:noFill/>
          </a:ln>
        </p:spPr>
        <p:txBody>
          <a:bodyPr lIns="76025" tIns="76025" rIns="76025" bIns="76025" anchor="ctr" anchorCtr="0"/>
          <a:lstStyle>
            <a:lvl1pPr>
              <a:buSzPct val="100000"/>
              <a:defRPr sz="1200"/>
            </a:lvl1pPr>
            <a:lvl2pPr>
              <a:buSzPct val="100000"/>
              <a:defRPr sz="1200"/>
            </a:lvl2pPr>
            <a:lvl3pPr>
              <a:buSzPct val="100000"/>
              <a:defRPr sz="1200"/>
            </a:lvl3pPr>
            <a:lvl4pPr>
              <a:buSzPct val="100000"/>
              <a:defRPr sz="1200"/>
            </a:lvl4pPr>
            <a:lvl5pPr>
              <a:buSzPct val="100000"/>
              <a:defRPr sz="1200"/>
            </a:lvl5pPr>
            <a:lvl6pPr>
              <a:buSzPct val="100000"/>
              <a:defRPr sz="1200"/>
            </a:lvl6pPr>
            <a:lvl7pPr>
              <a:buSzPct val="100000"/>
              <a:defRPr sz="1200"/>
            </a:lvl7pPr>
            <a:lvl8pPr>
              <a:buSzPct val="100000"/>
              <a:defRPr sz="1200"/>
            </a:lvl8pPr>
            <a:lvl9pPr>
              <a:buSzPct val="100000"/>
              <a:defRPr sz="1200"/>
            </a:lvl9pPr>
          </a:lstStyle>
          <a:p>
            <a:endParaRPr/>
          </a:p>
        </p:txBody>
      </p:sp>
      <p:sp>
        <p:nvSpPr>
          <p:cNvPr id="91" name="Shape 91"/>
          <p:cNvSpPr txBox="1">
            <a:spLocks noGrp="1"/>
          </p:cNvSpPr>
          <p:nvPr>
            <p:ph type="dt" idx="10"/>
          </p:nvPr>
        </p:nvSpPr>
        <p:spPr>
          <a:xfrm>
            <a:off x="457171" y="4685930"/>
            <a:ext cx="2130093" cy="354671"/>
          </a:xfrm>
          <a:prstGeom prst="rect">
            <a:avLst/>
          </a:prstGeom>
          <a:noFill/>
          <a:ln>
            <a:noFill/>
          </a:ln>
        </p:spPr>
        <p:txBody>
          <a:bodyPr lIns="76025" tIns="76025" rIns="76025" bIns="76025" anchor="ctr" anchorCtr="0"/>
          <a:lstStyle>
            <a:lvl1pPr>
              <a:buSzPct val="100000"/>
              <a:defRPr sz="1200"/>
            </a:lvl1pPr>
            <a:lvl2pPr>
              <a:buSzPct val="100000"/>
              <a:defRPr sz="1200"/>
            </a:lvl2pPr>
            <a:lvl3pPr>
              <a:buSzPct val="100000"/>
              <a:defRPr sz="1200"/>
            </a:lvl3pPr>
            <a:lvl4pPr>
              <a:buSzPct val="100000"/>
              <a:defRPr sz="1200"/>
            </a:lvl4pPr>
            <a:lvl5pPr>
              <a:buSzPct val="100000"/>
              <a:defRPr sz="1200"/>
            </a:lvl5pPr>
            <a:lvl6pPr>
              <a:buSzPct val="100000"/>
              <a:defRPr sz="1200"/>
            </a:lvl6pPr>
            <a:lvl7pPr>
              <a:buSzPct val="100000"/>
              <a:defRPr sz="1200"/>
            </a:lvl7pPr>
            <a:lvl8pPr>
              <a:buSzPct val="100000"/>
              <a:defRPr sz="1200"/>
            </a:lvl8pPr>
            <a:lvl9pPr>
              <a:buSzPct val="100000"/>
              <a:defRPr sz="1200"/>
            </a:lvl9pPr>
          </a:lstStyle>
          <a:p>
            <a:endParaRPr/>
          </a:p>
        </p:txBody>
      </p:sp>
      <p:sp>
        <p:nvSpPr>
          <p:cNvPr id="92" name="Shape 92"/>
          <p:cNvSpPr txBox="1">
            <a:spLocks noGrp="1"/>
          </p:cNvSpPr>
          <p:nvPr>
            <p:ph type="ftr" idx="11"/>
          </p:nvPr>
        </p:nvSpPr>
        <p:spPr>
          <a:xfrm>
            <a:off x="3127054" y="4685930"/>
            <a:ext cx="2898141" cy="354671"/>
          </a:xfrm>
          <a:prstGeom prst="rect">
            <a:avLst/>
          </a:prstGeom>
          <a:noFill/>
          <a:ln>
            <a:noFill/>
          </a:ln>
        </p:spPr>
        <p:txBody>
          <a:bodyPr lIns="76025" tIns="76025" rIns="76025" bIns="76025" anchor="ctr" anchorCtr="0"/>
          <a:lstStyle>
            <a:lvl1pPr>
              <a:buSzPct val="100000"/>
              <a:defRPr sz="1200"/>
            </a:lvl1pPr>
            <a:lvl2pPr>
              <a:buSzPct val="100000"/>
              <a:defRPr sz="1200"/>
            </a:lvl2pPr>
            <a:lvl3pPr>
              <a:buSzPct val="100000"/>
              <a:defRPr sz="1200"/>
            </a:lvl3pPr>
            <a:lvl4pPr>
              <a:buSzPct val="100000"/>
              <a:defRPr sz="1200"/>
            </a:lvl4pPr>
            <a:lvl5pPr>
              <a:buSzPct val="100000"/>
              <a:defRPr sz="1200"/>
            </a:lvl5pPr>
            <a:lvl6pPr>
              <a:buSzPct val="100000"/>
              <a:defRPr sz="1200"/>
            </a:lvl6pPr>
            <a:lvl7pPr>
              <a:buSzPct val="100000"/>
              <a:defRPr sz="1200"/>
            </a:lvl7pPr>
            <a:lvl8pPr>
              <a:buSzPct val="100000"/>
              <a:defRPr sz="1200"/>
            </a:lvl8pPr>
            <a:lvl9pPr>
              <a:buSzPct val="100000"/>
              <a:defRPr sz="1200"/>
            </a:lvl9pPr>
          </a:lstStyle>
          <a:p>
            <a:endParaRPr/>
          </a:p>
        </p:txBody>
      </p:sp>
      <p:sp>
        <p:nvSpPr>
          <p:cNvPr id="93" name="Shape 93"/>
          <p:cNvSpPr txBox="1">
            <a:spLocks noGrp="1"/>
          </p:cNvSpPr>
          <p:nvPr>
            <p:ph type="sldNum" idx="12"/>
          </p:nvPr>
        </p:nvSpPr>
        <p:spPr>
          <a:xfrm>
            <a:off x="6555841" y="4685930"/>
            <a:ext cx="2130093" cy="354671"/>
          </a:xfrm>
          <a:prstGeom prst="rect">
            <a:avLst/>
          </a:prstGeom>
          <a:noFill/>
          <a:ln>
            <a:noFill/>
          </a:ln>
        </p:spPr>
        <p:txBody>
          <a:bodyPr lIns="76025" tIns="76025" rIns="76025" bIns="76025" anchor="ctr" anchorCtr="0"/>
          <a:lstStyle>
            <a:lvl1pPr>
              <a:buSzPct val="100000"/>
              <a:defRPr sz="1200"/>
            </a:lvl1pPr>
            <a:lvl2pPr>
              <a:buSzPct val="100000"/>
              <a:defRPr sz="1200"/>
            </a:lvl2pPr>
            <a:lvl3pPr>
              <a:buSzPct val="100000"/>
              <a:defRPr sz="1200"/>
            </a:lvl3pPr>
            <a:lvl4pPr>
              <a:buSzPct val="100000"/>
              <a:defRPr sz="1200"/>
            </a:lvl4pPr>
            <a:lvl5pPr>
              <a:buSzPct val="100000"/>
              <a:defRPr sz="1200"/>
            </a:lvl5pPr>
            <a:lvl6pPr>
              <a:buSzPct val="100000"/>
              <a:defRPr sz="1200"/>
            </a:lvl6pPr>
            <a:lvl7pPr>
              <a:buSzPct val="100000"/>
              <a:defRPr sz="1200"/>
            </a:lvl7pPr>
            <a:lvl8pPr>
              <a:buSzPct val="100000"/>
              <a:defRPr sz="1200"/>
            </a:lvl8pPr>
            <a:lvl9pPr>
              <a:buSzPct val="100000"/>
              <a:defRPr sz="1200"/>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6976" y="205386"/>
            <a:ext cx="8227071" cy="856829"/>
          </a:xfrm>
          <a:prstGeom prst="rect">
            <a:avLst/>
          </a:prstGeom>
          <a:noFill/>
          <a:ln>
            <a:noFill/>
          </a:ln>
        </p:spPr>
        <p:txBody>
          <a:bodyPr lIns="81525" tIns="81525" rIns="81525" bIns="81525" anchor="ctr" anchorCtr="0"/>
          <a:lstStyle>
            <a:lvl1pPr marL="0" marR="0" indent="0" algn="ctr" rtl="0">
              <a:lnSpc>
                <a:spcPct val="93000"/>
              </a:lnSpc>
              <a:spcBef>
                <a:spcPts val="0"/>
              </a:spcBef>
              <a:spcAft>
                <a:spcPts val="0"/>
              </a:spcAft>
              <a:buSzPct val="100000"/>
              <a:defRPr sz="1200"/>
            </a:lvl1pPr>
            <a:lvl2pPr marL="660400" marR="0" indent="-254000" algn="ctr" rtl="0">
              <a:lnSpc>
                <a:spcPct val="93000"/>
              </a:lnSpc>
              <a:spcBef>
                <a:spcPts val="0"/>
              </a:spcBef>
              <a:spcAft>
                <a:spcPts val="0"/>
              </a:spcAft>
              <a:buSzPct val="100000"/>
              <a:defRPr sz="1200"/>
            </a:lvl2pPr>
            <a:lvl3pPr marL="1016000" marR="0" indent="-203200" algn="ctr" rtl="0">
              <a:lnSpc>
                <a:spcPct val="93000"/>
              </a:lnSpc>
              <a:spcBef>
                <a:spcPts val="0"/>
              </a:spcBef>
              <a:spcAft>
                <a:spcPts val="0"/>
              </a:spcAft>
              <a:buSzPct val="100000"/>
              <a:defRPr sz="1200"/>
            </a:lvl3pPr>
            <a:lvl4pPr marL="1422400" marR="0" indent="-203200" algn="ctr" rtl="0">
              <a:lnSpc>
                <a:spcPct val="93000"/>
              </a:lnSpc>
              <a:spcBef>
                <a:spcPts val="0"/>
              </a:spcBef>
              <a:spcAft>
                <a:spcPts val="0"/>
              </a:spcAft>
              <a:buSzPct val="100000"/>
              <a:defRPr sz="1200"/>
            </a:lvl4pPr>
            <a:lvl5pPr marL="1828800" marR="0" indent="-203200" algn="ctr" rtl="0">
              <a:lnSpc>
                <a:spcPct val="93000"/>
              </a:lnSpc>
              <a:spcBef>
                <a:spcPts val="0"/>
              </a:spcBef>
              <a:spcAft>
                <a:spcPts val="0"/>
              </a:spcAft>
              <a:buSzPct val="100000"/>
              <a:defRPr sz="1200"/>
            </a:lvl5pPr>
            <a:lvl6pPr marL="2247900" marR="0" indent="-203200" algn="ctr" rtl="0">
              <a:lnSpc>
                <a:spcPct val="93000"/>
              </a:lnSpc>
              <a:spcBef>
                <a:spcPts val="0"/>
              </a:spcBef>
              <a:spcAft>
                <a:spcPts val="0"/>
              </a:spcAft>
              <a:buSzPct val="100000"/>
              <a:defRPr sz="1200"/>
            </a:lvl6pPr>
            <a:lvl7pPr marL="3060700" marR="0" indent="-203200" algn="ctr" rtl="0">
              <a:lnSpc>
                <a:spcPct val="93000"/>
              </a:lnSpc>
              <a:spcBef>
                <a:spcPts val="0"/>
              </a:spcBef>
              <a:spcAft>
                <a:spcPts val="0"/>
              </a:spcAft>
              <a:buSzPct val="100000"/>
              <a:defRPr sz="1200"/>
            </a:lvl7pPr>
            <a:lvl8pPr marL="4279900" marR="0" indent="-203200" algn="ctr" rtl="0">
              <a:lnSpc>
                <a:spcPct val="93000"/>
              </a:lnSpc>
              <a:spcBef>
                <a:spcPts val="0"/>
              </a:spcBef>
              <a:spcAft>
                <a:spcPts val="0"/>
              </a:spcAft>
              <a:buSzPct val="100000"/>
              <a:defRPr sz="1200"/>
            </a:lvl8pPr>
            <a:lvl9pPr marL="5905500" marR="0" indent="-203200" algn="ctr" rtl="0">
              <a:lnSpc>
                <a:spcPct val="93000"/>
              </a:lnSpc>
              <a:spcBef>
                <a:spcPts val="0"/>
              </a:spcBef>
              <a:spcAft>
                <a:spcPts val="0"/>
              </a:spcAft>
              <a:buSzPct val="100000"/>
              <a:defRPr sz="1200"/>
            </a:lvl9pPr>
          </a:lstStyle>
          <a:p>
            <a:endParaRPr/>
          </a:p>
        </p:txBody>
      </p:sp>
      <p:sp>
        <p:nvSpPr>
          <p:cNvPr id="140" name="Shape 140"/>
          <p:cNvSpPr txBox="1">
            <a:spLocks noGrp="1"/>
          </p:cNvSpPr>
          <p:nvPr>
            <p:ph type="body" idx="1"/>
          </p:nvPr>
        </p:nvSpPr>
        <p:spPr>
          <a:xfrm>
            <a:off x="456976" y="1203341"/>
            <a:ext cx="8227071" cy="3393298"/>
          </a:xfrm>
          <a:prstGeom prst="rect">
            <a:avLst/>
          </a:prstGeom>
          <a:noFill/>
          <a:ln>
            <a:noFill/>
          </a:ln>
        </p:spPr>
        <p:txBody>
          <a:bodyPr lIns="81525" tIns="81525" rIns="81525" bIns="81525" anchor="t" anchorCtr="0"/>
          <a:lstStyle>
            <a:lvl1pPr marL="304800" marR="0" indent="-304800" algn="l" rtl="0">
              <a:lnSpc>
                <a:spcPct val="93000"/>
              </a:lnSpc>
              <a:spcBef>
                <a:spcPts val="0"/>
              </a:spcBef>
              <a:spcAft>
                <a:spcPts val="1100"/>
              </a:spcAft>
              <a:buSzPct val="100000"/>
              <a:defRPr sz="1200"/>
            </a:lvl1pPr>
            <a:lvl2pPr marL="660400" marR="0" indent="-254000" algn="l" rtl="0">
              <a:lnSpc>
                <a:spcPct val="93000"/>
              </a:lnSpc>
              <a:spcBef>
                <a:spcPts val="0"/>
              </a:spcBef>
              <a:spcAft>
                <a:spcPts val="800"/>
              </a:spcAft>
              <a:buSzPct val="100000"/>
              <a:defRPr sz="1200"/>
            </a:lvl2pPr>
            <a:lvl3pPr marL="1016000" marR="0" indent="-203200" algn="l" rtl="0">
              <a:lnSpc>
                <a:spcPct val="93000"/>
              </a:lnSpc>
              <a:spcBef>
                <a:spcPts val="0"/>
              </a:spcBef>
              <a:spcAft>
                <a:spcPts val="600"/>
              </a:spcAft>
              <a:buSzPct val="100000"/>
              <a:defRPr sz="1200"/>
            </a:lvl3pPr>
            <a:lvl4pPr marL="1422400" marR="0" indent="-203200" algn="l" rtl="0">
              <a:lnSpc>
                <a:spcPct val="93000"/>
              </a:lnSpc>
              <a:spcBef>
                <a:spcPts val="0"/>
              </a:spcBef>
              <a:spcAft>
                <a:spcPts val="400"/>
              </a:spcAft>
              <a:buSzPct val="100000"/>
              <a:defRPr sz="1200"/>
            </a:lvl4pPr>
            <a:lvl5pPr marL="1828800" marR="0" indent="-203200" algn="l" rtl="0">
              <a:lnSpc>
                <a:spcPct val="93000"/>
              </a:lnSpc>
              <a:spcBef>
                <a:spcPts val="0"/>
              </a:spcBef>
              <a:spcAft>
                <a:spcPts val="200"/>
              </a:spcAft>
              <a:buSzPct val="100000"/>
              <a:defRPr sz="1200"/>
            </a:lvl5pPr>
            <a:lvl6pPr marL="2247900" marR="0" indent="-203200" algn="l" rtl="0">
              <a:lnSpc>
                <a:spcPct val="93000"/>
              </a:lnSpc>
              <a:spcBef>
                <a:spcPts val="0"/>
              </a:spcBef>
              <a:spcAft>
                <a:spcPts val="200"/>
              </a:spcAft>
              <a:buSzPct val="100000"/>
              <a:defRPr sz="1200"/>
            </a:lvl6pPr>
            <a:lvl7pPr marL="3060700" marR="0" indent="-203200" algn="l" rtl="0">
              <a:lnSpc>
                <a:spcPct val="93000"/>
              </a:lnSpc>
              <a:spcBef>
                <a:spcPts val="0"/>
              </a:spcBef>
              <a:spcAft>
                <a:spcPts val="200"/>
              </a:spcAft>
              <a:buSzPct val="100000"/>
              <a:defRPr sz="1200"/>
            </a:lvl7pPr>
            <a:lvl8pPr marL="4279900" marR="0" indent="-203200" algn="l" rtl="0">
              <a:lnSpc>
                <a:spcPct val="93000"/>
              </a:lnSpc>
              <a:spcBef>
                <a:spcPts val="0"/>
              </a:spcBef>
              <a:spcAft>
                <a:spcPts val="200"/>
              </a:spcAft>
              <a:buSzPct val="100000"/>
              <a:defRPr sz="1200"/>
            </a:lvl8pPr>
            <a:lvl9pPr marL="5905500" marR="0" indent="-203200" algn="l" rtl="0">
              <a:lnSpc>
                <a:spcPct val="93000"/>
              </a:lnSpc>
              <a:spcBef>
                <a:spcPts val="0"/>
              </a:spcBef>
              <a:spcAft>
                <a:spcPts val="200"/>
              </a:spcAft>
              <a:buSzPct val="100000"/>
              <a:defRPr sz="1200"/>
            </a:lvl9pPr>
          </a:lstStyle>
          <a:p>
            <a:endParaRPr/>
          </a:p>
        </p:txBody>
      </p:sp>
      <p:sp>
        <p:nvSpPr>
          <p:cNvPr id="141" name="Shape 141"/>
          <p:cNvSpPr txBox="1">
            <a:spLocks noGrp="1"/>
          </p:cNvSpPr>
          <p:nvPr>
            <p:ph type="dt" idx="10"/>
          </p:nvPr>
        </p:nvSpPr>
        <p:spPr>
          <a:xfrm>
            <a:off x="456976" y="4686103"/>
            <a:ext cx="2128076" cy="352812"/>
          </a:xfrm>
          <a:prstGeom prst="rect">
            <a:avLst/>
          </a:prstGeom>
          <a:noFill/>
          <a:ln>
            <a:noFill/>
          </a:ln>
        </p:spPr>
        <p:txBody>
          <a:bodyPr lIns="81525" tIns="81525" rIns="81525" bIns="81525" anchor="t" anchorCtr="0"/>
          <a:lstStyle>
            <a:lvl1pPr marL="0" marR="0" indent="0" algn="l" rtl="0">
              <a:lnSpc>
                <a:spcPct val="95000"/>
              </a:lnSpc>
              <a:spcBef>
                <a:spcPts val="0"/>
              </a:spcBef>
              <a:spcAft>
                <a:spcPts val="0"/>
              </a:spcAft>
              <a:buSzPct val="100000"/>
              <a:defRPr sz="1200"/>
            </a:lvl1pPr>
            <a:lvl2pPr marL="660400" marR="0" indent="-254000" algn="l" rtl="0">
              <a:lnSpc>
                <a:spcPct val="93000"/>
              </a:lnSpc>
              <a:spcBef>
                <a:spcPts val="0"/>
              </a:spcBef>
              <a:spcAft>
                <a:spcPts val="0"/>
              </a:spcAft>
              <a:buSzPct val="100000"/>
              <a:defRPr sz="1200"/>
            </a:lvl2pPr>
            <a:lvl3pPr marL="1016000" marR="0" indent="-203200" algn="l" rtl="0">
              <a:lnSpc>
                <a:spcPct val="93000"/>
              </a:lnSpc>
              <a:spcBef>
                <a:spcPts val="0"/>
              </a:spcBef>
              <a:spcAft>
                <a:spcPts val="0"/>
              </a:spcAft>
              <a:buSzPct val="100000"/>
              <a:defRPr sz="1200"/>
            </a:lvl3pPr>
            <a:lvl4pPr marL="1422400" marR="0" indent="-203200" algn="l" rtl="0">
              <a:lnSpc>
                <a:spcPct val="93000"/>
              </a:lnSpc>
              <a:spcBef>
                <a:spcPts val="0"/>
              </a:spcBef>
              <a:spcAft>
                <a:spcPts val="0"/>
              </a:spcAft>
              <a:buSzPct val="100000"/>
              <a:defRPr sz="1200"/>
            </a:lvl4pPr>
            <a:lvl5pPr marL="1828800" marR="0" indent="-203200" algn="l" rtl="0">
              <a:lnSpc>
                <a:spcPct val="93000"/>
              </a:lnSpc>
              <a:spcBef>
                <a:spcPts val="0"/>
              </a:spcBef>
              <a:spcAft>
                <a:spcPts val="0"/>
              </a:spcAft>
              <a:buSzPct val="100000"/>
              <a:defRPr sz="1200"/>
            </a:lvl5pPr>
            <a:lvl6pPr marL="2247900" marR="0" indent="-203200" algn="l" rtl="0">
              <a:lnSpc>
                <a:spcPct val="93000"/>
              </a:lnSpc>
              <a:spcBef>
                <a:spcPts val="0"/>
              </a:spcBef>
              <a:spcAft>
                <a:spcPts val="0"/>
              </a:spcAft>
              <a:buSzPct val="100000"/>
              <a:defRPr sz="1200"/>
            </a:lvl6pPr>
            <a:lvl7pPr marL="3060700" marR="0" indent="-203200" algn="l" rtl="0">
              <a:lnSpc>
                <a:spcPct val="93000"/>
              </a:lnSpc>
              <a:spcBef>
                <a:spcPts val="0"/>
              </a:spcBef>
              <a:spcAft>
                <a:spcPts val="0"/>
              </a:spcAft>
              <a:buSzPct val="100000"/>
              <a:defRPr sz="1200"/>
            </a:lvl7pPr>
            <a:lvl8pPr marL="4279900" marR="0" indent="-203200" algn="l" rtl="0">
              <a:lnSpc>
                <a:spcPct val="93000"/>
              </a:lnSpc>
              <a:spcBef>
                <a:spcPts val="0"/>
              </a:spcBef>
              <a:spcAft>
                <a:spcPts val="0"/>
              </a:spcAft>
              <a:buSzPct val="100000"/>
              <a:defRPr sz="1200"/>
            </a:lvl8pPr>
            <a:lvl9pPr marL="5905500" marR="0" indent="-203200" algn="l" rtl="0">
              <a:lnSpc>
                <a:spcPct val="93000"/>
              </a:lnSpc>
              <a:spcBef>
                <a:spcPts val="0"/>
              </a:spcBef>
              <a:spcAft>
                <a:spcPts val="0"/>
              </a:spcAft>
              <a:buSzPct val="100000"/>
              <a:defRPr sz="1200"/>
            </a:lvl9pPr>
          </a:lstStyle>
          <a:p>
            <a:endParaRPr/>
          </a:p>
        </p:txBody>
      </p:sp>
      <p:sp>
        <p:nvSpPr>
          <p:cNvPr id="142" name="Shape 142"/>
          <p:cNvSpPr txBox="1">
            <a:spLocks noGrp="1"/>
          </p:cNvSpPr>
          <p:nvPr>
            <p:ph type="ftr" idx="11"/>
          </p:nvPr>
        </p:nvSpPr>
        <p:spPr>
          <a:xfrm>
            <a:off x="3127153" y="4686103"/>
            <a:ext cx="2897171" cy="352812"/>
          </a:xfrm>
          <a:prstGeom prst="rect">
            <a:avLst/>
          </a:prstGeom>
          <a:noFill/>
          <a:ln>
            <a:noFill/>
          </a:ln>
        </p:spPr>
        <p:txBody>
          <a:bodyPr lIns="81525" tIns="81525" rIns="81525" bIns="81525" anchor="t" anchorCtr="0"/>
          <a:lstStyle>
            <a:lvl1pPr marL="0" marR="0" indent="0" algn="ctr" rtl="0">
              <a:lnSpc>
                <a:spcPct val="95000"/>
              </a:lnSpc>
              <a:buSzPct val="100000"/>
              <a:defRPr sz="1200"/>
            </a:lvl1pPr>
            <a:lvl2pPr marL="0" marR="0" indent="0" algn="l" rtl="0">
              <a:buSzPct val="100000"/>
              <a:defRPr sz="1200"/>
            </a:lvl2pPr>
            <a:lvl3pPr marL="0" marR="0" indent="0" algn="l" rtl="0">
              <a:buSzPct val="100000"/>
              <a:defRPr sz="1200"/>
            </a:lvl3pPr>
            <a:lvl4pPr marL="0" marR="0" indent="0" algn="l" rtl="0">
              <a:buSzPct val="100000"/>
              <a:defRPr sz="1200"/>
            </a:lvl4pPr>
            <a:lvl5pPr marL="0" marR="0" indent="0" algn="l" rtl="0">
              <a:buSzPct val="100000"/>
              <a:defRPr sz="1200"/>
            </a:lvl5pPr>
            <a:lvl6pPr marL="0" marR="0" indent="0" algn="l" rtl="0">
              <a:buSzPct val="100000"/>
              <a:defRPr sz="1200"/>
            </a:lvl6pPr>
            <a:lvl7pPr marL="0" marR="0" indent="0" algn="l" rtl="0">
              <a:buSzPct val="100000"/>
              <a:defRPr sz="1200"/>
            </a:lvl7pPr>
            <a:lvl8pPr marL="0" marR="0" indent="0" algn="l" rtl="0">
              <a:buSzPct val="100000"/>
              <a:defRPr sz="1200"/>
            </a:lvl8pPr>
            <a:lvl9pPr marL="0" marR="0" indent="0" algn="l" rtl="0">
              <a:buSzPct val="100000"/>
              <a:defRPr sz="1200"/>
            </a:lvl9pPr>
          </a:lstStyle>
          <a:p>
            <a:endParaRPr/>
          </a:p>
        </p:txBody>
      </p:sp>
      <p:sp>
        <p:nvSpPr>
          <p:cNvPr id="143" name="Shape 143"/>
          <p:cNvSpPr txBox="1">
            <a:spLocks noGrp="1"/>
          </p:cNvSpPr>
          <p:nvPr>
            <p:ph type="sldNum" idx="12"/>
          </p:nvPr>
        </p:nvSpPr>
        <p:spPr>
          <a:xfrm>
            <a:off x="6555971" y="4686103"/>
            <a:ext cx="2128076" cy="352812"/>
          </a:xfrm>
          <a:prstGeom prst="rect">
            <a:avLst/>
          </a:prstGeom>
          <a:noFill/>
          <a:ln>
            <a:noFill/>
          </a:ln>
        </p:spPr>
        <p:txBody>
          <a:bodyPr lIns="81525" tIns="81525" rIns="81525" bIns="81525" anchor="t" anchorCtr="0"/>
          <a:lstStyle>
            <a:lvl1pPr marL="0" marR="0" indent="0" algn="r" rtl="0">
              <a:lnSpc>
                <a:spcPct val="95000"/>
              </a:lnSpc>
              <a:buSzPct val="100000"/>
              <a:defRPr sz="1200"/>
            </a:lvl1pPr>
            <a:lvl2pPr marL="0" marR="0" indent="0" algn="l" rtl="0">
              <a:buSzPct val="100000"/>
              <a:defRPr sz="1200"/>
            </a:lvl2pPr>
            <a:lvl3pPr marL="0" marR="0" indent="0" algn="l" rtl="0">
              <a:buSzPct val="100000"/>
              <a:defRPr sz="1200"/>
            </a:lvl3pPr>
            <a:lvl4pPr marL="0" marR="0" indent="0" algn="l" rtl="0">
              <a:buSzPct val="100000"/>
              <a:defRPr sz="1200"/>
            </a:lvl4pPr>
            <a:lvl5pPr marL="0" marR="0" indent="0" algn="l" rtl="0">
              <a:buSzPct val="100000"/>
              <a:defRPr sz="1200"/>
            </a:lvl5pPr>
            <a:lvl6pPr marL="0" marR="0" indent="0" algn="l" rtl="0">
              <a:buSzPct val="100000"/>
              <a:defRPr sz="1200"/>
            </a:lvl6pPr>
            <a:lvl7pPr marL="0" marR="0" indent="0" algn="l" rtl="0">
              <a:buSzPct val="100000"/>
              <a:defRPr sz="1200"/>
            </a:lvl7pPr>
            <a:lvl8pPr marL="0" marR="0" indent="0" algn="l" rtl="0">
              <a:buSzPct val="100000"/>
              <a:defRPr sz="1200"/>
            </a:lvl8pPr>
            <a:lvl9pPr marL="0" marR="0" indent="0" algn="l" rtl="0">
              <a:buSzPct val="100000"/>
              <a:defRPr sz="1200"/>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 id="2147483667"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apPd4zummUc"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hyperlink" Target="http://upload.wikimedia.org/wikipedia/commons/2/20/NEC_D5662_Hard_disk.jpg" TargetMode="External"/><Relationship Id="rId2" Type="http://schemas.openxmlformats.org/officeDocument/2006/relationships/notesSlide" Target="../notesSlides/notesSlide30.xml"/><Relationship Id="rId1" Type="http://schemas.openxmlformats.org/officeDocument/2006/relationships/slideLayout" Target="../slideLayouts/slideLayout9.xml"/><Relationship Id="rId6" Type="http://schemas.openxmlformats.org/officeDocument/2006/relationships/hyperlink" Target="http://lnx.cx/docs/vdg/output/images/disk-structure.png" TargetMode="External"/><Relationship Id="rId5" Type="http://schemas.openxmlformats.org/officeDocument/2006/relationships/hyperlink" Target="http://upload.wikimedia.org/wikipedia/commons/thumb/6/64/RAID_5.svg/675px-RAID_5.svg.png" TargetMode="External"/><Relationship Id="rId4" Type="http://schemas.openxmlformats.org/officeDocument/2006/relationships/hyperlink" Target="http://upload.wikimedia.org/wikipedia/commons/thumb/a/ad/RAID_4.svg/675px-RAID_4.svg.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7200"/>
              <a:t>Disks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Error Handling</a:t>
            </a:r>
          </a:p>
        </p:txBody>
      </p:sp>
      <p:sp>
        <p:nvSpPr>
          <p:cNvPr id="215" name="Shape 215"/>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marL="457200" lvl="0" indent="-381000" rtl="0">
              <a:buClr>
                <a:srgbClr val="000000"/>
              </a:buClr>
              <a:buSzPct val="100000"/>
              <a:buFont typeface="Arial"/>
              <a:buChar char="●"/>
            </a:pPr>
            <a:r>
              <a:rPr lang="en" sz="2400"/>
              <a:t>Disks may have defects when they are manufactured, so there must be a way to still use these disks correctly with the defects.  There are multiple strategies of dealing with the defects.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2900"/>
              <a:t>Ways of handling disk defects</a:t>
            </a:r>
          </a:p>
        </p:txBody>
      </p:sp>
      <p:sp>
        <p:nvSpPr>
          <p:cNvPr id="221" name="Shape 221"/>
          <p:cNvSpPr txBox="1">
            <a:spLocks noGrp="1"/>
          </p:cNvSpPr>
          <p:nvPr>
            <p:ph type="body" idx="1"/>
          </p:nvPr>
        </p:nvSpPr>
        <p:spPr>
          <a:xfrm>
            <a:off x="457171" y="1203630"/>
            <a:ext cx="8045999" cy="2983200"/>
          </a:xfrm>
          <a:prstGeom prst="rect">
            <a:avLst/>
          </a:prstGeom>
        </p:spPr>
        <p:txBody>
          <a:bodyPr lIns="76025" tIns="76025" rIns="76025" bIns="76025" anchor="t" anchorCtr="0">
            <a:noAutofit/>
          </a:bodyPr>
          <a:lstStyle/>
          <a:p>
            <a:pPr>
              <a:buNone/>
            </a:pPr>
            <a:r>
              <a:rPr lang="en" sz="2400"/>
              <a:t>A replacement sector must be used, which can be done either by putting the bad sector in, or shifting every sector after the bad sector down one.  This must be handled by either the operating system or the controller.</a:t>
            </a:r>
          </a:p>
        </p:txBody>
      </p:sp>
      <p:pic>
        <p:nvPicPr>
          <p:cNvPr id="222" name="Shape 222"/>
          <p:cNvPicPr preferRelativeResize="0"/>
          <p:nvPr/>
        </p:nvPicPr>
        <p:blipFill>
          <a:blip r:embed="rId3"/>
          <a:stretch>
            <a:fillRect/>
          </a:stretch>
        </p:blipFill>
        <p:spPr>
          <a:xfrm>
            <a:off x="1613150" y="2847962"/>
            <a:ext cx="5734050" cy="229552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6"/>
        <p:cNvGrpSpPr/>
        <p:nvPr/>
      </p:nvGrpSpPr>
      <p:grpSpPr>
        <a:xfrm>
          <a:off x="0" y="0"/>
          <a:ext cx="0" cy="0"/>
          <a:chOff x="0" y="0"/>
          <a:chExt cx="0" cy="0"/>
        </a:xfrm>
      </p:grpSpPr>
      <p:sp>
        <p:nvSpPr>
          <p:cNvPr id="227" name="Shape 227"/>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28" name="Shape 228"/>
          <p:cNvSpPr txBox="1">
            <a:spLocks noGrp="1"/>
          </p:cNvSpPr>
          <p:nvPr>
            <p:ph type="title"/>
          </p:nvPr>
        </p:nvSpPr>
        <p:spPr>
          <a:xfrm>
            <a:off x="456976" y="738385"/>
            <a:ext cx="8228565" cy="858089"/>
          </a:xfrm>
          <a:prstGeom prst="rect">
            <a:avLst/>
          </a:prstGeom>
          <a:noFill/>
          <a:ln>
            <a:noFill/>
          </a:ln>
        </p:spPr>
        <p:txBody>
          <a:bodyPr lIns="0" tIns="51900"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5900" b="0" i="0" u="none" strike="noStrike" cap="none" baseline="0">
                <a:solidFill>
                  <a:srgbClr val="000000"/>
                </a:solidFill>
                <a:latin typeface="Arial"/>
                <a:ea typeface="Arial"/>
                <a:cs typeface="Arial"/>
                <a:sym typeface="Arial"/>
              </a:rPr>
              <a:t>Optical Discs</a:t>
            </a:r>
          </a:p>
        </p:txBody>
      </p:sp>
      <p:sp>
        <p:nvSpPr>
          <p:cNvPr id="229" name="Shape 229"/>
          <p:cNvSpPr txBox="1">
            <a:spLocks noGrp="1"/>
          </p:cNvSpPr>
          <p:nvPr>
            <p:ph type="subTitle" idx="1"/>
          </p:nvPr>
        </p:nvSpPr>
        <p:spPr>
          <a:xfrm>
            <a:off x="456976" y="1203341"/>
            <a:ext cx="8228565" cy="3394558"/>
          </a:xfrm>
          <a:prstGeom prst="rect">
            <a:avLst/>
          </a:prstGeom>
          <a:noFill/>
          <a:ln>
            <a:noFill/>
          </a:ln>
        </p:spPr>
        <p:txBody>
          <a:bodyPr lIns="0" tIns="25150" rIns="0" bIns="0" anchor="ctr" anchorCtr="0">
            <a:noAutofit/>
          </a:bodyPr>
          <a:lstStyle/>
          <a:p>
            <a:pPr marL="190500" marR="0" lvl="0" indent="-196850" algn="l" rtl="0">
              <a:lnSpc>
                <a:spcPct val="93000"/>
              </a:lnSpc>
              <a:spcBef>
                <a:spcPts val="0"/>
              </a:spcBef>
              <a:spcAft>
                <a:spcPts val="0"/>
              </a:spcAft>
              <a:buClr>
                <a:srgbClr val="000000"/>
              </a:buClr>
              <a:buSzPct val="44827"/>
              <a:buFont typeface="Arial"/>
              <a:buChar char="●"/>
            </a:pPr>
            <a:r>
              <a:rPr lang="en" sz="2900" b="0" i="0" u="none" strike="noStrike" cap="none" baseline="0">
                <a:solidFill>
                  <a:srgbClr val="000000"/>
                </a:solidFill>
                <a:latin typeface="Arial"/>
                <a:ea typeface="Arial"/>
                <a:cs typeface="Arial"/>
                <a:sym typeface="Arial"/>
              </a:rPr>
              <a:t>Optical rather than magnetic</a:t>
            </a:r>
          </a:p>
          <a:p>
            <a:pPr marL="190500" marR="0" lvl="0" indent="-196850" algn="l" rtl="0">
              <a:lnSpc>
                <a:spcPct val="93000"/>
              </a:lnSpc>
              <a:spcBef>
                <a:spcPts val="0"/>
              </a:spcBef>
              <a:spcAft>
                <a:spcPts val="0"/>
              </a:spcAft>
              <a:buClr>
                <a:srgbClr val="000000"/>
              </a:buClr>
              <a:buSzPct val="44827"/>
              <a:buFont typeface="Arial"/>
              <a:buChar char="●"/>
            </a:pPr>
            <a:r>
              <a:rPr lang="en" sz="2900" b="0" i="0" u="none" strike="noStrike" cap="none" baseline="0">
                <a:solidFill>
                  <a:srgbClr val="000000"/>
                </a:solidFill>
                <a:latin typeface="Arial"/>
                <a:ea typeface="Arial"/>
                <a:cs typeface="Arial"/>
                <a:sym typeface="Arial"/>
              </a:rPr>
              <a:t>Higher densities than magnetic disks</a:t>
            </a:r>
          </a:p>
          <a:p>
            <a:pPr marL="190500" marR="0" lvl="0" indent="-196850" algn="l" rtl="0">
              <a:lnSpc>
                <a:spcPct val="93000"/>
              </a:lnSpc>
              <a:spcBef>
                <a:spcPts val="0"/>
              </a:spcBef>
              <a:spcAft>
                <a:spcPts val="0"/>
              </a:spcAft>
              <a:buClr>
                <a:srgbClr val="000000"/>
              </a:buClr>
              <a:buSzPct val="44827"/>
              <a:buFont typeface="Arial"/>
              <a:buChar char="●"/>
            </a:pPr>
            <a:r>
              <a:rPr lang="en" sz="2900" b="0" i="0" u="none" strike="noStrike" cap="none" baseline="0">
                <a:solidFill>
                  <a:srgbClr val="000000"/>
                </a:solidFill>
                <a:latin typeface="Arial"/>
                <a:ea typeface="Arial"/>
                <a:cs typeface="Arial"/>
                <a:sym typeface="Arial"/>
              </a:rPr>
              <a:t>Have gone through rapid evolution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6"/>
        <p:cNvGrpSpPr/>
        <p:nvPr/>
      </p:nvGrpSpPr>
      <p:grpSpPr>
        <a:xfrm>
          <a:off x="0" y="0"/>
          <a:ext cx="0" cy="0"/>
          <a:chOff x="0" y="0"/>
          <a:chExt cx="0" cy="0"/>
        </a:xfrm>
      </p:grpSpPr>
      <p:sp>
        <p:nvSpPr>
          <p:cNvPr id="237" name="Shape 237"/>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38" name="Shape 238"/>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First Generation &amp; Compact Discs</a:t>
            </a:r>
          </a:p>
        </p:txBody>
      </p:sp>
      <p:sp>
        <p:nvSpPr>
          <p:cNvPr id="239" name="Shape 239"/>
          <p:cNvSpPr txBox="1">
            <a:spLocks noGrp="1"/>
          </p:cNvSpPr>
          <p:nvPr>
            <p:ph type="body" idx="1"/>
          </p:nvPr>
        </p:nvSpPr>
        <p:spPr>
          <a:xfrm>
            <a:off x="457651" y="1063466"/>
            <a:ext cx="8228699" cy="3611399"/>
          </a:xfrm>
          <a:prstGeom prst="rect">
            <a:avLst/>
          </a:prstGeom>
          <a:noFill/>
          <a:ln>
            <a:noFill/>
          </a:ln>
        </p:spPr>
        <p:txBody>
          <a:bodyPr lIns="0" tIns="21225" rIns="0" bIns="0" anchor="t" anchorCtr="0">
            <a:noAutofit/>
          </a:bodyPr>
          <a:lstStyle/>
          <a:p>
            <a:pPr marL="381000" marR="0" lvl="0" indent="-355600" algn="l" rtl="0">
              <a:lnSpc>
                <a:spcPct val="93000"/>
              </a:lnSpc>
              <a:spcBef>
                <a:spcPts val="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Optical discs were invented by Dutch electronics company Philips for the purpose of holding movies</a:t>
            </a:r>
          </a:p>
          <a:p>
            <a:pPr marL="381000" marR="0" lvl="0" indent="-355600" algn="l" rtl="0">
              <a:lnSpc>
                <a:spcPct val="93000"/>
              </a:lnSpc>
              <a:spcBef>
                <a:spcPts val="110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Philips teamed up with Sony to create the Compact Disc (CD) in 1980</a:t>
            </a:r>
          </a:p>
          <a:p>
            <a:pPr marL="381000" marR="0" lvl="0" indent="-355600" algn="l" rtl="0">
              <a:lnSpc>
                <a:spcPct val="93000"/>
              </a:lnSpc>
              <a:spcBef>
                <a:spcPts val="110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Specifications were published in the “Red Book” in order to create a standard format for CDs</a:t>
            </a:r>
          </a:p>
          <a:p>
            <a:pPr marL="774700" marR="0" lvl="1" indent="-317500" algn="l" rtl="0">
              <a:lnSpc>
                <a:spcPct val="93000"/>
              </a:lnSpc>
              <a:spcBef>
                <a:spcPts val="11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120 mm across</a:t>
            </a:r>
          </a:p>
          <a:p>
            <a:pPr marL="774700" marR="0" lvl="1" indent="-317500" algn="l" rtl="0">
              <a:lnSpc>
                <a:spcPct val="93000"/>
              </a:lnSpc>
              <a:spcBef>
                <a:spcPts val="8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1.2 mm thick</a:t>
            </a:r>
          </a:p>
          <a:p>
            <a:pPr marL="774700" marR="0" lvl="1" indent="-317500" algn="l" rtl="0">
              <a:lnSpc>
                <a:spcPct val="93000"/>
              </a:lnSpc>
              <a:spcBef>
                <a:spcPts val="8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15 mm hole in the center</a:t>
            </a:r>
          </a:p>
          <a:p>
            <a:pPr marL="381000" marR="0" lvl="0" indent="-355600" algn="l" rtl="0">
              <a:lnSpc>
                <a:spcPct val="93000"/>
              </a:lnSpc>
              <a:spcBef>
                <a:spcPts val="800"/>
              </a:spcBef>
              <a:spcAft>
                <a:spcPts val="110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First successful mass market digital storage medium</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6"/>
        <p:cNvGrpSpPr/>
        <p:nvPr/>
      </p:nvGrpSpPr>
      <p:grpSpPr>
        <a:xfrm>
          <a:off x="0" y="0"/>
          <a:ext cx="0" cy="0"/>
          <a:chOff x="0" y="0"/>
          <a:chExt cx="0" cy="0"/>
        </a:xfrm>
      </p:grpSpPr>
      <p:sp>
        <p:nvSpPr>
          <p:cNvPr id="247" name="Shape 247"/>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48" name="Shape 248"/>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Technical Details</a:t>
            </a:r>
          </a:p>
        </p:txBody>
      </p:sp>
      <p:sp>
        <p:nvSpPr>
          <p:cNvPr id="249" name="Shape 249"/>
          <p:cNvSpPr txBox="1">
            <a:spLocks noGrp="1"/>
          </p:cNvSpPr>
          <p:nvPr>
            <p:ph type="body" idx="1"/>
          </p:nvPr>
        </p:nvSpPr>
        <p:spPr>
          <a:xfrm>
            <a:off x="456976" y="1203341"/>
            <a:ext cx="8228565" cy="3394558"/>
          </a:xfrm>
          <a:prstGeom prst="rect">
            <a:avLst/>
          </a:prstGeom>
          <a:noFill/>
          <a:ln>
            <a:noFill/>
          </a:ln>
        </p:spPr>
        <p:txBody>
          <a:bodyPr lIns="0" tIns="21225" rIns="0" bIns="0" anchor="t" anchorCtr="0">
            <a:noAutofit/>
          </a:bodyPr>
          <a:lstStyle/>
          <a:p>
            <a:pPr marL="381000" marR="0" lvl="0" indent="-285750" algn="l" rtl="0">
              <a:lnSpc>
                <a:spcPct val="93000"/>
              </a:lnSpc>
              <a:spcBef>
                <a:spcPts val="0"/>
              </a:spcBef>
              <a:spcAft>
                <a:spcPts val="0"/>
              </a:spcAft>
              <a:buClr>
                <a:srgbClr val="000000"/>
              </a:buClr>
              <a:buSzPct val="45833"/>
              <a:buFont typeface="Arial"/>
              <a:buChar char="●"/>
            </a:pPr>
            <a:r>
              <a:rPr lang="en" sz="2400" b="0" i="0" u="none" strike="noStrike" cap="none" baseline="0">
                <a:solidFill>
                  <a:srgbClr val="000000"/>
                </a:solidFill>
                <a:latin typeface="Arial"/>
                <a:ea typeface="Arial"/>
                <a:cs typeface="Arial"/>
                <a:sym typeface="Arial"/>
              </a:rPr>
              <a:t>How they're made</a:t>
            </a:r>
          </a:p>
          <a:p>
            <a:pPr marL="774700" marR="0" lvl="1" indent="-304800" algn="l" rtl="0">
              <a:lnSpc>
                <a:spcPct val="93000"/>
              </a:lnSpc>
              <a:spcBef>
                <a:spcPts val="1100"/>
              </a:spcBef>
              <a:spcAft>
                <a:spcPts val="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A high-power infrared laser burns tiny holes into a glass disc, which is used to create a mold of molten polycarbonate resin.</a:t>
            </a:r>
          </a:p>
          <a:p>
            <a:pPr marL="774700" marR="0" lvl="1" indent="-304800" algn="l" rtl="0">
              <a:lnSpc>
                <a:spcPct val="93000"/>
              </a:lnSpc>
              <a:spcBef>
                <a:spcPts val="800"/>
              </a:spcBef>
              <a:spcAft>
                <a:spcPts val="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Pits – depressions in the polycarbonate substrate</a:t>
            </a:r>
          </a:p>
          <a:p>
            <a:pPr marL="774700" marR="0" lvl="1" indent="-304800" algn="l" rtl="0">
              <a:lnSpc>
                <a:spcPct val="93000"/>
              </a:lnSpc>
              <a:spcBef>
                <a:spcPts val="800"/>
              </a:spcBef>
              <a:spcAft>
                <a:spcPts val="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Lands – unburned areas of the disc</a:t>
            </a:r>
          </a:p>
          <a:p>
            <a:pPr marL="774700" marR="0" lvl="1" indent="-304800" algn="l" rtl="0">
              <a:lnSpc>
                <a:spcPct val="93000"/>
              </a:lnSpc>
              <a:spcBef>
                <a:spcPts val="800"/>
              </a:spcBef>
              <a:spcAft>
                <a:spcPts val="80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To play a disc, a low-power laser shines on the disc, detecting the pits and lands.  A transition from a pit to a land or vice-versa is considered a 1 for computation purposes, whereas no change is considered a 0.</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6"/>
        <p:cNvGrpSpPr/>
        <p:nvPr/>
      </p:nvGrpSpPr>
      <p:grpSpPr>
        <a:xfrm>
          <a:off x="0" y="0"/>
          <a:ext cx="0" cy="0"/>
          <a:chOff x="0" y="0"/>
          <a:chExt cx="0" cy="0"/>
        </a:xfrm>
      </p:grpSpPr>
      <p:sp>
        <p:nvSpPr>
          <p:cNvPr id="257" name="Shape 257"/>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58" name="Shape 258"/>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Technical Details (cont)</a:t>
            </a:r>
          </a:p>
        </p:txBody>
      </p:sp>
      <p:sp>
        <p:nvSpPr>
          <p:cNvPr id="259" name="Shape 259"/>
          <p:cNvSpPr txBox="1">
            <a:spLocks noGrp="1"/>
          </p:cNvSpPr>
          <p:nvPr>
            <p:ph type="body" idx="1"/>
          </p:nvPr>
        </p:nvSpPr>
        <p:spPr>
          <a:xfrm>
            <a:off x="456976" y="1203341"/>
            <a:ext cx="3413883" cy="3394558"/>
          </a:xfrm>
          <a:prstGeom prst="rect">
            <a:avLst/>
          </a:prstGeom>
          <a:noFill/>
          <a:ln>
            <a:noFill/>
          </a:ln>
        </p:spPr>
        <p:txBody>
          <a:bodyPr lIns="0" tIns="21225" rIns="0" bIns="0" anchor="t" anchorCtr="0">
            <a:noAutofit/>
          </a:bodyPr>
          <a:lstStyle/>
          <a:p>
            <a:pPr marL="381000" marR="0" lvl="0" indent="-292100" algn="l" rtl="0">
              <a:lnSpc>
                <a:spcPct val="93000"/>
              </a:lnSpc>
              <a:spcBef>
                <a:spcPts val="0"/>
              </a:spcBef>
              <a:spcAft>
                <a:spcPts val="1100"/>
              </a:spcAft>
              <a:buClr>
                <a:srgbClr val="000000"/>
              </a:buClr>
              <a:buSzPct val="25000"/>
              <a:buFont typeface="Arial"/>
              <a:buNone/>
            </a:pPr>
            <a:r>
              <a:rPr lang="en" sz="2400"/>
              <a:t>   </a:t>
            </a:r>
            <a:r>
              <a:rPr lang="en" sz="2400" b="0" i="0" u="none" strike="noStrike" cap="none" baseline="0">
                <a:solidFill>
                  <a:srgbClr val="000000"/>
                </a:solidFill>
                <a:latin typeface="Arial"/>
                <a:ea typeface="Arial"/>
                <a:cs typeface="Arial"/>
                <a:sym typeface="Arial"/>
              </a:rPr>
              <a:t>Pits and lands are organized into a single spiral that circles the disc 22,188 times.  If one was unwound, the spiral would be 5.6 kilometers long.</a:t>
            </a:r>
          </a:p>
        </p:txBody>
      </p:sp>
      <p:pic>
        <p:nvPicPr>
          <p:cNvPr id="260" name="Shape 260"/>
          <p:cNvPicPr preferRelativeResize="0"/>
          <p:nvPr/>
        </p:nvPicPr>
        <p:blipFill>
          <a:blip r:embed="rId3"/>
          <a:stretch>
            <a:fillRect/>
          </a:stretch>
        </p:blipFill>
        <p:spPr>
          <a:xfrm>
            <a:off x="4129216" y="1357066"/>
            <a:ext cx="4294982" cy="2707834"/>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7"/>
        <p:cNvGrpSpPr/>
        <p:nvPr/>
      </p:nvGrpSpPr>
      <p:grpSpPr>
        <a:xfrm>
          <a:off x="0" y="0"/>
          <a:ext cx="0" cy="0"/>
          <a:chOff x="0" y="0"/>
          <a:chExt cx="0" cy="0"/>
        </a:xfrm>
      </p:grpSpPr>
      <p:sp>
        <p:nvSpPr>
          <p:cNvPr id="268" name="Shape 268"/>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69" name="Shape 269"/>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CD-ROM</a:t>
            </a:r>
          </a:p>
        </p:txBody>
      </p:sp>
      <p:sp>
        <p:nvSpPr>
          <p:cNvPr id="270" name="Shape 270"/>
          <p:cNvSpPr txBox="1">
            <a:spLocks noGrp="1"/>
          </p:cNvSpPr>
          <p:nvPr>
            <p:ph type="body" idx="1"/>
          </p:nvPr>
        </p:nvSpPr>
        <p:spPr>
          <a:xfrm>
            <a:off x="456976" y="1033236"/>
            <a:ext cx="8228565" cy="3394558"/>
          </a:xfrm>
          <a:prstGeom prst="rect">
            <a:avLst/>
          </a:prstGeom>
          <a:noFill/>
          <a:ln>
            <a:noFill/>
          </a:ln>
        </p:spPr>
        <p:txBody>
          <a:bodyPr lIns="0" tIns="21225" rIns="0" bIns="0" anchor="t" anchorCtr="0">
            <a:noAutofit/>
          </a:bodyPr>
          <a:lstStyle/>
          <a:p>
            <a:pPr marL="381000" marR="0" lvl="0" indent="-292100" algn="l" rtl="0">
              <a:lnSpc>
                <a:spcPct val="93000"/>
              </a:lnSpc>
              <a:spcBef>
                <a:spcPts val="0"/>
              </a:spcBef>
              <a:spcAft>
                <a:spcPts val="1100"/>
              </a:spcAft>
              <a:buClr>
                <a:srgbClr val="000000"/>
              </a:buClr>
              <a:buSzPct val="25000"/>
              <a:buFont typeface="Arial"/>
              <a:buNone/>
            </a:pPr>
            <a:r>
              <a:rPr lang="en" sz="2400" b="0" i="0" u="none" strike="noStrike" cap="none" baseline="0">
                <a:solidFill>
                  <a:srgbClr val="000000"/>
                </a:solidFill>
                <a:latin typeface="Arial"/>
                <a:ea typeface="Arial"/>
                <a:cs typeface="Arial"/>
                <a:sym typeface="Arial"/>
              </a:rPr>
              <a:t>In 1984, Philips and Sony published standards for CD-ROMs (Compact Disc – Read-Only Memory), which were used to store computer data.</a:t>
            </a:r>
          </a:p>
        </p:txBody>
      </p:sp>
      <p:pic>
        <p:nvPicPr>
          <p:cNvPr id="271" name="Shape 271"/>
          <p:cNvPicPr preferRelativeResize="0"/>
          <p:nvPr/>
        </p:nvPicPr>
        <p:blipFill>
          <a:blip r:embed="rId3"/>
          <a:stretch>
            <a:fillRect/>
          </a:stretch>
        </p:blipFill>
        <p:spPr>
          <a:xfrm>
            <a:off x="120968" y="2255748"/>
            <a:ext cx="8900589" cy="2685153"/>
          </a:xfrm>
          <a:prstGeom prst="rect">
            <a:avLst/>
          </a:prstGeom>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8"/>
        <p:cNvGrpSpPr/>
        <p:nvPr/>
      </p:nvGrpSpPr>
      <p:grpSpPr>
        <a:xfrm>
          <a:off x="0" y="0"/>
          <a:ext cx="0" cy="0"/>
          <a:chOff x="0" y="0"/>
          <a:chExt cx="0" cy="0"/>
        </a:xfrm>
      </p:grpSpPr>
      <p:sp>
        <p:nvSpPr>
          <p:cNvPr id="279" name="Shape 279"/>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80" name="Shape 280"/>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CD-ROM (cont)</a:t>
            </a:r>
          </a:p>
        </p:txBody>
      </p:sp>
      <p:sp>
        <p:nvSpPr>
          <p:cNvPr id="281" name="Shape 281"/>
          <p:cNvSpPr txBox="1">
            <a:spLocks noGrp="1"/>
          </p:cNvSpPr>
          <p:nvPr>
            <p:ph type="body" idx="1"/>
          </p:nvPr>
        </p:nvSpPr>
        <p:spPr>
          <a:xfrm>
            <a:off x="456976" y="902199"/>
            <a:ext cx="8228699" cy="3783899"/>
          </a:xfrm>
          <a:prstGeom prst="rect">
            <a:avLst/>
          </a:prstGeom>
          <a:noFill/>
          <a:ln>
            <a:noFill/>
          </a:ln>
        </p:spPr>
        <p:txBody>
          <a:bodyPr lIns="0" tIns="21225" rIns="0" bIns="0" anchor="t" anchorCtr="0">
            <a:noAutofit/>
          </a:bodyPr>
          <a:lstStyle/>
          <a:p>
            <a:pPr marL="381000" marR="0" lvl="0" indent="-355600" algn="l" rtl="0">
              <a:lnSpc>
                <a:spcPct val="93000"/>
              </a:lnSpc>
              <a:spcBef>
                <a:spcPts val="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A standard audio CD has room for 74 minutes of music, or 681,984,000 bytes.</a:t>
            </a:r>
          </a:p>
          <a:p>
            <a:pPr marL="381000" marR="0" lvl="0" indent="-355600" algn="l" rtl="0">
              <a:lnSpc>
                <a:spcPct val="93000"/>
              </a:lnSpc>
              <a:spcBef>
                <a:spcPts val="110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In 1986, Philips added graphics and the ability to interleave audio, video, and data in the same sector.</a:t>
            </a:r>
          </a:p>
          <a:p>
            <a:pPr marL="381000" marR="0" lvl="0" indent="-355600" algn="l" rtl="0">
              <a:lnSpc>
                <a:spcPct val="93000"/>
              </a:lnSpc>
              <a:spcBef>
                <a:spcPts val="110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Pr>
              <a:t>High Sierra – File system devised to make it possible to use the same CD-ROM on different computers.  It later evolves into IS 9660.  There are three levels.</a:t>
            </a:r>
          </a:p>
          <a:p>
            <a:pPr marL="774700" marR="0" lvl="1" indent="-317500" algn="l" rtl="0">
              <a:lnSpc>
                <a:spcPct val="93000"/>
              </a:lnSpc>
              <a:spcBef>
                <a:spcPts val="11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Level 1 – restricts file name length to 8 chars and requires contiguous files.  Can be read by just about any computer.</a:t>
            </a:r>
          </a:p>
          <a:p>
            <a:pPr marL="774700" marR="0" lvl="1" indent="-317500" algn="l" rtl="0">
              <a:lnSpc>
                <a:spcPct val="93000"/>
              </a:lnSpc>
              <a:spcBef>
                <a:spcPts val="8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Level 2 – allows names of up to 32 characters.</a:t>
            </a:r>
          </a:p>
          <a:p>
            <a:pPr marL="774700" marR="0" lvl="1" indent="-317500" algn="l" rtl="0">
              <a:lnSpc>
                <a:spcPct val="93000"/>
              </a:lnSpc>
              <a:spcBef>
                <a:spcPts val="800"/>
              </a:spcBef>
              <a:spcAft>
                <a:spcPts val="80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Level 3 – allows noncontiguous files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8"/>
        <p:cNvGrpSpPr/>
        <p:nvPr/>
      </p:nvGrpSpPr>
      <p:grpSpPr>
        <a:xfrm>
          <a:off x="0" y="0"/>
          <a:ext cx="0" cy="0"/>
          <a:chOff x="0" y="0"/>
          <a:chExt cx="0" cy="0"/>
        </a:xfrm>
      </p:grpSpPr>
      <p:sp>
        <p:nvSpPr>
          <p:cNvPr id="289" name="Shape 289"/>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290" name="Shape 290"/>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CD-Recordable</a:t>
            </a:r>
          </a:p>
        </p:txBody>
      </p:sp>
      <p:sp>
        <p:nvSpPr>
          <p:cNvPr id="291" name="Shape 291"/>
          <p:cNvSpPr txBox="1">
            <a:spLocks noGrp="1"/>
          </p:cNvSpPr>
          <p:nvPr>
            <p:ph type="body" idx="1"/>
          </p:nvPr>
        </p:nvSpPr>
        <p:spPr>
          <a:xfrm>
            <a:off x="456976" y="874472"/>
            <a:ext cx="8228699" cy="3394500"/>
          </a:xfrm>
          <a:prstGeom prst="rect">
            <a:avLst/>
          </a:prstGeom>
          <a:noFill/>
          <a:ln>
            <a:noFill/>
          </a:ln>
        </p:spPr>
        <p:txBody>
          <a:bodyPr lIns="0" tIns="17300" rIns="0" bIns="0" anchor="t" anchorCtr="0">
            <a:noAutofit/>
          </a:bodyPr>
          <a:lstStyle/>
          <a:p>
            <a:pPr marL="381000" marR="0" lvl="0" indent="-285750" algn="l" rtl="0">
              <a:lnSpc>
                <a:spcPct val="93000"/>
              </a:lnSpc>
              <a:spcBef>
                <a:spcPts val="0"/>
              </a:spcBef>
              <a:spcAft>
                <a:spcPts val="1100"/>
              </a:spcAft>
              <a:buClr>
                <a:srgbClr val="000000"/>
              </a:buClr>
              <a:buSzPct val="45000"/>
              <a:buFont typeface="Arial"/>
              <a:buChar char="●"/>
            </a:pPr>
            <a:r>
              <a:rPr lang="en" sz="2000" b="0" i="0" u="none" strike="noStrike" cap="none" baseline="0">
                <a:solidFill>
                  <a:srgbClr val="000000"/>
                </a:solidFill>
                <a:latin typeface="Arial"/>
                <a:ea typeface="Arial"/>
                <a:cs typeface="Arial"/>
                <a:sym typeface="Arial"/>
              </a:rPr>
              <a:t>To write to a CD-R, a high powered laser is fired at the gold layer.  When the beam hits a spot of dye, it changes the molecular structure of the dye and creates a dark spot.  The dark spot is treated as a shift between a land and a pit would on a CD-ROM.</a:t>
            </a:r>
          </a:p>
        </p:txBody>
      </p:sp>
      <p:pic>
        <p:nvPicPr>
          <p:cNvPr id="292" name="Shape 292"/>
          <p:cNvPicPr preferRelativeResize="0"/>
          <p:nvPr/>
        </p:nvPicPr>
        <p:blipFill>
          <a:blip r:embed="rId3"/>
          <a:stretch>
            <a:fillRect/>
          </a:stretch>
        </p:blipFill>
        <p:spPr>
          <a:xfrm>
            <a:off x="1521190" y="2105523"/>
            <a:ext cx="6451434" cy="3037965"/>
          </a:xfrm>
          <a:prstGeom prst="rect">
            <a:avLst/>
          </a:prstGeom>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9"/>
        <p:cNvGrpSpPr/>
        <p:nvPr/>
      </p:nvGrpSpPr>
      <p:grpSpPr>
        <a:xfrm>
          <a:off x="0" y="0"/>
          <a:ext cx="0" cy="0"/>
          <a:chOff x="0" y="0"/>
          <a:chExt cx="0" cy="0"/>
        </a:xfrm>
      </p:grpSpPr>
      <p:sp>
        <p:nvSpPr>
          <p:cNvPr id="300" name="Shape 300"/>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301" name="Shape 301"/>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CD-Rewritable</a:t>
            </a:r>
          </a:p>
        </p:txBody>
      </p:sp>
      <p:sp>
        <p:nvSpPr>
          <p:cNvPr id="302" name="Shape 302"/>
          <p:cNvSpPr txBox="1">
            <a:spLocks noGrp="1"/>
          </p:cNvSpPr>
          <p:nvPr>
            <p:ph type="body" idx="1"/>
          </p:nvPr>
        </p:nvSpPr>
        <p:spPr>
          <a:xfrm>
            <a:off x="456976" y="1203341"/>
            <a:ext cx="8228565" cy="3394558"/>
          </a:xfrm>
          <a:prstGeom prst="rect">
            <a:avLst/>
          </a:prstGeom>
          <a:noFill/>
          <a:ln>
            <a:noFill/>
          </a:ln>
        </p:spPr>
        <p:txBody>
          <a:bodyPr lIns="0" tIns="21225" rIns="0" bIns="0" anchor="t" anchorCtr="0">
            <a:noAutofit/>
          </a:bodyPr>
          <a:lstStyle/>
          <a:p>
            <a:pPr marL="381000" marR="0" lvl="0" indent="-285750" algn="l" rtl="0">
              <a:lnSpc>
                <a:spcPct val="93000"/>
              </a:lnSpc>
              <a:spcBef>
                <a:spcPts val="0"/>
              </a:spcBef>
              <a:spcAft>
                <a:spcPts val="0"/>
              </a:spcAft>
              <a:buClr>
                <a:srgbClr val="000000"/>
              </a:buClr>
              <a:buSzPct val="45833"/>
              <a:buFont typeface="Arial"/>
              <a:buChar char="●"/>
            </a:pPr>
            <a:r>
              <a:rPr lang="en" sz="2400" b="0" i="0" u="none" strike="noStrike" cap="none" baseline="0">
                <a:solidFill>
                  <a:srgbClr val="000000"/>
                </a:solidFill>
                <a:latin typeface="Arial"/>
                <a:ea typeface="Arial"/>
                <a:cs typeface="Arial"/>
                <a:sym typeface="Arial"/>
              </a:rPr>
              <a:t>Same size as CD-R, but uses a different type of dye that allows the disc to be rewritten multiple times.</a:t>
            </a:r>
          </a:p>
          <a:p>
            <a:pPr marL="381000" marR="0" lvl="0" indent="-285750" algn="l" rtl="0">
              <a:lnSpc>
                <a:spcPct val="93000"/>
              </a:lnSpc>
              <a:spcBef>
                <a:spcPts val="1100"/>
              </a:spcBef>
              <a:spcAft>
                <a:spcPts val="0"/>
              </a:spcAft>
              <a:buClr>
                <a:srgbClr val="000000"/>
              </a:buClr>
              <a:buSzPct val="45833"/>
              <a:buFont typeface="Arial"/>
              <a:buChar char="●"/>
            </a:pPr>
            <a:r>
              <a:rPr lang="en" sz="2400" b="0" i="0" u="none" strike="noStrike" cap="none" baseline="0">
                <a:solidFill>
                  <a:srgbClr val="000000"/>
                </a:solidFill>
                <a:latin typeface="Arial"/>
                <a:ea typeface="Arial"/>
                <a:cs typeface="Arial"/>
                <a:sym typeface="Arial"/>
              </a:rPr>
              <a:t>A CD-RW drive has lasers with three different settings.</a:t>
            </a:r>
          </a:p>
          <a:p>
            <a:pPr marL="774700" marR="0" lvl="1" indent="-304800" algn="l" rtl="0">
              <a:lnSpc>
                <a:spcPct val="93000"/>
              </a:lnSpc>
              <a:spcBef>
                <a:spcPts val="1100"/>
              </a:spcBef>
              <a:spcAft>
                <a:spcPts val="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High power laser melts the alloy into a low reflectivity state to represent a pit.</a:t>
            </a:r>
          </a:p>
          <a:p>
            <a:pPr marL="774700" marR="0" lvl="1" indent="-304800" algn="l" rtl="0">
              <a:lnSpc>
                <a:spcPct val="93000"/>
              </a:lnSpc>
              <a:spcBef>
                <a:spcPts val="800"/>
              </a:spcBef>
              <a:spcAft>
                <a:spcPts val="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Medium power laser melts and reforms the alloy into a reflective state, representing a land.</a:t>
            </a:r>
          </a:p>
          <a:p>
            <a:pPr marL="774700" marR="0" lvl="1" indent="-304800" algn="l" rtl="0">
              <a:lnSpc>
                <a:spcPct val="93000"/>
              </a:lnSpc>
              <a:spcBef>
                <a:spcPts val="800"/>
              </a:spcBef>
              <a:spcAft>
                <a:spcPts val="800"/>
              </a:spcAft>
              <a:buClr>
                <a:srgbClr val="000000"/>
              </a:buClr>
              <a:buSzPct val="76190"/>
              <a:buFont typeface="Arial"/>
              <a:buChar char="−"/>
            </a:pPr>
            <a:r>
              <a:rPr lang="en" sz="2100" b="0" i="0" u="none" strike="noStrike" cap="none" baseline="0">
                <a:solidFill>
                  <a:srgbClr val="000000"/>
                </a:solidFill>
                <a:latin typeface="Arial"/>
                <a:ea typeface="Arial"/>
                <a:cs typeface="Arial"/>
                <a:sym typeface="Arial"/>
              </a:rPr>
              <a:t>Low power laser used for reading the disc that does not change the alloy.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Disks</a:t>
            </a:r>
          </a:p>
        </p:txBody>
      </p:sp>
      <p:sp>
        <p:nvSpPr>
          <p:cNvPr id="165" name="Shape 165"/>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marL="457200" lvl="0" indent="-412750" rtl="0">
              <a:buClr>
                <a:srgbClr val="000000"/>
              </a:buClr>
              <a:buSzPct val="100000"/>
              <a:buFont typeface="Arial"/>
              <a:buChar char="●"/>
            </a:pPr>
            <a:r>
              <a:rPr lang="en" sz="2900"/>
              <a:t>Circular-shaped storage medium</a:t>
            </a:r>
          </a:p>
          <a:p>
            <a:pPr marL="457200" lvl="0" indent="-412750" rtl="0">
              <a:buClr>
                <a:srgbClr val="000000"/>
              </a:buClr>
              <a:buSzPct val="100000"/>
              <a:buFont typeface="Arial"/>
              <a:buChar char="●"/>
            </a:pPr>
            <a:r>
              <a:rPr lang="en" sz="2900"/>
              <a:t>Two main types: Magnetic and Optical</a:t>
            </a:r>
          </a:p>
          <a:p>
            <a:pPr marL="457200" lvl="0" indent="-412750" rtl="0">
              <a:buClr>
                <a:srgbClr val="000000"/>
              </a:buClr>
              <a:buSzPct val="100000"/>
              <a:buFont typeface="Arial"/>
              <a:buChar char="●"/>
            </a:pPr>
            <a:r>
              <a:rPr lang="en" sz="2900"/>
              <a:t>Random access to memory</a:t>
            </a:r>
          </a:p>
          <a:p>
            <a:pPr marL="457200" lvl="0" indent="-412750" rtl="0">
              <a:buClr>
                <a:srgbClr val="000000"/>
              </a:buClr>
              <a:buSzPct val="100000"/>
              <a:buFont typeface="Arial"/>
              <a:buChar char="●"/>
            </a:pPr>
            <a:r>
              <a:rPr lang="en" sz="2900"/>
              <a:t>The hardware must be controlled by driver software called the “controller” in order to be used</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9"/>
        <p:cNvGrpSpPr/>
        <p:nvPr/>
      </p:nvGrpSpPr>
      <p:grpSpPr>
        <a:xfrm>
          <a:off x="0" y="0"/>
          <a:ext cx="0" cy="0"/>
          <a:chOff x="0" y="0"/>
          <a:chExt cx="0" cy="0"/>
        </a:xfrm>
      </p:grpSpPr>
      <p:sp>
        <p:nvSpPr>
          <p:cNvPr id="310" name="Shape 310"/>
          <p:cNvSpPr txBox="1">
            <a:spLocks noGrp="1"/>
          </p:cNvSpPr>
          <p:nvPr>
            <p:ph type="dt" idx="10"/>
          </p:nvPr>
        </p:nvSpPr>
        <p:spPr>
          <a:xfrm>
            <a:off x="456976" y="4686103"/>
            <a:ext cx="2128076" cy="352812"/>
          </a:xfrm>
          <a:prstGeom prst="rect">
            <a:avLst/>
          </a:prstGeom>
          <a:noFill/>
          <a:ln>
            <a:noFill/>
          </a:ln>
        </p:spPr>
        <p:txBody>
          <a:bodyPr lIns="0" tIns="0" rIns="0" bIns="0" anchor="t" anchorCtr="0">
            <a:noAutofit/>
          </a:bodyPr>
          <a:lstStyle/>
          <a:p>
            <a:endParaRPr/>
          </a:p>
        </p:txBody>
      </p:sp>
      <p:sp>
        <p:nvSpPr>
          <p:cNvPr id="311" name="Shape 311"/>
          <p:cNvSpPr txBox="1">
            <a:spLocks noGrp="1"/>
          </p:cNvSpPr>
          <p:nvPr>
            <p:ph type="title"/>
          </p:nvPr>
        </p:nvSpPr>
        <p:spPr>
          <a:xfrm>
            <a:off x="456976" y="205386"/>
            <a:ext cx="8228565" cy="858089"/>
          </a:xfrm>
          <a:prstGeom prst="rect">
            <a:avLst/>
          </a:prstGeom>
          <a:noFill/>
          <a:ln>
            <a:noFill/>
          </a:ln>
        </p:spPr>
        <p:txBody>
          <a:bodyPr lIns="0" tIns="29875" rIns="0" bIns="0" anchor="ctr" anchorCtr="0">
            <a:noAutofit/>
          </a:bodyPr>
          <a:lstStyle/>
          <a:p>
            <a:pPr marL="0" marR="0" lvl="0" indent="0" algn="ctr" rtl="0">
              <a:lnSpc>
                <a:spcPct val="93000"/>
              </a:lnSpc>
              <a:spcBef>
                <a:spcPts val="0"/>
              </a:spcBef>
              <a:spcAft>
                <a:spcPts val="0"/>
              </a:spcAft>
              <a:buClr>
                <a:srgbClr val="000000"/>
              </a:buClr>
              <a:buSzPct val="25000"/>
              <a:buFont typeface="Arial"/>
              <a:buNone/>
            </a:pPr>
            <a:r>
              <a:rPr lang="en" sz="3400" b="0" i="0" u="none" strike="noStrike" cap="none" baseline="0">
                <a:solidFill>
                  <a:srgbClr val="000000"/>
                </a:solidFill>
                <a:latin typeface="Arial"/>
                <a:ea typeface="Arial"/>
                <a:cs typeface="Arial"/>
                <a:sym typeface="Arial"/>
              </a:rPr>
              <a:t>DVD</a:t>
            </a:r>
          </a:p>
        </p:txBody>
      </p:sp>
      <p:sp>
        <p:nvSpPr>
          <p:cNvPr id="312" name="Shape 312"/>
          <p:cNvSpPr txBox="1">
            <a:spLocks noGrp="1"/>
          </p:cNvSpPr>
          <p:nvPr>
            <p:ph type="body" idx="1"/>
          </p:nvPr>
        </p:nvSpPr>
        <p:spPr>
          <a:xfrm>
            <a:off x="456976" y="874478"/>
            <a:ext cx="8228699" cy="3394500"/>
          </a:xfrm>
          <a:prstGeom prst="rect">
            <a:avLst/>
          </a:prstGeom>
          <a:noFill/>
          <a:ln>
            <a:noFill/>
          </a:ln>
        </p:spPr>
        <p:txBody>
          <a:bodyPr lIns="0" tIns="18850" rIns="0" bIns="0" anchor="t" anchorCtr="0">
            <a:noAutofit/>
          </a:bodyPr>
          <a:lstStyle/>
          <a:p>
            <a:pPr marL="381000" marR="0" lvl="0" indent="-355600" algn="l" rtl="0">
              <a:lnSpc>
                <a:spcPct val="93000"/>
              </a:lnSpc>
              <a:spcBef>
                <a:spcPts val="0"/>
              </a:spcBef>
              <a:spcAft>
                <a:spcPts val="0"/>
              </a:spcAft>
              <a:buClr>
                <a:srgbClr val="000000"/>
              </a:buClr>
              <a:buSzPct val="100000"/>
              <a:buFont typeface="Arial"/>
              <a:buChar char="●"/>
            </a:pPr>
            <a:r>
              <a:rPr lang="en" sz="2000" b="0" i="0" u="none" strike="noStrike" cap="none" baseline="0">
                <a:solidFill>
                  <a:srgbClr val="000000"/>
                </a:solidFill>
                <a:latin typeface="Arial"/>
                <a:ea typeface="Arial"/>
                <a:cs typeface="Arial"/>
                <a:sym typeface="Arial"/>
              </a:rPr>
              <a:t>Same general design as CDS, but:</a:t>
            </a:r>
          </a:p>
          <a:p>
            <a:pPr marL="774700" marR="0" lvl="1" indent="-317500" algn="l" rtl="0">
              <a:lnSpc>
                <a:spcPct val="93000"/>
              </a:lnSpc>
              <a:spcBef>
                <a:spcPts val="11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Uses smaller pits</a:t>
            </a:r>
          </a:p>
          <a:p>
            <a:pPr marL="774700" marR="0" lvl="1" indent="-317500" algn="l" rtl="0">
              <a:lnSpc>
                <a:spcPct val="93000"/>
              </a:lnSpc>
              <a:spcBef>
                <a:spcPts val="8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Has a tighter spiral</a:t>
            </a:r>
          </a:p>
          <a:p>
            <a:pPr marL="774700" marR="0" lvl="1" indent="-317500" algn="l" rtl="0">
              <a:lnSpc>
                <a:spcPct val="93000"/>
              </a:lnSpc>
              <a:spcBef>
                <a:spcPts val="800"/>
              </a:spcBef>
              <a:spcAft>
                <a:spcPts val="0"/>
              </a:spcAft>
              <a:buClr>
                <a:srgbClr val="000000"/>
              </a:buClr>
              <a:buSzPct val="100000"/>
              <a:buFont typeface="Arial"/>
              <a:buChar char="−"/>
            </a:pPr>
            <a:r>
              <a:rPr lang="en" sz="1800" b="0" i="0" u="none" strike="noStrike" cap="none" baseline="0">
                <a:solidFill>
                  <a:srgbClr val="000000"/>
                </a:solidFill>
                <a:latin typeface="Arial"/>
                <a:ea typeface="Arial"/>
                <a:cs typeface="Arial"/>
                <a:sym typeface="Arial"/>
              </a:rPr>
              <a:t>Uses a thinner, red laser</a:t>
            </a:r>
          </a:p>
          <a:p>
            <a:pPr marL="381000" marR="0" lvl="0" indent="-355600" algn="l" rtl="0">
              <a:lnSpc>
                <a:spcPct val="93000"/>
              </a:lnSpc>
              <a:spcBef>
                <a:spcPts val="800"/>
              </a:spcBef>
              <a:spcAft>
                <a:spcPts val="1100"/>
              </a:spcAft>
              <a:buClr>
                <a:srgbClr val="000000"/>
              </a:buClr>
              <a:buSzPct val="100000"/>
              <a:buFont typeface="Arial"/>
              <a:buChar char="●"/>
            </a:pPr>
            <a:r>
              <a:rPr lang="en" sz="2000" b="0" i="0" u="none" strike="noStrike" cap="none" baseline="0">
                <a:solidFill>
                  <a:srgbClr val="000000"/>
                </a:solidFill>
                <a:latin typeface="Arial"/>
                <a:ea typeface="Arial"/>
                <a:cs typeface="Arial"/>
                <a:sym typeface="Arial"/>
              </a:rPr>
              <a:t>Seven times as much space as a CD (4.7 GB)</a:t>
            </a:r>
          </a:p>
        </p:txBody>
      </p:sp>
      <p:pic>
        <p:nvPicPr>
          <p:cNvPr id="313" name="Shape 313"/>
          <p:cNvPicPr preferRelativeResize="0"/>
          <p:nvPr/>
        </p:nvPicPr>
        <p:blipFill>
          <a:blip r:embed="rId3"/>
          <a:stretch>
            <a:fillRect/>
          </a:stretch>
        </p:blipFill>
        <p:spPr>
          <a:xfrm>
            <a:off x="456977" y="2831330"/>
            <a:ext cx="8071759" cy="2312180"/>
          </a:xfrm>
          <a:prstGeom prst="rect">
            <a:avLst/>
          </a:prstGeom>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0"/>
        <p:cNvGrpSpPr/>
        <p:nvPr/>
      </p:nvGrpSpPr>
      <p:grpSpPr>
        <a:xfrm>
          <a:off x="0" y="0"/>
          <a:ext cx="0" cy="0"/>
          <a:chOff x="0" y="0"/>
          <a:chExt cx="0" cy="0"/>
        </a:xfrm>
      </p:grpSpPr>
      <p:sp>
        <p:nvSpPr>
          <p:cNvPr id="321" name="Shape 321"/>
          <p:cNvSpPr txBox="1"/>
          <p:nvPr/>
        </p:nvSpPr>
        <p:spPr>
          <a:xfrm>
            <a:off x="457171" y="1754253"/>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Disk Formatting &amp; Stable Storage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5"/>
        <p:cNvGrpSpPr/>
        <p:nvPr/>
      </p:nvGrpSpPr>
      <p:grpSpPr>
        <a:xfrm>
          <a:off x="0" y="0"/>
          <a:ext cx="0" cy="0"/>
          <a:chOff x="0" y="0"/>
          <a:chExt cx="0" cy="0"/>
        </a:xfrm>
      </p:grpSpPr>
      <p:sp>
        <p:nvSpPr>
          <p:cNvPr id="326" name="Shape 326"/>
          <p:cNvSpPr txBox="1"/>
          <p:nvPr/>
        </p:nvSpPr>
        <p:spPr>
          <a:xfrm>
            <a:off x="457171" y="205014"/>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Topics</a:t>
            </a:r>
          </a:p>
        </p:txBody>
      </p:sp>
      <p:sp>
        <p:nvSpPr>
          <p:cNvPr id="327" name="Shape 327"/>
          <p:cNvSpPr txBox="1"/>
          <p:nvPr/>
        </p:nvSpPr>
        <p:spPr>
          <a:xfrm>
            <a:off x="457171" y="1203630"/>
            <a:ext cx="8045894" cy="2983113"/>
          </a:xfrm>
          <a:prstGeom prst="rect">
            <a:avLst/>
          </a:prstGeom>
          <a:noFill/>
          <a:ln>
            <a:noFill/>
          </a:ln>
        </p:spPr>
        <p:txBody>
          <a:bodyPr lIns="0" tIns="0" rIns="0" bIns="0" anchor="t" anchorCtr="0">
            <a:noAutofit/>
          </a:bodyPr>
          <a:lstStyle/>
          <a:p>
            <a:pPr marL="457200" marR="0" lvl="0" indent="-381000" algn="l" rtl="0">
              <a:spcBef>
                <a:spcPts val="0"/>
              </a:spcBef>
              <a:buClr>
                <a:srgbClr val="000000"/>
              </a:buClr>
              <a:buSzPct val="100000"/>
              <a:buFont typeface="Arial"/>
              <a:buChar char="●"/>
            </a:pPr>
            <a:r>
              <a:rPr lang="en" sz="2400" b="0" i="0" u="none" strike="noStrike" cap="none" baseline="0"/>
              <a:t>Steps of formatting a disk for first time use</a:t>
            </a:r>
          </a:p>
          <a:p>
            <a:pPr marL="457200" marR="0" lvl="0" indent="-381000" algn="l" rtl="0">
              <a:buClr>
                <a:srgbClr val="000000"/>
              </a:buClr>
              <a:buSzPct val="100000"/>
              <a:buFont typeface="Arial"/>
              <a:buChar char="●"/>
            </a:pPr>
            <a:r>
              <a:rPr lang="en" sz="2400" b="0" i="0" u="none" strike="noStrike" cap="none" baseline="0"/>
              <a:t>Stable storage and operations used to keep disk in check</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1"/>
        <p:cNvGrpSpPr/>
        <p:nvPr/>
      </p:nvGrpSpPr>
      <p:grpSpPr>
        <a:xfrm>
          <a:off x="0" y="0"/>
          <a:ext cx="0" cy="0"/>
          <a:chOff x="0" y="0"/>
          <a:chExt cx="0" cy="0"/>
        </a:xfrm>
      </p:grpSpPr>
      <p:sp>
        <p:nvSpPr>
          <p:cNvPr id="332" name="Shape 332"/>
          <p:cNvSpPr txBox="1"/>
          <p:nvPr/>
        </p:nvSpPr>
        <p:spPr>
          <a:xfrm>
            <a:off x="457171" y="205014"/>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Formatting</a:t>
            </a:r>
          </a:p>
        </p:txBody>
      </p:sp>
      <p:sp>
        <p:nvSpPr>
          <p:cNvPr id="333" name="Shape 333"/>
          <p:cNvSpPr txBox="1"/>
          <p:nvPr/>
        </p:nvSpPr>
        <p:spPr>
          <a:xfrm>
            <a:off x="457171" y="1203630"/>
            <a:ext cx="8045894" cy="2983113"/>
          </a:xfrm>
          <a:prstGeom prst="rect">
            <a:avLst/>
          </a:prstGeom>
          <a:noFill/>
          <a:ln>
            <a:noFill/>
          </a:ln>
        </p:spPr>
        <p:txBody>
          <a:bodyPr lIns="0" tIns="0" rIns="0" bIns="0" anchor="t" anchorCtr="0">
            <a:noAutofit/>
          </a:bodyPr>
          <a:lstStyle/>
          <a:p>
            <a:pPr marL="457200" marR="0" lvl="0" indent="-381000" algn="l" rtl="0">
              <a:spcBef>
                <a:spcPts val="0"/>
              </a:spcBef>
              <a:buClr>
                <a:srgbClr val="000000"/>
              </a:buClr>
              <a:buSzPct val="100000"/>
              <a:buFont typeface="Arial"/>
              <a:buChar char="●"/>
            </a:pPr>
            <a:r>
              <a:rPr lang="en" sz="2400" b="0" i="0" u="none" strike="noStrike" cap="none" baseline="0"/>
              <a:t>Before use, each disk platter must receive a low-level format</a:t>
            </a:r>
          </a:p>
          <a:p>
            <a:pPr marL="457200" marR="0" lvl="0" indent="-381000" algn="l" rtl="0">
              <a:buClr>
                <a:srgbClr val="000000"/>
              </a:buClr>
              <a:buSzPct val="100000"/>
              <a:buFont typeface="Arial"/>
              <a:buChar char="●"/>
            </a:pPr>
            <a:r>
              <a:rPr lang="en" sz="2400" b="0" i="0" u="none" strike="noStrike" cap="none" baseline="0"/>
              <a:t>Disk capacity gets reduced by this format</a:t>
            </a:r>
          </a:p>
          <a:p>
            <a:pPr marL="457200" marR="0" lvl="0" indent="-381000" algn="l" rtl="0">
              <a:buClr>
                <a:srgbClr val="000000"/>
              </a:buClr>
              <a:buSzPct val="100000"/>
              <a:buFont typeface="Arial"/>
              <a:buChar char="●"/>
            </a:pPr>
            <a:r>
              <a:rPr lang="en" sz="2400" b="0" i="0" u="none" strike="noStrike" cap="none" baseline="0"/>
              <a:t>After low-level format, disk gets partitioned</a:t>
            </a:r>
          </a:p>
          <a:p>
            <a:pPr marL="457200" marR="0" lvl="0" indent="-381000" algn="l" rtl="0">
              <a:buClr>
                <a:srgbClr val="000000"/>
              </a:buClr>
              <a:buSzPct val="100000"/>
              <a:buFont typeface="Arial"/>
              <a:buChar char="●"/>
            </a:pPr>
            <a:r>
              <a:rPr lang="en" sz="2400" b="0" i="0" u="none" strike="noStrike" cap="none" baseline="0"/>
              <a:t>Partitions allow for multiple operating systems to coexist</a:t>
            </a:r>
          </a:p>
          <a:p>
            <a:pPr marL="457200" marR="0" lvl="0" indent="-381000" algn="l" rtl="0">
              <a:buClr>
                <a:srgbClr val="000000"/>
              </a:buClr>
              <a:buSzPct val="100000"/>
              <a:buFont typeface="Arial"/>
              <a:buChar char="●"/>
            </a:pPr>
            <a:r>
              <a:rPr lang="en" sz="2400" b="0" i="0" u="none" strike="noStrike" cap="none" baseline="0"/>
              <a:t>Final step for preparing a disk is a high-level format of each partition</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Low-level Formatting</a:t>
            </a:r>
          </a:p>
        </p:txBody>
      </p:sp>
      <p:sp>
        <p:nvSpPr>
          <p:cNvPr id="339" name="Shape 339"/>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marL="457200" lvl="0" indent="-381000" rtl="0">
              <a:buClr>
                <a:srgbClr val="000000"/>
              </a:buClr>
              <a:buSzPct val="100000"/>
              <a:buFont typeface="Arial"/>
              <a:buChar char="●"/>
            </a:pPr>
            <a:r>
              <a:rPr lang="en" sz="2400"/>
              <a:t>Format consists of series of concentric tracks</a:t>
            </a:r>
          </a:p>
          <a:p>
            <a:pPr marL="457200" lvl="0" indent="-381000" rtl="0">
              <a:buClr>
                <a:srgbClr val="000000"/>
              </a:buClr>
              <a:buSzPct val="100000"/>
              <a:buFont typeface="Arial"/>
              <a:buChar char="●"/>
            </a:pPr>
            <a:r>
              <a:rPr lang="en" sz="2400"/>
              <a:t>Each contains some number of sectors with short gaps in between</a:t>
            </a:r>
          </a:p>
          <a:p>
            <a:pPr marL="457200" lvl="0" indent="-381000" rtl="0">
              <a:buClr>
                <a:srgbClr val="000000"/>
              </a:buClr>
              <a:buSzPct val="100000"/>
              <a:buFont typeface="Arial"/>
              <a:buChar char="●"/>
            </a:pPr>
            <a:r>
              <a:rPr lang="en" sz="2400"/>
              <a:t>Format of a sector shown below</a:t>
            </a:r>
          </a:p>
          <a:p>
            <a:endParaRPr lang="en" sz="2400"/>
          </a:p>
        </p:txBody>
      </p:sp>
      <p:pic>
        <p:nvPicPr>
          <p:cNvPr id="340" name="Shape 340"/>
          <p:cNvPicPr preferRelativeResize="0"/>
          <p:nvPr/>
        </p:nvPicPr>
        <p:blipFill>
          <a:blip r:embed="rId3"/>
          <a:stretch>
            <a:fillRect/>
          </a:stretch>
        </p:blipFill>
        <p:spPr>
          <a:xfrm>
            <a:off x="2098925" y="3319862"/>
            <a:ext cx="4762500" cy="1457325"/>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600"/>
              <a:t>Video Link</a:t>
            </a:r>
          </a:p>
        </p:txBody>
      </p:sp>
      <p:sp>
        <p:nvSpPr>
          <p:cNvPr id="346" name="Shape 346"/>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lvl="0" rtl="0">
              <a:buNone/>
            </a:pPr>
            <a:r>
              <a:rPr lang="en" sz="2400" u="sng">
                <a:solidFill>
                  <a:schemeClr val="hlink"/>
                </a:solidFill>
                <a:hlinkClick r:id="rId3"/>
              </a:rPr>
              <a:t>http://www.youtube.com/watch?v=apPd4zummUc</a:t>
            </a:r>
            <a:r>
              <a:rPr lang="en" sz="2400">
                <a:solidFill>
                  <a:schemeClr val="dk1"/>
                </a:solidFill>
              </a:rPr>
              <a: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0"/>
        <p:cNvGrpSpPr/>
        <p:nvPr/>
      </p:nvGrpSpPr>
      <p:grpSpPr>
        <a:xfrm>
          <a:off x="0" y="0"/>
          <a:ext cx="0" cy="0"/>
          <a:chOff x="0" y="0"/>
          <a:chExt cx="0" cy="0"/>
        </a:xfrm>
      </p:grpSpPr>
      <p:sp>
        <p:nvSpPr>
          <p:cNvPr id="351" name="Shape 351"/>
          <p:cNvSpPr txBox="1"/>
          <p:nvPr/>
        </p:nvSpPr>
        <p:spPr>
          <a:xfrm>
            <a:off x="457171" y="205014"/>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Stable Storage</a:t>
            </a:r>
          </a:p>
        </p:txBody>
      </p:sp>
      <p:sp>
        <p:nvSpPr>
          <p:cNvPr id="352" name="Shape 352"/>
          <p:cNvSpPr txBox="1"/>
          <p:nvPr/>
        </p:nvSpPr>
        <p:spPr>
          <a:xfrm>
            <a:off x="457171" y="1203630"/>
            <a:ext cx="8045894" cy="2983113"/>
          </a:xfrm>
          <a:prstGeom prst="rect">
            <a:avLst/>
          </a:prstGeom>
          <a:noFill/>
          <a:ln>
            <a:noFill/>
          </a:ln>
        </p:spPr>
        <p:txBody>
          <a:bodyPr lIns="0" tIns="0" rIns="0" bIns="0" anchor="t" anchorCtr="0">
            <a:noAutofit/>
          </a:bodyPr>
          <a:lstStyle/>
          <a:p>
            <a:pPr marL="457200" marR="0" lvl="0" indent="-381000" algn="l" rtl="0">
              <a:spcBef>
                <a:spcPts val="0"/>
              </a:spcBef>
              <a:buClr>
                <a:srgbClr val="000000"/>
              </a:buClr>
              <a:buSzPct val="100000"/>
              <a:buFont typeface="Arial"/>
              <a:buChar char="●"/>
            </a:pPr>
            <a:r>
              <a:rPr lang="en" sz="2400" b="0" i="0" u="none" strike="noStrike" cap="none" baseline="0"/>
              <a:t>Goal is to keep disk consistent at all costs</a:t>
            </a:r>
          </a:p>
          <a:p>
            <a:pPr marL="457200" marR="0" lvl="0" indent="-381000" algn="l" rtl="0">
              <a:buClr>
                <a:srgbClr val="000000"/>
              </a:buClr>
              <a:buSzPct val="100000"/>
              <a:buFont typeface="Arial"/>
              <a:buChar char="●"/>
            </a:pPr>
            <a:r>
              <a:rPr lang="en" sz="2400" b="0" i="0" u="none" strike="noStrike" cap="none" baseline="0"/>
              <a:t>3 operations</a:t>
            </a:r>
          </a:p>
          <a:p>
            <a:pPr marL="914400" marR="0" lvl="1" indent="-381000" algn="l" rtl="0">
              <a:buClr>
                <a:srgbClr val="000000"/>
              </a:buClr>
              <a:buSzPct val="100000"/>
              <a:buFont typeface="Arial"/>
              <a:buChar char="○"/>
            </a:pPr>
            <a:r>
              <a:rPr lang="en" sz="2400" b="0" i="0" u="none" strike="noStrike" cap="none" baseline="0"/>
              <a:t>Stable writes</a:t>
            </a:r>
          </a:p>
          <a:p>
            <a:pPr marL="914400" marR="0" lvl="1" indent="-381000" algn="l" rtl="0">
              <a:buClr>
                <a:srgbClr val="000000"/>
              </a:buClr>
              <a:buSzPct val="100000"/>
              <a:buFont typeface="Arial"/>
              <a:buChar char="○"/>
            </a:pPr>
            <a:r>
              <a:rPr lang="en" sz="2400" b="0" i="0" u="none" strike="noStrike" cap="none" baseline="0"/>
              <a:t>Stable reads</a:t>
            </a:r>
          </a:p>
          <a:p>
            <a:pPr marL="914400" marR="0" lvl="1" indent="-381000" algn="l" rtl="0">
              <a:buClr>
                <a:srgbClr val="000000"/>
              </a:buClr>
              <a:buSzPct val="100000"/>
              <a:buFont typeface="Arial"/>
              <a:buChar char="○"/>
            </a:pPr>
            <a:r>
              <a:rPr lang="en" sz="2400" b="0" i="0" u="none" strike="noStrike" cap="none" baseline="0"/>
              <a:t>Crash recovery</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6"/>
        <p:cNvGrpSpPr/>
        <p:nvPr/>
      </p:nvGrpSpPr>
      <p:grpSpPr>
        <a:xfrm>
          <a:off x="0" y="0"/>
          <a:ext cx="0" cy="0"/>
          <a:chOff x="0" y="0"/>
          <a:chExt cx="0" cy="0"/>
        </a:xfrm>
      </p:grpSpPr>
      <p:sp>
        <p:nvSpPr>
          <p:cNvPr id="357" name="Shape 357"/>
          <p:cNvSpPr txBox="1"/>
          <p:nvPr/>
        </p:nvSpPr>
        <p:spPr>
          <a:xfrm>
            <a:off x="457171" y="205014"/>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Stable Writes</a:t>
            </a:r>
          </a:p>
        </p:txBody>
      </p:sp>
      <p:sp>
        <p:nvSpPr>
          <p:cNvPr id="358" name="Shape 358"/>
          <p:cNvSpPr txBox="1"/>
          <p:nvPr/>
        </p:nvSpPr>
        <p:spPr>
          <a:xfrm>
            <a:off x="457171" y="1203630"/>
            <a:ext cx="8045894" cy="2983113"/>
          </a:xfrm>
          <a:prstGeom prst="rect">
            <a:avLst/>
          </a:prstGeom>
          <a:noFill/>
          <a:ln>
            <a:noFill/>
          </a:ln>
        </p:spPr>
        <p:txBody>
          <a:bodyPr lIns="0" tIns="0" rIns="0" bIns="0" anchor="t" anchorCtr="0">
            <a:noAutofit/>
          </a:bodyPr>
          <a:lstStyle/>
          <a:p>
            <a:pPr marL="457200" marR="0" lvl="0" indent="-381000" algn="l" rtl="0">
              <a:spcBef>
                <a:spcPts val="0"/>
              </a:spcBef>
              <a:buClr>
                <a:srgbClr val="000000"/>
              </a:buClr>
              <a:buSzPct val="100000"/>
              <a:buFont typeface="Arial"/>
              <a:buChar char="●"/>
            </a:pPr>
            <a:r>
              <a:rPr lang="en" sz="2400" b="0" i="0" u="none" strike="noStrike" cap="none" baseline="0"/>
              <a:t>Consists of writing the first block on drive 1, then reading back to verify correctness</a:t>
            </a:r>
          </a:p>
          <a:p>
            <a:pPr marL="457200" marR="0" lvl="0" indent="-381000" algn="l" rtl="0">
              <a:buClr>
                <a:srgbClr val="000000"/>
              </a:buClr>
              <a:buSzPct val="100000"/>
              <a:buFont typeface="Arial"/>
              <a:buChar char="●"/>
            </a:pPr>
            <a:r>
              <a:rPr lang="en" sz="2400" b="0" i="0" u="none" strike="noStrike" cap="none" baseline="0"/>
              <a:t>If not correct, then write and reread are done again up to </a:t>
            </a:r>
            <a:r>
              <a:rPr lang="en" sz="2400" b="0" i="1" u="none" strike="noStrike" cap="none" baseline="0"/>
              <a:t>n </a:t>
            </a:r>
            <a:r>
              <a:rPr lang="en" sz="2400" b="0" i="0" u="none" strike="noStrike" cap="none" baseline="0"/>
              <a:t>times until they work</a:t>
            </a:r>
          </a:p>
          <a:p>
            <a:pPr marL="457200" marR="0" lvl="0" indent="-381000" algn="l" rtl="0">
              <a:buClr>
                <a:srgbClr val="000000"/>
              </a:buClr>
              <a:buSzPct val="100000"/>
              <a:buFont typeface="Arial"/>
              <a:buChar char="●"/>
            </a:pPr>
            <a:r>
              <a:rPr lang="en" sz="2400" b="0" i="0" u="none" strike="noStrike" cap="none" baseline="0"/>
              <a:t>After </a:t>
            </a:r>
            <a:r>
              <a:rPr lang="en" sz="2400" b="0" i="1" u="none" strike="noStrike" cap="none" baseline="0"/>
              <a:t>n </a:t>
            </a:r>
            <a:r>
              <a:rPr lang="en" sz="2400" b="0" i="0" u="none" strike="noStrike" cap="none" baseline="0"/>
              <a:t>consecutive failures, the block is remapped onto a spare and repeats until success</a:t>
            </a:r>
          </a:p>
          <a:p>
            <a:pPr marL="457200" marR="0" lvl="0" indent="-381000" algn="l" rtl="0">
              <a:buClr>
                <a:srgbClr val="000000"/>
              </a:buClr>
              <a:buSzPct val="100000"/>
              <a:buFont typeface="Arial"/>
              <a:buChar char="●"/>
            </a:pPr>
            <a:r>
              <a:rPr lang="en" sz="2400" b="0" i="0" u="none" strike="noStrike" cap="none" baseline="0"/>
              <a:t>After write to drive 1 succeeds, the block on drive 2 is written and reread repeatedly</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2"/>
        <p:cNvGrpSpPr/>
        <p:nvPr/>
      </p:nvGrpSpPr>
      <p:grpSpPr>
        <a:xfrm>
          <a:off x="0" y="0"/>
          <a:ext cx="0" cy="0"/>
          <a:chOff x="0" y="0"/>
          <a:chExt cx="0" cy="0"/>
        </a:xfrm>
      </p:grpSpPr>
      <p:sp>
        <p:nvSpPr>
          <p:cNvPr id="363" name="Shape 363"/>
          <p:cNvSpPr txBox="1"/>
          <p:nvPr/>
        </p:nvSpPr>
        <p:spPr>
          <a:xfrm>
            <a:off x="457171" y="205014"/>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Stable Reads</a:t>
            </a:r>
          </a:p>
        </p:txBody>
      </p:sp>
      <p:sp>
        <p:nvSpPr>
          <p:cNvPr id="364" name="Shape 364"/>
          <p:cNvSpPr txBox="1"/>
          <p:nvPr/>
        </p:nvSpPr>
        <p:spPr>
          <a:xfrm>
            <a:off x="457171" y="1203630"/>
            <a:ext cx="8045894" cy="2983113"/>
          </a:xfrm>
          <a:prstGeom prst="rect">
            <a:avLst/>
          </a:prstGeom>
          <a:noFill/>
          <a:ln>
            <a:noFill/>
          </a:ln>
        </p:spPr>
        <p:txBody>
          <a:bodyPr lIns="0" tIns="0" rIns="0" bIns="0" anchor="t" anchorCtr="0">
            <a:noAutofit/>
          </a:bodyPr>
          <a:lstStyle/>
          <a:p>
            <a:pPr marL="457200" marR="0" lvl="0" indent="-381000" algn="l" rtl="0">
              <a:spcBef>
                <a:spcPts val="0"/>
              </a:spcBef>
              <a:buClr>
                <a:srgbClr val="000000"/>
              </a:buClr>
              <a:buSzPct val="100000"/>
              <a:buFont typeface="Arial"/>
              <a:buChar char="●"/>
            </a:pPr>
            <a:r>
              <a:rPr lang="en" sz="2400" b="0" i="0" u="none" strike="noStrike" cap="none" baseline="0"/>
              <a:t>First reads the block from drive 1</a:t>
            </a:r>
          </a:p>
          <a:p>
            <a:pPr marL="457200" marR="0" lvl="0" indent="-381000" algn="l" rtl="0">
              <a:buClr>
                <a:srgbClr val="000000"/>
              </a:buClr>
              <a:buSzPct val="100000"/>
              <a:buFont typeface="Arial"/>
              <a:buChar char="●"/>
            </a:pPr>
            <a:r>
              <a:rPr lang="en" sz="2400" b="0" i="0" u="none" strike="noStrike" cap="none" baseline="0"/>
              <a:t>If yields an incorrect ECC, read is tried again up to </a:t>
            </a:r>
            <a:r>
              <a:rPr lang="en" sz="2400" b="0" i="1" u="none" strike="noStrike" cap="none" baseline="0"/>
              <a:t>n </a:t>
            </a:r>
            <a:r>
              <a:rPr lang="en" sz="2400" b="0" i="0" u="none" strike="noStrike" cap="none" baseline="0"/>
              <a:t>times</a:t>
            </a:r>
          </a:p>
          <a:p>
            <a:pPr marL="457200" marR="0" lvl="0" indent="-381000" algn="l" rtl="0">
              <a:buClr>
                <a:srgbClr val="000000"/>
              </a:buClr>
              <a:buSzPct val="100000"/>
              <a:buFont typeface="Arial"/>
              <a:buChar char="●"/>
            </a:pPr>
            <a:r>
              <a:rPr lang="en" sz="2400" b="0" i="0" u="none" strike="noStrike" cap="none" baseline="0"/>
              <a:t>If all tries give bad ECCs, corresponding block from drive 2 is read</a:t>
            </a:r>
          </a:p>
          <a:p>
            <a:pPr marL="457200" marR="0" lvl="0" indent="-381000" algn="l" rtl="0">
              <a:buClr>
                <a:srgbClr val="000000"/>
              </a:buClr>
              <a:buSzPct val="100000"/>
              <a:buFont typeface="Arial"/>
              <a:buChar char="●"/>
            </a:pPr>
            <a:r>
              <a:rPr lang="en" sz="2400" b="0" i="0" u="none" strike="noStrike" cap="none" baseline="0"/>
              <a:t>Stable read always succeeds when stable write succeeds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8"/>
        <p:cNvGrpSpPr/>
        <p:nvPr/>
      </p:nvGrpSpPr>
      <p:grpSpPr>
        <a:xfrm>
          <a:off x="0" y="0"/>
          <a:ext cx="0" cy="0"/>
          <a:chOff x="0" y="0"/>
          <a:chExt cx="0" cy="0"/>
        </a:xfrm>
      </p:grpSpPr>
      <p:sp>
        <p:nvSpPr>
          <p:cNvPr id="369" name="Shape 369"/>
          <p:cNvSpPr txBox="1"/>
          <p:nvPr/>
        </p:nvSpPr>
        <p:spPr>
          <a:xfrm>
            <a:off x="457171" y="205014"/>
            <a:ext cx="8228763" cy="858756"/>
          </a:xfrm>
          <a:prstGeom prst="rect">
            <a:avLst/>
          </a:prstGeom>
          <a:noFill/>
          <a:ln>
            <a:noFill/>
          </a:ln>
        </p:spPr>
        <p:txBody>
          <a:bodyPr lIns="0" tIns="0" rIns="0" bIns="0" anchor="ctr" anchorCtr="0">
            <a:noAutofit/>
          </a:bodyPr>
          <a:lstStyle/>
          <a:p>
            <a:pPr marL="0" marR="0" lvl="0" indent="0" algn="ctr" rtl="0">
              <a:spcBef>
                <a:spcPts val="0"/>
              </a:spcBef>
              <a:buSzPct val="25000"/>
              <a:buNone/>
            </a:pPr>
            <a:r>
              <a:rPr lang="en" sz="3900" b="0" i="0" u="none" strike="noStrike" cap="none" baseline="0"/>
              <a:t>Crash Recovery</a:t>
            </a:r>
          </a:p>
        </p:txBody>
      </p:sp>
      <p:sp>
        <p:nvSpPr>
          <p:cNvPr id="370" name="Shape 370"/>
          <p:cNvSpPr txBox="1"/>
          <p:nvPr/>
        </p:nvSpPr>
        <p:spPr>
          <a:xfrm>
            <a:off x="457171" y="1203630"/>
            <a:ext cx="8045894" cy="2983113"/>
          </a:xfrm>
          <a:prstGeom prst="rect">
            <a:avLst/>
          </a:prstGeom>
          <a:noFill/>
          <a:ln>
            <a:noFill/>
          </a:ln>
        </p:spPr>
        <p:txBody>
          <a:bodyPr lIns="0" tIns="0" rIns="0" bIns="0" anchor="t" anchorCtr="0">
            <a:noAutofit/>
          </a:bodyPr>
          <a:lstStyle/>
          <a:p>
            <a:pPr marL="457200" marR="0" lvl="0" indent="-381000" algn="l" rtl="0">
              <a:spcBef>
                <a:spcPts val="0"/>
              </a:spcBef>
              <a:buClr>
                <a:srgbClr val="000000"/>
              </a:buClr>
              <a:buSzPct val="100000"/>
              <a:buFont typeface="Arial"/>
              <a:buChar char="●"/>
            </a:pPr>
            <a:r>
              <a:rPr lang="en" sz="2400" b="0" i="0" u="none" strike="noStrike" cap="none" baseline="0"/>
              <a:t>After a crash, recovery program scans both disks comparing corresponding blocks</a:t>
            </a:r>
          </a:p>
          <a:p>
            <a:pPr marL="457200" marR="0" lvl="0" indent="-381000" algn="l" rtl="0">
              <a:buClr>
                <a:srgbClr val="000000"/>
              </a:buClr>
              <a:buSzPct val="100000"/>
              <a:buFont typeface="Arial"/>
              <a:buChar char="●"/>
            </a:pPr>
            <a:r>
              <a:rPr lang="en" sz="2400" b="0" i="0" u="none" strike="noStrike" cap="none" baseline="0"/>
              <a:t>If both blocks are good and the same, nothing is done</a:t>
            </a:r>
          </a:p>
          <a:p>
            <a:pPr marL="457200" marR="0" lvl="0" indent="-381000" algn="l" rtl="0">
              <a:buClr>
                <a:srgbClr val="000000"/>
              </a:buClr>
              <a:buSzPct val="100000"/>
              <a:buFont typeface="Arial"/>
              <a:buChar char="●"/>
            </a:pPr>
            <a:r>
              <a:rPr lang="en" sz="2400" b="0" i="0" u="none" strike="noStrike" cap="none" baseline="0"/>
              <a:t>If one has an ECC error, the bad block is written over with the corresponding good block</a:t>
            </a:r>
          </a:p>
          <a:p>
            <a:pPr marL="457200" marR="0" lvl="0" indent="-381000" algn="l" rtl="0">
              <a:buClr>
                <a:srgbClr val="000000"/>
              </a:buClr>
              <a:buSzPct val="100000"/>
              <a:buFont typeface="Arial"/>
              <a:buChar char="●"/>
            </a:pPr>
            <a:r>
              <a:rPr lang="en" sz="2400" b="0" i="0" u="none" strike="noStrike" cap="none" baseline="0"/>
              <a:t>If a pair of blocks are both good but different, then the block from drive 1 is written into drive 2</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646" y="672714"/>
            <a:ext cx="8228699" cy="858900"/>
          </a:xfrm>
          <a:prstGeom prst="rect">
            <a:avLst/>
          </a:prstGeom>
        </p:spPr>
        <p:txBody>
          <a:bodyPr lIns="76025" tIns="76025" rIns="76025" bIns="76025" anchor="ctr" anchorCtr="0">
            <a:noAutofit/>
          </a:bodyPr>
          <a:lstStyle/>
          <a:p>
            <a:pPr>
              <a:buNone/>
            </a:pPr>
            <a:r>
              <a:rPr lang="en" sz="3600"/>
              <a:t>Hard Disks, RAID, and Error Handling</a:t>
            </a:r>
          </a:p>
        </p:txBody>
      </p:sp>
      <p:pic>
        <p:nvPicPr>
          <p:cNvPr id="171" name="Shape 171"/>
          <p:cNvPicPr preferRelativeResize="0"/>
          <p:nvPr/>
        </p:nvPicPr>
        <p:blipFill>
          <a:blip r:embed="rId3"/>
          <a:stretch>
            <a:fillRect/>
          </a:stretch>
        </p:blipFill>
        <p:spPr>
          <a:xfrm>
            <a:off x="2164075" y="1531625"/>
            <a:ext cx="4815833" cy="3611875"/>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4"/>
        <p:cNvGrpSpPr/>
        <p:nvPr/>
      </p:nvGrpSpPr>
      <p:grpSpPr>
        <a:xfrm>
          <a:off x="0" y="0"/>
          <a:ext cx="0" cy="0"/>
          <a:chOff x="0" y="0"/>
          <a:chExt cx="0" cy="0"/>
        </a:xfrm>
      </p:grpSpPr>
      <p:sp>
        <p:nvSpPr>
          <p:cNvPr id="375" name="Shape 375"/>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buNone/>
            </a:pPr>
            <a:r>
              <a:rPr lang="en" sz="2400"/>
              <a:t>Image sources</a:t>
            </a:r>
          </a:p>
        </p:txBody>
      </p:sp>
      <p:sp>
        <p:nvSpPr>
          <p:cNvPr id="376" name="Shape 376"/>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lvl="0" rtl="0">
              <a:buNone/>
            </a:pPr>
            <a:r>
              <a:rPr lang="en"/>
              <a:t>Hard Disk</a:t>
            </a:r>
          </a:p>
          <a:p>
            <a:pPr lvl="0" rtl="0">
              <a:buNone/>
            </a:pPr>
            <a:r>
              <a:rPr lang="en" u="sng">
                <a:solidFill>
                  <a:schemeClr val="hlink"/>
                </a:solidFill>
                <a:hlinkClick r:id="rId3"/>
              </a:rPr>
              <a:t>http://upload.wikimedia.org/wikipedia/commons/2/20/NEC_D5662_Hard_disk.jpg</a:t>
            </a:r>
          </a:p>
          <a:p>
            <a:endParaRPr lang="en" u="sng">
              <a:solidFill>
                <a:schemeClr val="hlink"/>
              </a:solidFill>
              <a:hlinkClick r:id="rId3"/>
            </a:endParaRPr>
          </a:p>
          <a:p>
            <a:pPr lvl="0" rtl="0">
              <a:buNone/>
            </a:pPr>
            <a:r>
              <a:rPr lang="en"/>
              <a:t>Raid 4</a:t>
            </a:r>
          </a:p>
          <a:p>
            <a:pPr lvl="0" rtl="0">
              <a:buNone/>
            </a:pPr>
            <a:r>
              <a:rPr lang="en" u="sng">
                <a:solidFill>
                  <a:schemeClr val="hlink"/>
                </a:solidFill>
                <a:hlinkClick r:id="rId4"/>
              </a:rPr>
              <a:t>http://upload.wikimedia.org/wikipedia/commons/thumb/a/ad/RAID_4.svg/675px-RAID_4.svg.png</a:t>
            </a:r>
          </a:p>
          <a:p>
            <a:endParaRPr lang="en" u="sng">
              <a:solidFill>
                <a:schemeClr val="hlink"/>
              </a:solidFill>
              <a:hlinkClick r:id="rId4"/>
            </a:endParaRPr>
          </a:p>
          <a:p>
            <a:pPr lvl="0" rtl="0">
              <a:buNone/>
            </a:pPr>
            <a:r>
              <a:rPr lang="en"/>
              <a:t>Raid 5</a:t>
            </a:r>
          </a:p>
          <a:p>
            <a:pPr lvl="0" rtl="0">
              <a:buNone/>
            </a:pPr>
            <a:r>
              <a:rPr lang="en" u="sng">
                <a:solidFill>
                  <a:schemeClr val="hlink"/>
                </a:solidFill>
                <a:hlinkClick r:id="rId5"/>
              </a:rPr>
              <a:t>http://upload.wikimedia.org/wikipedia/commons/thumb/6/64/RAID_5.svg/675px-RAID_5.svg.png</a:t>
            </a:r>
          </a:p>
          <a:p>
            <a:endParaRPr lang="en" u="sng">
              <a:solidFill>
                <a:schemeClr val="hlink"/>
              </a:solidFill>
              <a:hlinkClick r:id="rId5"/>
            </a:endParaRPr>
          </a:p>
          <a:p>
            <a:pPr lvl="0" rtl="0">
              <a:buNone/>
            </a:pPr>
            <a:r>
              <a:rPr lang="en"/>
              <a:t>Disk Structure</a:t>
            </a:r>
          </a:p>
          <a:p>
            <a:pPr lvl="0" rtl="0">
              <a:buNone/>
            </a:pPr>
            <a:r>
              <a:rPr lang="en" u="sng">
                <a:solidFill>
                  <a:schemeClr val="hlink"/>
                </a:solidFill>
                <a:hlinkClick r:id="rId6"/>
              </a:rPr>
              <a:t>http://lnx.cx/docs/vdg/output/images/disk-structure.png</a:t>
            </a:r>
          </a:p>
          <a:p>
            <a:endParaRPr lang="en" u="sng">
              <a:solidFill>
                <a:schemeClr val="hlink"/>
              </a:solidFill>
              <a:hlinkClick r:id="rId6"/>
            </a:endParaRPr>
          </a:p>
          <a:p>
            <a:pPr lvl="0" rtl="0">
              <a:buNone/>
            </a:pPr>
            <a:r>
              <a:rPr lang="en"/>
              <a:t>Other images are from the textbook.</a:t>
            </a:r>
          </a:p>
          <a:p>
            <a:endParaRPr lang="en"/>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Magnetic Disks</a:t>
            </a:r>
          </a:p>
        </p:txBody>
      </p:sp>
      <p:sp>
        <p:nvSpPr>
          <p:cNvPr id="177" name="Shape 177"/>
          <p:cNvSpPr txBox="1">
            <a:spLocks noGrp="1"/>
          </p:cNvSpPr>
          <p:nvPr>
            <p:ph type="body" idx="1"/>
          </p:nvPr>
        </p:nvSpPr>
        <p:spPr>
          <a:xfrm>
            <a:off x="457175" y="1203625"/>
            <a:ext cx="4571400" cy="3874199"/>
          </a:xfrm>
          <a:prstGeom prst="rect">
            <a:avLst/>
          </a:prstGeom>
        </p:spPr>
        <p:txBody>
          <a:bodyPr lIns="76025" tIns="76025" rIns="76025" bIns="76025" anchor="ctr" anchorCtr="0">
            <a:noAutofit/>
          </a:bodyPr>
          <a:lstStyle/>
          <a:p>
            <a:pPr marL="457200" lvl="0" indent="-355600" rtl="0">
              <a:buClr>
                <a:srgbClr val="000000"/>
              </a:buClr>
              <a:buSzPct val="100000"/>
              <a:buFont typeface="Arial"/>
              <a:buChar char="●"/>
            </a:pPr>
            <a:r>
              <a:rPr lang="en" sz="2000"/>
              <a:t>Used to store non-volatile memory.</a:t>
            </a:r>
          </a:p>
          <a:p>
            <a:pPr marL="457200" lvl="0" indent="-355600" rtl="0">
              <a:buClr>
                <a:srgbClr val="000000"/>
              </a:buClr>
              <a:buSzPct val="100000"/>
              <a:buFont typeface="Arial"/>
              <a:buChar char="●"/>
            </a:pPr>
            <a:r>
              <a:rPr lang="en" sz="2000"/>
              <a:t>Reads &amp; writes are equally fast</a:t>
            </a:r>
          </a:p>
          <a:p>
            <a:pPr marL="457200" lvl="0" indent="-355600" rtl="0">
              <a:buClr>
                <a:srgbClr val="000000"/>
              </a:buClr>
              <a:buSzPct val="100000"/>
              <a:buFont typeface="Arial"/>
              <a:buChar char="●"/>
            </a:pPr>
            <a:r>
              <a:rPr lang="en" sz="2000"/>
              <a:t>Main types are hard disks &amp; floppy disks</a:t>
            </a:r>
          </a:p>
          <a:p>
            <a:pPr marL="457200" lvl="0" indent="-355600" rtl="0">
              <a:buClr>
                <a:srgbClr val="000000"/>
              </a:buClr>
              <a:buSzPct val="100000"/>
              <a:buFont typeface="Arial"/>
              <a:buChar char="●"/>
            </a:pPr>
            <a:r>
              <a:rPr lang="en" sz="2000"/>
              <a:t>Controller driver controls the hardware to varying degrees</a:t>
            </a:r>
          </a:p>
        </p:txBody>
      </p:sp>
      <p:pic>
        <p:nvPicPr>
          <p:cNvPr id="178" name="Shape 178"/>
          <p:cNvPicPr preferRelativeResize="0"/>
          <p:nvPr/>
        </p:nvPicPr>
        <p:blipFill>
          <a:blip r:embed="rId3"/>
          <a:stretch>
            <a:fillRect/>
          </a:stretch>
        </p:blipFill>
        <p:spPr>
          <a:xfrm>
            <a:off x="5028713" y="2160300"/>
            <a:ext cx="4115285" cy="2983199"/>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Hard Disks</a:t>
            </a:r>
          </a:p>
        </p:txBody>
      </p:sp>
      <p:sp>
        <p:nvSpPr>
          <p:cNvPr id="184" name="Shape 184"/>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lvl="0" rtl="0">
              <a:buClr>
                <a:schemeClr val="dk1"/>
              </a:buClr>
              <a:buSzPct val="55000"/>
              <a:buFont typeface="Arial"/>
              <a:buNone/>
            </a:pPr>
            <a:r>
              <a:rPr lang="en" sz="2000"/>
              <a:t>Usually contain dedicated microcontroller hardware to provide the driver controller a higher-level abstraction.  Since the CPU doesn't have to control the particularities of the drive, the CPU is free to do other things and let the drive's I/O run asynchronously.</a:t>
            </a:r>
          </a:p>
          <a:p>
            <a:pPr lvl="0" rtl="0">
              <a:buNone/>
            </a:pPr>
            <a:r>
              <a:rPr lang="en" sz="2000"/>
              <a:t>(eg overlapped seeks)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Disk Structure</a:t>
            </a:r>
          </a:p>
        </p:txBody>
      </p:sp>
      <p:pic>
        <p:nvPicPr>
          <p:cNvPr id="190" name="Shape 190"/>
          <p:cNvPicPr preferRelativeResize="0"/>
          <p:nvPr/>
        </p:nvPicPr>
        <p:blipFill>
          <a:blip r:embed="rId3"/>
          <a:stretch>
            <a:fillRect/>
          </a:stretch>
        </p:blipFill>
        <p:spPr>
          <a:xfrm>
            <a:off x="2238564" y="1063922"/>
            <a:ext cx="4417411" cy="3937800"/>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RAID</a:t>
            </a:r>
          </a:p>
        </p:txBody>
      </p:sp>
      <p:sp>
        <p:nvSpPr>
          <p:cNvPr id="196" name="Shape 196"/>
          <p:cNvSpPr txBox="1">
            <a:spLocks noGrp="1"/>
          </p:cNvSpPr>
          <p:nvPr>
            <p:ph type="body" idx="1"/>
          </p:nvPr>
        </p:nvSpPr>
        <p:spPr>
          <a:xfrm>
            <a:off x="457171" y="1203630"/>
            <a:ext cx="8045999" cy="2983200"/>
          </a:xfrm>
          <a:prstGeom prst="rect">
            <a:avLst/>
          </a:prstGeom>
        </p:spPr>
        <p:txBody>
          <a:bodyPr lIns="76025" tIns="76025" rIns="76025" bIns="76025" anchor="ctr" anchorCtr="0">
            <a:noAutofit/>
          </a:bodyPr>
          <a:lstStyle/>
          <a:p>
            <a:pPr marL="457200" lvl="0" indent="-381000" rtl="0">
              <a:buClr>
                <a:srgbClr val="000000"/>
              </a:buClr>
              <a:buSzPct val="100000"/>
              <a:buFont typeface="Arial"/>
              <a:buChar char="●"/>
            </a:pPr>
            <a:r>
              <a:rPr lang="en" sz="2400"/>
              <a:t>“Redundant Array of Independent Disks”</a:t>
            </a:r>
          </a:p>
          <a:p>
            <a:pPr marL="457200" lvl="0" indent="-381000" rtl="0">
              <a:buClr>
                <a:srgbClr val="000000"/>
              </a:buClr>
              <a:buSzPct val="100000"/>
              <a:buFont typeface="Arial"/>
              <a:buChar char="●"/>
            </a:pPr>
            <a:r>
              <a:rPr lang="en" sz="2400"/>
              <a:t>Contrasted with “SLED” (Single Large Expensive Disk)</a:t>
            </a:r>
          </a:p>
          <a:p>
            <a:pPr marL="457200" lvl="0" indent="-381000" rtl="0">
              <a:buClr>
                <a:srgbClr val="000000"/>
              </a:buClr>
              <a:buSzPct val="100000"/>
              <a:buFont typeface="Arial"/>
              <a:buChar char="●"/>
            </a:pPr>
            <a:r>
              <a:rPr lang="en" sz="2400"/>
              <a:t>Parallelism with I/O is a good idea</a:t>
            </a:r>
          </a:p>
          <a:p>
            <a:pPr marL="457200" lvl="0" indent="-381000" rtl="0">
              <a:buClr>
                <a:srgbClr val="000000"/>
              </a:buClr>
              <a:buSzPct val="100000"/>
              <a:buFont typeface="Arial"/>
              <a:buChar char="●"/>
            </a:pPr>
            <a:r>
              <a:rPr lang="en" sz="2400"/>
              <a:t>RAID controller hardware is used, which allows the RAID to interact with the operating system without any special software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3900"/>
              <a:t>RAID concepts</a:t>
            </a:r>
          </a:p>
        </p:txBody>
      </p:sp>
      <p:sp>
        <p:nvSpPr>
          <p:cNvPr id="202" name="Shape 202"/>
          <p:cNvSpPr txBox="1">
            <a:spLocks noGrp="1"/>
          </p:cNvSpPr>
          <p:nvPr>
            <p:ph type="body" idx="1"/>
          </p:nvPr>
        </p:nvSpPr>
        <p:spPr>
          <a:xfrm>
            <a:off x="457173" y="1203625"/>
            <a:ext cx="5591100" cy="2983200"/>
          </a:xfrm>
          <a:prstGeom prst="rect">
            <a:avLst/>
          </a:prstGeom>
        </p:spPr>
        <p:txBody>
          <a:bodyPr lIns="76025" tIns="76025" rIns="76025" bIns="76025" anchor="ctr" anchorCtr="0">
            <a:noAutofit/>
          </a:bodyPr>
          <a:lstStyle/>
          <a:p>
            <a:pPr marL="457200" lvl="0" indent="-355600" rtl="0">
              <a:buClr>
                <a:srgbClr val="000000"/>
              </a:buClr>
              <a:buSzPct val="100000"/>
              <a:buFont typeface="Arial"/>
              <a:buChar char="●"/>
            </a:pPr>
            <a:r>
              <a:rPr lang="en" sz="2000"/>
              <a:t>Striping distributes data over multiple drives in round-robin fashion</a:t>
            </a:r>
          </a:p>
          <a:p>
            <a:pPr marL="457200" lvl="0" indent="-355600" rtl="0">
              <a:buClr>
                <a:srgbClr val="000000"/>
              </a:buClr>
              <a:buSzPct val="100000"/>
              <a:buFont typeface="Arial"/>
              <a:buChar char="●"/>
            </a:pPr>
            <a:r>
              <a:rPr lang="en" sz="2000"/>
              <a:t>“Parity” drives hold error correcting codes (ECC) that can correct data if one of the drives fail.</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171" y="205014"/>
            <a:ext cx="8228699" cy="858900"/>
          </a:xfrm>
          <a:prstGeom prst="rect">
            <a:avLst/>
          </a:prstGeom>
        </p:spPr>
        <p:txBody>
          <a:bodyPr lIns="76025" tIns="76025" rIns="76025" bIns="76025" anchor="ctr" anchorCtr="0">
            <a:noAutofit/>
          </a:bodyPr>
          <a:lstStyle/>
          <a:p>
            <a:pPr algn="ctr">
              <a:buNone/>
            </a:pPr>
            <a:r>
              <a:rPr lang="en" sz="2900"/>
              <a:t>Different RAID configurations</a:t>
            </a:r>
          </a:p>
        </p:txBody>
      </p:sp>
      <p:pic>
        <p:nvPicPr>
          <p:cNvPr id="208" name="Shape 208"/>
          <p:cNvPicPr preferRelativeResize="0"/>
          <p:nvPr/>
        </p:nvPicPr>
        <p:blipFill>
          <a:blip r:embed="rId3"/>
          <a:stretch>
            <a:fillRect/>
          </a:stretch>
        </p:blipFill>
        <p:spPr>
          <a:xfrm>
            <a:off x="4779125" y="1063931"/>
            <a:ext cx="4364875" cy="3233229"/>
          </a:xfrm>
          <a:prstGeom prst="rect">
            <a:avLst/>
          </a:prstGeom>
          <a:noFill/>
          <a:ln>
            <a:noFill/>
          </a:ln>
        </p:spPr>
      </p:pic>
      <p:pic>
        <p:nvPicPr>
          <p:cNvPr id="209" name="Shape 209"/>
          <p:cNvPicPr preferRelativeResize="0"/>
          <p:nvPr/>
        </p:nvPicPr>
        <p:blipFill>
          <a:blip r:embed="rId4"/>
          <a:stretch>
            <a:fillRect/>
          </a:stretch>
        </p:blipFill>
        <p:spPr>
          <a:xfrm>
            <a:off x="0" y="1063927"/>
            <a:ext cx="4364875" cy="3233247"/>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null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On-screen Show (16:9)</PresentationFormat>
  <Paragraphs>123</Paragraphs>
  <Slides>30</Slides>
  <Notes>30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30</vt:i4>
      </vt:variant>
    </vt:vector>
  </HeadingPairs>
  <TitlesOfParts>
    <vt:vector size="34" baseType="lpstr">
      <vt:lpstr>Arial</vt:lpstr>
      <vt:lpstr>lesson-plan</vt:lpstr>
      <vt:lpstr>Office Theme</vt:lpstr>
      <vt:lpstr>Custom Theme</vt:lpstr>
      <vt:lpstr>Disks</vt:lpstr>
      <vt:lpstr>Disks</vt:lpstr>
      <vt:lpstr>Hard Disks, RAID, and Error Handling</vt:lpstr>
      <vt:lpstr>Magnetic Disks</vt:lpstr>
      <vt:lpstr>Hard Disks</vt:lpstr>
      <vt:lpstr>Disk Structure</vt:lpstr>
      <vt:lpstr>RAID</vt:lpstr>
      <vt:lpstr>RAID concepts</vt:lpstr>
      <vt:lpstr>Different RAID configurations</vt:lpstr>
      <vt:lpstr>Error Handling</vt:lpstr>
      <vt:lpstr>Ways of handling disk defects</vt:lpstr>
      <vt:lpstr>Optical Discs</vt:lpstr>
      <vt:lpstr>First Generation &amp; Compact Discs</vt:lpstr>
      <vt:lpstr>Technical Details</vt:lpstr>
      <vt:lpstr>Technical Details (cont)</vt:lpstr>
      <vt:lpstr>CD-ROM</vt:lpstr>
      <vt:lpstr>CD-ROM (cont)</vt:lpstr>
      <vt:lpstr>CD-Recordable</vt:lpstr>
      <vt:lpstr>CD-Rewritable</vt:lpstr>
      <vt:lpstr>DVD</vt:lpstr>
      <vt:lpstr>PowerPoint Presentation</vt:lpstr>
      <vt:lpstr>PowerPoint Presentation</vt:lpstr>
      <vt:lpstr>PowerPoint Presentation</vt:lpstr>
      <vt:lpstr>Low-level Formatting</vt:lpstr>
      <vt:lpstr>Video Link</vt:lpstr>
      <vt:lpstr>PowerPoint Presentation</vt:lpstr>
      <vt:lpstr>PowerPoint Presentation</vt:lpstr>
      <vt:lpstr>PowerPoint Presentation</vt:lpstr>
      <vt:lpstr>PowerPoint Presentation</vt:lpstr>
      <vt:lpstr>Image 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Disks</dc:title>
  <cp:lastModifiedBy>Anand Kumar</cp:lastModifiedBy>
  <cp:revision>1</cp:revision>
  <dcterms:modified xsi:type="dcterms:W3CDTF">2015-09-28T15:33:47Z</dcterms:modified>
</cp:coreProperties>
</file>