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Jachin Flancher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Jachin Flancher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Ashish Bhattarai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Ashish Bhattarai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Jachin Flancher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Jachin Flancher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Akash Bhardwaj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Akash Bhardwaj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Matthew Bakkestuen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Matthew Bakkestuen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Matthew Bakkestuen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Jachin Flancher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IOZjdDHYB0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685800" y="3257550"/>
            <a:ext cx="7772400" cy="52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3C"/>
              </a:buClr>
              <a:buFont typeface="Arial"/>
              <a:buNone/>
            </a:pPr>
            <a:endParaRPr sz="18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3C"/>
              </a:buClr>
              <a:buFont typeface="Arial"/>
              <a:buNone/>
            </a:pPr>
            <a:endParaRPr sz="1800">
              <a:solidFill>
                <a:srgbClr val="00703C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3C"/>
              </a:buClr>
              <a:buFont typeface="Arial"/>
              <a:buNone/>
            </a:pP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rgbClr val="0070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rgbClr val="00703C"/>
              </a:buClr>
              <a:buSzPct val="25000"/>
              <a:buFont typeface="Arial"/>
              <a:buNone/>
            </a:pPr>
            <a:endParaRPr sz="2400">
              <a:solidFill>
                <a:srgbClr val="00703C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en" sz="2400"/>
              <a:t>Digital Modulation, Telephone, Cable Television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Structure of the Telephone System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02400" y="1202200"/>
            <a:ext cx="4629900" cy="3620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The initial market was for the sale of telephones, which came in pairs. It was up to the customer to string a single wire between them. 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If a telephone owner wanted to talk to n other telephone owner's, separate wires had to be strung to all n houses.             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Within a year, the cities were covered with wires passing over houses and trees in a wild jumble. It became immediately obvious that the model of connecting every telephone to every other telephone was not going to work.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282" y="917125"/>
            <a:ext cx="3180324" cy="316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Structure of the Telephone System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Bell saw this problem early on and formed the Bell Telephone Company, which opened its first switching office in 1878.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 The company ran a wire to each customer’s house or office. To make a call, the customer would crank the phone to make a ringing sound in the telephone company office to attract the attention of an operator, who would then manually connect the caller to the callee by using a short jumper cable to connect the caller to the callee.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8139" y="1140750"/>
            <a:ext cx="3474710" cy="322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Structure of the Telephone System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43743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Bell System switching offices were springing up everywhere and people wanted to make long-distance calls between cities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Bell System began to connect the switching offices. The original problem soon returned: to connect every switching office to every other switching office by means of a wire between them quickly became unmanageable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Second-level switching offices were invented. After a while, multiple second-level offices were needed. Eventually, the hierarchy grew to five levels.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2"/>
          </p:nvPr>
        </p:nvSpPr>
        <p:spPr>
          <a:xfrm>
            <a:off x="4791425" y="11616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9133" y="1295408"/>
            <a:ext cx="2909375" cy="297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Telephone System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59525" y="1103225"/>
            <a:ext cx="4196400" cy="35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While there have been improvements in all three areas since then, the basic Bell System model has remained essentially intact for over 100 years.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telephone system consists of three major components: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1. Local loops (analog twisted pairs going to houses and businesses).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 2. Trunks (digital fiber optic links connecting the switching offices).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 3. Switching offices (where calls are moved from one trunk to another)</a:t>
            </a:r>
          </a:p>
          <a:p>
            <a:pPr lv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775" y="2641837"/>
            <a:ext cx="41719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3789300" cy="68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Generation (1G) Mobile Phones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490025" y="1208500"/>
            <a:ext cx="37893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Established in the late 70’s and 80’s.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Mobile phones in 1</a:t>
            </a:r>
            <a:r>
              <a:rPr lang="en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  was used for public service with a  speed of 2.4kps.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analog system.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AMPS was first launched in the United States.</a:t>
            </a:r>
          </a:p>
          <a:p>
            <a:pPr lvl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main idea of 1</a:t>
            </a:r>
            <a:r>
              <a:rPr lang="en" baseline="30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 of cellular networks is that geographical area is divided into cells. Basically every 10-25Km. Each served by a base station.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1G can only be used for voice service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677150" y="410000"/>
            <a:ext cx="4128600" cy="68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Second Generation (2G) Mobile Phones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4814325" y="1211500"/>
            <a:ext cx="3579900" cy="333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/>
              <a:t>•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Established in the early 1990’s.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/>
              <a:t>•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The second generation introduced GSM which stands as Global System for Mobile Communications. Can be used in many countries supporting GSM.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/>
              <a:t>•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Radio signals that 2G networks use are digital.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/>
              <a:t>•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Data speed was up to 64Kps.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/>
              <a:t>•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2G systems provide encryption to secure and have more data transmitted.</a:t>
            </a:r>
          </a:p>
          <a:p>
            <a:pPr lvl="0" rt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/>
              <a:t>•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Availability of digital data services, such as SMS and email.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Third Generation (3G) Mobile Phones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40638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3G technology was Established in 2000’s.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speed 144Kps-2Mbps.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Typically called Smart Phones.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third generation of mobile phones made it possible for users to use video applications and audio.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service usage – Higher capacity and broadband data.</a:t>
            </a:r>
          </a:p>
          <a:p>
            <a:pPr lvl="0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benefits of 3G are High Speed web, advanced security and faster communications.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 descr="Mobile-Networks-1G-sG-3G-4G-and-more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7900" y="1170200"/>
            <a:ext cx="3937950" cy="31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Cable Television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 Many people nowadays get their telephone and Internet service over cable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Conceived in the late 1940s as a way to provide better reception to people living in rural or mountainous areas. 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Initially consisted of a big antenna on top of a hill to pluck the television signal out of the air, an amplifier, called the headend, to strengthen it, and a coaxial cable to deliver it to people’s houses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035" y="1508500"/>
            <a:ext cx="419727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Cable Television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Over the course of the years the cable system grew and the cables between the various cities were replaced by high-bandwidth fiber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 A system with fiber for the long-haul runs and coaxial cable to the houses is called an HFC (Hybrid Fiber Coax) system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Many cable operators decided to get into the Internet access business</a:t>
            </a:r>
          </a:p>
          <a:p>
            <a:pPr marL="457200" lvl="0" indent="-228600">
              <a:spcBef>
                <a:spcPts val="0"/>
              </a:spcBef>
              <a:spcAft>
                <a:spcPts val="1000"/>
              </a:spcAft>
            </a:pPr>
            <a:r>
              <a:rPr lang="en"/>
              <a:t>All the one-way amplifiers in the system had to be replaced by two-way amplifiers to support upstream as well as downstream transmissions. 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025" y="1175325"/>
            <a:ext cx="39999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9" name="Shape 219" descr="The Shortcut Team breaks down the ins and outs of how cable Internet works." title="How Cable Internet Works">
            <a:hlinkClick r:id="rId3"/>
          </p:cNvPr>
          <p:cNvSpPr/>
          <p:nvPr/>
        </p:nvSpPr>
        <p:spPr>
          <a:xfrm>
            <a:off x="2286000" y="85725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Digital Modulation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03300" y="754750"/>
            <a:ext cx="3856500" cy="349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703C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Wires and wireless channels carry analog signals such as continuously varying voltage, light intensity, or sound intensity.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To send digital information, we must devise analog signals to represent bits.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2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chemeClr val="dk2"/>
              </a:buClr>
              <a:buSzPct val="100000"/>
              <a:buChar char="●"/>
            </a:pPr>
            <a:r>
              <a:rPr lang="en" sz="1800">
                <a:solidFill>
                  <a:schemeClr val="dk2"/>
                </a:solidFill>
              </a:rPr>
              <a:t>Process of converting between bits and signals that represent them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3776" y="1131903"/>
            <a:ext cx="4377150" cy="24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4848275" y="3738700"/>
            <a:ext cx="3493500" cy="43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 1. Digital Modulation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Transmissions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Schemes that directly convert bits into a signal result in </a:t>
            </a:r>
            <a:r>
              <a:rPr lang="e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Baseband Transmission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signal occupies frequencies from zero up to a maximum that depends on the signaling rate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for wires.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4798225" y="1017800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Schemes that regulate the amplitude, phase, or frequency of a carrier signal to convey bits result in</a:t>
            </a:r>
            <a:r>
              <a:rPr lang="en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Passband Transmission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signal occupies a band of frequencies around the frequency of the carrier signal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for wireless and optical channels for which the signals must reside in a given frequency band.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Frequency Division Multiplexing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359525" y="1103225"/>
            <a:ext cx="4196400" cy="35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Analog multiplexing technique to combine analog signals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 Each carrier has their own frequency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Guard bands separate channels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Bandpass filters are used on received signal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Signals cannot overlap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923" y="1137985"/>
            <a:ext cx="3067374" cy="352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Wavelength Division Multiplexing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59525" y="1103225"/>
            <a:ext cx="3608700" cy="35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Analog multiplexing technique to combine optical signals 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Laser beams are used at different frequencies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Multiplexer combines source channels for transmission over a</a:t>
            </a:r>
            <a:br>
              <a:rPr lang="en"/>
            </a:br>
            <a:r>
              <a:rPr lang="en"/>
              <a:t>single fiber channel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Demux separates single fiber channel into multiple channels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8150" y="1103225"/>
            <a:ext cx="501015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Time Division Multiplexing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59525" y="1103225"/>
            <a:ext cx="3669300" cy="35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Multiplexing is used to combine inputs from multiple low data rate lines into a high data rate line</a:t>
            </a: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Roboto"/>
            </a:pPr>
            <a:r>
              <a:rPr lang="en"/>
              <a:t> Data rate of the link is n times faster and the unit duration is n times shorter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"/>
              <a:t>A complete cycle of data units from each input is collected into</a:t>
            </a:r>
            <a:br>
              <a:rPr lang="en"/>
            </a:br>
            <a:r>
              <a:rPr lang="en"/>
              <a:t>a frame. Each frame has n slots. Each slot duration is 1/n shorter.</a:t>
            </a:r>
            <a:br>
              <a:rPr lang="en"/>
            </a:br>
            <a:r>
              <a:rPr lang="en"/>
              <a:t>Each slot is dedicated to each sending input.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6462" y="1281650"/>
            <a:ext cx="46958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Circuit Switching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359525" y="1103225"/>
            <a:ext cx="3675300" cy="35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Designed for voice transmission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Dedicated path between two stations 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One dedicated channel on each link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Each link divided into n channels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Circuit Switching has three phases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Establish -&gt; Transfer -&gt; Disconnect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Advantages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Guaranteed data transfer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Disadvantages</a:t>
            </a:r>
          </a:p>
          <a:p>
            <a:pPr marL="914400" lvl="1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Takes time to setup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787" y="1017800"/>
            <a:ext cx="4695825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Packet Switching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59525" y="1103225"/>
            <a:ext cx="4196400" cy="3592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Designed for data transmission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Packets contain control information and user data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Packets are received, stored and passed to next node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Resources are allocated on demand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No setup phase</a:t>
            </a:r>
          </a:p>
          <a:p>
            <a:pPr marL="457200" lvl="0" indent="-228600" rtl="0">
              <a:spcBef>
                <a:spcPts val="0"/>
              </a:spcBef>
              <a:spcAft>
                <a:spcPts val="1000"/>
              </a:spcAft>
            </a:pPr>
            <a:r>
              <a:rPr lang="en"/>
              <a:t>Packets can take any route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b="1"/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074" y="902247"/>
            <a:ext cx="3384223" cy="33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PSTN (Public Switched Telephone Network)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Network designers must rely on the existing telecommunication facilities, especially the PSTN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Designed many years ago, with a completely different goal in mind: transmitting the human voice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Their suitability for use in computer-computer communication is often marginal at best, very slow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The telephone system is tightly intertwined with (wide area) computer networks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3002" y="1346100"/>
            <a:ext cx="4198674" cy="317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1173</Words>
  <Application>Microsoft Office PowerPoint</Application>
  <PresentationFormat>On-screen Show (16:9)</PresentationFormat>
  <Paragraphs>121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Roboto</vt:lpstr>
      <vt:lpstr>Calibri</vt:lpstr>
      <vt:lpstr>Arial</vt:lpstr>
      <vt:lpstr>geometric</vt:lpstr>
      <vt:lpstr> Digital Modulation, Telephone, Cable Television</vt:lpstr>
      <vt:lpstr>Digital Modulation</vt:lpstr>
      <vt:lpstr>Transmissions</vt:lpstr>
      <vt:lpstr>Frequency Division Multiplexing</vt:lpstr>
      <vt:lpstr>Wavelength Division Multiplexing</vt:lpstr>
      <vt:lpstr>Time Division Multiplexing</vt:lpstr>
      <vt:lpstr>Circuit Switching</vt:lpstr>
      <vt:lpstr>Packet Switching</vt:lpstr>
      <vt:lpstr>PSTN (Public Switched Telephone Network)</vt:lpstr>
      <vt:lpstr>Structure of the Telephone System</vt:lpstr>
      <vt:lpstr>Structure of the Telephone System</vt:lpstr>
      <vt:lpstr>Structure of the Telephone System</vt:lpstr>
      <vt:lpstr>Telephone System</vt:lpstr>
      <vt:lpstr>First Generation (1G) Mobile Phones</vt:lpstr>
      <vt:lpstr>Third Generation (3G) Mobile Phones</vt:lpstr>
      <vt:lpstr>Cable Television</vt:lpstr>
      <vt:lpstr>Cable Television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Digital Modulation, Telephone, Cable Television</dc:title>
  <cp:lastModifiedBy>jaishree ranganathan</cp:lastModifiedBy>
  <cp:revision>1</cp:revision>
  <dcterms:modified xsi:type="dcterms:W3CDTF">2017-01-31T20:48:02Z</dcterms:modified>
</cp:coreProperties>
</file>