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embeddedFontLst>
    <p:embeddedFont>
      <p:font typeface="Raleway"/>
      <p:regular r:id="rId26"/>
      <p:bold r:id="rId27"/>
      <p:italic r:id="rId28"/>
      <p:boldItalic r:id="rId29"/>
    </p:embeddedFont>
    <p:embeddedFont>
      <p:font typeface="Karla"/>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aleway-regular.fntdata"/><Relationship Id="rId25" Type="http://schemas.openxmlformats.org/officeDocument/2006/relationships/slide" Target="slides/slide21.xml"/><Relationship Id="rId28" Type="http://schemas.openxmlformats.org/officeDocument/2006/relationships/font" Target="fonts/Raleway-italic.fntdata"/><Relationship Id="rId27" Type="http://schemas.openxmlformats.org/officeDocument/2006/relationships/font" Target="fonts/Raleway-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aleway-bold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Karla-bold.fntdata"/><Relationship Id="rId30" Type="http://schemas.openxmlformats.org/officeDocument/2006/relationships/font" Target="fonts/Karla-regular.fntdata"/><Relationship Id="rId11" Type="http://schemas.openxmlformats.org/officeDocument/2006/relationships/slide" Target="slides/slide7.xml"/><Relationship Id="rId33" Type="http://schemas.openxmlformats.org/officeDocument/2006/relationships/font" Target="fonts/Karla-boldItalic.fntdata"/><Relationship Id="rId10" Type="http://schemas.openxmlformats.org/officeDocument/2006/relationships/slide" Target="slides/slide6.xml"/><Relationship Id="rId32" Type="http://schemas.openxmlformats.org/officeDocument/2006/relationships/font" Target="fonts/Karla-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205" name="Shape 2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211" name="Shape 2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p:bg>
      <p:bgPr>
        <a:solidFill>
          <a:srgbClr val="004C52"/>
        </a:solidFill>
      </p:bgPr>
    </p:bg>
    <p:spTree>
      <p:nvGrpSpPr>
        <p:cNvPr id="8" name="Shape 8"/>
        <p:cNvGrpSpPr/>
        <p:nvPr/>
      </p:nvGrpSpPr>
      <p:grpSpPr>
        <a:xfrm>
          <a:off x="0" y="0"/>
          <a:ext cx="0" cy="0"/>
          <a:chOff x="0" y="0"/>
          <a:chExt cx="0" cy="0"/>
        </a:xfrm>
      </p:grpSpPr>
      <p:sp>
        <p:nvSpPr>
          <p:cNvPr id="9" name="Shape 9"/>
          <p:cNvSpPr/>
          <p:nvPr/>
        </p:nvSpPr>
        <p:spPr>
          <a:xfrm flipH="1">
            <a:off x="6025" y="301575"/>
            <a:ext cx="9150050" cy="4496747"/>
          </a:xfrm>
          <a:custGeom>
            <a:pathLst>
              <a:path extrusionOk="0" h="149344" w="366002">
                <a:moveTo>
                  <a:pt x="0" y="55491"/>
                </a:moveTo>
                <a:lnTo>
                  <a:pt x="0" y="107122"/>
                </a:lnTo>
                <a:lnTo>
                  <a:pt x="96507" y="149344"/>
                </a:lnTo>
                <a:lnTo>
                  <a:pt x="366002" y="116290"/>
                </a:lnTo>
                <a:lnTo>
                  <a:pt x="366002" y="40050"/>
                </a:lnTo>
                <a:lnTo>
                  <a:pt x="274079" y="0"/>
                </a:lnTo>
                <a:close/>
              </a:path>
            </a:pathLst>
          </a:custGeom>
          <a:solidFill>
            <a:srgbClr val="00AE9D">
              <a:alpha val="83460"/>
            </a:srgbClr>
          </a:solidFill>
          <a:ln>
            <a:noFill/>
          </a:ln>
        </p:spPr>
      </p:sp>
      <p:sp>
        <p:nvSpPr>
          <p:cNvPr id="10" name="Shape 10"/>
          <p:cNvSpPr/>
          <p:nvPr/>
        </p:nvSpPr>
        <p:spPr>
          <a:xfrm>
            <a:off x="-5900" y="759981"/>
            <a:ext cx="9144150" cy="3769800"/>
          </a:xfrm>
          <a:custGeom>
            <a:pathLst>
              <a:path extrusionOk="0" h="150792" w="365766">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1" name="Shape 11"/>
          <p:cNvSpPr/>
          <p:nvPr/>
        </p:nvSpPr>
        <p:spPr>
          <a:xfrm>
            <a:off x="0" y="1351100"/>
            <a:ext cx="9156075" cy="2889062"/>
          </a:xfrm>
          <a:custGeom>
            <a:pathLst>
              <a:path extrusionOk="0" h="106157" w="366243">
                <a:moveTo>
                  <a:pt x="241" y="0"/>
                </a:moveTo>
                <a:lnTo>
                  <a:pt x="0" y="77929"/>
                </a:lnTo>
                <a:lnTo>
                  <a:pt x="366243" y="106157"/>
                </a:lnTo>
                <a:lnTo>
                  <a:pt x="366243" y="4102"/>
                </a:lnTo>
                <a:close/>
              </a:path>
            </a:pathLst>
          </a:custGeom>
          <a:solidFill>
            <a:srgbClr val="ABE33F">
              <a:alpha val="81150"/>
            </a:srgbClr>
          </a:solidFill>
          <a:ln>
            <a:noFill/>
          </a:ln>
        </p:spPr>
      </p:sp>
      <p:sp>
        <p:nvSpPr>
          <p:cNvPr id="12" name="Shape 12"/>
          <p:cNvSpPr txBox="1"/>
          <p:nvPr>
            <p:ph type="ctrTitle"/>
          </p:nvPr>
        </p:nvSpPr>
        <p:spPr>
          <a:xfrm>
            <a:off x="1719025" y="1991825"/>
            <a:ext cx="5705999" cy="1159799"/>
          </a:xfrm>
          <a:prstGeom prst="rect">
            <a:avLst/>
          </a:prstGeom>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ubtitle">
    <p:bg>
      <p:bgPr>
        <a:solidFill>
          <a:srgbClr val="ABE33F"/>
        </a:solidFill>
      </p:bgPr>
    </p:bg>
    <p:spTree>
      <p:nvGrpSpPr>
        <p:cNvPr id="13" name="Shape 13"/>
        <p:cNvGrpSpPr/>
        <p:nvPr/>
      </p:nvGrpSpPr>
      <p:grpSpPr>
        <a:xfrm>
          <a:off x="0" y="0"/>
          <a:ext cx="0" cy="0"/>
          <a:chOff x="0" y="0"/>
          <a:chExt cx="0" cy="0"/>
        </a:xfrm>
      </p:grpSpPr>
      <p:sp>
        <p:nvSpPr>
          <p:cNvPr id="14" name="Shape 14"/>
          <p:cNvSpPr/>
          <p:nvPr/>
        </p:nvSpPr>
        <p:spPr>
          <a:xfrm flipH="1">
            <a:off x="6025" y="301575"/>
            <a:ext cx="9150050" cy="4496747"/>
          </a:xfrm>
          <a:custGeom>
            <a:pathLst>
              <a:path extrusionOk="0" h="149344" w="366002">
                <a:moveTo>
                  <a:pt x="0" y="55491"/>
                </a:moveTo>
                <a:lnTo>
                  <a:pt x="0" y="107122"/>
                </a:lnTo>
                <a:lnTo>
                  <a:pt x="96507" y="149344"/>
                </a:lnTo>
                <a:lnTo>
                  <a:pt x="366002" y="116290"/>
                </a:lnTo>
                <a:lnTo>
                  <a:pt x="366002" y="40050"/>
                </a:lnTo>
                <a:lnTo>
                  <a:pt x="274079" y="0"/>
                </a:lnTo>
                <a:close/>
              </a:path>
            </a:pathLst>
          </a:custGeom>
          <a:solidFill>
            <a:srgbClr val="004C52"/>
          </a:solidFill>
          <a:ln>
            <a:noFill/>
          </a:ln>
        </p:spPr>
      </p:sp>
      <p:sp>
        <p:nvSpPr>
          <p:cNvPr id="15" name="Shape 15"/>
          <p:cNvSpPr/>
          <p:nvPr/>
        </p:nvSpPr>
        <p:spPr>
          <a:xfrm>
            <a:off x="-5900" y="753950"/>
            <a:ext cx="9144150" cy="3769800"/>
          </a:xfrm>
          <a:custGeom>
            <a:pathLst>
              <a:path extrusionOk="0" h="150792" w="365766">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6" name="Shape 16"/>
          <p:cNvSpPr/>
          <p:nvPr/>
        </p:nvSpPr>
        <p:spPr>
          <a:xfrm>
            <a:off x="0" y="1351100"/>
            <a:ext cx="9156075" cy="2889062"/>
          </a:xfrm>
          <a:custGeom>
            <a:pathLst>
              <a:path extrusionOk="0" h="106157" w="366243">
                <a:moveTo>
                  <a:pt x="241" y="0"/>
                </a:moveTo>
                <a:lnTo>
                  <a:pt x="0" y="77929"/>
                </a:lnTo>
                <a:lnTo>
                  <a:pt x="366243" y="106157"/>
                </a:lnTo>
                <a:lnTo>
                  <a:pt x="366243" y="4102"/>
                </a:lnTo>
                <a:close/>
              </a:path>
            </a:pathLst>
          </a:custGeom>
          <a:solidFill>
            <a:srgbClr val="00AE9D">
              <a:alpha val="83460"/>
            </a:srgbClr>
          </a:solidFill>
          <a:ln>
            <a:noFill/>
          </a:ln>
        </p:spPr>
      </p:sp>
      <p:sp>
        <p:nvSpPr>
          <p:cNvPr id="17" name="Shape 17"/>
          <p:cNvSpPr txBox="1"/>
          <p:nvPr>
            <p:ph type="ctrTitle"/>
          </p:nvPr>
        </p:nvSpPr>
        <p:spPr>
          <a:xfrm>
            <a:off x="1815525" y="2040550"/>
            <a:ext cx="5513100" cy="1159799"/>
          </a:xfrm>
          <a:prstGeom prst="rect">
            <a:avLst/>
          </a:prstGeom>
        </p:spPr>
        <p:txBody>
          <a:bodyPr anchorCtr="0" anchor="b" bIns="91425" lIns="91425" rIns="91425" tIns="91425"/>
          <a:lstStyle>
            <a:lvl1pPr lvl="0" rtl="0" algn="ctr">
              <a:spcBef>
                <a:spcPts val="0"/>
              </a:spcBef>
              <a:buSzPct val="100000"/>
              <a:defRPr sz="3600"/>
            </a:lvl1pPr>
            <a:lvl2pPr lvl="1" rtl="0" algn="ctr">
              <a:spcBef>
                <a:spcPts val="0"/>
              </a:spcBef>
              <a:buSzPct val="100000"/>
              <a:defRPr sz="3600"/>
            </a:lvl2pPr>
            <a:lvl3pPr lvl="2" rtl="0" algn="ctr">
              <a:spcBef>
                <a:spcPts val="0"/>
              </a:spcBef>
              <a:buSzPct val="100000"/>
              <a:defRPr sz="3600"/>
            </a:lvl3pPr>
            <a:lvl4pPr lvl="3" rtl="0" algn="ctr">
              <a:spcBef>
                <a:spcPts val="0"/>
              </a:spcBef>
              <a:buSzPct val="100000"/>
              <a:defRPr sz="3600"/>
            </a:lvl4pPr>
            <a:lvl5pPr lvl="4" rtl="0" algn="ctr">
              <a:spcBef>
                <a:spcPts val="0"/>
              </a:spcBef>
              <a:buSzPct val="100000"/>
              <a:defRPr sz="3600"/>
            </a:lvl5pPr>
            <a:lvl6pPr lvl="5" rtl="0" algn="ctr">
              <a:spcBef>
                <a:spcPts val="0"/>
              </a:spcBef>
              <a:buSzPct val="100000"/>
              <a:defRPr sz="3600"/>
            </a:lvl6pPr>
            <a:lvl7pPr lvl="6" rtl="0" algn="ctr">
              <a:spcBef>
                <a:spcPts val="0"/>
              </a:spcBef>
              <a:buSzPct val="100000"/>
              <a:defRPr sz="3600"/>
            </a:lvl7pPr>
            <a:lvl8pPr lvl="7" rtl="0" algn="ctr">
              <a:spcBef>
                <a:spcPts val="0"/>
              </a:spcBef>
              <a:buSzPct val="100000"/>
              <a:defRPr sz="3600"/>
            </a:lvl8pPr>
            <a:lvl9pPr lvl="8" rtl="0" algn="ctr">
              <a:spcBef>
                <a:spcPts val="0"/>
              </a:spcBef>
              <a:buSzPct val="100000"/>
              <a:defRPr sz="3600"/>
            </a:lvl9pPr>
          </a:lstStyle>
          <a:p/>
        </p:txBody>
      </p:sp>
      <p:sp>
        <p:nvSpPr>
          <p:cNvPr id="18" name="Shape 18"/>
          <p:cNvSpPr txBox="1"/>
          <p:nvPr>
            <p:ph idx="1" type="subTitle"/>
          </p:nvPr>
        </p:nvSpPr>
        <p:spPr>
          <a:xfrm>
            <a:off x="1815375" y="3068650"/>
            <a:ext cx="5513100" cy="784799"/>
          </a:xfrm>
          <a:prstGeom prst="rect">
            <a:avLst/>
          </a:prstGeom>
        </p:spPr>
        <p:txBody>
          <a:bodyPr anchorCtr="0" anchor="t" bIns="91425" lIns="91425" rIns="91425" tIns="91425"/>
          <a:lstStyle>
            <a:lvl1pPr lvl="0" rtl="0" algn="ctr">
              <a:spcBef>
                <a:spcPts val="0"/>
              </a:spcBef>
              <a:buClr>
                <a:srgbClr val="004C52"/>
              </a:buClr>
              <a:buSzPct val="100000"/>
              <a:buNone/>
              <a:defRPr b="1" sz="1800"/>
            </a:lvl1pPr>
            <a:lvl2pPr lvl="1" rtl="0" algn="ctr">
              <a:spcBef>
                <a:spcPts val="0"/>
              </a:spcBef>
              <a:buClr>
                <a:srgbClr val="004C52"/>
              </a:buClr>
              <a:buSzPct val="100000"/>
              <a:buNone/>
              <a:defRPr b="1" sz="1800"/>
            </a:lvl2pPr>
            <a:lvl3pPr lvl="2" rtl="0" algn="ctr">
              <a:spcBef>
                <a:spcPts val="0"/>
              </a:spcBef>
              <a:buClr>
                <a:srgbClr val="004C52"/>
              </a:buClr>
              <a:buSzPct val="100000"/>
              <a:buNone/>
              <a:defRPr b="1" sz="1800"/>
            </a:lvl3pPr>
            <a:lvl4pPr lvl="3" rtl="0" algn="ctr">
              <a:spcBef>
                <a:spcPts val="0"/>
              </a:spcBef>
              <a:buSzPct val="100000"/>
              <a:buNone/>
              <a:defRPr b="1" sz="1800"/>
            </a:lvl4pPr>
            <a:lvl5pPr lvl="4" rtl="0" algn="ctr">
              <a:spcBef>
                <a:spcPts val="0"/>
              </a:spcBef>
              <a:buSzPct val="100000"/>
              <a:buNone/>
              <a:defRPr b="1" sz="1800"/>
            </a:lvl5pPr>
            <a:lvl6pPr lvl="5" rtl="0" algn="ctr">
              <a:spcBef>
                <a:spcPts val="0"/>
              </a:spcBef>
              <a:buSzPct val="100000"/>
              <a:buNone/>
              <a:defRPr b="1" sz="1800"/>
            </a:lvl6pPr>
            <a:lvl7pPr lvl="6" rtl="0" algn="ctr">
              <a:spcBef>
                <a:spcPts val="0"/>
              </a:spcBef>
              <a:buSzPct val="100000"/>
              <a:buNone/>
              <a:defRPr b="1" sz="1800"/>
            </a:lvl7pPr>
            <a:lvl8pPr lvl="7" rtl="0" algn="ctr">
              <a:spcBef>
                <a:spcPts val="0"/>
              </a:spcBef>
              <a:buSzPct val="100000"/>
              <a:buNone/>
              <a:defRPr b="1" sz="1800"/>
            </a:lvl8pPr>
            <a:lvl9pPr lvl="8" rtl="0" algn="ctr">
              <a:spcBef>
                <a:spcPts val="0"/>
              </a:spcBef>
              <a:buSzPct val="100000"/>
              <a:buNone/>
              <a:defRPr b="1"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p:spTree>
      <p:nvGrpSpPr>
        <p:cNvPr id="19" name="Shape 19"/>
        <p:cNvGrpSpPr/>
        <p:nvPr/>
      </p:nvGrpSpPr>
      <p:grpSpPr>
        <a:xfrm>
          <a:off x="0" y="0"/>
          <a:ext cx="0" cy="0"/>
          <a:chOff x="0" y="0"/>
          <a:chExt cx="0" cy="0"/>
        </a:xfrm>
      </p:grpSpPr>
      <p:sp>
        <p:nvSpPr>
          <p:cNvPr id="20" name="Shape 20"/>
          <p:cNvSpPr/>
          <p:nvPr/>
        </p:nvSpPr>
        <p:spPr>
          <a:xfrm>
            <a:off x="6024" y="301575"/>
            <a:ext cx="9150050" cy="4496747"/>
          </a:xfrm>
          <a:custGeom>
            <a:pathLst>
              <a:path extrusionOk="0" h="149344" w="366002">
                <a:moveTo>
                  <a:pt x="0" y="55491"/>
                </a:moveTo>
                <a:lnTo>
                  <a:pt x="0" y="107122"/>
                </a:lnTo>
                <a:lnTo>
                  <a:pt x="96507" y="149344"/>
                </a:lnTo>
                <a:lnTo>
                  <a:pt x="366002" y="116290"/>
                </a:lnTo>
                <a:lnTo>
                  <a:pt x="366002" y="40050"/>
                </a:lnTo>
                <a:lnTo>
                  <a:pt x="274079" y="0"/>
                </a:lnTo>
                <a:close/>
              </a:path>
            </a:pathLst>
          </a:custGeom>
          <a:solidFill>
            <a:srgbClr val="004C52"/>
          </a:solidFill>
          <a:ln>
            <a:noFill/>
          </a:ln>
        </p:spPr>
      </p:sp>
      <p:sp>
        <p:nvSpPr>
          <p:cNvPr id="21" name="Shape 21"/>
          <p:cNvSpPr/>
          <p:nvPr/>
        </p:nvSpPr>
        <p:spPr>
          <a:xfrm>
            <a:off x="0" y="1580112"/>
            <a:ext cx="9144000" cy="3341667"/>
          </a:xfrm>
          <a:custGeom>
            <a:pathLst>
              <a:path extrusionOk="0" h="110982" w="365760">
                <a:moveTo>
                  <a:pt x="0" y="0"/>
                </a:moveTo>
                <a:lnTo>
                  <a:pt x="0" y="54526"/>
                </a:lnTo>
                <a:lnTo>
                  <a:pt x="317748" y="110982"/>
                </a:lnTo>
                <a:lnTo>
                  <a:pt x="365760" y="84202"/>
                </a:lnTo>
                <a:lnTo>
                  <a:pt x="365760" y="26780"/>
                </a:lnTo>
                <a:close/>
              </a:path>
            </a:pathLst>
          </a:custGeom>
          <a:solidFill>
            <a:srgbClr val="00AE9D">
              <a:alpha val="83460"/>
            </a:srgbClr>
          </a:solidFill>
          <a:ln>
            <a:noFill/>
          </a:ln>
        </p:spPr>
      </p:sp>
      <p:sp>
        <p:nvSpPr>
          <p:cNvPr id="22" name="Shape 22"/>
          <p:cNvSpPr/>
          <p:nvPr/>
        </p:nvSpPr>
        <p:spPr>
          <a:xfrm>
            <a:off x="-5900" y="410541"/>
            <a:ext cx="9144151" cy="4453148"/>
          </a:xfrm>
          <a:custGeom>
            <a:pathLst>
              <a:path extrusionOk="0" h="147896" w="365036">
                <a:moveTo>
                  <a:pt x="365036" y="21714"/>
                </a:moveTo>
                <a:lnTo>
                  <a:pt x="87097" y="0"/>
                </a:lnTo>
                <a:lnTo>
                  <a:pt x="0" y="57421"/>
                </a:lnTo>
                <a:lnTo>
                  <a:pt x="0" y="117255"/>
                </a:lnTo>
                <a:lnTo>
                  <a:pt x="241266" y="147896"/>
                </a:lnTo>
                <a:lnTo>
                  <a:pt x="365036" y="112913"/>
                </a:lnTo>
                <a:close/>
              </a:path>
            </a:pathLst>
          </a:custGeom>
          <a:solidFill>
            <a:srgbClr val="ABE33F">
              <a:alpha val="81150"/>
            </a:srgbClr>
          </a:solidFill>
          <a:ln>
            <a:noFill/>
          </a:ln>
        </p:spPr>
      </p:sp>
      <p:sp>
        <p:nvSpPr>
          <p:cNvPr id="23" name="Shape 23"/>
          <p:cNvSpPr txBox="1"/>
          <p:nvPr>
            <p:ph idx="1" type="body"/>
          </p:nvPr>
        </p:nvSpPr>
        <p:spPr>
          <a:xfrm>
            <a:off x="1833775" y="2314200"/>
            <a:ext cx="5476500" cy="819899"/>
          </a:xfrm>
          <a:prstGeom prst="rect">
            <a:avLst/>
          </a:prstGeom>
        </p:spPr>
        <p:txBody>
          <a:bodyPr anchorCtr="0" anchor="ctr" bIns="91425" lIns="91425" rIns="91425" tIns="91425"/>
          <a:lstStyle>
            <a:lvl1pPr lvl="0" rtl="0" algn="ctr">
              <a:spcBef>
                <a:spcPts val="0"/>
              </a:spcBef>
              <a:buClr>
                <a:srgbClr val="FFFFFF"/>
              </a:buClr>
              <a:defRPr b="1" i="1">
                <a:solidFill>
                  <a:srgbClr val="FFFFFF"/>
                </a:solidFill>
              </a:defRPr>
            </a:lvl1pPr>
            <a:lvl2pPr lvl="1" rtl="0" algn="ctr">
              <a:spcBef>
                <a:spcPts val="0"/>
              </a:spcBef>
              <a:buClr>
                <a:srgbClr val="FFFFFF"/>
              </a:buClr>
              <a:defRPr b="1" i="1">
                <a:solidFill>
                  <a:srgbClr val="FFFFFF"/>
                </a:solidFill>
              </a:defRPr>
            </a:lvl2pPr>
            <a:lvl3pPr lvl="2" rtl="0" algn="ctr">
              <a:spcBef>
                <a:spcPts val="0"/>
              </a:spcBef>
              <a:buClr>
                <a:srgbClr val="FFFFFF"/>
              </a:buClr>
              <a:defRPr b="1" i="1">
                <a:solidFill>
                  <a:srgbClr val="FFFFFF"/>
                </a:solidFill>
              </a:defRPr>
            </a:lvl3pPr>
            <a:lvl4pPr lvl="3" rtl="0" algn="ctr">
              <a:spcBef>
                <a:spcPts val="0"/>
              </a:spcBef>
              <a:buClr>
                <a:srgbClr val="FFFFFF"/>
              </a:buClr>
              <a:defRPr b="1" i="1">
                <a:solidFill>
                  <a:srgbClr val="FFFFFF"/>
                </a:solidFill>
              </a:defRPr>
            </a:lvl4pPr>
            <a:lvl5pPr lvl="4" rtl="0" algn="ctr">
              <a:spcBef>
                <a:spcPts val="0"/>
              </a:spcBef>
              <a:buClr>
                <a:srgbClr val="FFFFFF"/>
              </a:buClr>
              <a:defRPr b="1" i="1">
                <a:solidFill>
                  <a:srgbClr val="FFFFFF"/>
                </a:solidFill>
              </a:defRPr>
            </a:lvl5pPr>
            <a:lvl6pPr lvl="5" rtl="0" algn="ctr">
              <a:spcBef>
                <a:spcPts val="0"/>
              </a:spcBef>
              <a:buClr>
                <a:srgbClr val="FFFFFF"/>
              </a:buClr>
              <a:defRPr b="1" i="1">
                <a:solidFill>
                  <a:srgbClr val="FFFFFF"/>
                </a:solidFill>
              </a:defRPr>
            </a:lvl6pPr>
            <a:lvl7pPr lvl="6" rtl="0" algn="ctr">
              <a:spcBef>
                <a:spcPts val="0"/>
              </a:spcBef>
              <a:buClr>
                <a:srgbClr val="FFFFFF"/>
              </a:buClr>
              <a:defRPr b="1" i="1">
                <a:solidFill>
                  <a:srgbClr val="FFFFFF"/>
                </a:solidFill>
              </a:defRPr>
            </a:lvl7pPr>
            <a:lvl8pPr lvl="7" rtl="0" algn="ctr">
              <a:spcBef>
                <a:spcPts val="0"/>
              </a:spcBef>
              <a:buClr>
                <a:srgbClr val="FFFFFF"/>
              </a:buClr>
              <a:defRPr b="1" i="1">
                <a:solidFill>
                  <a:srgbClr val="FFFFFF"/>
                </a:solidFill>
              </a:defRPr>
            </a:lvl8pPr>
            <a:lvl9pPr lvl="8" algn="ctr">
              <a:spcBef>
                <a:spcPts val="0"/>
              </a:spcBef>
              <a:buClr>
                <a:srgbClr val="FFFFFF"/>
              </a:buClr>
              <a:defRPr b="1" i="1">
                <a:solidFill>
                  <a:srgbClr val="FFFFFF"/>
                </a:solidFill>
              </a:defRPr>
            </a:lvl9pPr>
          </a:lstStyle>
          <a:p/>
        </p:txBody>
      </p:sp>
      <p:sp>
        <p:nvSpPr>
          <p:cNvPr id="24" name="Shape 24"/>
          <p:cNvSpPr txBox="1"/>
          <p:nvPr/>
        </p:nvSpPr>
        <p:spPr>
          <a:xfrm>
            <a:off x="3593400" y="1086168"/>
            <a:ext cx="1957200" cy="653699"/>
          </a:xfrm>
          <a:prstGeom prst="rect">
            <a:avLst/>
          </a:prstGeom>
          <a:noFill/>
          <a:ln>
            <a:noFill/>
          </a:ln>
        </p:spPr>
        <p:txBody>
          <a:bodyPr anchorCtr="0" anchor="t" bIns="91425" lIns="91425" rIns="91425" tIns="91425">
            <a:noAutofit/>
          </a:bodyPr>
          <a:lstStyle/>
          <a:p>
            <a:pPr lvl="0" algn="ctr">
              <a:spcBef>
                <a:spcPts val="0"/>
              </a:spcBef>
              <a:buNone/>
            </a:pPr>
            <a:r>
              <a:rPr b="1" lang="en" sz="6000">
                <a:solidFill>
                  <a:srgbClr val="FFFFFF"/>
                </a:solidFill>
                <a:latin typeface="Raleway"/>
                <a:ea typeface="Raleway"/>
                <a:cs typeface="Raleway"/>
                <a:sym typeface="Raleway"/>
              </a:rPr>
              <a:t>“</a:t>
            </a:r>
          </a:p>
        </p:txBody>
      </p:sp>
      <p:sp>
        <p:nvSpPr>
          <p:cNvPr id="25" name="Shape 25"/>
          <p:cNvSpPr/>
          <p:nvPr/>
        </p:nvSpPr>
        <p:spPr>
          <a:xfrm>
            <a:off x="4179900" y="1041875"/>
            <a:ext cx="784200" cy="784200"/>
          </a:xfrm>
          <a:prstGeom prst="diamond">
            <a:avLst/>
          </a:prstGeom>
          <a:noFill/>
          <a:ln cap="flat" cmpd="sng" w="28575">
            <a:solidFill>
              <a:srgbClr val="FFFFFF"/>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 1 column">
    <p:spTree>
      <p:nvGrpSpPr>
        <p:cNvPr id="26" name="Shape 26"/>
        <p:cNvGrpSpPr/>
        <p:nvPr/>
      </p:nvGrpSpPr>
      <p:grpSpPr>
        <a:xfrm>
          <a:off x="0" y="0"/>
          <a:ext cx="0" cy="0"/>
          <a:chOff x="0" y="0"/>
          <a:chExt cx="0" cy="0"/>
        </a:xfrm>
      </p:grpSpPr>
      <p:grpSp>
        <p:nvGrpSpPr>
          <p:cNvPr id="27" name="Shape 27"/>
          <p:cNvGrpSpPr/>
          <p:nvPr/>
        </p:nvGrpSpPr>
        <p:grpSpPr>
          <a:xfrm>
            <a:off x="-6025" y="0"/>
            <a:ext cx="9168125" cy="5163100"/>
            <a:chOff x="-6025" y="0"/>
            <a:chExt cx="9168125" cy="5163100"/>
          </a:xfrm>
        </p:grpSpPr>
        <p:sp>
          <p:nvSpPr>
            <p:cNvPr id="28" name="Shape 28"/>
            <p:cNvSpPr/>
            <p:nvPr/>
          </p:nvSpPr>
          <p:spPr>
            <a:xfrm>
              <a:off x="0" y="0"/>
              <a:ext cx="8552900" cy="1333000"/>
            </a:xfrm>
            <a:custGeom>
              <a:pathLst>
                <a:path extrusionOk="0" h="53320" w="342116">
                  <a:moveTo>
                    <a:pt x="0" y="0"/>
                  </a:moveTo>
                  <a:lnTo>
                    <a:pt x="0" y="53320"/>
                  </a:lnTo>
                  <a:lnTo>
                    <a:pt x="342116" y="0"/>
                  </a:lnTo>
                  <a:close/>
                </a:path>
              </a:pathLst>
            </a:custGeom>
            <a:solidFill>
              <a:srgbClr val="004C52"/>
            </a:solidFill>
            <a:ln>
              <a:noFill/>
            </a:ln>
          </p:spPr>
        </p:sp>
        <p:sp>
          <p:nvSpPr>
            <p:cNvPr id="29" name="Shape 29"/>
            <p:cNvSpPr/>
            <p:nvPr/>
          </p:nvSpPr>
          <p:spPr>
            <a:xfrm>
              <a:off x="2563450" y="0"/>
              <a:ext cx="6580550" cy="1272675"/>
            </a:xfrm>
            <a:custGeom>
              <a:pathLst>
                <a:path extrusionOk="0" h="50907" w="263222">
                  <a:moveTo>
                    <a:pt x="0" y="0"/>
                  </a:moveTo>
                  <a:lnTo>
                    <a:pt x="217381" y="50907"/>
                  </a:lnTo>
                  <a:lnTo>
                    <a:pt x="263222" y="10133"/>
                  </a:lnTo>
                  <a:lnTo>
                    <a:pt x="263222" y="0"/>
                  </a:lnTo>
                  <a:close/>
                </a:path>
              </a:pathLst>
            </a:custGeom>
            <a:solidFill>
              <a:srgbClr val="00AE9D">
                <a:alpha val="83460"/>
              </a:srgbClr>
            </a:solidFill>
            <a:ln>
              <a:noFill/>
            </a:ln>
          </p:spPr>
        </p:sp>
        <p:sp>
          <p:nvSpPr>
            <p:cNvPr id="30" name="Shape 30"/>
            <p:cNvSpPr/>
            <p:nvPr/>
          </p:nvSpPr>
          <p:spPr>
            <a:xfrm>
              <a:off x="-6025" y="2"/>
              <a:ext cx="7298300" cy="1471709"/>
            </a:xfrm>
            <a:custGeom>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31" name="Shape 31"/>
            <p:cNvSpPr/>
            <p:nvPr/>
          </p:nvSpPr>
          <p:spPr>
            <a:xfrm>
              <a:off x="3596100" y="4667000"/>
              <a:ext cx="5090700" cy="476500"/>
            </a:xfrm>
            <a:custGeom>
              <a:pathLst>
                <a:path extrusionOk="0" h="19060" w="203628">
                  <a:moveTo>
                    <a:pt x="0" y="19060"/>
                  </a:moveTo>
                  <a:lnTo>
                    <a:pt x="203628" y="19060"/>
                  </a:lnTo>
                  <a:lnTo>
                    <a:pt x="157305" y="0"/>
                  </a:lnTo>
                  <a:close/>
                </a:path>
              </a:pathLst>
            </a:custGeom>
            <a:solidFill>
              <a:srgbClr val="004C52"/>
            </a:solidFill>
            <a:ln>
              <a:noFill/>
            </a:ln>
          </p:spPr>
        </p:sp>
        <p:sp>
          <p:nvSpPr>
            <p:cNvPr id="32" name="Shape 32"/>
            <p:cNvSpPr/>
            <p:nvPr/>
          </p:nvSpPr>
          <p:spPr>
            <a:xfrm>
              <a:off x="5525000" y="4692625"/>
              <a:ext cx="3637100" cy="470475"/>
            </a:xfrm>
            <a:custGeom>
              <a:pathLst>
                <a:path extrusionOk="0" h="18819" w="145484">
                  <a:moveTo>
                    <a:pt x="145484" y="0"/>
                  </a:moveTo>
                  <a:lnTo>
                    <a:pt x="145484" y="18819"/>
                  </a:lnTo>
                  <a:lnTo>
                    <a:pt x="0" y="18819"/>
                  </a:lnTo>
                  <a:close/>
                </a:path>
              </a:pathLst>
            </a:custGeom>
            <a:solidFill>
              <a:srgbClr val="00AE9D">
                <a:alpha val="83460"/>
              </a:srgbClr>
            </a:solidFill>
            <a:ln>
              <a:noFill/>
            </a:ln>
          </p:spPr>
        </p:sp>
        <p:sp>
          <p:nvSpPr>
            <p:cNvPr id="33" name="Shape 33"/>
            <p:cNvSpPr/>
            <p:nvPr/>
          </p:nvSpPr>
          <p:spPr>
            <a:xfrm>
              <a:off x="7521475" y="4023125"/>
              <a:ext cx="1634600" cy="1139975"/>
            </a:xfrm>
            <a:custGeom>
              <a:pathLst>
                <a:path extrusionOk="0" h="45599" w="65384">
                  <a:moveTo>
                    <a:pt x="65384" y="27022"/>
                  </a:moveTo>
                  <a:lnTo>
                    <a:pt x="65384" y="0"/>
                  </a:lnTo>
                  <a:lnTo>
                    <a:pt x="0" y="45599"/>
                  </a:lnTo>
                  <a:close/>
                </a:path>
              </a:pathLst>
            </a:custGeom>
            <a:solidFill>
              <a:srgbClr val="ABE33F">
                <a:alpha val="81150"/>
              </a:srgbClr>
            </a:solidFill>
            <a:ln>
              <a:noFill/>
            </a:ln>
          </p:spPr>
        </p:sp>
      </p:grpSp>
      <p:sp>
        <p:nvSpPr>
          <p:cNvPr id="34" name="Shape 34"/>
          <p:cNvSpPr txBox="1"/>
          <p:nvPr>
            <p:ph type="title"/>
          </p:nvPr>
        </p:nvSpPr>
        <p:spPr>
          <a:xfrm>
            <a:off x="886650" y="398400"/>
            <a:ext cx="7370699" cy="85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5" name="Shape 35"/>
          <p:cNvSpPr txBox="1"/>
          <p:nvPr>
            <p:ph idx="1" type="body"/>
          </p:nvPr>
        </p:nvSpPr>
        <p:spPr>
          <a:xfrm>
            <a:off x="886650" y="1598408"/>
            <a:ext cx="7370699" cy="33272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 2 columns">
    <p:spTree>
      <p:nvGrpSpPr>
        <p:cNvPr id="36" name="Shape 36"/>
        <p:cNvGrpSpPr/>
        <p:nvPr/>
      </p:nvGrpSpPr>
      <p:grpSpPr>
        <a:xfrm>
          <a:off x="0" y="0"/>
          <a:ext cx="0" cy="0"/>
          <a:chOff x="0" y="0"/>
          <a:chExt cx="0" cy="0"/>
        </a:xfrm>
      </p:grpSpPr>
      <p:grpSp>
        <p:nvGrpSpPr>
          <p:cNvPr id="37" name="Shape 37"/>
          <p:cNvGrpSpPr/>
          <p:nvPr/>
        </p:nvGrpSpPr>
        <p:grpSpPr>
          <a:xfrm>
            <a:off x="-6025" y="0"/>
            <a:ext cx="9168125" cy="5163100"/>
            <a:chOff x="-6025" y="0"/>
            <a:chExt cx="9168125" cy="5163100"/>
          </a:xfrm>
        </p:grpSpPr>
        <p:sp>
          <p:nvSpPr>
            <p:cNvPr id="38" name="Shape 38"/>
            <p:cNvSpPr/>
            <p:nvPr/>
          </p:nvSpPr>
          <p:spPr>
            <a:xfrm>
              <a:off x="0" y="0"/>
              <a:ext cx="8552900" cy="1333000"/>
            </a:xfrm>
            <a:custGeom>
              <a:pathLst>
                <a:path extrusionOk="0" h="53320" w="342116">
                  <a:moveTo>
                    <a:pt x="0" y="0"/>
                  </a:moveTo>
                  <a:lnTo>
                    <a:pt x="0" y="53320"/>
                  </a:lnTo>
                  <a:lnTo>
                    <a:pt x="342116" y="0"/>
                  </a:lnTo>
                  <a:close/>
                </a:path>
              </a:pathLst>
            </a:custGeom>
            <a:solidFill>
              <a:srgbClr val="004C52"/>
            </a:solidFill>
            <a:ln>
              <a:noFill/>
            </a:ln>
          </p:spPr>
        </p:sp>
        <p:sp>
          <p:nvSpPr>
            <p:cNvPr id="39" name="Shape 39"/>
            <p:cNvSpPr/>
            <p:nvPr/>
          </p:nvSpPr>
          <p:spPr>
            <a:xfrm>
              <a:off x="2563450" y="0"/>
              <a:ext cx="6580550" cy="1272675"/>
            </a:xfrm>
            <a:custGeom>
              <a:pathLst>
                <a:path extrusionOk="0" h="50907" w="263222">
                  <a:moveTo>
                    <a:pt x="0" y="0"/>
                  </a:moveTo>
                  <a:lnTo>
                    <a:pt x="217381" y="50907"/>
                  </a:lnTo>
                  <a:lnTo>
                    <a:pt x="263222" y="10133"/>
                  </a:lnTo>
                  <a:lnTo>
                    <a:pt x="263222" y="0"/>
                  </a:lnTo>
                  <a:close/>
                </a:path>
              </a:pathLst>
            </a:custGeom>
            <a:solidFill>
              <a:srgbClr val="00AE9D">
                <a:alpha val="83460"/>
              </a:srgbClr>
            </a:solidFill>
            <a:ln>
              <a:noFill/>
            </a:ln>
          </p:spPr>
        </p:sp>
        <p:sp>
          <p:nvSpPr>
            <p:cNvPr id="40" name="Shape 40"/>
            <p:cNvSpPr/>
            <p:nvPr/>
          </p:nvSpPr>
          <p:spPr>
            <a:xfrm>
              <a:off x="-6025" y="2"/>
              <a:ext cx="7298300" cy="1471709"/>
            </a:xfrm>
            <a:custGeom>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41" name="Shape 41"/>
            <p:cNvSpPr/>
            <p:nvPr/>
          </p:nvSpPr>
          <p:spPr>
            <a:xfrm>
              <a:off x="3596100" y="4667000"/>
              <a:ext cx="5090700" cy="476500"/>
            </a:xfrm>
            <a:custGeom>
              <a:pathLst>
                <a:path extrusionOk="0" h="19060" w="203628">
                  <a:moveTo>
                    <a:pt x="0" y="19060"/>
                  </a:moveTo>
                  <a:lnTo>
                    <a:pt x="203628" y="19060"/>
                  </a:lnTo>
                  <a:lnTo>
                    <a:pt x="157305" y="0"/>
                  </a:lnTo>
                  <a:close/>
                </a:path>
              </a:pathLst>
            </a:custGeom>
            <a:solidFill>
              <a:srgbClr val="004C52"/>
            </a:solidFill>
            <a:ln>
              <a:noFill/>
            </a:ln>
          </p:spPr>
        </p:sp>
        <p:sp>
          <p:nvSpPr>
            <p:cNvPr id="42" name="Shape 42"/>
            <p:cNvSpPr/>
            <p:nvPr/>
          </p:nvSpPr>
          <p:spPr>
            <a:xfrm>
              <a:off x="5525000" y="4692625"/>
              <a:ext cx="3637100" cy="470475"/>
            </a:xfrm>
            <a:custGeom>
              <a:pathLst>
                <a:path extrusionOk="0" h="18819" w="145484">
                  <a:moveTo>
                    <a:pt x="145484" y="0"/>
                  </a:moveTo>
                  <a:lnTo>
                    <a:pt x="145484" y="18819"/>
                  </a:lnTo>
                  <a:lnTo>
                    <a:pt x="0" y="18819"/>
                  </a:lnTo>
                  <a:close/>
                </a:path>
              </a:pathLst>
            </a:custGeom>
            <a:solidFill>
              <a:srgbClr val="00AE9D">
                <a:alpha val="83460"/>
              </a:srgbClr>
            </a:solidFill>
            <a:ln>
              <a:noFill/>
            </a:ln>
          </p:spPr>
        </p:sp>
        <p:sp>
          <p:nvSpPr>
            <p:cNvPr id="43" name="Shape 43"/>
            <p:cNvSpPr/>
            <p:nvPr/>
          </p:nvSpPr>
          <p:spPr>
            <a:xfrm>
              <a:off x="7521475" y="4023125"/>
              <a:ext cx="1634600" cy="1139975"/>
            </a:xfrm>
            <a:custGeom>
              <a:pathLst>
                <a:path extrusionOk="0" h="45599" w="65384">
                  <a:moveTo>
                    <a:pt x="65384" y="27022"/>
                  </a:moveTo>
                  <a:lnTo>
                    <a:pt x="65384" y="0"/>
                  </a:lnTo>
                  <a:lnTo>
                    <a:pt x="0" y="45599"/>
                  </a:lnTo>
                  <a:close/>
                </a:path>
              </a:pathLst>
            </a:custGeom>
            <a:solidFill>
              <a:srgbClr val="ABE33F">
                <a:alpha val="81150"/>
              </a:srgbClr>
            </a:solidFill>
            <a:ln>
              <a:noFill/>
            </a:ln>
          </p:spPr>
        </p:sp>
      </p:grpSp>
      <p:sp>
        <p:nvSpPr>
          <p:cNvPr id="44" name="Shape 44"/>
          <p:cNvSpPr txBox="1"/>
          <p:nvPr>
            <p:ph type="title"/>
          </p:nvPr>
        </p:nvSpPr>
        <p:spPr>
          <a:xfrm>
            <a:off x="886650" y="398400"/>
            <a:ext cx="7370699" cy="85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 type="body"/>
          </p:nvPr>
        </p:nvSpPr>
        <p:spPr>
          <a:xfrm>
            <a:off x="904925" y="1495850"/>
            <a:ext cx="3560099" cy="3429900"/>
          </a:xfrm>
          <a:prstGeom prst="rect">
            <a:avLst/>
          </a:prstGeom>
        </p:spPr>
        <p:txBody>
          <a:bodyPr anchorCtr="0" anchor="t" bIns="91425" lIns="91425" rIns="91425"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46" name="Shape 46"/>
          <p:cNvSpPr txBox="1"/>
          <p:nvPr>
            <p:ph idx="2" type="body"/>
          </p:nvPr>
        </p:nvSpPr>
        <p:spPr>
          <a:xfrm>
            <a:off x="4679179" y="1495850"/>
            <a:ext cx="3560099" cy="3429900"/>
          </a:xfrm>
          <a:prstGeom prst="rect">
            <a:avLst/>
          </a:prstGeom>
        </p:spPr>
        <p:txBody>
          <a:bodyPr anchorCtr="0" anchor="t" bIns="91425" lIns="91425" rIns="91425"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 3 columns">
    <p:spTree>
      <p:nvGrpSpPr>
        <p:cNvPr id="47" name="Shape 47"/>
        <p:cNvGrpSpPr/>
        <p:nvPr/>
      </p:nvGrpSpPr>
      <p:grpSpPr>
        <a:xfrm>
          <a:off x="0" y="0"/>
          <a:ext cx="0" cy="0"/>
          <a:chOff x="0" y="0"/>
          <a:chExt cx="0" cy="0"/>
        </a:xfrm>
      </p:grpSpPr>
      <p:grpSp>
        <p:nvGrpSpPr>
          <p:cNvPr id="48" name="Shape 48"/>
          <p:cNvGrpSpPr/>
          <p:nvPr/>
        </p:nvGrpSpPr>
        <p:grpSpPr>
          <a:xfrm>
            <a:off x="-6025" y="0"/>
            <a:ext cx="9168125" cy="5163100"/>
            <a:chOff x="-6025" y="0"/>
            <a:chExt cx="9168125" cy="5163100"/>
          </a:xfrm>
        </p:grpSpPr>
        <p:sp>
          <p:nvSpPr>
            <p:cNvPr id="49" name="Shape 49"/>
            <p:cNvSpPr/>
            <p:nvPr/>
          </p:nvSpPr>
          <p:spPr>
            <a:xfrm>
              <a:off x="0" y="0"/>
              <a:ext cx="8552900" cy="1333000"/>
            </a:xfrm>
            <a:custGeom>
              <a:pathLst>
                <a:path extrusionOk="0" h="53320" w="342116">
                  <a:moveTo>
                    <a:pt x="0" y="0"/>
                  </a:moveTo>
                  <a:lnTo>
                    <a:pt x="0" y="53320"/>
                  </a:lnTo>
                  <a:lnTo>
                    <a:pt x="342116" y="0"/>
                  </a:lnTo>
                  <a:close/>
                </a:path>
              </a:pathLst>
            </a:custGeom>
            <a:solidFill>
              <a:srgbClr val="004C52"/>
            </a:solidFill>
            <a:ln>
              <a:noFill/>
            </a:ln>
          </p:spPr>
        </p:sp>
        <p:sp>
          <p:nvSpPr>
            <p:cNvPr id="50" name="Shape 50"/>
            <p:cNvSpPr/>
            <p:nvPr/>
          </p:nvSpPr>
          <p:spPr>
            <a:xfrm>
              <a:off x="2563450" y="0"/>
              <a:ext cx="6580550" cy="1272675"/>
            </a:xfrm>
            <a:custGeom>
              <a:pathLst>
                <a:path extrusionOk="0" h="50907" w="263222">
                  <a:moveTo>
                    <a:pt x="0" y="0"/>
                  </a:moveTo>
                  <a:lnTo>
                    <a:pt x="217381" y="50907"/>
                  </a:lnTo>
                  <a:lnTo>
                    <a:pt x="263222" y="10133"/>
                  </a:lnTo>
                  <a:lnTo>
                    <a:pt x="263222" y="0"/>
                  </a:lnTo>
                  <a:close/>
                </a:path>
              </a:pathLst>
            </a:custGeom>
            <a:solidFill>
              <a:srgbClr val="00AE9D">
                <a:alpha val="83460"/>
              </a:srgbClr>
            </a:solidFill>
            <a:ln>
              <a:noFill/>
            </a:ln>
          </p:spPr>
        </p:sp>
        <p:sp>
          <p:nvSpPr>
            <p:cNvPr id="51" name="Shape 51"/>
            <p:cNvSpPr/>
            <p:nvPr/>
          </p:nvSpPr>
          <p:spPr>
            <a:xfrm>
              <a:off x="-6025" y="2"/>
              <a:ext cx="7298300" cy="1471709"/>
            </a:xfrm>
            <a:custGeom>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52" name="Shape 52"/>
            <p:cNvSpPr/>
            <p:nvPr/>
          </p:nvSpPr>
          <p:spPr>
            <a:xfrm>
              <a:off x="3596100" y="4667000"/>
              <a:ext cx="5090700" cy="476500"/>
            </a:xfrm>
            <a:custGeom>
              <a:pathLst>
                <a:path extrusionOk="0" h="19060" w="203628">
                  <a:moveTo>
                    <a:pt x="0" y="19060"/>
                  </a:moveTo>
                  <a:lnTo>
                    <a:pt x="203628" y="19060"/>
                  </a:lnTo>
                  <a:lnTo>
                    <a:pt x="157305" y="0"/>
                  </a:lnTo>
                  <a:close/>
                </a:path>
              </a:pathLst>
            </a:custGeom>
            <a:solidFill>
              <a:srgbClr val="004C52"/>
            </a:solidFill>
            <a:ln>
              <a:noFill/>
            </a:ln>
          </p:spPr>
        </p:sp>
        <p:sp>
          <p:nvSpPr>
            <p:cNvPr id="53" name="Shape 53"/>
            <p:cNvSpPr/>
            <p:nvPr/>
          </p:nvSpPr>
          <p:spPr>
            <a:xfrm>
              <a:off x="5525000" y="4692625"/>
              <a:ext cx="3637100" cy="470475"/>
            </a:xfrm>
            <a:custGeom>
              <a:pathLst>
                <a:path extrusionOk="0" h="18819" w="145484">
                  <a:moveTo>
                    <a:pt x="145484" y="0"/>
                  </a:moveTo>
                  <a:lnTo>
                    <a:pt x="145484" y="18819"/>
                  </a:lnTo>
                  <a:lnTo>
                    <a:pt x="0" y="18819"/>
                  </a:lnTo>
                  <a:close/>
                </a:path>
              </a:pathLst>
            </a:custGeom>
            <a:solidFill>
              <a:srgbClr val="00AE9D">
                <a:alpha val="83460"/>
              </a:srgbClr>
            </a:solidFill>
            <a:ln>
              <a:noFill/>
            </a:ln>
          </p:spPr>
        </p:sp>
        <p:sp>
          <p:nvSpPr>
            <p:cNvPr id="54" name="Shape 54"/>
            <p:cNvSpPr/>
            <p:nvPr/>
          </p:nvSpPr>
          <p:spPr>
            <a:xfrm>
              <a:off x="7521475" y="4023125"/>
              <a:ext cx="1634600" cy="1139975"/>
            </a:xfrm>
            <a:custGeom>
              <a:pathLst>
                <a:path extrusionOk="0" h="45599" w="65384">
                  <a:moveTo>
                    <a:pt x="65384" y="27022"/>
                  </a:moveTo>
                  <a:lnTo>
                    <a:pt x="65384" y="0"/>
                  </a:lnTo>
                  <a:lnTo>
                    <a:pt x="0" y="45599"/>
                  </a:lnTo>
                  <a:close/>
                </a:path>
              </a:pathLst>
            </a:custGeom>
            <a:solidFill>
              <a:srgbClr val="ABE33F">
                <a:alpha val="81150"/>
              </a:srgbClr>
            </a:solidFill>
            <a:ln>
              <a:noFill/>
            </a:ln>
          </p:spPr>
        </p:sp>
      </p:grpSp>
      <p:sp>
        <p:nvSpPr>
          <p:cNvPr id="55" name="Shape 55"/>
          <p:cNvSpPr txBox="1"/>
          <p:nvPr>
            <p:ph type="title"/>
          </p:nvPr>
        </p:nvSpPr>
        <p:spPr>
          <a:xfrm>
            <a:off x="886650" y="398400"/>
            <a:ext cx="7370699" cy="8574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870750" y="1495850"/>
            <a:ext cx="2365199" cy="34299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p:txBody>
      </p:sp>
      <p:sp>
        <p:nvSpPr>
          <p:cNvPr id="57" name="Shape 57"/>
          <p:cNvSpPr txBox="1"/>
          <p:nvPr>
            <p:ph idx="2" type="body"/>
          </p:nvPr>
        </p:nvSpPr>
        <p:spPr>
          <a:xfrm>
            <a:off x="3357261" y="1495850"/>
            <a:ext cx="2365199" cy="34299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p:txBody>
      </p:sp>
      <p:sp>
        <p:nvSpPr>
          <p:cNvPr id="58" name="Shape 58"/>
          <p:cNvSpPr txBox="1"/>
          <p:nvPr>
            <p:ph idx="3" type="body"/>
          </p:nvPr>
        </p:nvSpPr>
        <p:spPr>
          <a:xfrm>
            <a:off x="5843773" y="1495850"/>
            <a:ext cx="2365199" cy="34299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9" name="Shape 59"/>
        <p:cNvGrpSpPr/>
        <p:nvPr/>
      </p:nvGrpSpPr>
      <p:grpSpPr>
        <a:xfrm>
          <a:off x="0" y="0"/>
          <a:ext cx="0" cy="0"/>
          <a:chOff x="0" y="0"/>
          <a:chExt cx="0" cy="0"/>
        </a:xfrm>
      </p:grpSpPr>
      <p:grpSp>
        <p:nvGrpSpPr>
          <p:cNvPr id="60" name="Shape 60"/>
          <p:cNvGrpSpPr/>
          <p:nvPr/>
        </p:nvGrpSpPr>
        <p:grpSpPr>
          <a:xfrm>
            <a:off x="-6025" y="0"/>
            <a:ext cx="9168125" cy="5163100"/>
            <a:chOff x="-6025" y="0"/>
            <a:chExt cx="9168125" cy="5163100"/>
          </a:xfrm>
        </p:grpSpPr>
        <p:sp>
          <p:nvSpPr>
            <p:cNvPr id="61" name="Shape 61"/>
            <p:cNvSpPr/>
            <p:nvPr/>
          </p:nvSpPr>
          <p:spPr>
            <a:xfrm>
              <a:off x="0" y="0"/>
              <a:ext cx="8552900" cy="1333000"/>
            </a:xfrm>
            <a:custGeom>
              <a:pathLst>
                <a:path extrusionOk="0" h="53320" w="342116">
                  <a:moveTo>
                    <a:pt x="0" y="0"/>
                  </a:moveTo>
                  <a:lnTo>
                    <a:pt x="0" y="53320"/>
                  </a:lnTo>
                  <a:lnTo>
                    <a:pt x="342116" y="0"/>
                  </a:lnTo>
                  <a:close/>
                </a:path>
              </a:pathLst>
            </a:custGeom>
            <a:solidFill>
              <a:srgbClr val="004C52"/>
            </a:solidFill>
            <a:ln>
              <a:noFill/>
            </a:ln>
          </p:spPr>
        </p:sp>
        <p:sp>
          <p:nvSpPr>
            <p:cNvPr id="62" name="Shape 62"/>
            <p:cNvSpPr/>
            <p:nvPr/>
          </p:nvSpPr>
          <p:spPr>
            <a:xfrm>
              <a:off x="2563450" y="0"/>
              <a:ext cx="6580550" cy="1272675"/>
            </a:xfrm>
            <a:custGeom>
              <a:pathLst>
                <a:path extrusionOk="0" h="50907" w="263222">
                  <a:moveTo>
                    <a:pt x="0" y="0"/>
                  </a:moveTo>
                  <a:lnTo>
                    <a:pt x="217381" y="50907"/>
                  </a:lnTo>
                  <a:lnTo>
                    <a:pt x="263222" y="10133"/>
                  </a:lnTo>
                  <a:lnTo>
                    <a:pt x="263222" y="0"/>
                  </a:lnTo>
                  <a:close/>
                </a:path>
              </a:pathLst>
            </a:custGeom>
            <a:solidFill>
              <a:srgbClr val="00AE9D">
                <a:alpha val="83460"/>
              </a:srgbClr>
            </a:solidFill>
            <a:ln>
              <a:noFill/>
            </a:ln>
          </p:spPr>
        </p:sp>
        <p:sp>
          <p:nvSpPr>
            <p:cNvPr id="63" name="Shape 63"/>
            <p:cNvSpPr/>
            <p:nvPr/>
          </p:nvSpPr>
          <p:spPr>
            <a:xfrm>
              <a:off x="-6025" y="2"/>
              <a:ext cx="7298300" cy="1471709"/>
            </a:xfrm>
            <a:custGeom>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64" name="Shape 64"/>
            <p:cNvSpPr/>
            <p:nvPr/>
          </p:nvSpPr>
          <p:spPr>
            <a:xfrm>
              <a:off x="3596100" y="4667000"/>
              <a:ext cx="5090700" cy="476500"/>
            </a:xfrm>
            <a:custGeom>
              <a:pathLst>
                <a:path extrusionOk="0" h="19060" w="203628">
                  <a:moveTo>
                    <a:pt x="0" y="19060"/>
                  </a:moveTo>
                  <a:lnTo>
                    <a:pt x="203628" y="19060"/>
                  </a:lnTo>
                  <a:lnTo>
                    <a:pt x="157305" y="0"/>
                  </a:lnTo>
                  <a:close/>
                </a:path>
              </a:pathLst>
            </a:custGeom>
            <a:solidFill>
              <a:srgbClr val="004C52"/>
            </a:solidFill>
            <a:ln>
              <a:noFill/>
            </a:ln>
          </p:spPr>
        </p:sp>
        <p:sp>
          <p:nvSpPr>
            <p:cNvPr id="65" name="Shape 65"/>
            <p:cNvSpPr/>
            <p:nvPr/>
          </p:nvSpPr>
          <p:spPr>
            <a:xfrm>
              <a:off x="5525000" y="4692625"/>
              <a:ext cx="3637100" cy="470475"/>
            </a:xfrm>
            <a:custGeom>
              <a:pathLst>
                <a:path extrusionOk="0" h="18819" w="145484">
                  <a:moveTo>
                    <a:pt x="145484" y="0"/>
                  </a:moveTo>
                  <a:lnTo>
                    <a:pt x="145484" y="18819"/>
                  </a:lnTo>
                  <a:lnTo>
                    <a:pt x="0" y="18819"/>
                  </a:lnTo>
                  <a:close/>
                </a:path>
              </a:pathLst>
            </a:custGeom>
            <a:solidFill>
              <a:srgbClr val="00AE9D">
                <a:alpha val="83460"/>
              </a:srgbClr>
            </a:solidFill>
            <a:ln>
              <a:noFill/>
            </a:ln>
          </p:spPr>
        </p:sp>
        <p:sp>
          <p:nvSpPr>
            <p:cNvPr id="66" name="Shape 66"/>
            <p:cNvSpPr/>
            <p:nvPr/>
          </p:nvSpPr>
          <p:spPr>
            <a:xfrm>
              <a:off x="7521475" y="4023125"/>
              <a:ext cx="1634600" cy="1139975"/>
            </a:xfrm>
            <a:custGeom>
              <a:pathLst>
                <a:path extrusionOk="0" h="45599" w="65384">
                  <a:moveTo>
                    <a:pt x="65384" y="27022"/>
                  </a:moveTo>
                  <a:lnTo>
                    <a:pt x="65384" y="0"/>
                  </a:lnTo>
                  <a:lnTo>
                    <a:pt x="0" y="45599"/>
                  </a:lnTo>
                  <a:close/>
                </a:path>
              </a:pathLst>
            </a:custGeom>
            <a:solidFill>
              <a:srgbClr val="ABE33F">
                <a:alpha val="81150"/>
              </a:srgbClr>
            </a:solidFill>
            <a:ln>
              <a:noFill/>
            </a:ln>
          </p:spPr>
        </p:sp>
      </p:grpSp>
      <p:sp>
        <p:nvSpPr>
          <p:cNvPr id="67" name="Shape 67"/>
          <p:cNvSpPr txBox="1"/>
          <p:nvPr>
            <p:ph type="title"/>
          </p:nvPr>
        </p:nvSpPr>
        <p:spPr>
          <a:xfrm>
            <a:off x="886650" y="398400"/>
            <a:ext cx="7370699" cy="85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8" name="Shape 68"/>
        <p:cNvGrpSpPr/>
        <p:nvPr/>
      </p:nvGrpSpPr>
      <p:grpSpPr>
        <a:xfrm>
          <a:off x="0" y="0"/>
          <a:ext cx="0" cy="0"/>
          <a:chOff x="0" y="0"/>
          <a:chExt cx="0" cy="0"/>
        </a:xfrm>
      </p:grpSpPr>
      <p:sp>
        <p:nvSpPr>
          <p:cNvPr id="69" name="Shape 69"/>
          <p:cNvSpPr/>
          <p:nvPr/>
        </p:nvSpPr>
        <p:spPr>
          <a:xfrm>
            <a:off x="-2355" y="0"/>
            <a:ext cx="5209571" cy="983354"/>
          </a:xfrm>
          <a:custGeom>
            <a:pathLst>
              <a:path extrusionOk="0" h="53320" w="342116">
                <a:moveTo>
                  <a:pt x="0" y="0"/>
                </a:moveTo>
                <a:lnTo>
                  <a:pt x="0" y="53320"/>
                </a:lnTo>
                <a:lnTo>
                  <a:pt x="342116" y="0"/>
                </a:lnTo>
                <a:close/>
              </a:path>
            </a:pathLst>
          </a:custGeom>
          <a:solidFill>
            <a:srgbClr val="004C52"/>
          </a:solidFill>
          <a:ln>
            <a:noFill/>
          </a:ln>
        </p:spPr>
      </p:sp>
      <p:sp>
        <p:nvSpPr>
          <p:cNvPr id="70" name="Shape 70"/>
          <p:cNvSpPr/>
          <p:nvPr/>
        </p:nvSpPr>
        <p:spPr>
          <a:xfrm>
            <a:off x="-6025" y="1"/>
            <a:ext cx="4445394" cy="1085643"/>
          </a:xfrm>
          <a:custGeom>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71" name="Shape 71"/>
          <p:cNvSpPr/>
          <p:nvPr/>
        </p:nvSpPr>
        <p:spPr>
          <a:xfrm>
            <a:off x="6375475" y="4745746"/>
            <a:ext cx="2548913" cy="400879"/>
          </a:xfrm>
          <a:custGeom>
            <a:pathLst>
              <a:path extrusionOk="0" h="19060" w="203628">
                <a:moveTo>
                  <a:pt x="0" y="19060"/>
                </a:moveTo>
                <a:lnTo>
                  <a:pt x="203628" y="19060"/>
                </a:lnTo>
                <a:lnTo>
                  <a:pt x="157305" y="0"/>
                </a:lnTo>
                <a:close/>
              </a:path>
            </a:pathLst>
          </a:custGeom>
          <a:solidFill>
            <a:srgbClr val="004C52"/>
          </a:solidFill>
          <a:ln>
            <a:noFill/>
          </a:ln>
        </p:spPr>
      </p:sp>
      <p:sp>
        <p:nvSpPr>
          <p:cNvPr id="72" name="Shape 72"/>
          <p:cNvSpPr/>
          <p:nvPr/>
        </p:nvSpPr>
        <p:spPr>
          <a:xfrm>
            <a:off x="7341180" y="4767304"/>
            <a:ext cx="1821095" cy="395810"/>
          </a:xfrm>
          <a:custGeom>
            <a:pathLst>
              <a:path extrusionOk="0" h="18819" w="145484">
                <a:moveTo>
                  <a:pt x="145484" y="0"/>
                </a:moveTo>
                <a:lnTo>
                  <a:pt x="145484" y="18819"/>
                </a:lnTo>
                <a:lnTo>
                  <a:pt x="0" y="18819"/>
                </a:lnTo>
                <a:close/>
              </a:path>
            </a:pathLst>
          </a:custGeom>
          <a:solidFill>
            <a:srgbClr val="00AE9D">
              <a:alpha val="83460"/>
            </a:srgbClr>
          </a:solidFill>
          <a:ln>
            <a:noFill/>
          </a:ln>
        </p:spPr>
      </p:sp>
      <p:sp>
        <p:nvSpPr>
          <p:cNvPr id="73" name="Shape 73"/>
          <p:cNvSpPr/>
          <p:nvPr/>
        </p:nvSpPr>
        <p:spPr>
          <a:xfrm>
            <a:off x="8340717" y="4204075"/>
            <a:ext cx="818444" cy="959060"/>
          </a:xfrm>
          <a:custGeom>
            <a:pathLst>
              <a:path extrusionOk="0" h="45599" w="65384">
                <a:moveTo>
                  <a:pt x="65384" y="27022"/>
                </a:moveTo>
                <a:lnTo>
                  <a:pt x="65384" y="0"/>
                </a:lnTo>
                <a:lnTo>
                  <a:pt x="0" y="45599"/>
                </a:lnTo>
                <a:close/>
              </a:path>
            </a:pathLst>
          </a:custGeom>
          <a:solidFill>
            <a:srgbClr val="ABE33F">
              <a:alpha val="81150"/>
            </a:srgbClr>
          </a:solidFill>
          <a:ln>
            <a:noFill/>
          </a:ln>
        </p:spPr>
      </p:sp>
      <p:sp>
        <p:nvSpPr>
          <p:cNvPr id="74" name="Shape 74"/>
          <p:cNvSpPr/>
          <p:nvPr/>
        </p:nvSpPr>
        <p:spPr>
          <a:xfrm>
            <a:off x="1559025" y="-6025"/>
            <a:ext cx="4116775" cy="944875"/>
          </a:xfrm>
          <a:custGeom>
            <a:pathLst>
              <a:path extrusionOk="0" h="37795" w="164671">
                <a:moveTo>
                  <a:pt x="0" y="241"/>
                </a:moveTo>
                <a:lnTo>
                  <a:pt x="132407" y="37795"/>
                </a:lnTo>
                <a:lnTo>
                  <a:pt x="164671" y="0"/>
                </a:lnTo>
                <a:lnTo>
                  <a:pt x="160329" y="241"/>
                </a:lnTo>
                <a:close/>
              </a:path>
            </a:pathLst>
          </a:custGeom>
          <a:solidFill>
            <a:srgbClr val="00AE9D">
              <a:alpha val="83460"/>
            </a:srgbClr>
          </a:solidFill>
          <a:ln>
            <a:noFill/>
          </a:ln>
        </p:spPr>
      </p:sp>
      <p:sp>
        <p:nvSpPr>
          <p:cNvPr id="75" name="Shape 75"/>
          <p:cNvSpPr txBox="1"/>
          <p:nvPr>
            <p:ph idx="1" type="body"/>
          </p:nvPr>
        </p:nvSpPr>
        <p:spPr>
          <a:xfrm>
            <a:off x="457200" y="4406309"/>
            <a:ext cx="8229600" cy="519599"/>
          </a:xfrm>
          <a:prstGeom prst="rect">
            <a:avLst/>
          </a:prstGeom>
        </p:spPr>
        <p:txBody>
          <a:bodyPr anchorCtr="0" anchor="t" bIns="91425" lIns="91425" rIns="91425" tIns="91425"/>
          <a:lstStyle>
            <a:lvl1pPr lvl="0" algn="ctr">
              <a:spcBef>
                <a:spcPts val="360"/>
              </a:spcBef>
              <a:buSzPct val="100000"/>
              <a:buNone/>
              <a:defRPr sz="1400"/>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6" name="Shape 76"/>
        <p:cNvGrpSpPr/>
        <p:nvPr/>
      </p:nvGrpSpPr>
      <p:grpSpPr>
        <a:xfrm>
          <a:off x="0" y="0"/>
          <a:ext cx="0" cy="0"/>
          <a:chOff x="0" y="0"/>
          <a:chExt cx="0" cy="0"/>
        </a:xfrm>
      </p:grpSpPr>
      <p:sp>
        <p:nvSpPr>
          <p:cNvPr id="77" name="Shape 77"/>
          <p:cNvSpPr/>
          <p:nvPr/>
        </p:nvSpPr>
        <p:spPr>
          <a:xfrm>
            <a:off x="-2355" y="0"/>
            <a:ext cx="5209571" cy="983354"/>
          </a:xfrm>
          <a:custGeom>
            <a:pathLst>
              <a:path extrusionOk="0" h="53320" w="342116">
                <a:moveTo>
                  <a:pt x="0" y="0"/>
                </a:moveTo>
                <a:lnTo>
                  <a:pt x="0" y="53320"/>
                </a:lnTo>
                <a:lnTo>
                  <a:pt x="342116" y="0"/>
                </a:lnTo>
                <a:close/>
              </a:path>
            </a:pathLst>
          </a:custGeom>
          <a:solidFill>
            <a:srgbClr val="004C52"/>
          </a:solidFill>
          <a:ln>
            <a:noFill/>
          </a:ln>
        </p:spPr>
      </p:sp>
      <p:sp>
        <p:nvSpPr>
          <p:cNvPr id="78" name="Shape 78"/>
          <p:cNvSpPr/>
          <p:nvPr/>
        </p:nvSpPr>
        <p:spPr>
          <a:xfrm>
            <a:off x="-6025" y="1"/>
            <a:ext cx="4445394" cy="1085643"/>
          </a:xfrm>
          <a:custGeom>
            <a:pathLst>
              <a:path extrusionOk="0" h="58628" w="291932">
                <a:moveTo>
                  <a:pt x="0" y="18578"/>
                </a:moveTo>
                <a:lnTo>
                  <a:pt x="241" y="34019"/>
                </a:lnTo>
                <a:lnTo>
                  <a:pt x="221482" y="58628"/>
                </a:lnTo>
                <a:lnTo>
                  <a:pt x="291932" y="0"/>
                </a:lnTo>
                <a:close/>
              </a:path>
            </a:pathLst>
          </a:custGeom>
          <a:solidFill>
            <a:srgbClr val="ABE33F">
              <a:alpha val="81150"/>
            </a:srgbClr>
          </a:solidFill>
          <a:ln>
            <a:noFill/>
          </a:ln>
        </p:spPr>
      </p:sp>
      <p:sp>
        <p:nvSpPr>
          <p:cNvPr id="79" name="Shape 79"/>
          <p:cNvSpPr/>
          <p:nvPr/>
        </p:nvSpPr>
        <p:spPr>
          <a:xfrm>
            <a:off x="6375475" y="4745746"/>
            <a:ext cx="2548913" cy="400879"/>
          </a:xfrm>
          <a:custGeom>
            <a:pathLst>
              <a:path extrusionOk="0" h="19060" w="203628">
                <a:moveTo>
                  <a:pt x="0" y="19060"/>
                </a:moveTo>
                <a:lnTo>
                  <a:pt x="203628" y="19060"/>
                </a:lnTo>
                <a:lnTo>
                  <a:pt x="157305" y="0"/>
                </a:lnTo>
                <a:close/>
              </a:path>
            </a:pathLst>
          </a:custGeom>
          <a:solidFill>
            <a:srgbClr val="004C52"/>
          </a:solidFill>
          <a:ln>
            <a:noFill/>
          </a:ln>
        </p:spPr>
      </p:sp>
      <p:sp>
        <p:nvSpPr>
          <p:cNvPr id="80" name="Shape 80"/>
          <p:cNvSpPr/>
          <p:nvPr/>
        </p:nvSpPr>
        <p:spPr>
          <a:xfrm>
            <a:off x="7341180" y="4767304"/>
            <a:ext cx="1821095" cy="395810"/>
          </a:xfrm>
          <a:custGeom>
            <a:pathLst>
              <a:path extrusionOk="0" h="18819" w="145484">
                <a:moveTo>
                  <a:pt x="145484" y="0"/>
                </a:moveTo>
                <a:lnTo>
                  <a:pt x="145484" y="18819"/>
                </a:lnTo>
                <a:lnTo>
                  <a:pt x="0" y="18819"/>
                </a:lnTo>
                <a:close/>
              </a:path>
            </a:pathLst>
          </a:custGeom>
          <a:solidFill>
            <a:srgbClr val="00AE9D">
              <a:alpha val="83460"/>
            </a:srgbClr>
          </a:solidFill>
          <a:ln>
            <a:noFill/>
          </a:ln>
        </p:spPr>
      </p:sp>
      <p:sp>
        <p:nvSpPr>
          <p:cNvPr id="81" name="Shape 81"/>
          <p:cNvSpPr/>
          <p:nvPr/>
        </p:nvSpPr>
        <p:spPr>
          <a:xfrm>
            <a:off x="8340717" y="4204075"/>
            <a:ext cx="818444" cy="959060"/>
          </a:xfrm>
          <a:custGeom>
            <a:pathLst>
              <a:path extrusionOk="0" h="45599" w="65384">
                <a:moveTo>
                  <a:pt x="65384" y="27022"/>
                </a:moveTo>
                <a:lnTo>
                  <a:pt x="65384" y="0"/>
                </a:lnTo>
                <a:lnTo>
                  <a:pt x="0" y="45599"/>
                </a:lnTo>
                <a:close/>
              </a:path>
            </a:pathLst>
          </a:custGeom>
          <a:solidFill>
            <a:srgbClr val="ABE33F">
              <a:alpha val="81150"/>
            </a:srgbClr>
          </a:solidFill>
          <a:ln>
            <a:noFill/>
          </a:ln>
        </p:spPr>
      </p:sp>
      <p:sp>
        <p:nvSpPr>
          <p:cNvPr id="82" name="Shape 82"/>
          <p:cNvSpPr/>
          <p:nvPr/>
        </p:nvSpPr>
        <p:spPr>
          <a:xfrm>
            <a:off x="1559025" y="-6025"/>
            <a:ext cx="4116775" cy="944875"/>
          </a:xfrm>
          <a:custGeom>
            <a:pathLst>
              <a:path extrusionOk="0" h="37795" w="164671">
                <a:moveTo>
                  <a:pt x="0" y="241"/>
                </a:moveTo>
                <a:lnTo>
                  <a:pt x="132407" y="37795"/>
                </a:lnTo>
                <a:lnTo>
                  <a:pt x="164671" y="0"/>
                </a:lnTo>
                <a:lnTo>
                  <a:pt x="160329" y="241"/>
                </a:lnTo>
                <a:close/>
              </a:path>
            </a:pathLst>
          </a:custGeom>
          <a:solidFill>
            <a:srgbClr val="00AE9D">
              <a:alpha val="83460"/>
            </a:srgbClr>
          </a:solidFill>
          <a:ln>
            <a:noFill/>
          </a:ln>
        </p:spPr>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idx="1" type="body"/>
          </p:nvPr>
        </p:nvSpPr>
        <p:spPr>
          <a:xfrm>
            <a:off x="886650" y="1598408"/>
            <a:ext cx="7370699" cy="3327299"/>
          </a:xfrm>
          <a:prstGeom prst="rect">
            <a:avLst/>
          </a:prstGeom>
          <a:noFill/>
          <a:ln>
            <a:noFill/>
          </a:ln>
        </p:spPr>
        <p:txBody>
          <a:bodyPr anchorCtr="0" anchor="t" bIns="91425" lIns="91425" rIns="91425" tIns="91425"/>
          <a:lstStyle>
            <a:lvl1pPr lvl="0">
              <a:spcBef>
                <a:spcPts val="600"/>
              </a:spcBef>
              <a:buClr>
                <a:srgbClr val="ABE33F"/>
              </a:buClr>
              <a:buSzPct val="100000"/>
              <a:buFont typeface="Karla"/>
              <a:buChar char="🔸"/>
              <a:defRPr sz="2400">
                <a:solidFill>
                  <a:srgbClr val="004C52"/>
                </a:solidFill>
                <a:latin typeface="Karla"/>
                <a:ea typeface="Karla"/>
                <a:cs typeface="Karla"/>
                <a:sym typeface="Karla"/>
              </a:defRPr>
            </a:lvl1pPr>
            <a:lvl2pPr lvl="1">
              <a:spcBef>
                <a:spcPts val="480"/>
              </a:spcBef>
              <a:buClr>
                <a:srgbClr val="ABE33F"/>
              </a:buClr>
              <a:buSzPct val="100000"/>
              <a:buFont typeface="Karla"/>
              <a:buChar char="🔸"/>
              <a:defRPr sz="2400">
                <a:solidFill>
                  <a:srgbClr val="004C52"/>
                </a:solidFill>
                <a:latin typeface="Karla"/>
                <a:ea typeface="Karla"/>
                <a:cs typeface="Karla"/>
                <a:sym typeface="Karla"/>
              </a:defRPr>
            </a:lvl2pPr>
            <a:lvl3pPr lvl="2">
              <a:spcBef>
                <a:spcPts val="480"/>
              </a:spcBef>
              <a:buClr>
                <a:srgbClr val="ABE33F"/>
              </a:buClr>
              <a:buSzPct val="100000"/>
              <a:buFont typeface="Karla"/>
              <a:buChar char="◇"/>
              <a:defRPr sz="2400">
                <a:solidFill>
                  <a:srgbClr val="004C52"/>
                </a:solidFill>
                <a:latin typeface="Karla"/>
                <a:ea typeface="Karla"/>
                <a:cs typeface="Karla"/>
                <a:sym typeface="Karla"/>
              </a:defRPr>
            </a:lvl3pPr>
            <a:lvl4pPr lvl="3">
              <a:spcBef>
                <a:spcPts val="360"/>
              </a:spcBef>
              <a:buClr>
                <a:srgbClr val="004C52"/>
              </a:buClr>
              <a:buSzPct val="100000"/>
              <a:buFont typeface="Karla"/>
              <a:defRPr sz="2400">
                <a:solidFill>
                  <a:srgbClr val="004C52"/>
                </a:solidFill>
                <a:latin typeface="Karla"/>
                <a:ea typeface="Karla"/>
                <a:cs typeface="Karla"/>
                <a:sym typeface="Karla"/>
              </a:defRPr>
            </a:lvl4pPr>
            <a:lvl5pPr lvl="4">
              <a:spcBef>
                <a:spcPts val="360"/>
              </a:spcBef>
              <a:buClr>
                <a:srgbClr val="004C52"/>
              </a:buClr>
              <a:buSzPct val="100000"/>
              <a:buFont typeface="Karla"/>
              <a:defRPr sz="2400">
                <a:solidFill>
                  <a:srgbClr val="004C52"/>
                </a:solidFill>
                <a:latin typeface="Karla"/>
                <a:ea typeface="Karla"/>
                <a:cs typeface="Karla"/>
                <a:sym typeface="Karla"/>
              </a:defRPr>
            </a:lvl5pPr>
            <a:lvl6pPr lvl="5">
              <a:spcBef>
                <a:spcPts val="360"/>
              </a:spcBef>
              <a:buClr>
                <a:srgbClr val="004C52"/>
              </a:buClr>
              <a:buSzPct val="100000"/>
              <a:buFont typeface="Karla"/>
              <a:defRPr sz="2400">
                <a:solidFill>
                  <a:srgbClr val="004C52"/>
                </a:solidFill>
                <a:latin typeface="Karla"/>
                <a:ea typeface="Karla"/>
                <a:cs typeface="Karla"/>
                <a:sym typeface="Karla"/>
              </a:defRPr>
            </a:lvl6pPr>
            <a:lvl7pPr lvl="6">
              <a:spcBef>
                <a:spcPts val="360"/>
              </a:spcBef>
              <a:buClr>
                <a:srgbClr val="004C52"/>
              </a:buClr>
              <a:buSzPct val="100000"/>
              <a:buFont typeface="Karla"/>
              <a:defRPr sz="2400">
                <a:solidFill>
                  <a:srgbClr val="004C52"/>
                </a:solidFill>
                <a:latin typeface="Karla"/>
                <a:ea typeface="Karla"/>
                <a:cs typeface="Karla"/>
                <a:sym typeface="Karla"/>
              </a:defRPr>
            </a:lvl7pPr>
            <a:lvl8pPr lvl="7">
              <a:spcBef>
                <a:spcPts val="360"/>
              </a:spcBef>
              <a:buClr>
                <a:srgbClr val="004C52"/>
              </a:buClr>
              <a:buSzPct val="100000"/>
              <a:buFont typeface="Karla"/>
              <a:defRPr sz="2400">
                <a:solidFill>
                  <a:srgbClr val="004C52"/>
                </a:solidFill>
                <a:latin typeface="Karla"/>
                <a:ea typeface="Karla"/>
                <a:cs typeface="Karla"/>
                <a:sym typeface="Karla"/>
              </a:defRPr>
            </a:lvl8pPr>
            <a:lvl9pPr lvl="8">
              <a:spcBef>
                <a:spcPts val="360"/>
              </a:spcBef>
              <a:buClr>
                <a:srgbClr val="004C52"/>
              </a:buClr>
              <a:buSzPct val="100000"/>
              <a:buFont typeface="Karla"/>
              <a:defRPr sz="2400">
                <a:solidFill>
                  <a:srgbClr val="004C52"/>
                </a:solidFill>
                <a:latin typeface="Karla"/>
                <a:ea typeface="Karla"/>
                <a:cs typeface="Karla"/>
                <a:sym typeface="Karla"/>
              </a:defRPr>
            </a:lvl9pPr>
          </a:lstStyle>
          <a:p/>
        </p:txBody>
      </p:sp>
      <p:sp>
        <p:nvSpPr>
          <p:cNvPr id="7" name="Shape 7"/>
          <p:cNvSpPr txBox="1"/>
          <p:nvPr>
            <p:ph type="title"/>
          </p:nvPr>
        </p:nvSpPr>
        <p:spPr>
          <a:xfrm>
            <a:off x="886650" y="398400"/>
            <a:ext cx="7370699" cy="857400"/>
          </a:xfrm>
          <a:prstGeom prst="rect">
            <a:avLst/>
          </a:prstGeom>
          <a:noFill/>
          <a:ln>
            <a:noFill/>
          </a:ln>
        </p:spPr>
        <p:txBody>
          <a:bodyPr anchorCtr="0" anchor="t" bIns="91425" lIns="91425" rIns="91425" tIns="91425"/>
          <a:lstStyle>
            <a:lvl1pPr lvl="0">
              <a:spcBef>
                <a:spcPts val="0"/>
              </a:spcBef>
              <a:buClr>
                <a:srgbClr val="FFFFFF"/>
              </a:buClr>
              <a:buSzPct val="100000"/>
              <a:buFont typeface="Raleway"/>
              <a:buNone/>
              <a:defRPr b="1" sz="2400">
                <a:solidFill>
                  <a:srgbClr val="FFFFFF"/>
                </a:solidFill>
                <a:latin typeface="Raleway"/>
                <a:ea typeface="Raleway"/>
                <a:cs typeface="Raleway"/>
                <a:sym typeface="Raleway"/>
              </a:defRPr>
            </a:lvl1pPr>
            <a:lvl2pPr lvl="1">
              <a:spcBef>
                <a:spcPts val="0"/>
              </a:spcBef>
              <a:buClr>
                <a:srgbClr val="FFFFFF"/>
              </a:buClr>
              <a:buSzPct val="100000"/>
              <a:buFont typeface="Raleway"/>
              <a:buNone/>
              <a:defRPr b="1" sz="2400">
                <a:solidFill>
                  <a:srgbClr val="FFFFFF"/>
                </a:solidFill>
                <a:latin typeface="Raleway"/>
                <a:ea typeface="Raleway"/>
                <a:cs typeface="Raleway"/>
                <a:sym typeface="Raleway"/>
              </a:defRPr>
            </a:lvl2pPr>
            <a:lvl3pPr lvl="2">
              <a:spcBef>
                <a:spcPts val="0"/>
              </a:spcBef>
              <a:buClr>
                <a:srgbClr val="FFFFFF"/>
              </a:buClr>
              <a:buSzPct val="100000"/>
              <a:buFont typeface="Raleway"/>
              <a:buNone/>
              <a:defRPr b="1" sz="2400">
                <a:solidFill>
                  <a:srgbClr val="FFFFFF"/>
                </a:solidFill>
                <a:latin typeface="Raleway"/>
                <a:ea typeface="Raleway"/>
                <a:cs typeface="Raleway"/>
                <a:sym typeface="Raleway"/>
              </a:defRPr>
            </a:lvl3pPr>
            <a:lvl4pPr lvl="3">
              <a:spcBef>
                <a:spcPts val="0"/>
              </a:spcBef>
              <a:buClr>
                <a:srgbClr val="FFFFFF"/>
              </a:buClr>
              <a:buSzPct val="100000"/>
              <a:buFont typeface="Raleway"/>
              <a:buNone/>
              <a:defRPr b="1" sz="2400">
                <a:solidFill>
                  <a:srgbClr val="FFFFFF"/>
                </a:solidFill>
                <a:latin typeface="Raleway"/>
                <a:ea typeface="Raleway"/>
                <a:cs typeface="Raleway"/>
                <a:sym typeface="Raleway"/>
              </a:defRPr>
            </a:lvl4pPr>
            <a:lvl5pPr lvl="4">
              <a:spcBef>
                <a:spcPts val="0"/>
              </a:spcBef>
              <a:buClr>
                <a:srgbClr val="FFFFFF"/>
              </a:buClr>
              <a:buSzPct val="100000"/>
              <a:buFont typeface="Raleway"/>
              <a:buNone/>
              <a:defRPr b="1" sz="2400">
                <a:solidFill>
                  <a:srgbClr val="FFFFFF"/>
                </a:solidFill>
                <a:latin typeface="Raleway"/>
                <a:ea typeface="Raleway"/>
                <a:cs typeface="Raleway"/>
                <a:sym typeface="Raleway"/>
              </a:defRPr>
            </a:lvl5pPr>
            <a:lvl6pPr lvl="5">
              <a:spcBef>
                <a:spcPts val="0"/>
              </a:spcBef>
              <a:buClr>
                <a:srgbClr val="FFFFFF"/>
              </a:buClr>
              <a:buSzPct val="100000"/>
              <a:buFont typeface="Raleway"/>
              <a:buNone/>
              <a:defRPr b="1" sz="2400">
                <a:solidFill>
                  <a:srgbClr val="FFFFFF"/>
                </a:solidFill>
                <a:latin typeface="Raleway"/>
                <a:ea typeface="Raleway"/>
                <a:cs typeface="Raleway"/>
                <a:sym typeface="Raleway"/>
              </a:defRPr>
            </a:lvl6pPr>
            <a:lvl7pPr lvl="6">
              <a:spcBef>
                <a:spcPts val="0"/>
              </a:spcBef>
              <a:buClr>
                <a:srgbClr val="FFFFFF"/>
              </a:buClr>
              <a:buSzPct val="100000"/>
              <a:buFont typeface="Raleway"/>
              <a:buNone/>
              <a:defRPr b="1" sz="2400">
                <a:solidFill>
                  <a:srgbClr val="FFFFFF"/>
                </a:solidFill>
                <a:latin typeface="Raleway"/>
                <a:ea typeface="Raleway"/>
                <a:cs typeface="Raleway"/>
                <a:sym typeface="Raleway"/>
              </a:defRPr>
            </a:lvl7pPr>
            <a:lvl8pPr lvl="7">
              <a:spcBef>
                <a:spcPts val="0"/>
              </a:spcBef>
              <a:buClr>
                <a:srgbClr val="FFFFFF"/>
              </a:buClr>
              <a:buSzPct val="100000"/>
              <a:buFont typeface="Raleway"/>
              <a:buNone/>
              <a:defRPr b="1" sz="2400">
                <a:solidFill>
                  <a:srgbClr val="FFFFFF"/>
                </a:solidFill>
                <a:latin typeface="Raleway"/>
                <a:ea typeface="Raleway"/>
                <a:cs typeface="Raleway"/>
                <a:sym typeface="Raleway"/>
              </a:defRPr>
            </a:lvl8pPr>
            <a:lvl9pPr lvl="8">
              <a:spcBef>
                <a:spcPts val="0"/>
              </a:spcBef>
              <a:buClr>
                <a:srgbClr val="FFFFFF"/>
              </a:buClr>
              <a:buSzPct val="100000"/>
              <a:buFont typeface="Raleway"/>
              <a:buNone/>
              <a:defRPr b="1" sz="2400">
                <a:solidFill>
                  <a:srgbClr val="FFFFFF"/>
                </a:solidFill>
                <a:latin typeface="Raleway"/>
                <a:ea typeface="Raleway"/>
                <a:cs typeface="Raleway"/>
                <a:sym typeface="Raleway"/>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http://youtube.com/v/cZwLIxM7PdE" TargetMode="External"/><Relationship Id="rId4" Type="http://schemas.openxmlformats.org/officeDocument/2006/relationships/image" Target="../media/image0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0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0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0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0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0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0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0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ctrTitle"/>
          </p:nvPr>
        </p:nvSpPr>
        <p:spPr>
          <a:xfrm>
            <a:off x="1719025" y="1991825"/>
            <a:ext cx="5706000" cy="1159800"/>
          </a:xfrm>
          <a:prstGeom prst="rect">
            <a:avLst/>
          </a:prstGeom>
        </p:spPr>
        <p:txBody>
          <a:bodyPr anchorCtr="0" anchor="ctr" bIns="91425" lIns="91425" rIns="91425" tIns="91425">
            <a:noAutofit/>
          </a:bodyPr>
          <a:lstStyle/>
          <a:p>
            <a:pPr lvl="0" algn="l">
              <a:spcBef>
                <a:spcPts val="0"/>
              </a:spcBef>
              <a:buNone/>
            </a:pPr>
            <a:r>
              <a:rPr lang="en"/>
              <a:t>Bluetooth, RFID, Data Link Layer Switching</a:t>
            </a:r>
          </a:p>
        </p:txBody>
      </p:sp>
      <p:sp>
        <p:nvSpPr>
          <p:cNvPr id="88" name="Shape 88"/>
          <p:cNvSpPr txBox="1"/>
          <p:nvPr/>
        </p:nvSpPr>
        <p:spPr>
          <a:xfrm>
            <a:off x="5932300" y="2320350"/>
            <a:ext cx="6666600" cy="3000000"/>
          </a:xfrm>
          <a:prstGeom prst="rect">
            <a:avLst/>
          </a:prstGeom>
          <a:noFill/>
          <a:ln>
            <a:noFill/>
          </a:ln>
        </p:spPr>
        <p:txBody>
          <a:bodyPr anchorCtr="0" anchor="ctr" bIns="91425" lIns="91425" rIns="91425" tIns="91425">
            <a:noAutofit/>
          </a:bodyPr>
          <a:lstStyle/>
          <a:p>
            <a:pPr lvl="0" rtl="0">
              <a:spcBef>
                <a:spcPts val="0"/>
              </a:spcBef>
              <a:buNone/>
            </a:pPr>
            <a:r>
              <a:rPr b="1" lang="en" sz="2400">
                <a:solidFill>
                  <a:schemeClr val="lt1"/>
                </a:solidFill>
                <a:latin typeface="Raleway"/>
                <a:ea typeface="Raleway"/>
                <a:cs typeface="Raleway"/>
                <a:sym typeface="Raleway"/>
              </a:rPr>
              <a:t>Ch4.6 - 4.8</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ctrTitle"/>
          </p:nvPr>
        </p:nvSpPr>
        <p:spPr>
          <a:xfrm>
            <a:off x="1815525" y="1888150"/>
            <a:ext cx="5513100" cy="1159800"/>
          </a:xfrm>
          <a:prstGeom prst="rect">
            <a:avLst/>
          </a:prstGeom>
        </p:spPr>
        <p:txBody>
          <a:bodyPr anchorCtr="0" anchor="b" bIns="91425" lIns="91425" rIns="91425" tIns="91425">
            <a:noAutofit/>
          </a:bodyPr>
          <a:lstStyle/>
          <a:p>
            <a:pPr lvl="0" rtl="0">
              <a:spcBef>
                <a:spcPts val="0"/>
              </a:spcBef>
              <a:buNone/>
            </a:pPr>
            <a:r>
              <a:rPr lang="en">
                <a:solidFill>
                  <a:srgbClr val="ABE33F"/>
                </a:solidFill>
              </a:rPr>
              <a:t>2.</a:t>
            </a:r>
          </a:p>
          <a:p>
            <a:pPr lvl="0" rtl="0">
              <a:spcBef>
                <a:spcPts val="0"/>
              </a:spcBef>
              <a:buNone/>
            </a:pPr>
            <a:r>
              <a:rPr lang="en"/>
              <a:t>RFID</a:t>
            </a:r>
          </a:p>
        </p:txBody>
      </p:sp>
      <p:sp>
        <p:nvSpPr>
          <p:cNvPr id="144" name="Shape 144"/>
          <p:cNvSpPr txBox="1"/>
          <p:nvPr>
            <p:ph idx="1" type="subTitle"/>
          </p:nvPr>
        </p:nvSpPr>
        <p:spPr>
          <a:xfrm>
            <a:off x="1815375" y="2916250"/>
            <a:ext cx="5513100" cy="784800"/>
          </a:xfrm>
          <a:prstGeom prst="rect">
            <a:avLst/>
          </a:prstGeom>
        </p:spPr>
        <p:txBody>
          <a:bodyPr anchorCtr="0" anchor="t" bIns="91425" lIns="91425" rIns="91425" tIns="91425">
            <a:noAutofit/>
          </a:bodyPr>
          <a:lstStyle/>
          <a:p>
            <a:pPr lvl="0" rtl="0">
              <a:spcBef>
                <a:spcPts val="0"/>
              </a:spcBef>
              <a:buNone/>
            </a:pPr>
            <a:r>
              <a:rPr lang="en"/>
              <a:t>You’ve probably heard of it. It’s everywhere.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886650" y="398400"/>
            <a:ext cx="7370699" cy="857400"/>
          </a:xfrm>
          <a:prstGeom prst="rect">
            <a:avLst/>
          </a:prstGeom>
        </p:spPr>
        <p:txBody>
          <a:bodyPr anchorCtr="0" anchor="t" bIns="91425" lIns="91425" rIns="91425" tIns="91425">
            <a:noAutofit/>
          </a:bodyPr>
          <a:lstStyle/>
          <a:p>
            <a:pPr lvl="0">
              <a:spcBef>
                <a:spcPts val="0"/>
              </a:spcBef>
              <a:buNone/>
            </a:pPr>
            <a:r>
              <a:rPr lang="en" sz="3000"/>
              <a:t>RFID</a:t>
            </a:r>
          </a:p>
        </p:txBody>
      </p:sp>
      <p:sp>
        <p:nvSpPr>
          <p:cNvPr id="150" name="Shape 150"/>
          <p:cNvSpPr txBox="1"/>
          <p:nvPr>
            <p:ph idx="1" type="body"/>
          </p:nvPr>
        </p:nvSpPr>
        <p:spPr>
          <a:xfrm>
            <a:off x="886650" y="1598408"/>
            <a:ext cx="7370699" cy="3327299"/>
          </a:xfrm>
          <a:prstGeom prst="rect">
            <a:avLst/>
          </a:prstGeom>
        </p:spPr>
        <p:txBody>
          <a:bodyPr anchorCtr="0" anchor="t" bIns="91425" lIns="91425" rIns="91425" tIns="91425">
            <a:noAutofit/>
          </a:bodyPr>
          <a:lstStyle/>
          <a:p>
            <a:pPr lvl="0" rtl="0">
              <a:spcBef>
                <a:spcPts val="0"/>
              </a:spcBef>
              <a:buNone/>
            </a:pPr>
            <a:r>
              <a:t/>
            </a:r>
            <a:endParaRPr/>
          </a:p>
          <a:p>
            <a:pPr indent="-419100" lvl="0" marL="457200" rtl="0">
              <a:spcBef>
                <a:spcPts val="0"/>
              </a:spcBef>
              <a:buSzPct val="100000"/>
            </a:pPr>
            <a:r>
              <a:rPr lang="en" sz="3000"/>
              <a:t>Definition</a:t>
            </a:r>
          </a:p>
          <a:p>
            <a:pPr indent="-419100" lvl="0" marL="457200" rtl="0">
              <a:spcBef>
                <a:spcPts val="0"/>
              </a:spcBef>
              <a:buSzPct val="100000"/>
            </a:pPr>
            <a:r>
              <a:rPr lang="en" sz="3000"/>
              <a:t>EPC Gen 2 Architecture</a:t>
            </a:r>
          </a:p>
          <a:p>
            <a:pPr indent="-419100" lvl="0" marL="457200" rtl="0">
              <a:spcBef>
                <a:spcPts val="0"/>
              </a:spcBef>
              <a:buSzPct val="100000"/>
            </a:pPr>
            <a:r>
              <a:rPr lang="en" sz="3000"/>
              <a:t>EPC Gen 2 Physical Layer</a:t>
            </a:r>
          </a:p>
          <a:p>
            <a:pPr indent="-419100" lvl="0" marL="457200" rtl="0">
              <a:spcBef>
                <a:spcPts val="0"/>
              </a:spcBef>
              <a:buSzPct val="100000"/>
            </a:pPr>
            <a:r>
              <a:rPr lang="en" sz="3000"/>
              <a:t>EPC Gen 2 Tag Identification Layer</a:t>
            </a:r>
          </a:p>
          <a:p>
            <a:pPr lvl="0" rtl="0">
              <a:spcBef>
                <a:spcPts val="0"/>
              </a:spcBef>
              <a:buNone/>
            </a:pPr>
            <a:r>
              <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p:nvPr/>
        </p:nvSpPr>
        <p:spPr>
          <a:xfrm>
            <a:off x="4126200" y="1078126"/>
            <a:ext cx="4609968" cy="3588912"/>
          </a:xfrm>
          <a:custGeom>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noFill/>
          <a:ln cap="flat" cmpd="sng" w="19050">
            <a:solidFill>
              <a:srgbClr val="004C5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solidFill>
                <a:srgbClr val="00AE9D"/>
              </a:solidFill>
              <a:latin typeface="Karla"/>
              <a:ea typeface="Karla"/>
              <a:cs typeface="Karla"/>
              <a:sym typeface="Karla"/>
            </a:endParaRPr>
          </a:p>
        </p:txBody>
      </p:sp>
      <p:sp>
        <p:nvSpPr>
          <p:cNvPr id="156" name="Shape 156"/>
          <p:cNvSpPr/>
          <p:nvPr/>
        </p:nvSpPr>
        <p:spPr>
          <a:xfrm>
            <a:off x="4319121" y="1268721"/>
            <a:ext cx="4224300" cy="2697600"/>
          </a:xfrm>
          <a:prstGeom prst="rect">
            <a:avLst/>
          </a:prstGeom>
          <a:noFill/>
          <a:ln>
            <a:noFill/>
          </a:ln>
        </p:spPr>
        <p:txBody>
          <a:bodyPr anchorCtr="0" anchor="ctr" bIns="91425" lIns="91425" rIns="91425" tIns="91425">
            <a:noAutofit/>
          </a:bodyPr>
          <a:lstStyle/>
          <a:p>
            <a:pPr lvl="0" rtl="0" algn="ctr">
              <a:spcBef>
                <a:spcPts val="0"/>
              </a:spcBef>
              <a:buNone/>
            </a:pPr>
            <a:r>
              <a:rPr lang="en" sz="1000">
                <a:solidFill>
                  <a:srgbClr val="00AE9D"/>
                </a:solidFill>
                <a:latin typeface="Karla"/>
                <a:ea typeface="Karla"/>
                <a:cs typeface="Karla"/>
                <a:sym typeface="Karla"/>
              </a:rPr>
              <a:t>Place your screenshot here</a:t>
            </a:r>
          </a:p>
        </p:txBody>
      </p:sp>
      <p:sp>
        <p:nvSpPr>
          <p:cNvPr id="157" name="Shape 157"/>
          <p:cNvSpPr txBox="1"/>
          <p:nvPr>
            <p:ph idx="4294967295" type="body"/>
          </p:nvPr>
        </p:nvSpPr>
        <p:spPr>
          <a:xfrm>
            <a:off x="457200" y="671150"/>
            <a:ext cx="3766499" cy="3982499"/>
          </a:xfrm>
          <a:prstGeom prst="rect">
            <a:avLst/>
          </a:prstGeom>
        </p:spPr>
        <p:txBody>
          <a:bodyPr anchorCtr="0" anchor="b" bIns="91425" lIns="91425" rIns="91425" tIns="91425">
            <a:noAutofit/>
          </a:bodyPr>
          <a:lstStyle/>
          <a:p>
            <a:pPr lvl="0" rtl="0">
              <a:spcBef>
                <a:spcPts val="0"/>
              </a:spcBef>
              <a:buNone/>
            </a:pPr>
            <a:r>
              <a:rPr b="1" lang="en" sz="1800">
                <a:solidFill>
                  <a:srgbClr val="00AE9D"/>
                </a:solidFill>
                <a:latin typeface="Raleway"/>
                <a:ea typeface="Raleway"/>
                <a:cs typeface="Raleway"/>
                <a:sym typeface="Raleway"/>
              </a:rPr>
              <a:t>Project Video</a:t>
            </a:r>
          </a:p>
          <a:p>
            <a:pPr lvl="0" rtl="0">
              <a:spcBef>
                <a:spcPts val="0"/>
              </a:spcBef>
              <a:buNone/>
            </a:pPr>
            <a:r>
              <a:rPr lang="en"/>
              <a:t>Here is a quick overview.</a:t>
            </a:r>
          </a:p>
        </p:txBody>
      </p:sp>
      <p:sp>
        <p:nvSpPr>
          <p:cNvPr descr="RFID, or radio frequency identification, has become an integral part of our day-to-day lives...  lynda.com message: Sign up for your 10-day FREE trial at http://lynda.com/techquickie  Join our community forum: http://linustechtips.com  Follow: http://twitter.com/linustech" id="158" name="Shape 158" title="RFID as Fast As Possible">
            <a:hlinkClick r:id="rId3"/>
          </p:cNvPr>
          <p:cNvSpPr/>
          <p:nvPr/>
        </p:nvSpPr>
        <p:spPr>
          <a:xfrm>
            <a:off x="4249675" y="1242750"/>
            <a:ext cx="4348950" cy="2783725"/>
          </a:xfrm>
          <a:prstGeom prst="rect">
            <a:avLst/>
          </a:prstGeom>
          <a:blipFill>
            <a:blip r:embed="rId4">
              <a:alphaModFix/>
            </a:blip>
            <a:stretch>
              <a:fillRect/>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886650" y="398400"/>
            <a:ext cx="7370699" cy="857400"/>
          </a:xfrm>
          <a:prstGeom prst="rect">
            <a:avLst/>
          </a:prstGeom>
        </p:spPr>
        <p:txBody>
          <a:bodyPr anchorCtr="0" anchor="t" bIns="91425" lIns="91425" rIns="91425" tIns="91425">
            <a:noAutofit/>
          </a:bodyPr>
          <a:lstStyle/>
          <a:p>
            <a:pPr lvl="0" rtl="0">
              <a:spcBef>
                <a:spcPts val="0"/>
              </a:spcBef>
              <a:buNone/>
            </a:pPr>
            <a:r>
              <a:rPr lang="en" sz="3000"/>
              <a:t>EPC 2 Gen Architecture</a:t>
            </a:r>
          </a:p>
        </p:txBody>
      </p:sp>
      <p:pic>
        <p:nvPicPr>
          <p:cNvPr id="164" name="Shape 164"/>
          <p:cNvPicPr preferRelativeResize="0"/>
          <p:nvPr/>
        </p:nvPicPr>
        <p:blipFill rotWithShape="1">
          <a:blip r:embed="rId3">
            <a:alphaModFix/>
          </a:blip>
          <a:srcRect b="0" l="0" r="0" t="0"/>
          <a:stretch/>
        </p:blipFill>
        <p:spPr>
          <a:xfrm>
            <a:off x="730774" y="1447350"/>
            <a:ext cx="7874400" cy="3124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886650" y="398400"/>
            <a:ext cx="7370700" cy="857400"/>
          </a:xfrm>
          <a:prstGeom prst="rect">
            <a:avLst/>
          </a:prstGeom>
        </p:spPr>
        <p:txBody>
          <a:bodyPr anchorCtr="0" anchor="t" bIns="91425" lIns="91425" rIns="91425" tIns="91425">
            <a:noAutofit/>
          </a:bodyPr>
          <a:lstStyle/>
          <a:p>
            <a:pPr lvl="0" rtl="0">
              <a:spcBef>
                <a:spcPts val="0"/>
              </a:spcBef>
              <a:buNone/>
            </a:pPr>
            <a:r>
              <a:rPr lang="en" sz="3000"/>
              <a:t>EPC 2 Gen Physical Layer</a:t>
            </a:r>
          </a:p>
        </p:txBody>
      </p:sp>
      <p:pic>
        <p:nvPicPr>
          <p:cNvPr id="170" name="Shape 170"/>
          <p:cNvPicPr preferRelativeResize="0"/>
          <p:nvPr/>
        </p:nvPicPr>
        <p:blipFill rotWithShape="1">
          <a:blip r:embed="rId3">
            <a:alphaModFix/>
          </a:blip>
          <a:srcRect b="0" l="0" r="0" t="0"/>
          <a:stretch/>
        </p:blipFill>
        <p:spPr>
          <a:xfrm>
            <a:off x="404399" y="1578250"/>
            <a:ext cx="8609700" cy="29451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886650" y="398400"/>
            <a:ext cx="7370700" cy="857400"/>
          </a:xfrm>
          <a:prstGeom prst="rect">
            <a:avLst/>
          </a:prstGeom>
        </p:spPr>
        <p:txBody>
          <a:bodyPr anchorCtr="0" anchor="t" bIns="91425" lIns="91425" rIns="91425" tIns="91425">
            <a:noAutofit/>
          </a:bodyPr>
          <a:lstStyle/>
          <a:p>
            <a:pPr lvl="0" rtl="0">
              <a:spcBef>
                <a:spcPts val="0"/>
              </a:spcBef>
              <a:buNone/>
            </a:pPr>
            <a:r>
              <a:rPr lang="en" sz="3000"/>
              <a:t>EPC Gen 2 Tag Identification Layer</a:t>
            </a:r>
          </a:p>
        </p:txBody>
      </p:sp>
      <p:pic>
        <p:nvPicPr>
          <p:cNvPr id="176" name="Shape 176"/>
          <p:cNvPicPr preferRelativeResize="0"/>
          <p:nvPr/>
        </p:nvPicPr>
        <p:blipFill rotWithShape="1">
          <a:blip r:embed="rId3">
            <a:alphaModFix/>
          </a:blip>
          <a:srcRect b="0" l="0" r="0" t="0"/>
          <a:stretch/>
        </p:blipFill>
        <p:spPr>
          <a:xfrm>
            <a:off x="5381089" y="1372730"/>
            <a:ext cx="3762900" cy="3115199"/>
          </a:xfrm>
          <a:prstGeom prst="rect">
            <a:avLst/>
          </a:prstGeom>
          <a:noFill/>
          <a:ln>
            <a:noFill/>
          </a:ln>
        </p:spPr>
      </p:pic>
      <p:sp>
        <p:nvSpPr>
          <p:cNvPr id="177" name="Shape 177"/>
          <p:cNvSpPr txBox="1"/>
          <p:nvPr>
            <p:ph idx="1" type="body"/>
          </p:nvPr>
        </p:nvSpPr>
        <p:spPr>
          <a:xfrm>
            <a:off x="-51975" y="871975"/>
            <a:ext cx="5498100" cy="2769600"/>
          </a:xfrm>
          <a:prstGeom prst="rect">
            <a:avLst/>
          </a:prstGeom>
        </p:spPr>
        <p:txBody>
          <a:bodyPr anchorCtr="0" anchor="t" bIns="91425" lIns="91425" rIns="91425" tIns="91425">
            <a:noAutofit/>
          </a:bodyPr>
          <a:lstStyle/>
          <a:p>
            <a:pPr lvl="0" rtl="0">
              <a:spcBef>
                <a:spcPts val="0"/>
              </a:spcBef>
              <a:buNone/>
            </a:pPr>
            <a:r>
              <a:t/>
            </a:r>
            <a:endParaRPr/>
          </a:p>
          <a:p>
            <a:pPr indent="-342900" lvl="0" marL="457200" rtl="0">
              <a:lnSpc>
                <a:spcPct val="90000"/>
              </a:lnSpc>
              <a:spcBef>
                <a:spcPts val="0"/>
              </a:spcBef>
              <a:buClr>
                <a:schemeClr val="dk1"/>
              </a:buClr>
              <a:buSzPct val="100000"/>
              <a:buFont typeface="Arial"/>
            </a:pPr>
            <a:r>
              <a:rPr lang="en" sz="1800">
                <a:solidFill>
                  <a:schemeClr val="dk1"/>
                </a:solidFill>
                <a:latin typeface="Calibri"/>
                <a:ea typeface="Calibri"/>
                <a:cs typeface="Calibri"/>
                <a:sym typeface="Calibri"/>
              </a:rPr>
              <a:t>Tags pick any slot to reply in this case (slot 2)</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Tags do not send their ID when they first reply</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Instead sends short 16-bit rand num in RN16message</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If no collision Reader receive this message and send Ack message</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Then tag has acquired the slot and sends its EPC ID</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Once IDs are known, the reader can act on them</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IDs can read and write to tags</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Tags respond only with data—no headers</a:t>
            </a:r>
          </a:p>
          <a:p>
            <a:pPr lvl="0" rtl="0">
              <a:spcBef>
                <a:spcPts val="0"/>
              </a:spcBef>
              <a:buNone/>
            </a:pPr>
            <a:r>
              <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886650" y="398400"/>
            <a:ext cx="7370700" cy="857400"/>
          </a:xfrm>
          <a:prstGeom prst="rect">
            <a:avLst/>
          </a:prstGeom>
        </p:spPr>
        <p:txBody>
          <a:bodyPr anchorCtr="0" anchor="t" bIns="91425" lIns="91425" rIns="91425" tIns="91425">
            <a:noAutofit/>
          </a:bodyPr>
          <a:lstStyle/>
          <a:p>
            <a:pPr lvl="0" rtl="0">
              <a:spcBef>
                <a:spcPts val="0"/>
              </a:spcBef>
              <a:buNone/>
            </a:pPr>
            <a:r>
              <a:rPr lang="en" sz="3000"/>
              <a:t>Tag Identification Message Formats</a:t>
            </a:r>
          </a:p>
        </p:txBody>
      </p:sp>
      <p:sp>
        <p:nvSpPr>
          <p:cNvPr id="183" name="Shape 183"/>
          <p:cNvSpPr txBox="1"/>
          <p:nvPr>
            <p:ph idx="1" type="body"/>
          </p:nvPr>
        </p:nvSpPr>
        <p:spPr>
          <a:xfrm>
            <a:off x="-51975" y="871975"/>
            <a:ext cx="5498100" cy="2769600"/>
          </a:xfrm>
          <a:prstGeom prst="rect">
            <a:avLst/>
          </a:prstGeom>
        </p:spPr>
        <p:txBody>
          <a:bodyPr anchorCtr="0" anchor="t" bIns="91425" lIns="91425" rIns="91425" tIns="91425">
            <a:noAutofit/>
          </a:bodyPr>
          <a:lstStyle/>
          <a:p>
            <a:pPr lvl="0" rtl="0">
              <a:spcBef>
                <a:spcPts val="0"/>
              </a:spcBef>
              <a:buNone/>
            </a:pPr>
            <a:r>
              <a:t/>
            </a:r>
            <a:endParaRPr/>
          </a:p>
          <a:p>
            <a:pPr indent="-342900" lvl="0" marL="457200" rtl="0">
              <a:lnSpc>
                <a:spcPct val="90000"/>
              </a:lnSpc>
              <a:spcBef>
                <a:spcPts val="0"/>
              </a:spcBef>
              <a:buClr>
                <a:schemeClr val="dk1"/>
              </a:buClr>
              <a:buSzPct val="100000"/>
              <a:buFont typeface="Arial"/>
            </a:pPr>
            <a:r>
              <a:rPr lang="en" sz="1800">
                <a:solidFill>
                  <a:schemeClr val="dk1"/>
                </a:solidFill>
                <a:latin typeface="Calibri"/>
                <a:ea typeface="Calibri"/>
                <a:cs typeface="Calibri"/>
                <a:sym typeface="Calibri"/>
              </a:rPr>
              <a:t>Physical layers: set properties such as transfer rate</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Tag Selection layers: chooses which tags to connect and allows multiple connections.</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Q: Defines how many slots the tag will respond in.</a:t>
            </a:r>
          </a:p>
          <a:p>
            <a:pPr indent="-342900" lvl="0" marL="457200" rtl="0">
              <a:lnSpc>
                <a:spcPct val="90000"/>
              </a:lnSpc>
              <a:spcBef>
                <a:spcPts val="1000"/>
              </a:spcBef>
              <a:buClr>
                <a:schemeClr val="dk1"/>
              </a:buClr>
              <a:buSzPct val="100000"/>
              <a:buFont typeface="Arial"/>
            </a:pPr>
            <a:r>
              <a:rPr lang="en" sz="1800">
                <a:solidFill>
                  <a:schemeClr val="dk1"/>
                </a:solidFill>
                <a:latin typeface="Calibri"/>
                <a:ea typeface="Calibri"/>
                <a:cs typeface="Calibri"/>
                <a:sym typeface="Calibri"/>
              </a:rPr>
              <a:t>CRC: Error detection</a:t>
            </a:r>
          </a:p>
        </p:txBody>
      </p:sp>
      <p:pic>
        <p:nvPicPr>
          <p:cNvPr id="184" name="Shape 184"/>
          <p:cNvPicPr preferRelativeResize="0"/>
          <p:nvPr/>
        </p:nvPicPr>
        <p:blipFill rotWithShape="1">
          <a:blip r:embed="rId3">
            <a:alphaModFix/>
          </a:blip>
          <a:srcRect b="0" l="0" r="0" t="0"/>
          <a:stretch/>
        </p:blipFill>
        <p:spPr>
          <a:xfrm>
            <a:off x="1167500" y="3331784"/>
            <a:ext cx="7370700" cy="12645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ctrTitle"/>
          </p:nvPr>
        </p:nvSpPr>
        <p:spPr>
          <a:xfrm>
            <a:off x="1815525" y="1888150"/>
            <a:ext cx="5513100" cy="1159800"/>
          </a:xfrm>
          <a:prstGeom prst="rect">
            <a:avLst/>
          </a:prstGeom>
        </p:spPr>
        <p:txBody>
          <a:bodyPr anchorCtr="0" anchor="b" bIns="91425" lIns="91425" rIns="91425" tIns="91425">
            <a:noAutofit/>
          </a:bodyPr>
          <a:lstStyle/>
          <a:p>
            <a:pPr lvl="0" rtl="0">
              <a:spcBef>
                <a:spcPts val="0"/>
              </a:spcBef>
              <a:buNone/>
            </a:pPr>
            <a:r>
              <a:rPr lang="en">
                <a:solidFill>
                  <a:srgbClr val="ABE33F"/>
                </a:solidFill>
              </a:rPr>
              <a:t>3.</a:t>
            </a:r>
          </a:p>
          <a:p>
            <a:pPr lvl="0" rtl="0">
              <a:spcBef>
                <a:spcPts val="0"/>
              </a:spcBef>
              <a:buNone/>
            </a:pPr>
            <a:r>
              <a:rPr lang="en"/>
              <a:t>Data Link Layer Switching</a:t>
            </a:r>
          </a:p>
        </p:txBody>
      </p:sp>
      <p:sp>
        <p:nvSpPr>
          <p:cNvPr id="190" name="Shape 190"/>
          <p:cNvSpPr txBox="1"/>
          <p:nvPr>
            <p:ph idx="1" type="subTitle"/>
          </p:nvPr>
        </p:nvSpPr>
        <p:spPr>
          <a:xfrm>
            <a:off x="1815375" y="2916250"/>
            <a:ext cx="5513100" cy="784800"/>
          </a:xfrm>
          <a:prstGeom prst="rect">
            <a:avLst/>
          </a:prstGeom>
        </p:spPr>
        <p:txBody>
          <a:bodyPr anchorCtr="0" anchor="t" bIns="91425" lIns="91425" rIns="91425" tIns="91425">
            <a:noAutofit/>
          </a:bodyPr>
          <a:lstStyle/>
          <a:p>
            <a:pPr lvl="0" rtl="0">
              <a:spcBef>
                <a:spcPts val="0"/>
              </a:spcBef>
              <a:buNone/>
            </a:pPr>
            <a:r>
              <a:rPr lang="en"/>
              <a:t>This might be new to you.</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886650" y="398400"/>
            <a:ext cx="7370700" cy="857400"/>
          </a:xfrm>
          <a:prstGeom prst="rect">
            <a:avLst/>
          </a:prstGeom>
        </p:spPr>
        <p:txBody>
          <a:bodyPr anchorCtr="0" anchor="t" bIns="91425" lIns="91425" rIns="91425" tIns="91425">
            <a:noAutofit/>
          </a:bodyPr>
          <a:lstStyle/>
          <a:p>
            <a:pPr lvl="0" rtl="0">
              <a:spcBef>
                <a:spcPts val="0"/>
              </a:spcBef>
              <a:buNone/>
            </a:pPr>
            <a:r>
              <a:rPr lang="en" sz="3000"/>
              <a:t>Data Link Layer Switching</a:t>
            </a:r>
          </a:p>
        </p:txBody>
      </p:sp>
      <p:sp>
        <p:nvSpPr>
          <p:cNvPr id="196" name="Shape 196"/>
          <p:cNvSpPr txBox="1"/>
          <p:nvPr>
            <p:ph idx="1" type="body"/>
          </p:nvPr>
        </p:nvSpPr>
        <p:spPr>
          <a:xfrm>
            <a:off x="886650" y="1195783"/>
            <a:ext cx="7370700" cy="3327300"/>
          </a:xfrm>
          <a:prstGeom prst="rect">
            <a:avLst/>
          </a:prstGeom>
        </p:spPr>
        <p:txBody>
          <a:bodyPr anchorCtr="0" anchor="t" bIns="91425" lIns="91425" rIns="91425" tIns="91425">
            <a:noAutofit/>
          </a:bodyPr>
          <a:lstStyle/>
          <a:p>
            <a:pPr lvl="0" rtl="0">
              <a:spcBef>
                <a:spcPts val="0"/>
              </a:spcBef>
              <a:buNone/>
            </a:pPr>
            <a:r>
              <a:t/>
            </a:r>
            <a:endParaRPr/>
          </a:p>
          <a:p>
            <a:pPr indent="-419100" lvl="0" marL="457200" rtl="0">
              <a:spcBef>
                <a:spcPts val="0"/>
              </a:spcBef>
              <a:buSzPct val="100000"/>
            </a:pPr>
            <a:r>
              <a:rPr lang="en" sz="3000"/>
              <a:t>Use of Bridges</a:t>
            </a:r>
          </a:p>
          <a:p>
            <a:pPr lvl="0" rtl="0">
              <a:spcBef>
                <a:spcPts val="0"/>
              </a:spcBef>
              <a:buNone/>
            </a:pPr>
            <a:r>
              <a:t/>
            </a:r>
            <a:endParaRPr sz="3000"/>
          </a:p>
          <a:p>
            <a:pPr indent="-419100" lvl="0" marL="457200" rtl="0">
              <a:spcBef>
                <a:spcPts val="0"/>
              </a:spcBef>
              <a:buSzPct val="100000"/>
            </a:pPr>
            <a:r>
              <a:rPr lang="en" sz="3000"/>
              <a:t>Learning Bridges</a:t>
            </a:r>
          </a:p>
          <a:p>
            <a:pPr lvl="0" rtl="0">
              <a:spcBef>
                <a:spcPts val="0"/>
              </a:spcBef>
              <a:buNone/>
            </a:pPr>
            <a:r>
              <a:t/>
            </a:r>
            <a:endParaRPr sz="3000"/>
          </a:p>
          <a:p>
            <a:pPr indent="-419100" lvl="0" marL="457200" rtl="0">
              <a:spcBef>
                <a:spcPts val="0"/>
              </a:spcBef>
              <a:buSzPct val="100000"/>
            </a:pPr>
            <a:r>
              <a:rPr lang="en" sz="3000"/>
              <a:t>Spanning Tree Bridges</a:t>
            </a:r>
          </a:p>
          <a:p>
            <a:pPr lvl="0" rtl="0">
              <a:spcBef>
                <a:spcPts val="0"/>
              </a:spcBef>
              <a:buNone/>
            </a:pPr>
            <a:r>
              <a:t/>
            </a:r>
            <a:endParaRPr sz="3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886650" y="398400"/>
            <a:ext cx="7370700" cy="857400"/>
          </a:xfrm>
          <a:prstGeom prst="rect">
            <a:avLst/>
          </a:prstGeom>
        </p:spPr>
        <p:txBody>
          <a:bodyPr anchorCtr="0" anchor="t" bIns="91425" lIns="91425" rIns="91425" tIns="91425">
            <a:noAutofit/>
          </a:bodyPr>
          <a:lstStyle/>
          <a:p>
            <a:pPr lvl="0" rtl="0">
              <a:spcBef>
                <a:spcPts val="0"/>
              </a:spcBef>
              <a:buNone/>
            </a:pPr>
            <a:r>
              <a:rPr lang="en" sz="3000"/>
              <a:t>Spanning Tree</a:t>
            </a:r>
          </a:p>
        </p:txBody>
      </p:sp>
      <p:pic>
        <p:nvPicPr>
          <p:cNvPr id="202" name="Shape 202"/>
          <p:cNvPicPr preferRelativeResize="0"/>
          <p:nvPr/>
        </p:nvPicPr>
        <p:blipFill rotWithShape="1">
          <a:blip r:embed="rId3">
            <a:alphaModFix/>
          </a:blip>
          <a:srcRect b="0" l="0" r="0" t="0"/>
          <a:stretch/>
        </p:blipFill>
        <p:spPr>
          <a:xfrm>
            <a:off x="987100" y="1509350"/>
            <a:ext cx="7370700" cy="3127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ctrTitle"/>
          </p:nvPr>
        </p:nvSpPr>
        <p:spPr>
          <a:xfrm>
            <a:off x="1815525" y="1888150"/>
            <a:ext cx="5513100" cy="1159799"/>
          </a:xfrm>
          <a:prstGeom prst="rect">
            <a:avLst/>
          </a:prstGeom>
        </p:spPr>
        <p:txBody>
          <a:bodyPr anchorCtr="0" anchor="b" bIns="91425" lIns="91425" rIns="91425" tIns="91425">
            <a:noAutofit/>
          </a:bodyPr>
          <a:lstStyle/>
          <a:p>
            <a:pPr lvl="0" rtl="0">
              <a:spcBef>
                <a:spcPts val="0"/>
              </a:spcBef>
              <a:buNone/>
            </a:pPr>
            <a:r>
              <a:rPr lang="en">
                <a:solidFill>
                  <a:srgbClr val="ABE33F"/>
                </a:solidFill>
              </a:rPr>
              <a:t>1.</a:t>
            </a:r>
          </a:p>
          <a:p>
            <a:pPr lvl="0" rtl="0">
              <a:spcBef>
                <a:spcPts val="0"/>
              </a:spcBef>
              <a:buNone/>
            </a:pPr>
            <a:r>
              <a:rPr lang="en"/>
              <a:t>BLUETOOTH</a:t>
            </a:r>
          </a:p>
        </p:txBody>
      </p:sp>
      <p:sp>
        <p:nvSpPr>
          <p:cNvPr id="94" name="Shape 94"/>
          <p:cNvSpPr txBox="1"/>
          <p:nvPr>
            <p:ph idx="1" type="subTitle"/>
          </p:nvPr>
        </p:nvSpPr>
        <p:spPr>
          <a:xfrm>
            <a:off x="1815375" y="2916250"/>
            <a:ext cx="5513100" cy="784799"/>
          </a:xfrm>
          <a:prstGeom prst="rect">
            <a:avLst/>
          </a:prstGeom>
        </p:spPr>
        <p:txBody>
          <a:bodyPr anchorCtr="0" anchor="t" bIns="91425" lIns="91425" rIns="91425" tIns="91425">
            <a:noAutofit/>
          </a:bodyPr>
          <a:lstStyle/>
          <a:p>
            <a:pPr lvl="0" rtl="0">
              <a:spcBef>
                <a:spcPts val="0"/>
              </a:spcBef>
              <a:buNone/>
            </a:pPr>
            <a:r>
              <a:rPr lang="en"/>
              <a:t>You know what this is.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x="0" y="0"/>
          <a:ext cx="0" cy="0"/>
          <a:chOff x="0" y="0"/>
          <a:chExt cx="0" cy="0"/>
        </a:xfrm>
      </p:grpSpPr>
      <p:sp>
        <p:nvSpPr>
          <p:cNvPr id="207" name="Shape 207"/>
          <p:cNvSpPr txBox="1"/>
          <p:nvPr>
            <p:ph type="title"/>
          </p:nvPr>
        </p:nvSpPr>
        <p:spPr>
          <a:xfrm>
            <a:off x="886650" y="398400"/>
            <a:ext cx="7370700" cy="857400"/>
          </a:xfrm>
          <a:prstGeom prst="rect">
            <a:avLst/>
          </a:prstGeom>
        </p:spPr>
        <p:txBody>
          <a:bodyPr anchorCtr="0" anchor="t" bIns="91425" lIns="91425" rIns="91425" tIns="91425">
            <a:noAutofit/>
          </a:bodyPr>
          <a:lstStyle/>
          <a:p>
            <a:pPr lvl="0" rtl="0">
              <a:spcBef>
                <a:spcPts val="0"/>
              </a:spcBef>
              <a:buNone/>
            </a:pPr>
            <a:r>
              <a:rPr lang="en" sz="3000"/>
              <a:t>Data Link Layer Switching</a:t>
            </a:r>
          </a:p>
        </p:txBody>
      </p:sp>
      <p:sp>
        <p:nvSpPr>
          <p:cNvPr id="208" name="Shape 208"/>
          <p:cNvSpPr txBox="1"/>
          <p:nvPr>
            <p:ph idx="1" type="body"/>
          </p:nvPr>
        </p:nvSpPr>
        <p:spPr>
          <a:xfrm>
            <a:off x="886650" y="1195783"/>
            <a:ext cx="7370700" cy="3327300"/>
          </a:xfrm>
          <a:prstGeom prst="rect">
            <a:avLst/>
          </a:prstGeom>
        </p:spPr>
        <p:txBody>
          <a:bodyPr anchorCtr="0" anchor="t" bIns="91425" lIns="91425" rIns="91425" tIns="91425">
            <a:noAutofit/>
          </a:bodyPr>
          <a:lstStyle/>
          <a:p>
            <a:pPr lvl="0" rtl="0">
              <a:spcBef>
                <a:spcPts val="0"/>
              </a:spcBef>
              <a:buNone/>
            </a:pPr>
            <a:r>
              <a:t/>
            </a:r>
            <a:endParaRPr/>
          </a:p>
          <a:p>
            <a:pPr indent="-419100" lvl="0" marL="457200" rtl="0">
              <a:spcBef>
                <a:spcPts val="0"/>
              </a:spcBef>
              <a:buSzPct val="100000"/>
            </a:pPr>
            <a:r>
              <a:rPr lang="en" sz="3000"/>
              <a:t>Repeaters, Hubs, Bridges, Switches, Routers and Gateways</a:t>
            </a:r>
          </a:p>
          <a:p>
            <a:pPr lvl="0" rtl="0">
              <a:spcBef>
                <a:spcPts val="0"/>
              </a:spcBef>
              <a:buNone/>
            </a:pPr>
            <a:r>
              <a:t/>
            </a:r>
            <a:endParaRPr sz="3000"/>
          </a:p>
          <a:p>
            <a:pPr indent="-419100" lvl="0" marL="457200" rtl="0">
              <a:spcBef>
                <a:spcPts val="0"/>
              </a:spcBef>
              <a:buSzPct val="100000"/>
            </a:pPr>
            <a:r>
              <a:rPr lang="en" sz="3000"/>
              <a:t>Virtual LANs</a:t>
            </a:r>
          </a:p>
          <a:p>
            <a:pPr lvl="0" rtl="0">
              <a:spcBef>
                <a:spcPts val="0"/>
              </a:spcBef>
              <a:buNone/>
            </a:pPr>
            <a:r>
              <a:t/>
            </a:r>
            <a:endParaRPr sz="3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txBox="1"/>
          <p:nvPr>
            <p:ph idx="4294967295" type="ctrTitle"/>
          </p:nvPr>
        </p:nvSpPr>
        <p:spPr>
          <a:xfrm>
            <a:off x="3064700" y="1512935"/>
            <a:ext cx="5533800" cy="1159800"/>
          </a:xfrm>
          <a:prstGeom prst="rect">
            <a:avLst/>
          </a:prstGeom>
        </p:spPr>
        <p:txBody>
          <a:bodyPr anchorCtr="0" anchor="t" bIns="91425" lIns="91425" rIns="91425" tIns="91425">
            <a:noAutofit/>
          </a:bodyPr>
          <a:lstStyle/>
          <a:p>
            <a:pPr lvl="0" rtl="0">
              <a:spcBef>
                <a:spcPts val="0"/>
              </a:spcBef>
              <a:buNone/>
            </a:pPr>
            <a:r>
              <a:rPr lang="en" sz="6000">
                <a:solidFill>
                  <a:srgbClr val="ABE33F"/>
                </a:solidFill>
              </a:rPr>
              <a:t>Thanks guys!</a:t>
            </a:r>
          </a:p>
        </p:txBody>
      </p:sp>
      <p:sp>
        <p:nvSpPr>
          <p:cNvPr id="214" name="Shape 214"/>
          <p:cNvSpPr txBox="1"/>
          <p:nvPr>
            <p:ph idx="4294967295" type="subTitle"/>
          </p:nvPr>
        </p:nvSpPr>
        <p:spPr>
          <a:xfrm>
            <a:off x="3064700" y="2636358"/>
            <a:ext cx="5533800" cy="2197799"/>
          </a:xfrm>
          <a:prstGeom prst="rect">
            <a:avLst/>
          </a:prstGeom>
        </p:spPr>
        <p:txBody>
          <a:bodyPr anchorCtr="0" anchor="t" bIns="91425" lIns="91425" rIns="91425" tIns="91425">
            <a:noAutofit/>
          </a:bodyPr>
          <a:lstStyle/>
          <a:p>
            <a:pPr lvl="0" rtl="0">
              <a:spcBef>
                <a:spcPts val="0"/>
              </a:spcBef>
              <a:buNone/>
            </a:pPr>
            <a:r>
              <a:rPr b="1" lang="en" sz="3600"/>
              <a:t>Any questions?</a:t>
            </a:r>
          </a:p>
          <a:p>
            <a:pPr lvl="0" rtl="0">
              <a:spcBef>
                <a:spcPts val="0"/>
              </a:spcBef>
              <a:buClr>
                <a:schemeClr val="dk1"/>
              </a:buClr>
              <a:buSzPct val="61111"/>
              <a:buFont typeface="Arial"/>
              <a:buNone/>
            </a:pPr>
            <a:r>
              <a:t/>
            </a:r>
            <a:endParaRPr b="1" sz="1800"/>
          </a:p>
        </p:txBody>
      </p:sp>
      <p:sp>
        <p:nvSpPr>
          <p:cNvPr id="215" name="Shape 215"/>
          <p:cNvSpPr/>
          <p:nvPr/>
        </p:nvSpPr>
        <p:spPr>
          <a:xfrm>
            <a:off x="759024" y="1577849"/>
            <a:ext cx="2162791" cy="1638725"/>
          </a:xfrm>
          <a:custGeom>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ABE33F">
              <a:alpha val="81150"/>
            </a:srgbClr>
          </a:solidFill>
          <a:ln>
            <a:noFill/>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886650" y="398400"/>
            <a:ext cx="7370700" cy="857400"/>
          </a:xfrm>
          <a:prstGeom prst="rect">
            <a:avLst/>
          </a:prstGeom>
        </p:spPr>
        <p:txBody>
          <a:bodyPr anchorCtr="0" anchor="t" bIns="91425" lIns="91425" rIns="91425" tIns="91425">
            <a:noAutofit/>
          </a:bodyPr>
          <a:lstStyle/>
          <a:p>
            <a:pPr lvl="0">
              <a:spcBef>
                <a:spcPts val="0"/>
              </a:spcBef>
              <a:buNone/>
            </a:pPr>
            <a:r>
              <a:rPr lang="en"/>
              <a:t>Brief History of Bluetooh</a:t>
            </a:r>
          </a:p>
        </p:txBody>
      </p:sp>
      <p:sp>
        <p:nvSpPr>
          <p:cNvPr id="100" name="Shape 100"/>
          <p:cNvSpPr txBox="1"/>
          <p:nvPr>
            <p:ph idx="1" type="body"/>
          </p:nvPr>
        </p:nvSpPr>
        <p:spPr>
          <a:xfrm>
            <a:off x="886650" y="1841104"/>
            <a:ext cx="7370700" cy="1461299"/>
          </a:xfrm>
          <a:prstGeom prst="rect">
            <a:avLst/>
          </a:prstGeom>
        </p:spPr>
        <p:txBody>
          <a:bodyPr anchorCtr="0" anchor="t" bIns="91425" lIns="91425" rIns="91425" tIns="91425">
            <a:noAutofit/>
          </a:bodyPr>
          <a:lstStyle/>
          <a:p>
            <a:pPr indent="-228600" lvl="0" marL="457200" rtl="0">
              <a:spcBef>
                <a:spcPts val="0"/>
              </a:spcBef>
            </a:pPr>
            <a:r>
              <a:rPr lang="en"/>
              <a:t>1994 L. M. Ericsson company</a:t>
            </a:r>
          </a:p>
          <a:p>
            <a:pPr indent="-228600" lvl="0" marL="457200" rtl="0">
              <a:spcBef>
                <a:spcPts val="0"/>
              </a:spcBef>
            </a:pPr>
            <a:r>
              <a:rPr lang="en"/>
              <a:t>1998 SIG (Special Interest Group)</a:t>
            </a:r>
          </a:p>
          <a:p>
            <a:pPr indent="-228600" lvl="1" marL="914400" rtl="0">
              <a:spcBef>
                <a:spcPts val="0"/>
              </a:spcBef>
            </a:pPr>
            <a:r>
              <a:rPr lang="en"/>
              <a:t>Project named Bluetooth after a Viking King</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886650" y="398400"/>
            <a:ext cx="7370700" cy="857400"/>
          </a:xfrm>
          <a:prstGeom prst="rect">
            <a:avLst/>
          </a:prstGeom>
        </p:spPr>
        <p:txBody>
          <a:bodyPr anchorCtr="0" anchor="t" bIns="91425" lIns="91425" rIns="91425" tIns="91425">
            <a:noAutofit/>
          </a:bodyPr>
          <a:lstStyle/>
          <a:p>
            <a:pPr lvl="0">
              <a:spcBef>
                <a:spcPts val="0"/>
              </a:spcBef>
              <a:buNone/>
            </a:pPr>
            <a:r>
              <a:rPr lang="en"/>
              <a:t>Bluetooth Architecture</a:t>
            </a:r>
          </a:p>
        </p:txBody>
      </p:sp>
      <p:sp>
        <p:nvSpPr>
          <p:cNvPr id="106" name="Shape 106"/>
          <p:cNvSpPr txBox="1"/>
          <p:nvPr>
            <p:ph idx="1" type="body"/>
          </p:nvPr>
        </p:nvSpPr>
        <p:spPr>
          <a:xfrm>
            <a:off x="808550" y="1285712"/>
            <a:ext cx="3560100" cy="3429900"/>
          </a:xfrm>
          <a:prstGeom prst="rect">
            <a:avLst/>
          </a:prstGeom>
        </p:spPr>
        <p:txBody>
          <a:bodyPr anchorCtr="0" anchor="t" bIns="91425" lIns="91425" rIns="91425" tIns="91425">
            <a:noAutofit/>
          </a:bodyPr>
          <a:lstStyle/>
          <a:p>
            <a:pPr indent="-228600" lvl="0" marL="457200" rtl="0">
              <a:spcBef>
                <a:spcPts val="0"/>
              </a:spcBef>
            </a:pPr>
            <a:r>
              <a:rPr lang="en"/>
              <a:t>Basic unit: </a:t>
            </a:r>
            <a:r>
              <a:rPr b="1" lang="en"/>
              <a:t>Piconet</a:t>
            </a:r>
          </a:p>
          <a:p>
            <a:pPr indent="-228600" lvl="1" marL="914400" rtl="0">
              <a:spcBef>
                <a:spcPts val="0"/>
              </a:spcBef>
            </a:pPr>
            <a:r>
              <a:rPr lang="en"/>
              <a:t>Master node, 7+ slave nodes, Bridge slave</a:t>
            </a:r>
          </a:p>
          <a:p>
            <a:pPr indent="-228600" lvl="1" marL="914400" rtl="0">
              <a:spcBef>
                <a:spcPts val="0"/>
              </a:spcBef>
            </a:pPr>
            <a:r>
              <a:rPr lang="en"/>
              <a:t>Interconnection = </a:t>
            </a:r>
            <a:r>
              <a:rPr b="1" lang="en"/>
              <a:t>Scatternet</a:t>
            </a:r>
          </a:p>
          <a:p>
            <a:pPr indent="-228600" lvl="0" marL="457200" rtl="0">
              <a:spcBef>
                <a:spcPts val="0"/>
              </a:spcBef>
            </a:pPr>
            <a:r>
              <a:rPr lang="en"/>
              <a:t>Designs purpose is to keep cost low</a:t>
            </a:r>
          </a:p>
          <a:p>
            <a:pPr indent="-228600" lvl="0" marL="457200">
              <a:spcBef>
                <a:spcPts val="0"/>
              </a:spcBef>
            </a:pPr>
            <a:r>
              <a:rPr lang="en"/>
              <a:t>Communication is exclusive </a:t>
            </a:r>
          </a:p>
        </p:txBody>
      </p:sp>
      <p:pic>
        <p:nvPicPr>
          <p:cNvPr descr="0602_sapronov_bt_pic11.gif" id="107" name="Shape 107"/>
          <p:cNvPicPr preferRelativeResize="0"/>
          <p:nvPr/>
        </p:nvPicPr>
        <p:blipFill>
          <a:blip r:embed="rId3">
            <a:alphaModFix/>
          </a:blip>
          <a:stretch>
            <a:fillRect/>
          </a:stretch>
        </p:blipFill>
        <p:spPr>
          <a:xfrm>
            <a:off x="5055770" y="1255800"/>
            <a:ext cx="3201579" cy="34897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886650" y="398400"/>
            <a:ext cx="7370700" cy="857400"/>
          </a:xfrm>
          <a:prstGeom prst="rect">
            <a:avLst/>
          </a:prstGeom>
        </p:spPr>
        <p:txBody>
          <a:bodyPr anchorCtr="0" anchor="t" bIns="91425" lIns="91425" rIns="91425" tIns="91425">
            <a:noAutofit/>
          </a:bodyPr>
          <a:lstStyle/>
          <a:p>
            <a:pPr lvl="0">
              <a:spcBef>
                <a:spcPts val="0"/>
              </a:spcBef>
              <a:buNone/>
            </a:pPr>
            <a:r>
              <a:rPr lang="en"/>
              <a:t>Bluetooth Applications</a:t>
            </a:r>
          </a:p>
        </p:txBody>
      </p:sp>
      <p:sp>
        <p:nvSpPr>
          <p:cNvPr id="113" name="Shape 113"/>
          <p:cNvSpPr txBox="1"/>
          <p:nvPr>
            <p:ph idx="1" type="body"/>
          </p:nvPr>
        </p:nvSpPr>
        <p:spPr>
          <a:xfrm>
            <a:off x="886650" y="1255799"/>
            <a:ext cx="7370700" cy="3562500"/>
          </a:xfrm>
          <a:prstGeom prst="rect">
            <a:avLst/>
          </a:prstGeom>
        </p:spPr>
        <p:txBody>
          <a:bodyPr anchorCtr="0" anchor="t" bIns="91425" lIns="91425" rIns="91425" tIns="91425">
            <a:noAutofit/>
          </a:bodyPr>
          <a:lstStyle/>
          <a:p>
            <a:pPr indent="-228600" lvl="0" marL="457200" rtl="0">
              <a:spcBef>
                <a:spcPts val="0"/>
              </a:spcBef>
            </a:pPr>
            <a:r>
              <a:rPr lang="en"/>
              <a:t>Profiles to specify particular applications to be supported and provides different protocols for each one.</a:t>
            </a:r>
          </a:p>
          <a:p>
            <a:pPr indent="-228600" lvl="1" marL="914400" rtl="0">
              <a:spcBef>
                <a:spcPts val="0"/>
              </a:spcBef>
            </a:pPr>
            <a:r>
              <a:rPr lang="en"/>
              <a:t>Large complexity</a:t>
            </a:r>
          </a:p>
          <a:p>
            <a:pPr indent="-228600" lvl="0" marL="457200" rtl="0">
              <a:spcBef>
                <a:spcPts val="0"/>
              </a:spcBef>
            </a:pPr>
            <a:r>
              <a:rPr lang="en"/>
              <a:t>Example Profiles:</a:t>
            </a:r>
          </a:p>
          <a:p>
            <a:pPr indent="-228600" lvl="1" marL="914400" rtl="0">
              <a:spcBef>
                <a:spcPts val="0"/>
              </a:spcBef>
            </a:pPr>
            <a:r>
              <a:rPr lang="en"/>
              <a:t>Intercom</a:t>
            </a:r>
          </a:p>
          <a:p>
            <a:pPr indent="-228600" lvl="1" marL="914400" rtl="0">
              <a:spcBef>
                <a:spcPts val="0"/>
              </a:spcBef>
            </a:pPr>
            <a:r>
              <a:rPr lang="en"/>
              <a:t>Headset</a:t>
            </a:r>
          </a:p>
          <a:p>
            <a:pPr indent="-228600" lvl="1" marL="914400" rtl="0">
              <a:spcBef>
                <a:spcPts val="0"/>
              </a:spcBef>
            </a:pPr>
            <a:r>
              <a:rPr lang="en"/>
              <a:t>Human interface device</a:t>
            </a:r>
          </a:p>
          <a:p>
            <a:pPr indent="-228600" lvl="1" marL="914400" rtl="0">
              <a:spcBef>
                <a:spcPts val="0"/>
              </a:spcBef>
            </a:pPr>
            <a:r>
              <a:rPr lang="en"/>
              <a:t>Dial-up networking</a:t>
            </a:r>
          </a:p>
          <a:p>
            <a:pPr indent="0" lvl="0" mar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886650" y="398400"/>
            <a:ext cx="7370700" cy="857400"/>
          </a:xfrm>
          <a:prstGeom prst="rect">
            <a:avLst/>
          </a:prstGeom>
        </p:spPr>
        <p:txBody>
          <a:bodyPr anchorCtr="0" anchor="t" bIns="91425" lIns="91425" rIns="91425" tIns="91425">
            <a:noAutofit/>
          </a:bodyPr>
          <a:lstStyle/>
          <a:p>
            <a:pPr lvl="0">
              <a:spcBef>
                <a:spcPts val="0"/>
              </a:spcBef>
              <a:buNone/>
            </a:pPr>
            <a:r>
              <a:rPr lang="en"/>
              <a:t>The Bluetooth Protocol Stack</a:t>
            </a:r>
          </a:p>
        </p:txBody>
      </p:sp>
      <p:sp>
        <p:nvSpPr>
          <p:cNvPr id="119" name="Shape 119"/>
          <p:cNvSpPr txBox="1"/>
          <p:nvPr>
            <p:ph idx="1" type="body"/>
          </p:nvPr>
        </p:nvSpPr>
        <p:spPr>
          <a:xfrm>
            <a:off x="886650" y="1255800"/>
            <a:ext cx="7370700" cy="924600"/>
          </a:xfrm>
          <a:prstGeom prst="rect">
            <a:avLst/>
          </a:prstGeom>
        </p:spPr>
        <p:txBody>
          <a:bodyPr anchorCtr="0" anchor="t" bIns="91425" lIns="91425" rIns="91425" tIns="91425">
            <a:noAutofit/>
          </a:bodyPr>
          <a:lstStyle/>
          <a:p>
            <a:pPr indent="-228600" lvl="0" marL="457200" rtl="0">
              <a:spcBef>
                <a:spcPts val="0"/>
              </a:spcBef>
            </a:pPr>
            <a:r>
              <a:rPr lang="en"/>
              <a:t>Does NOT follow the OSI model, the TCP/IP model, 802 model, or any other model.</a:t>
            </a:r>
          </a:p>
        </p:txBody>
      </p:sp>
      <p:pic>
        <p:nvPicPr>
          <p:cNvPr descr="slide_7.jpg" id="120" name="Shape 120"/>
          <p:cNvPicPr preferRelativeResize="0"/>
          <p:nvPr/>
        </p:nvPicPr>
        <p:blipFill rotWithShape="1">
          <a:blip r:embed="rId3">
            <a:alphaModFix/>
          </a:blip>
          <a:srcRect b="18901" l="16127" r="26500" t="15148"/>
          <a:stretch/>
        </p:blipFill>
        <p:spPr>
          <a:xfrm>
            <a:off x="2477425" y="2288799"/>
            <a:ext cx="4189148" cy="26740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886650" y="398400"/>
            <a:ext cx="7370700" cy="857400"/>
          </a:xfrm>
          <a:prstGeom prst="rect">
            <a:avLst/>
          </a:prstGeom>
        </p:spPr>
        <p:txBody>
          <a:bodyPr anchorCtr="0" anchor="t" bIns="91425" lIns="91425" rIns="91425" tIns="91425">
            <a:noAutofit/>
          </a:bodyPr>
          <a:lstStyle/>
          <a:p>
            <a:pPr lvl="0">
              <a:spcBef>
                <a:spcPts val="0"/>
              </a:spcBef>
              <a:buNone/>
            </a:pPr>
            <a:r>
              <a:rPr b="0" lang="en" sz="4400">
                <a:solidFill>
                  <a:srgbClr val="191B0E"/>
                </a:solidFill>
                <a:latin typeface="Arial"/>
                <a:ea typeface="Arial"/>
                <a:cs typeface="Arial"/>
                <a:sym typeface="Arial"/>
              </a:rPr>
              <a:t>Bluetooth Radio Layer</a:t>
            </a:r>
          </a:p>
        </p:txBody>
      </p:sp>
      <p:sp>
        <p:nvSpPr>
          <p:cNvPr id="126" name="Shape 126"/>
          <p:cNvSpPr txBox="1"/>
          <p:nvPr>
            <p:ph idx="1" type="body"/>
          </p:nvPr>
        </p:nvSpPr>
        <p:spPr>
          <a:xfrm>
            <a:off x="886650" y="1598408"/>
            <a:ext cx="7370700" cy="3327300"/>
          </a:xfrm>
          <a:prstGeom prst="rect">
            <a:avLst/>
          </a:prstGeom>
        </p:spPr>
        <p:txBody>
          <a:bodyPr anchorCtr="0" anchor="t" bIns="91425" lIns="91425" rIns="91425" tIns="91425">
            <a:noAutofit/>
          </a:bodyPr>
          <a:lstStyle/>
          <a:p>
            <a:pPr indent="-342900" lvl="0" marL="457200" rtl="0">
              <a:lnSpc>
                <a:spcPct val="94000"/>
              </a:lnSpc>
              <a:spcBef>
                <a:spcPts val="1000"/>
              </a:spcBef>
              <a:spcAft>
                <a:spcPts val="200"/>
              </a:spcAft>
              <a:buClr>
                <a:srgbClr val="191B0E"/>
              </a:buClr>
              <a:buSzPct val="100000"/>
              <a:buFont typeface="Arial"/>
            </a:pPr>
            <a:r>
              <a:rPr lang="en" sz="1800">
                <a:solidFill>
                  <a:srgbClr val="191B0E"/>
                </a:solidFill>
                <a:latin typeface="Arial"/>
                <a:ea typeface="Arial"/>
                <a:cs typeface="Arial"/>
                <a:sym typeface="Arial"/>
              </a:rPr>
              <a:t>The radio layer moves the bits from master to slave, or vice versa. It is a low-power system with a range of 10 meters</a:t>
            </a:r>
          </a:p>
          <a:p>
            <a:pPr indent="-342900" lvl="0" marL="457200" rtl="0">
              <a:lnSpc>
                <a:spcPct val="94000"/>
              </a:lnSpc>
              <a:spcBef>
                <a:spcPts val="1000"/>
              </a:spcBef>
              <a:spcAft>
                <a:spcPts val="200"/>
              </a:spcAft>
              <a:buClr>
                <a:srgbClr val="191B0E"/>
              </a:buClr>
              <a:buSzPct val="100000"/>
              <a:buFont typeface="Arial"/>
            </a:pPr>
            <a:r>
              <a:rPr lang="en" sz="1800">
                <a:solidFill>
                  <a:srgbClr val="191B0E"/>
                </a:solidFill>
                <a:latin typeface="Arial"/>
                <a:ea typeface="Arial"/>
                <a:cs typeface="Arial"/>
                <a:sym typeface="Arial"/>
              </a:rPr>
              <a:t>The band is divided into 79 channels of 1 MHz each. To coexist with other networks using the ISM band, frequency hopping spread spectrum is used.</a:t>
            </a:r>
          </a:p>
          <a:p>
            <a:pPr indent="-342900" lvl="0" marL="457200" rtl="0">
              <a:lnSpc>
                <a:spcPct val="94000"/>
              </a:lnSpc>
              <a:spcBef>
                <a:spcPts val="1000"/>
              </a:spcBef>
              <a:spcAft>
                <a:spcPts val="200"/>
              </a:spcAft>
              <a:buClr>
                <a:srgbClr val="191B0E"/>
              </a:buClr>
              <a:buSzPct val="100000"/>
              <a:buFont typeface="Arial"/>
            </a:pPr>
            <a:r>
              <a:rPr lang="en" sz="1800">
                <a:solidFill>
                  <a:srgbClr val="191B0E"/>
                </a:solidFill>
                <a:latin typeface="Arial"/>
                <a:ea typeface="Arial"/>
                <a:cs typeface="Arial"/>
                <a:sym typeface="Arial"/>
              </a:rPr>
              <a:t>It turned out that early versions of Bluetooth and 802.11 interfered enough to ruin each other’s transmissions. The solution is for Bluetooth to adapt its hop sequence to exclude channels on which there are other RF signals. This process reduces the harmful interference. It is called </a:t>
            </a:r>
            <a:r>
              <a:rPr b="1" lang="en" sz="1800">
                <a:solidFill>
                  <a:srgbClr val="191B0E"/>
                </a:solidFill>
                <a:latin typeface="Arial"/>
                <a:ea typeface="Arial"/>
                <a:cs typeface="Arial"/>
                <a:sym typeface="Arial"/>
              </a:rPr>
              <a:t>adaptive frequency hopping</a:t>
            </a:r>
            <a:r>
              <a:rPr lang="en" sz="1800">
                <a:solidFill>
                  <a:srgbClr val="191B0E"/>
                </a:solidFill>
                <a:latin typeface="Arial"/>
                <a:ea typeface="Arial"/>
                <a:cs typeface="Arial"/>
                <a:sym typeface="Arial"/>
              </a:rPr>
              <a:t>.</a:t>
            </a:r>
            <a:r>
              <a:rPr lang="en" sz="2000">
                <a:solidFill>
                  <a:srgbClr val="191B0E"/>
                </a:solidFill>
                <a:latin typeface="Arial"/>
                <a:ea typeface="Arial"/>
                <a:cs typeface="Arial"/>
                <a:sym typeface="Arial"/>
              </a:rPr>
              <a:t> </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886650" y="398400"/>
            <a:ext cx="7370700" cy="857400"/>
          </a:xfrm>
          <a:prstGeom prst="rect">
            <a:avLst/>
          </a:prstGeom>
        </p:spPr>
        <p:txBody>
          <a:bodyPr anchorCtr="0" anchor="t" bIns="91425" lIns="91425" rIns="91425" tIns="91425">
            <a:noAutofit/>
          </a:bodyPr>
          <a:lstStyle/>
          <a:p>
            <a:pPr lvl="0">
              <a:spcBef>
                <a:spcPts val="0"/>
              </a:spcBef>
              <a:buNone/>
            </a:pPr>
            <a:r>
              <a:rPr b="0" lang="en" sz="4400">
                <a:solidFill>
                  <a:srgbClr val="191B0E"/>
                </a:solidFill>
                <a:latin typeface="Arial"/>
                <a:ea typeface="Arial"/>
                <a:cs typeface="Arial"/>
                <a:sym typeface="Arial"/>
              </a:rPr>
              <a:t>Bluetooth Link Layers</a:t>
            </a:r>
          </a:p>
        </p:txBody>
      </p:sp>
      <p:sp>
        <p:nvSpPr>
          <p:cNvPr id="132" name="Shape 132"/>
          <p:cNvSpPr txBox="1"/>
          <p:nvPr>
            <p:ph idx="1" type="body"/>
          </p:nvPr>
        </p:nvSpPr>
        <p:spPr>
          <a:xfrm>
            <a:off x="886650" y="1598408"/>
            <a:ext cx="7370700" cy="3327300"/>
          </a:xfrm>
          <a:prstGeom prst="rect">
            <a:avLst/>
          </a:prstGeom>
        </p:spPr>
        <p:txBody>
          <a:bodyPr anchorCtr="0" anchor="t" bIns="91425" lIns="91425" rIns="91425" tIns="91425">
            <a:noAutofit/>
          </a:bodyPr>
          <a:lstStyle/>
          <a:p>
            <a:pPr indent="-330200" lvl="0" marL="457200" rtl="0">
              <a:lnSpc>
                <a:spcPct val="94000"/>
              </a:lnSpc>
              <a:spcBef>
                <a:spcPts val="1000"/>
              </a:spcBef>
              <a:spcAft>
                <a:spcPts val="200"/>
              </a:spcAft>
              <a:buClr>
                <a:srgbClr val="191B0E"/>
              </a:buClr>
              <a:buSzPct val="100000"/>
              <a:buFont typeface="Arial"/>
            </a:pPr>
            <a:r>
              <a:rPr lang="en" sz="1600">
                <a:solidFill>
                  <a:srgbClr val="191B0E"/>
                </a:solidFill>
                <a:latin typeface="Arial"/>
                <a:ea typeface="Arial"/>
                <a:cs typeface="Arial"/>
                <a:sym typeface="Arial"/>
              </a:rPr>
              <a:t>The link control layer is the closest thing Bluetooth has to a MAC sublayer. It turns the raw bit stream into frames and defines some key for- mats.</a:t>
            </a:r>
          </a:p>
          <a:p>
            <a:pPr indent="-330200" lvl="0" marL="457200" rtl="0">
              <a:lnSpc>
                <a:spcPct val="94000"/>
              </a:lnSpc>
              <a:spcBef>
                <a:spcPts val="1000"/>
              </a:spcBef>
              <a:spcAft>
                <a:spcPts val="200"/>
              </a:spcAft>
              <a:buClr>
                <a:srgbClr val="191B0E"/>
              </a:buClr>
              <a:buSzPct val="100000"/>
              <a:buFont typeface="Arial"/>
            </a:pPr>
            <a:r>
              <a:rPr lang="en" sz="1600">
                <a:solidFill>
                  <a:srgbClr val="191B0E"/>
                </a:solidFill>
                <a:latin typeface="Arial"/>
                <a:ea typeface="Arial"/>
                <a:cs typeface="Arial"/>
                <a:sym typeface="Arial"/>
              </a:rPr>
              <a:t>The link manager protocol sets up logical channels, called </a:t>
            </a:r>
            <a:r>
              <a:rPr b="1" lang="en" sz="1600">
                <a:solidFill>
                  <a:srgbClr val="191B0E"/>
                </a:solidFill>
                <a:latin typeface="Arial"/>
                <a:ea typeface="Arial"/>
                <a:cs typeface="Arial"/>
                <a:sym typeface="Arial"/>
              </a:rPr>
              <a:t>links</a:t>
            </a:r>
            <a:r>
              <a:rPr lang="en" sz="1600">
                <a:solidFill>
                  <a:srgbClr val="191B0E"/>
                </a:solidFill>
                <a:latin typeface="Arial"/>
                <a:ea typeface="Arial"/>
                <a:cs typeface="Arial"/>
                <a:sym typeface="Arial"/>
              </a:rPr>
              <a:t>, to carry frames between the master and a slave device that have discovered each other.</a:t>
            </a:r>
          </a:p>
          <a:p>
            <a:pPr indent="-330200" lvl="0" marL="457200" rtl="0">
              <a:lnSpc>
                <a:spcPct val="94000"/>
              </a:lnSpc>
              <a:spcBef>
                <a:spcPts val="1000"/>
              </a:spcBef>
              <a:spcAft>
                <a:spcPts val="200"/>
              </a:spcAft>
              <a:buClr>
                <a:srgbClr val="191B0E"/>
              </a:buClr>
              <a:buSzPct val="100000"/>
              <a:buFont typeface="Arial"/>
            </a:pPr>
            <a:r>
              <a:rPr lang="en" sz="1600">
                <a:solidFill>
                  <a:srgbClr val="191B0E"/>
                </a:solidFill>
                <a:latin typeface="Arial"/>
                <a:ea typeface="Arial"/>
                <a:cs typeface="Arial"/>
                <a:sym typeface="Arial"/>
              </a:rPr>
              <a:t>A pairing procedure is followed to make sure that the two devices are allowed to communicate before the link is used.</a:t>
            </a:r>
          </a:p>
          <a:p>
            <a:pPr indent="-330200" lvl="0" marL="457200" rtl="0">
              <a:lnSpc>
                <a:spcPct val="94000"/>
              </a:lnSpc>
              <a:spcBef>
                <a:spcPts val="1000"/>
              </a:spcBef>
              <a:spcAft>
                <a:spcPts val="200"/>
              </a:spcAft>
              <a:buClr>
                <a:srgbClr val="191B0E"/>
              </a:buClr>
              <a:buSzPct val="100000"/>
              <a:buFont typeface="Arial"/>
            </a:pPr>
            <a:r>
              <a:rPr lang="en" sz="1600">
                <a:solidFill>
                  <a:srgbClr val="191B0E"/>
                </a:solidFill>
                <a:latin typeface="Arial"/>
                <a:ea typeface="Arial"/>
                <a:cs typeface="Arial"/>
                <a:sym typeface="Arial"/>
              </a:rPr>
              <a:t>The </a:t>
            </a:r>
            <a:r>
              <a:rPr b="1" lang="en" sz="1600">
                <a:solidFill>
                  <a:srgbClr val="191B0E"/>
                </a:solidFill>
                <a:latin typeface="Arial"/>
                <a:ea typeface="Arial"/>
                <a:cs typeface="Arial"/>
                <a:sym typeface="Arial"/>
              </a:rPr>
              <a:t>SCO </a:t>
            </a:r>
            <a:r>
              <a:rPr lang="en" sz="1600">
                <a:solidFill>
                  <a:srgbClr val="191B0E"/>
                </a:solidFill>
                <a:latin typeface="Arial"/>
                <a:ea typeface="Arial"/>
                <a:cs typeface="Arial"/>
                <a:sym typeface="Arial"/>
              </a:rPr>
              <a:t>(</a:t>
            </a:r>
            <a:r>
              <a:rPr b="1" lang="en" sz="1600">
                <a:solidFill>
                  <a:srgbClr val="191B0E"/>
                </a:solidFill>
                <a:latin typeface="Arial"/>
                <a:ea typeface="Arial"/>
                <a:cs typeface="Arial"/>
                <a:sym typeface="Arial"/>
              </a:rPr>
              <a:t>Synchronous Connection Oriented</a:t>
            </a:r>
            <a:r>
              <a:rPr lang="en" sz="1600">
                <a:solidFill>
                  <a:srgbClr val="191B0E"/>
                </a:solidFill>
                <a:latin typeface="Arial"/>
                <a:ea typeface="Arial"/>
                <a:cs typeface="Arial"/>
                <a:sym typeface="Arial"/>
              </a:rPr>
              <a:t>) link is used for real-time data, such as telephone connections.</a:t>
            </a:r>
          </a:p>
          <a:p>
            <a:pPr indent="-317500" lvl="0" marL="457200" rtl="0">
              <a:lnSpc>
                <a:spcPct val="94000"/>
              </a:lnSpc>
              <a:spcBef>
                <a:spcPts val="1000"/>
              </a:spcBef>
              <a:spcAft>
                <a:spcPts val="200"/>
              </a:spcAft>
              <a:buClr>
                <a:srgbClr val="191B0E"/>
              </a:buClr>
              <a:buSzPct val="87500"/>
              <a:buFont typeface="Arial"/>
            </a:pPr>
            <a:r>
              <a:rPr lang="en" sz="1600">
                <a:solidFill>
                  <a:srgbClr val="191B0E"/>
                </a:solidFill>
                <a:latin typeface="Arial"/>
                <a:ea typeface="Arial"/>
                <a:cs typeface="Arial"/>
                <a:sym typeface="Arial"/>
              </a:rPr>
              <a:t>The other kind is the </a:t>
            </a:r>
            <a:r>
              <a:rPr b="1" lang="en" sz="1600">
                <a:solidFill>
                  <a:srgbClr val="191B0E"/>
                </a:solidFill>
                <a:latin typeface="Arial"/>
                <a:ea typeface="Arial"/>
                <a:cs typeface="Arial"/>
                <a:sym typeface="Arial"/>
              </a:rPr>
              <a:t>ACL </a:t>
            </a:r>
            <a:r>
              <a:rPr lang="en" sz="1600">
                <a:solidFill>
                  <a:srgbClr val="191B0E"/>
                </a:solidFill>
                <a:latin typeface="Arial"/>
                <a:ea typeface="Arial"/>
                <a:cs typeface="Arial"/>
                <a:sym typeface="Arial"/>
              </a:rPr>
              <a:t>(</a:t>
            </a:r>
            <a:r>
              <a:rPr b="1" lang="en" sz="1600">
                <a:solidFill>
                  <a:srgbClr val="191B0E"/>
                </a:solidFill>
                <a:latin typeface="Arial"/>
                <a:ea typeface="Arial"/>
                <a:cs typeface="Arial"/>
                <a:sym typeface="Arial"/>
              </a:rPr>
              <a:t>Asynchronous ConnectionLess</a:t>
            </a:r>
            <a:r>
              <a:rPr lang="en" sz="1600">
                <a:solidFill>
                  <a:srgbClr val="191B0E"/>
                </a:solidFill>
                <a:latin typeface="Arial"/>
                <a:ea typeface="Arial"/>
                <a:cs typeface="Arial"/>
                <a:sym typeface="Arial"/>
              </a:rPr>
              <a:t>) link. This type of link is used for packet-switched data that is available at irregular intervals.</a:t>
            </a:r>
            <a:r>
              <a:rPr lang="en" sz="1400">
                <a:solidFill>
                  <a:srgbClr val="191B0E"/>
                </a:solidFill>
                <a:latin typeface="Arial"/>
                <a:ea typeface="Arial"/>
                <a:cs typeface="Arial"/>
                <a:sym typeface="Arial"/>
              </a:rPr>
              <a:t> </a:t>
            </a:r>
          </a:p>
          <a:p>
            <a:pPr lvl="0">
              <a:spcBef>
                <a:spcPts val="0"/>
              </a:spcBef>
              <a:buNone/>
            </a:pPr>
            <a:r>
              <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886650" y="398400"/>
            <a:ext cx="7370700" cy="857400"/>
          </a:xfrm>
          <a:prstGeom prst="rect">
            <a:avLst/>
          </a:prstGeom>
        </p:spPr>
        <p:txBody>
          <a:bodyPr anchorCtr="0" anchor="t" bIns="91425" lIns="91425" rIns="91425" tIns="91425">
            <a:noAutofit/>
          </a:bodyPr>
          <a:lstStyle/>
          <a:p>
            <a:pPr lvl="0">
              <a:spcBef>
                <a:spcPts val="0"/>
              </a:spcBef>
              <a:buNone/>
            </a:pPr>
            <a:r>
              <a:rPr b="0" lang="en" sz="3000">
                <a:solidFill>
                  <a:srgbClr val="191B0E"/>
                </a:solidFill>
                <a:latin typeface="Arial"/>
                <a:ea typeface="Arial"/>
                <a:cs typeface="Arial"/>
                <a:sym typeface="Arial"/>
              </a:rPr>
              <a:t>The Bluetooth Frame Structure</a:t>
            </a:r>
          </a:p>
        </p:txBody>
      </p:sp>
      <p:sp>
        <p:nvSpPr>
          <p:cNvPr id="138" name="Shape 138"/>
          <p:cNvSpPr txBox="1"/>
          <p:nvPr>
            <p:ph idx="1" type="body"/>
          </p:nvPr>
        </p:nvSpPr>
        <p:spPr>
          <a:xfrm>
            <a:off x="886650" y="1598408"/>
            <a:ext cx="7370700" cy="3327300"/>
          </a:xfrm>
          <a:prstGeom prst="rect">
            <a:avLst/>
          </a:prstGeom>
        </p:spPr>
        <p:txBody>
          <a:bodyPr anchorCtr="0" anchor="t" bIns="91425" lIns="91425" rIns="91425" tIns="91425">
            <a:noAutofit/>
          </a:bodyPr>
          <a:lstStyle/>
          <a:p>
            <a:pPr indent="-330200" lvl="0" marL="457200" rtl="0">
              <a:lnSpc>
                <a:spcPct val="94000"/>
              </a:lnSpc>
              <a:spcBef>
                <a:spcPts val="1000"/>
              </a:spcBef>
              <a:spcAft>
                <a:spcPts val="200"/>
              </a:spcAft>
              <a:buClr>
                <a:schemeClr val="dk1"/>
              </a:buClr>
              <a:buSzPct val="100000"/>
              <a:buFont typeface="Arial"/>
            </a:pPr>
            <a:r>
              <a:rPr lang="en" sz="1600">
                <a:solidFill>
                  <a:srgbClr val="191B0E"/>
                </a:solidFill>
                <a:latin typeface="Arial"/>
                <a:ea typeface="Arial"/>
                <a:cs typeface="Arial"/>
                <a:sym typeface="Arial"/>
              </a:rPr>
              <a:t>Bluetooth defines several frame formats. It begins with an access code that usually identifies the master so that slaves within radio range of two masters can tell which traffic is for them. Next comes a 54-bit header containing typical MAC sub layer fields.</a:t>
            </a:r>
          </a:p>
          <a:p>
            <a:pPr indent="-330200" lvl="0" marL="457200" rtl="0">
              <a:lnSpc>
                <a:spcPct val="94000"/>
              </a:lnSpc>
              <a:spcBef>
                <a:spcPts val="1000"/>
              </a:spcBef>
              <a:spcAft>
                <a:spcPts val="200"/>
              </a:spcAft>
              <a:buClr>
                <a:schemeClr val="dk1"/>
              </a:buClr>
              <a:buSzPct val="100000"/>
              <a:buFont typeface="Arial"/>
            </a:pPr>
            <a:r>
              <a:rPr lang="en" sz="1600">
                <a:solidFill>
                  <a:srgbClr val="191B0E"/>
                </a:solidFill>
                <a:latin typeface="Arial"/>
                <a:ea typeface="Arial"/>
                <a:cs typeface="Arial"/>
                <a:sym typeface="Arial"/>
              </a:rPr>
              <a:t>The </a:t>
            </a:r>
            <a:r>
              <a:rPr i="1" lang="en" sz="1600">
                <a:solidFill>
                  <a:srgbClr val="191B0E"/>
                </a:solidFill>
                <a:latin typeface="Arial"/>
                <a:ea typeface="Arial"/>
                <a:cs typeface="Arial"/>
                <a:sym typeface="Arial"/>
              </a:rPr>
              <a:t>Address </a:t>
            </a:r>
            <a:r>
              <a:rPr lang="en" sz="1600">
                <a:solidFill>
                  <a:srgbClr val="191B0E"/>
                </a:solidFill>
                <a:latin typeface="Arial"/>
                <a:ea typeface="Arial"/>
                <a:cs typeface="Arial"/>
                <a:sym typeface="Arial"/>
              </a:rPr>
              <a:t>field identifies which of the eight active devices the frame is intended for. The </a:t>
            </a:r>
            <a:r>
              <a:rPr i="1" lang="en" sz="1600">
                <a:solidFill>
                  <a:srgbClr val="191B0E"/>
                </a:solidFill>
                <a:latin typeface="Arial"/>
                <a:ea typeface="Arial"/>
                <a:cs typeface="Arial"/>
                <a:sym typeface="Arial"/>
              </a:rPr>
              <a:t>Type </a:t>
            </a:r>
            <a:r>
              <a:rPr lang="en" sz="1600">
                <a:solidFill>
                  <a:srgbClr val="191B0E"/>
                </a:solidFill>
                <a:latin typeface="Arial"/>
                <a:ea typeface="Arial"/>
                <a:cs typeface="Arial"/>
                <a:sym typeface="Arial"/>
              </a:rPr>
              <a:t>field identifies the frame type (ACL, SCO, poll, or null), the type of error correction used in the data field, and how many slots long the frame is.</a:t>
            </a:r>
            <a:r>
              <a:rPr lang="en" sz="1100">
                <a:solidFill>
                  <a:schemeClr val="dk1"/>
                </a:solidFill>
                <a:latin typeface="Arial"/>
                <a:ea typeface="Arial"/>
                <a:cs typeface="Arial"/>
                <a:sym typeface="Arial"/>
              </a:rPr>
              <a:t>					</a:t>
            </a:r>
          </a:p>
          <a:p>
            <a:pPr indent="-330200" lvl="0" marL="457200" rtl="0">
              <a:lnSpc>
                <a:spcPct val="94000"/>
              </a:lnSpc>
              <a:spcBef>
                <a:spcPts val="1000"/>
              </a:spcBef>
              <a:spcAft>
                <a:spcPts val="200"/>
              </a:spcAft>
              <a:buClr>
                <a:srgbClr val="191B0E"/>
              </a:buClr>
              <a:buSzPct val="100000"/>
              <a:buFont typeface="Arial"/>
            </a:pPr>
            <a:r>
              <a:rPr lang="en" sz="1600">
                <a:solidFill>
                  <a:schemeClr val="dk1"/>
                </a:solidFill>
                <a:latin typeface="Arial"/>
                <a:ea typeface="Arial"/>
                <a:cs typeface="Arial"/>
                <a:sym typeface="Arial"/>
              </a:rPr>
              <a:t>The </a:t>
            </a:r>
            <a:r>
              <a:rPr i="1" lang="en" sz="1600">
                <a:solidFill>
                  <a:schemeClr val="dk1"/>
                </a:solidFill>
                <a:latin typeface="Arial"/>
                <a:ea typeface="Arial"/>
                <a:cs typeface="Arial"/>
                <a:sym typeface="Arial"/>
              </a:rPr>
              <a:t>Flow </a:t>
            </a:r>
            <a:r>
              <a:rPr lang="en" sz="1600">
                <a:solidFill>
                  <a:schemeClr val="dk1"/>
                </a:solidFill>
                <a:latin typeface="Arial"/>
                <a:ea typeface="Arial"/>
                <a:cs typeface="Arial"/>
                <a:sym typeface="Arial"/>
              </a:rPr>
              <a:t>bit is asserted by a slave when its buffer is full and cannot receive any more data. This bit enables a primitive form of flow control. The </a:t>
            </a:r>
            <a:r>
              <a:rPr i="1" lang="en" sz="1600">
                <a:solidFill>
                  <a:schemeClr val="dk1"/>
                </a:solidFill>
                <a:latin typeface="Arial"/>
                <a:ea typeface="Arial"/>
                <a:cs typeface="Arial"/>
                <a:sym typeface="Arial"/>
              </a:rPr>
              <a:t>Acknowledgement </a:t>
            </a:r>
            <a:r>
              <a:rPr lang="en" sz="1600">
                <a:solidFill>
                  <a:schemeClr val="dk1"/>
                </a:solidFill>
                <a:latin typeface="Arial"/>
                <a:ea typeface="Arial"/>
                <a:cs typeface="Arial"/>
                <a:sym typeface="Arial"/>
              </a:rPr>
              <a:t>bit is used to piggyback an ACK onto a frame. The </a:t>
            </a:r>
            <a:r>
              <a:rPr i="1" lang="en" sz="1600">
                <a:solidFill>
                  <a:schemeClr val="dk1"/>
                </a:solidFill>
                <a:latin typeface="Arial"/>
                <a:ea typeface="Arial"/>
                <a:cs typeface="Arial"/>
                <a:sym typeface="Arial"/>
              </a:rPr>
              <a:t>Sequence </a:t>
            </a:r>
            <a:r>
              <a:rPr lang="en" sz="1600">
                <a:solidFill>
                  <a:schemeClr val="dk1"/>
                </a:solidFill>
                <a:latin typeface="Arial"/>
                <a:ea typeface="Arial"/>
                <a:cs typeface="Arial"/>
                <a:sym typeface="Arial"/>
              </a:rPr>
              <a:t>bit is used to number the frames to detect retransmissions</a:t>
            </a:r>
            <a:r>
              <a:rPr lang="en" sz="1100">
                <a:solidFill>
                  <a:schemeClr val="dk1"/>
                </a:solidFill>
                <a:latin typeface="Arial"/>
                <a:ea typeface="Arial"/>
                <a:cs typeface="Arial"/>
                <a:sym typeface="Arial"/>
              </a:rPr>
              <a:t> </a:t>
            </a:r>
          </a:p>
          <a:p>
            <a:pPr lvl="0" rtl="0">
              <a:lnSpc>
                <a:spcPct val="94000"/>
              </a:lnSpc>
              <a:spcBef>
                <a:spcPts val="1000"/>
              </a:spcBef>
              <a:spcAft>
                <a:spcPts val="200"/>
              </a:spcAft>
              <a:buNone/>
            </a:pPr>
            <a:r>
              <a:t/>
            </a:r>
            <a:endParaRPr sz="1600">
              <a:solidFill>
                <a:srgbClr val="191B0E"/>
              </a:solidFill>
              <a:latin typeface="Arial"/>
              <a:ea typeface="Arial"/>
              <a:cs typeface="Arial"/>
              <a:sym typeface="Arial"/>
            </a:endParaRP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Escalu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