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8" r:id="rId2"/>
    <p:sldId id="260" r:id="rId3"/>
    <p:sldId id="261" r:id="rId4"/>
    <p:sldId id="263" r:id="rId5"/>
    <p:sldId id="257" r:id="rId6"/>
    <p:sldId id="262" r:id="rId7"/>
    <p:sldId id="259" r:id="rId8"/>
    <p:sldId id="266"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300" r:id="rId22"/>
    <p:sldId id="280" r:id="rId23"/>
    <p:sldId id="281" r:id="rId24"/>
    <p:sldId id="301" r:id="rId25"/>
    <p:sldId id="285" r:id="rId26"/>
    <p:sldId id="286" r:id="rId27"/>
    <p:sldId id="287" r:id="rId28"/>
    <p:sldId id="288" r:id="rId29"/>
    <p:sldId id="289" r:id="rId30"/>
    <p:sldId id="290" r:id="rId31"/>
    <p:sldId id="302" r:id="rId32"/>
    <p:sldId id="291" r:id="rId33"/>
    <p:sldId id="293" r:id="rId34"/>
    <p:sldId id="294" r:id="rId35"/>
    <p:sldId id="297" r:id="rId36"/>
    <p:sldId id="298" r:id="rId37"/>
    <p:sldId id="299" r:id="rId38"/>
    <p:sldId id="26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72" y="-7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90C57-9E36-4276-8BB7-BB650F95FB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5A1F70F-8AD8-44F6-9965-BEB158D258A7}">
      <dgm:prSet>
        <dgm:style>
          <a:lnRef idx="0">
            <a:schemeClr val="accent3"/>
          </a:lnRef>
          <a:fillRef idx="3">
            <a:schemeClr val="accent3"/>
          </a:fillRef>
          <a:effectRef idx="3">
            <a:schemeClr val="accent3"/>
          </a:effectRef>
          <a:fontRef idx="minor">
            <a:schemeClr val="lt1"/>
          </a:fontRef>
        </dgm:style>
      </dgm:prSet>
      <dgm:spPr/>
      <dgm:t>
        <a:bodyPr/>
        <a:lstStyle/>
        <a:p>
          <a:pPr algn="ctr" rtl="0"/>
          <a:r>
            <a:rPr lang="en-US" b="1" dirty="0" smtClean="0"/>
            <a:t>Streaming Audio &amp; Video, Content Delivery</a:t>
          </a:r>
          <a:endParaRPr lang="en-US" dirty="0"/>
        </a:p>
      </dgm:t>
    </dgm:pt>
    <dgm:pt modelId="{538A64E8-271C-4374-83DA-90ED414C1F3D}" type="parTrans" cxnId="{F3F40512-69CA-4A15-969A-FF7E4A1C9236}">
      <dgm:prSet/>
      <dgm:spPr/>
      <dgm:t>
        <a:bodyPr/>
        <a:lstStyle/>
        <a:p>
          <a:endParaRPr lang="en-US"/>
        </a:p>
      </dgm:t>
    </dgm:pt>
    <dgm:pt modelId="{D966B89E-3210-43BE-BCC3-E508BD1FE47B}" type="sibTrans" cxnId="{F3F40512-69CA-4A15-969A-FF7E4A1C9236}">
      <dgm:prSet/>
      <dgm:spPr/>
      <dgm:t>
        <a:bodyPr/>
        <a:lstStyle/>
        <a:p>
          <a:endParaRPr lang="en-US"/>
        </a:p>
      </dgm:t>
    </dgm:pt>
    <dgm:pt modelId="{3920CEE7-554F-485C-9BD6-AB92C1CFC3BC}" type="pres">
      <dgm:prSet presAssocID="{E4E90C57-9E36-4276-8BB7-BB650F95FB29}" presName="linear" presStyleCnt="0">
        <dgm:presLayoutVars>
          <dgm:animLvl val="lvl"/>
          <dgm:resizeHandles val="exact"/>
        </dgm:presLayoutVars>
      </dgm:prSet>
      <dgm:spPr/>
      <dgm:t>
        <a:bodyPr/>
        <a:lstStyle/>
        <a:p>
          <a:endParaRPr lang="en-US"/>
        </a:p>
      </dgm:t>
    </dgm:pt>
    <dgm:pt modelId="{57D0DD96-C529-45C9-8B9A-03CFA0066505}" type="pres">
      <dgm:prSet presAssocID="{D5A1F70F-8AD8-44F6-9965-BEB158D258A7}" presName="parentText" presStyleLbl="node1" presStyleIdx="0" presStyleCnt="1">
        <dgm:presLayoutVars>
          <dgm:chMax val="0"/>
          <dgm:bulletEnabled val="1"/>
        </dgm:presLayoutVars>
      </dgm:prSet>
      <dgm:spPr/>
      <dgm:t>
        <a:bodyPr/>
        <a:lstStyle/>
        <a:p>
          <a:endParaRPr lang="en-US"/>
        </a:p>
      </dgm:t>
    </dgm:pt>
  </dgm:ptLst>
  <dgm:cxnLst>
    <dgm:cxn modelId="{66D5CDA2-84D9-47D5-9359-70AFF35F914F}" type="presOf" srcId="{E4E90C57-9E36-4276-8BB7-BB650F95FB29}" destId="{3920CEE7-554F-485C-9BD6-AB92C1CFC3BC}" srcOrd="0" destOrd="0" presId="urn:microsoft.com/office/officeart/2005/8/layout/vList2"/>
    <dgm:cxn modelId="{F3F40512-69CA-4A15-969A-FF7E4A1C9236}" srcId="{E4E90C57-9E36-4276-8BB7-BB650F95FB29}" destId="{D5A1F70F-8AD8-44F6-9965-BEB158D258A7}" srcOrd="0" destOrd="0" parTransId="{538A64E8-271C-4374-83DA-90ED414C1F3D}" sibTransId="{D966B89E-3210-43BE-BCC3-E508BD1FE47B}"/>
    <dgm:cxn modelId="{1802FB5E-B9D6-4E29-B25E-AC3F39612243}" type="presOf" srcId="{D5A1F70F-8AD8-44F6-9965-BEB158D258A7}" destId="{57D0DD96-C529-45C9-8B9A-03CFA0066505}" srcOrd="0" destOrd="0" presId="urn:microsoft.com/office/officeart/2005/8/layout/vList2"/>
    <dgm:cxn modelId="{9E0E7C4D-E9F2-4A1E-BFA0-4F0BECF30C83}" type="presParOf" srcId="{3920CEE7-554F-485C-9BD6-AB92C1CFC3BC}" destId="{57D0DD96-C529-45C9-8B9A-03CFA006650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0BDA45D-76CA-449D-AA04-4358CC97BA9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920D8DDE-7889-44B8-BE7C-2B5B135125EA}">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JPEG (Joint Photographic Experts Group) – was developed by photographic experts. (extension jpg)</a:t>
          </a:r>
          <a:endParaRPr lang="en-US" dirty="0"/>
        </a:p>
      </dgm:t>
    </dgm:pt>
    <dgm:pt modelId="{67ADD288-14C2-4C39-8F86-DF98A8F11D18}" type="parTrans" cxnId="{205409A8-65A6-4585-ADFD-5FB74E241699}">
      <dgm:prSet/>
      <dgm:spPr/>
      <dgm:t>
        <a:bodyPr/>
        <a:lstStyle/>
        <a:p>
          <a:endParaRPr lang="en-US"/>
        </a:p>
      </dgm:t>
    </dgm:pt>
    <dgm:pt modelId="{F1EBA6C9-525E-477D-AD79-FEE484D26BB3}" type="sibTrans" cxnId="{205409A8-65A6-4585-ADFD-5FB74E241699}">
      <dgm:prSet/>
      <dgm:spPr/>
      <dgm:t>
        <a:bodyPr/>
        <a:lstStyle/>
        <a:p>
          <a:endParaRPr lang="en-US"/>
        </a:p>
      </dgm:t>
    </dgm:pt>
    <dgm:pt modelId="{2C99F978-0968-4A1F-BE72-3AB91996DD95}">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The JPEG standard – is a standard for compressing continuous-tone still pictures.</a:t>
          </a:r>
          <a:endParaRPr lang="en-US" dirty="0"/>
        </a:p>
      </dgm:t>
    </dgm:pt>
    <dgm:pt modelId="{F496A791-A740-4D35-9960-23403D541E70}" type="parTrans" cxnId="{5453EF7C-2E11-4BB3-BBEA-226166E88FDE}">
      <dgm:prSet/>
      <dgm:spPr/>
      <dgm:t>
        <a:bodyPr/>
        <a:lstStyle/>
        <a:p>
          <a:endParaRPr lang="en-US"/>
        </a:p>
      </dgm:t>
    </dgm:pt>
    <dgm:pt modelId="{734068A8-9EFF-47CD-B1FA-1BF268C05EBE}" type="sibTrans" cxnId="{5453EF7C-2E11-4BB3-BBEA-226166E88FDE}">
      <dgm:prSet/>
      <dgm:spPr/>
      <dgm:t>
        <a:bodyPr/>
        <a:lstStyle/>
        <a:p>
          <a:endParaRPr lang="en-US"/>
        </a:p>
      </dgm:t>
    </dgm:pt>
    <dgm:pt modelId="{88EC5BB3-6F9E-4D54-866B-40BAABD8978B}">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JPEG are compressed using a very complex algorithm that allows up to a 20:1 compression ratio</a:t>
          </a:r>
          <a:endParaRPr lang="en-US" dirty="0"/>
        </a:p>
      </dgm:t>
    </dgm:pt>
    <dgm:pt modelId="{8C24D383-1CBE-4E4F-AE97-45EA42C3278B}" type="parTrans" cxnId="{B75D90A8-554E-460C-98A1-6BD36AD62EE6}">
      <dgm:prSet/>
      <dgm:spPr/>
      <dgm:t>
        <a:bodyPr/>
        <a:lstStyle/>
        <a:p>
          <a:endParaRPr lang="en-US"/>
        </a:p>
      </dgm:t>
    </dgm:pt>
    <dgm:pt modelId="{5237607D-03FA-4C5D-8BD3-5F349B8AA92A}" type="sibTrans" cxnId="{B75D90A8-554E-460C-98A1-6BD36AD62EE6}">
      <dgm:prSet/>
      <dgm:spPr/>
      <dgm:t>
        <a:bodyPr/>
        <a:lstStyle/>
        <a:p>
          <a:endParaRPr lang="en-US"/>
        </a:p>
      </dgm:t>
    </dgm:pt>
    <dgm:pt modelId="{0D83139F-4C83-41C9-B46E-7482EE8CAF54}">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The algorithm is performed in reverse order to decompress the image.  </a:t>
          </a:r>
          <a:endParaRPr lang="en-US" dirty="0"/>
        </a:p>
      </dgm:t>
    </dgm:pt>
    <dgm:pt modelId="{C0CAD2B6-49B9-4CF5-8004-9BD42CDD62BF}" type="parTrans" cxnId="{81482E93-5029-40FF-AF3B-44A995407855}">
      <dgm:prSet/>
      <dgm:spPr/>
      <dgm:t>
        <a:bodyPr/>
        <a:lstStyle/>
        <a:p>
          <a:endParaRPr lang="en-US"/>
        </a:p>
      </dgm:t>
    </dgm:pt>
    <dgm:pt modelId="{F0A04130-CECA-49DE-8D1E-92137DBC5903}" type="sibTrans" cxnId="{81482E93-5029-40FF-AF3B-44A995407855}">
      <dgm:prSet/>
      <dgm:spPr/>
      <dgm:t>
        <a:bodyPr/>
        <a:lstStyle/>
        <a:p>
          <a:endParaRPr lang="en-US"/>
        </a:p>
      </dgm:t>
    </dgm:pt>
    <dgm:pt modelId="{332C3BF2-0BD4-4C32-84B1-D194BCC43CB2}" type="pres">
      <dgm:prSet presAssocID="{50BDA45D-76CA-449D-AA04-4358CC97BA9D}" presName="Name0" presStyleCnt="0">
        <dgm:presLayoutVars>
          <dgm:dir/>
          <dgm:animLvl val="lvl"/>
          <dgm:resizeHandles val="exact"/>
        </dgm:presLayoutVars>
      </dgm:prSet>
      <dgm:spPr/>
      <dgm:t>
        <a:bodyPr/>
        <a:lstStyle/>
        <a:p>
          <a:endParaRPr lang="en-US"/>
        </a:p>
      </dgm:t>
    </dgm:pt>
    <dgm:pt modelId="{09F01680-BA18-48CF-B3C2-1002E815A90B}" type="pres">
      <dgm:prSet presAssocID="{0D83139F-4C83-41C9-B46E-7482EE8CAF54}" presName="boxAndChildren" presStyleCnt="0"/>
      <dgm:spPr/>
    </dgm:pt>
    <dgm:pt modelId="{4C26F26E-00BF-4693-A473-2FC091F34DEE}" type="pres">
      <dgm:prSet presAssocID="{0D83139F-4C83-41C9-B46E-7482EE8CAF54}" presName="parentTextBox" presStyleLbl="node1" presStyleIdx="0" presStyleCnt="4"/>
      <dgm:spPr/>
      <dgm:t>
        <a:bodyPr/>
        <a:lstStyle/>
        <a:p>
          <a:endParaRPr lang="en-US"/>
        </a:p>
      </dgm:t>
    </dgm:pt>
    <dgm:pt modelId="{84CCE5EE-50C7-446F-90D8-69BDBBFF9220}" type="pres">
      <dgm:prSet presAssocID="{5237607D-03FA-4C5D-8BD3-5F349B8AA92A}" presName="sp" presStyleCnt="0"/>
      <dgm:spPr/>
    </dgm:pt>
    <dgm:pt modelId="{7ADE44A1-9459-4BAD-934A-22C4B08A09F5}" type="pres">
      <dgm:prSet presAssocID="{88EC5BB3-6F9E-4D54-866B-40BAABD8978B}" presName="arrowAndChildren" presStyleCnt="0"/>
      <dgm:spPr/>
    </dgm:pt>
    <dgm:pt modelId="{42ED4B57-D376-4A21-A48B-676BE5367D61}" type="pres">
      <dgm:prSet presAssocID="{88EC5BB3-6F9E-4D54-866B-40BAABD8978B}" presName="parentTextArrow" presStyleLbl="node1" presStyleIdx="1" presStyleCnt="4"/>
      <dgm:spPr/>
      <dgm:t>
        <a:bodyPr/>
        <a:lstStyle/>
        <a:p>
          <a:endParaRPr lang="en-US"/>
        </a:p>
      </dgm:t>
    </dgm:pt>
    <dgm:pt modelId="{2413E3F0-9266-4805-ACD2-5B826716F068}" type="pres">
      <dgm:prSet presAssocID="{734068A8-9EFF-47CD-B1FA-1BF268C05EBE}" presName="sp" presStyleCnt="0"/>
      <dgm:spPr/>
    </dgm:pt>
    <dgm:pt modelId="{30F0B017-D611-4716-B844-0176288CD931}" type="pres">
      <dgm:prSet presAssocID="{2C99F978-0968-4A1F-BE72-3AB91996DD95}" presName="arrowAndChildren" presStyleCnt="0"/>
      <dgm:spPr/>
    </dgm:pt>
    <dgm:pt modelId="{FEA31217-922B-4C08-8337-948010D2A435}" type="pres">
      <dgm:prSet presAssocID="{2C99F978-0968-4A1F-BE72-3AB91996DD95}" presName="parentTextArrow" presStyleLbl="node1" presStyleIdx="2" presStyleCnt="4"/>
      <dgm:spPr/>
      <dgm:t>
        <a:bodyPr/>
        <a:lstStyle/>
        <a:p>
          <a:endParaRPr lang="en-US"/>
        </a:p>
      </dgm:t>
    </dgm:pt>
    <dgm:pt modelId="{3876CB1F-57BB-4556-A605-C37F853D9D86}" type="pres">
      <dgm:prSet presAssocID="{F1EBA6C9-525E-477D-AD79-FEE484D26BB3}" presName="sp" presStyleCnt="0"/>
      <dgm:spPr/>
    </dgm:pt>
    <dgm:pt modelId="{646C8E32-5312-4E05-9922-91411FBBFBC7}" type="pres">
      <dgm:prSet presAssocID="{920D8DDE-7889-44B8-BE7C-2B5B135125EA}" presName="arrowAndChildren" presStyleCnt="0"/>
      <dgm:spPr/>
    </dgm:pt>
    <dgm:pt modelId="{1F079CD0-F0AE-47C4-85FC-B79AD88FFC4F}" type="pres">
      <dgm:prSet presAssocID="{920D8DDE-7889-44B8-BE7C-2B5B135125EA}" presName="parentTextArrow" presStyleLbl="node1" presStyleIdx="3" presStyleCnt="4"/>
      <dgm:spPr/>
      <dgm:t>
        <a:bodyPr/>
        <a:lstStyle/>
        <a:p>
          <a:endParaRPr lang="en-US"/>
        </a:p>
      </dgm:t>
    </dgm:pt>
  </dgm:ptLst>
  <dgm:cxnLst>
    <dgm:cxn modelId="{592E42EF-5A5D-4003-A85F-9CEB6E9CAA49}" type="presOf" srcId="{88EC5BB3-6F9E-4D54-866B-40BAABD8978B}" destId="{42ED4B57-D376-4A21-A48B-676BE5367D61}" srcOrd="0" destOrd="0" presId="urn:microsoft.com/office/officeart/2005/8/layout/process4"/>
    <dgm:cxn modelId="{362B3D30-7000-4368-9DD1-3B2023225A7F}" type="presOf" srcId="{0D83139F-4C83-41C9-B46E-7482EE8CAF54}" destId="{4C26F26E-00BF-4693-A473-2FC091F34DEE}" srcOrd="0" destOrd="0" presId="urn:microsoft.com/office/officeart/2005/8/layout/process4"/>
    <dgm:cxn modelId="{E8203C60-94E6-4EAD-9FB0-09AB23F91F6C}" type="presOf" srcId="{50BDA45D-76CA-449D-AA04-4358CC97BA9D}" destId="{332C3BF2-0BD4-4C32-84B1-D194BCC43CB2}" srcOrd="0" destOrd="0" presId="urn:microsoft.com/office/officeart/2005/8/layout/process4"/>
    <dgm:cxn modelId="{205409A8-65A6-4585-ADFD-5FB74E241699}" srcId="{50BDA45D-76CA-449D-AA04-4358CC97BA9D}" destId="{920D8DDE-7889-44B8-BE7C-2B5B135125EA}" srcOrd="0" destOrd="0" parTransId="{67ADD288-14C2-4C39-8F86-DF98A8F11D18}" sibTransId="{F1EBA6C9-525E-477D-AD79-FEE484D26BB3}"/>
    <dgm:cxn modelId="{FF247CEA-7248-4980-877F-4172A5CCB8C5}" type="presOf" srcId="{2C99F978-0968-4A1F-BE72-3AB91996DD95}" destId="{FEA31217-922B-4C08-8337-948010D2A435}" srcOrd="0" destOrd="0" presId="urn:microsoft.com/office/officeart/2005/8/layout/process4"/>
    <dgm:cxn modelId="{7DA0221D-D5A1-4B1D-944D-6AA7B9EA3C89}" type="presOf" srcId="{920D8DDE-7889-44B8-BE7C-2B5B135125EA}" destId="{1F079CD0-F0AE-47C4-85FC-B79AD88FFC4F}" srcOrd="0" destOrd="0" presId="urn:microsoft.com/office/officeart/2005/8/layout/process4"/>
    <dgm:cxn modelId="{B75D90A8-554E-460C-98A1-6BD36AD62EE6}" srcId="{50BDA45D-76CA-449D-AA04-4358CC97BA9D}" destId="{88EC5BB3-6F9E-4D54-866B-40BAABD8978B}" srcOrd="2" destOrd="0" parTransId="{8C24D383-1CBE-4E4F-AE97-45EA42C3278B}" sibTransId="{5237607D-03FA-4C5D-8BD3-5F349B8AA92A}"/>
    <dgm:cxn modelId="{5453EF7C-2E11-4BB3-BBEA-226166E88FDE}" srcId="{50BDA45D-76CA-449D-AA04-4358CC97BA9D}" destId="{2C99F978-0968-4A1F-BE72-3AB91996DD95}" srcOrd="1" destOrd="0" parTransId="{F496A791-A740-4D35-9960-23403D541E70}" sibTransId="{734068A8-9EFF-47CD-B1FA-1BF268C05EBE}"/>
    <dgm:cxn modelId="{81482E93-5029-40FF-AF3B-44A995407855}" srcId="{50BDA45D-76CA-449D-AA04-4358CC97BA9D}" destId="{0D83139F-4C83-41C9-B46E-7482EE8CAF54}" srcOrd="3" destOrd="0" parTransId="{C0CAD2B6-49B9-4CF5-8004-9BD42CDD62BF}" sibTransId="{F0A04130-CECA-49DE-8D1E-92137DBC5903}"/>
    <dgm:cxn modelId="{64D8CFE2-60CD-46C9-B001-1DBDB39B48B3}" type="presParOf" srcId="{332C3BF2-0BD4-4C32-84B1-D194BCC43CB2}" destId="{09F01680-BA18-48CF-B3C2-1002E815A90B}" srcOrd="0" destOrd="0" presId="urn:microsoft.com/office/officeart/2005/8/layout/process4"/>
    <dgm:cxn modelId="{CF0FCCB6-4FC0-455C-91F0-6149D7728983}" type="presParOf" srcId="{09F01680-BA18-48CF-B3C2-1002E815A90B}" destId="{4C26F26E-00BF-4693-A473-2FC091F34DEE}" srcOrd="0" destOrd="0" presId="urn:microsoft.com/office/officeart/2005/8/layout/process4"/>
    <dgm:cxn modelId="{1074879A-CB2A-4BB5-AAB4-E5EBE9C804BE}" type="presParOf" srcId="{332C3BF2-0BD4-4C32-84B1-D194BCC43CB2}" destId="{84CCE5EE-50C7-446F-90D8-69BDBBFF9220}" srcOrd="1" destOrd="0" presId="urn:microsoft.com/office/officeart/2005/8/layout/process4"/>
    <dgm:cxn modelId="{BA824D03-22F0-4892-A719-89D0E9D1AE44}" type="presParOf" srcId="{332C3BF2-0BD4-4C32-84B1-D194BCC43CB2}" destId="{7ADE44A1-9459-4BAD-934A-22C4B08A09F5}" srcOrd="2" destOrd="0" presId="urn:microsoft.com/office/officeart/2005/8/layout/process4"/>
    <dgm:cxn modelId="{89BD74E2-2B5C-4F05-8E3E-BAACBFA23A36}" type="presParOf" srcId="{7ADE44A1-9459-4BAD-934A-22C4B08A09F5}" destId="{42ED4B57-D376-4A21-A48B-676BE5367D61}" srcOrd="0" destOrd="0" presId="urn:microsoft.com/office/officeart/2005/8/layout/process4"/>
    <dgm:cxn modelId="{5E5AC190-8293-4F74-9EBC-1128054A0EC0}" type="presParOf" srcId="{332C3BF2-0BD4-4C32-84B1-D194BCC43CB2}" destId="{2413E3F0-9266-4805-ACD2-5B826716F068}" srcOrd="3" destOrd="0" presId="urn:microsoft.com/office/officeart/2005/8/layout/process4"/>
    <dgm:cxn modelId="{64DF5740-1722-425F-AAD6-4BF4CB0C83FF}" type="presParOf" srcId="{332C3BF2-0BD4-4C32-84B1-D194BCC43CB2}" destId="{30F0B017-D611-4716-B844-0176288CD931}" srcOrd="4" destOrd="0" presId="urn:microsoft.com/office/officeart/2005/8/layout/process4"/>
    <dgm:cxn modelId="{8F136558-EBA5-4EDA-9424-9BCE670EE7C3}" type="presParOf" srcId="{30F0B017-D611-4716-B844-0176288CD931}" destId="{FEA31217-922B-4C08-8337-948010D2A435}" srcOrd="0" destOrd="0" presId="urn:microsoft.com/office/officeart/2005/8/layout/process4"/>
    <dgm:cxn modelId="{57065346-6D4B-4109-AE9A-038D62D79ACC}" type="presParOf" srcId="{332C3BF2-0BD4-4C32-84B1-D194BCC43CB2}" destId="{3876CB1F-57BB-4556-A605-C37F853D9D86}" srcOrd="5" destOrd="0" presId="urn:microsoft.com/office/officeart/2005/8/layout/process4"/>
    <dgm:cxn modelId="{7EFE6178-5150-4B7B-A6F8-430F2F34A723}" type="presParOf" srcId="{332C3BF2-0BD4-4C32-84B1-D194BCC43CB2}" destId="{646C8E32-5312-4E05-9922-91411FBBFBC7}" srcOrd="6" destOrd="0" presId="urn:microsoft.com/office/officeart/2005/8/layout/process4"/>
    <dgm:cxn modelId="{B7B00C71-E121-4E6B-9DDF-8EC638D92B52}" type="presParOf" srcId="{646C8E32-5312-4E05-9922-91411FBBFBC7}" destId="{1F079CD0-F0AE-47C4-85FC-B79AD88FFC4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D833C5A-E186-439B-B822-D7832A7F0FF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97CC3472-C4C2-4F51-A40B-E85C2F12ECA5}">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MPEG (Motion Picture Experts Group) - is a working group of experts that was formed by ISO and IEC to set standards for audio and video compression and transmission.</a:t>
          </a:r>
          <a:endParaRPr lang="en-US" dirty="0"/>
        </a:p>
      </dgm:t>
    </dgm:pt>
    <dgm:pt modelId="{A989F9D9-D1A7-4868-8F94-A64ED1FB1BB6}" type="parTrans" cxnId="{2F24353B-E88E-4803-B182-BD187D4C65FE}">
      <dgm:prSet/>
      <dgm:spPr/>
      <dgm:t>
        <a:bodyPr/>
        <a:lstStyle/>
        <a:p>
          <a:endParaRPr lang="en-US"/>
        </a:p>
      </dgm:t>
    </dgm:pt>
    <dgm:pt modelId="{885C8501-5074-48E1-80D1-0E7CB93FCDDF}" type="sibTrans" cxnId="{2F24353B-E88E-4803-B182-BD187D4C65FE}">
      <dgm:prSet/>
      <dgm:spPr/>
      <dgm:t>
        <a:bodyPr/>
        <a:lstStyle/>
        <a:p>
          <a:endParaRPr lang="en-US"/>
        </a:p>
      </dgm:t>
    </dgm:pt>
    <dgm:pt modelId="{8ABB5F63-35A5-48E7-9238-7D7EFBA7743D}">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There is actually more than one MPEG standard:</a:t>
          </a:r>
          <a:endParaRPr lang="en-US" dirty="0"/>
        </a:p>
      </dgm:t>
    </dgm:pt>
    <dgm:pt modelId="{C17145FD-1BA7-4C03-A010-9E1168836E35}" type="parTrans" cxnId="{F9D395F7-19BD-43A6-8011-E597E0A9AB73}">
      <dgm:prSet/>
      <dgm:spPr/>
      <dgm:t>
        <a:bodyPr/>
        <a:lstStyle/>
        <a:p>
          <a:endParaRPr lang="en-US"/>
        </a:p>
      </dgm:t>
    </dgm:pt>
    <dgm:pt modelId="{14617F62-D756-4448-82BE-203E4E74B414}" type="sibTrans" cxnId="{F9D395F7-19BD-43A6-8011-E597E0A9AB73}">
      <dgm:prSet/>
      <dgm:spPr/>
      <dgm:t>
        <a:bodyPr/>
        <a:lstStyle/>
        <a:p>
          <a:endParaRPr lang="en-US"/>
        </a:p>
      </dgm:t>
    </dgm:pt>
    <dgm:pt modelId="{F1B9359F-8DB3-4CD8-B299-924C5820A1F5}">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MPEG-1</a:t>
          </a:r>
          <a:endParaRPr lang="en-US" dirty="0">
            <a:solidFill>
              <a:schemeClr val="bg1"/>
            </a:solidFill>
          </a:endParaRPr>
        </a:p>
      </dgm:t>
    </dgm:pt>
    <dgm:pt modelId="{64ADBE4C-4D04-4C1E-9268-4D77D585D62A}" type="parTrans" cxnId="{DC6B9004-36FE-40D5-88F1-293018694D7E}">
      <dgm:prSet/>
      <dgm:spPr/>
      <dgm:t>
        <a:bodyPr/>
        <a:lstStyle/>
        <a:p>
          <a:endParaRPr lang="en-US"/>
        </a:p>
      </dgm:t>
    </dgm:pt>
    <dgm:pt modelId="{B514160D-E850-481D-80FB-98851A8AF336}" type="sibTrans" cxnId="{DC6B9004-36FE-40D5-88F1-293018694D7E}">
      <dgm:prSet/>
      <dgm:spPr/>
      <dgm:t>
        <a:bodyPr/>
        <a:lstStyle/>
        <a:p>
          <a:endParaRPr lang="en-US"/>
        </a:p>
      </dgm:t>
    </dgm:pt>
    <dgm:pt modelId="{52ED3EAA-A62C-471F-9F86-BF5B6088741D}">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MPEG-2</a:t>
          </a:r>
          <a:endParaRPr lang="en-US" dirty="0">
            <a:solidFill>
              <a:schemeClr val="bg1"/>
            </a:solidFill>
          </a:endParaRPr>
        </a:p>
      </dgm:t>
    </dgm:pt>
    <dgm:pt modelId="{D874F8A5-E8CC-46A0-8C5D-20B32F8087CE}" type="parTrans" cxnId="{DCD3D22B-361B-44CA-B34E-2D876072913A}">
      <dgm:prSet/>
      <dgm:spPr/>
      <dgm:t>
        <a:bodyPr/>
        <a:lstStyle/>
        <a:p>
          <a:endParaRPr lang="en-US"/>
        </a:p>
      </dgm:t>
    </dgm:pt>
    <dgm:pt modelId="{00E87127-73CD-473E-9277-623D7E8AEBCC}" type="sibTrans" cxnId="{DCD3D22B-361B-44CA-B34E-2D876072913A}">
      <dgm:prSet/>
      <dgm:spPr/>
      <dgm:t>
        <a:bodyPr/>
        <a:lstStyle/>
        <a:p>
          <a:endParaRPr lang="en-US"/>
        </a:p>
      </dgm:t>
    </dgm:pt>
    <dgm:pt modelId="{5D6FDC18-F83A-437E-A592-D0D31BFA74D2}">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MPEG-4</a:t>
          </a:r>
          <a:endParaRPr lang="en-US" dirty="0">
            <a:solidFill>
              <a:schemeClr val="bg1"/>
            </a:solidFill>
          </a:endParaRPr>
        </a:p>
      </dgm:t>
    </dgm:pt>
    <dgm:pt modelId="{E82AB52D-5DFF-4157-AE03-14A067F87ECF}" type="parTrans" cxnId="{3B7F58E0-FD76-4811-972B-A03C2D414477}">
      <dgm:prSet/>
      <dgm:spPr/>
      <dgm:t>
        <a:bodyPr/>
        <a:lstStyle/>
        <a:p>
          <a:endParaRPr lang="en-US"/>
        </a:p>
      </dgm:t>
    </dgm:pt>
    <dgm:pt modelId="{F1FED23C-6381-4431-ADDA-66CC97ECAC49}" type="sibTrans" cxnId="{3B7F58E0-FD76-4811-972B-A03C2D414477}">
      <dgm:prSet/>
      <dgm:spPr/>
      <dgm:t>
        <a:bodyPr/>
        <a:lstStyle/>
        <a:p>
          <a:endParaRPr lang="en-US"/>
        </a:p>
      </dgm:t>
    </dgm:pt>
    <dgm:pt modelId="{978F78C2-04A5-46F1-9051-BCBF032FFB02}" type="pres">
      <dgm:prSet presAssocID="{AD833C5A-E186-439B-B822-D7832A7F0FF2}" presName="Name0" presStyleCnt="0">
        <dgm:presLayoutVars>
          <dgm:dir/>
          <dgm:animLvl val="lvl"/>
          <dgm:resizeHandles val="exact"/>
        </dgm:presLayoutVars>
      </dgm:prSet>
      <dgm:spPr/>
      <dgm:t>
        <a:bodyPr/>
        <a:lstStyle/>
        <a:p>
          <a:endParaRPr lang="en-US"/>
        </a:p>
      </dgm:t>
    </dgm:pt>
    <dgm:pt modelId="{5253C0C5-7F25-4D59-A39F-35CF337B0F11}" type="pres">
      <dgm:prSet presAssocID="{8ABB5F63-35A5-48E7-9238-7D7EFBA7743D}" presName="boxAndChildren" presStyleCnt="0"/>
      <dgm:spPr/>
    </dgm:pt>
    <dgm:pt modelId="{97CB66C7-E162-44A4-8D4A-DB2095AD7ADC}" type="pres">
      <dgm:prSet presAssocID="{8ABB5F63-35A5-48E7-9238-7D7EFBA7743D}" presName="parentTextBox" presStyleLbl="node1" presStyleIdx="0" presStyleCnt="2"/>
      <dgm:spPr/>
      <dgm:t>
        <a:bodyPr/>
        <a:lstStyle/>
        <a:p>
          <a:endParaRPr lang="en-US"/>
        </a:p>
      </dgm:t>
    </dgm:pt>
    <dgm:pt modelId="{6CFEF436-E1F7-467D-A4B3-0D0553B4A087}" type="pres">
      <dgm:prSet presAssocID="{8ABB5F63-35A5-48E7-9238-7D7EFBA7743D}" presName="entireBox" presStyleLbl="node1" presStyleIdx="0" presStyleCnt="2"/>
      <dgm:spPr/>
      <dgm:t>
        <a:bodyPr/>
        <a:lstStyle/>
        <a:p>
          <a:endParaRPr lang="en-US"/>
        </a:p>
      </dgm:t>
    </dgm:pt>
    <dgm:pt modelId="{FA2CAAB2-DDF3-40A7-BAE3-9A75C6D6E952}" type="pres">
      <dgm:prSet presAssocID="{8ABB5F63-35A5-48E7-9238-7D7EFBA7743D}" presName="descendantBox" presStyleCnt="0"/>
      <dgm:spPr/>
    </dgm:pt>
    <dgm:pt modelId="{A1DA525E-A615-4FAA-8094-4BA84B800EE4}" type="pres">
      <dgm:prSet presAssocID="{F1B9359F-8DB3-4CD8-B299-924C5820A1F5}" presName="childTextBox" presStyleLbl="fgAccFollowNode1" presStyleIdx="0" presStyleCnt="3">
        <dgm:presLayoutVars>
          <dgm:bulletEnabled val="1"/>
        </dgm:presLayoutVars>
      </dgm:prSet>
      <dgm:spPr/>
      <dgm:t>
        <a:bodyPr/>
        <a:lstStyle/>
        <a:p>
          <a:endParaRPr lang="en-US"/>
        </a:p>
      </dgm:t>
    </dgm:pt>
    <dgm:pt modelId="{45176FAC-6B34-4A13-A6D2-5C280877617F}" type="pres">
      <dgm:prSet presAssocID="{52ED3EAA-A62C-471F-9F86-BF5B6088741D}" presName="childTextBox" presStyleLbl="fgAccFollowNode1" presStyleIdx="1" presStyleCnt="3">
        <dgm:presLayoutVars>
          <dgm:bulletEnabled val="1"/>
        </dgm:presLayoutVars>
      </dgm:prSet>
      <dgm:spPr/>
      <dgm:t>
        <a:bodyPr/>
        <a:lstStyle/>
        <a:p>
          <a:endParaRPr lang="en-US"/>
        </a:p>
      </dgm:t>
    </dgm:pt>
    <dgm:pt modelId="{55E14BC4-1216-4F85-8D0E-B158F07B875B}" type="pres">
      <dgm:prSet presAssocID="{5D6FDC18-F83A-437E-A592-D0D31BFA74D2}" presName="childTextBox" presStyleLbl="fgAccFollowNode1" presStyleIdx="2" presStyleCnt="3">
        <dgm:presLayoutVars>
          <dgm:bulletEnabled val="1"/>
        </dgm:presLayoutVars>
      </dgm:prSet>
      <dgm:spPr/>
      <dgm:t>
        <a:bodyPr/>
        <a:lstStyle/>
        <a:p>
          <a:endParaRPr lang="en-US"/>
        </a:p>
      </dgm:t>
    </dgm:pt>
    <dgm:pt modelId="{3621E79E-19D8-4CC4-BFE4-E81BF5377B3F}" type="pres">
      <dgm:prSet presAssocID="{885C8501-5074-48E1-80D1-0E7CB93FCDDF}" presName="sp" presStyleCnt="0"/>
      <dgm:spPr/>
    </dgm:pt>
    <dgm:pt modelId="{E6A18B78-8F9D-4368-964D-862048B35DED}" type="pres">
      <dgm:prSet presAssocID="{97CC3472-C4C2-4F51-A40B-E85C2F12ECA5}" presName="arrowAndChildren" presStyleCnt="0"/>
      <dgm:spPr/>
    </dgm:pt>
    <dgm:pt modelId="{EF3C5118-A27F-4F8D-B2B0-3EDF0BAE79C2}" type="pres">
      <dgm:prSet presAssocID="{97CC3472-C4C2-4F51-A40B-E85C2F12ECA5}" presName="parentTextArrow" presStyleLbl="node1" presStyleIdx="1" presStyleCnt="2"/>
      <dgm:spPr/>
      <dgm:t>
        <a:bodyPr/>
        <a:lstStyle/>
        <a:p>
          <a:endParaRPr lang="en-US"/>
        </a:p>
      </dgm:t>
    </dgm:pt>
  </dgm:ptLst>
  <dgm:cxnLst>
    <dgm:cxn modelId="{AD8D5481-E657-4A85-B610-0A22DB8BD5B0}" type="presOf" srcId="{5D6FDC18-F83A-437E-A592-D0D31BFA74D2}" destId="{55E14BC4-1216-4F85-8D0E-B158F07B875B}" srcOrd="0" destOrd="0" presId="urn:microsoft.com/office/officeart/2005/8/layout/process4"/>
    <dgm:cxn modelId="{F9D395F7-19BD-43A6-8011-E597E0A9AB73}" srcId="{AD833C5A-E186-439B-B822-D7832A7F0FF2}" destId="{8ABB5F63-35A5-48E7-9238-7D7EFBA7743D}" srcOrd="1" destOrd="0" parTransId="{C17145FD-1BA7-4C03-A010-9E1168836E35}" sibTransId="{14617F62-D756-4448-82BE-203E4E74B414}"/>
    <dgm:cxn modelId="{38BCA906-D17F-42F2-A5B4-9183FD125763}" type="presOf" srcId="{F1B9359F-8DB3-4CD8-B299-924C5820A1F5}" destId="{A1DA525E-A615-4FAA-8094-4BA84B800EE4}" srcOrd="0" destOrd="0" presId="urn:microsoft.com/office/officeart/2005/8/layout/process4"/>
    <dgm:cxn modelId="{E0FD928E-3F08-4629-A6C0-2F27B7155E58}" type="presOf" srcId="{8ABB5F63-35A5-48E7-9238-7D7EFBA7743D}" destId="{97CB66C7-E162-44A4-8D4A-DB2095AD7ADC}" srcOrd="0" destOrd="0" presId="urn:microsoft.com/office/officeart/2005/8/layout/process4"/>
    <dgm:cxn modelId="{CF0EE5B7-B52D-45BB-9815-7AF5C0AA0D6B}" type="presOf" srcId="{52ED3EAA-A62C-471F-9F86-BF5B6088741D}" destId="{45176FAC-6B34-4A13-A6D2-5C280877617F}" srcOrd="0" destOrd="0" presId="urn:microsoft.com/office/officeart/2005/8/layout/process4"/>
    <dgm:cxn modelId="{DC6B9004-36FE-40D5-88F1-293018694D7E}" srcId="{8ABB5F63-35A5-48E7-9238-7D7EFBA7743D}" destId="{F1B9359F-8DB3-4CD8-B299-924C5820A1F5}" srcOrd="0" destOrd="0" parTransId="{64ADBE4C-4D04-4C1E-9268-4D77D585D62A}" sibTransId="{B514160D-E850-481D-80FB-98851A8AF336}"/>
    <dgm:cxn modelId="{2F24353B-E88E-4803-B182-BD187D4C65FE}" srcId="{AD833C5A-E186-439B-B822-D7832A7F0FF2}" destId="{97CC3472-C4C2-4F51-A40B-E85C2F12ECA5}" srcOrd="0" destOrd="0" parTransId="{A989F9D9-D1A7-4868-8F94-A64ED1FB1BB6}" sibTransId="{885C8501-5074-48E1-80D1-0E7CB93FCDDF}"/>
    <dgm:cxn modelId="{75DC8454-C47E-42AF-85B4-6A09EC436F07}" type="presOf" srcId="{97CC3472-C4C2-4F51-A40B-E85C2F12ECA5}" destId="{EF3C5118-A27F-4F8D-B2B0-3EDF0BAE79C2}" srcOrd="0" destOrd="0" presId="urn:microsoft.com/office/officeart/2005/8/layout/process4"/>
    <dgm:cxn modelId="{5062DE4B-8766-40EA-B39C-C193148AB057}" type="presOf" srcId="{AD833C5A-E186-439B-B822-D7832A7F0FF2}" destId="{978F78C2-04A5-46F1-9051-BCBF032FFB02}" srcOrd="0" destOrd="0" presId="urn:microsoft.com/office/officeart/2005/8/layout/process4"/>
    <dgm:cxn modelId="{DCD3D22B-361B-44CA-B34E-2D876072913A}" srcId="{8ABB5F63-35A5-48E7-9238-7D7EFBA7743D}" destId="{52ED3EAA-A62C-471F-9F86-BF5B6088741D}" srcOrd="1" destOrd="0" parTransId="{D874F8A5-E8CC-46A0-8C5D-20B32F8087CE}" sibTransId="{00E87127-73CD-473E-9277-623D7E8AEBCC}"/>
    <dgm:cxn modelId="{47F752D7-E3A0-46CC-97F2-0251DF0BC5E1}" type="presOf" srcId="{8ABB5F63-35A5-48E7-9238-7D7EFBA7743D}" destId="{6CFEF436-E1F7-467D-A4B3-0D0553B4A087}" srcOrd="1" destOrd="0" presId="urn:microsoft.com/office/officeart/2005/8/layout/process4"/>
    <dgm:cxn modelId="{3B7F58E0-FD76-4811-972B-A03C2D414477}" srcId="{8ABB5F63-35A5-48E7-9238-7D7EFBA7743D}" destId="{5D6FDC18-F83A-437E-A592-D0D31BFA74D2}" srcOrd="2" destOrd="0" parTransId="{E82AB52D-5DFF-4157-AE03-14A067F87ECF}" sibTransId="{F1FED23C-6381-4431-ADDA-66CC97ECAC49}"/>
    <dgm:cxn modelId="{73DE9B57-39C1-4D4E-A137-53E1D8754C68}" type="presParOf" srcId="{978F78C2-04A5-46F1-9051-BCBF032FFB02}" destId="{5253C0C5-7F25-4D59-A39F-35CF337B0F11}" srcOrd="0" destOrd="0" presId="urn:microsoft.com/office/officeart/2005/8/layout/process4"/>
    <dgm:cxn modelId="{8DE852B0-AC5B-480E-8C03-9C3C0588E6B1}" type="presParOf" srcId="{5253C0C5-7F25-4D59-A39F-35CF337B0F11}" destId="{97CB66C7-E162-44A4-8D4A-DB2095AD7ADC}" srcOrd="0" destOrd="0" presId="urn:microsoft.com/office/officeart/2005/8/layout/process4"/>
    <dgm:cxn modelId="{9D443150-816F-458E-8275-8B5C8384E908}" type="presParOf" srcId="{5253C0C5-7F25-4D59-A39F-35CF337B0F11}" destId="{6CFEF436-E1F7-467D-A4B3-0D0553B4A087}" srcOrd="1" destOrd="0" presId="urn:microsoft.com/office/officeart/2005/8/layout/process4"/>
    <dgm:cxn modelId="{EE988127-D3DD-45E9-AC71-4E397B9AB348}" type="presParOf" srcId="{5253C0C5-7F25-4D59-A39F-35CF337B0F11}" destId="{FA2CAAB2-DDF3-40A7-BAE3-9A75C6D6E952}" srcOrd="2" destOrd="0" presId="urn:microsoft.com/office/officeart/2005/8/layout/process4"/>
    <dgm:cxn modelId="{A2F26F74-A58C-473A-BEF9-D8671C7A64B0}" type="presParOf" srcId="{FA2CAAB2-DDF3-40A7-BAE3-9A75C6D6E952}" destId="{A1DA525E-A615-4FAA-8094-4BA84B800EE4}" srcOrd="0" destOrd="0" presId="urn:microsoft.com/office/officeart/2005/8/layout/process4"/>
    <dgm:cxn modelId="{08CC9C63-79F5-4634-B110-851260DCFFB6}" type="presParOf" srcId="{FA2CAAB2-DDF3-40A7-BAE3-9A75C6D6E952}" destId="{45176FAC-6B34-4A13-A6D2-5C280877617F}" srcOrd="1" destOrd="0" presId="urn:microsoft.com/office/officeart/2005/8/layout/process4"/>
    <dgm:cxn modelId="{C47ECBC9-4C25-499A-BC09-D97E824F4CD2}" type="presParOf" srcId="{FA2CAAB2-DDF3-40A7-BAE3-9A75C6D6E952}" destId="{55E14BC4-1216-4F85-8D0E-B158F07B875B}" srcOrd="2" destOrd="0" presId="urn:microsoft.com/office/officeart/2005/8/layout/process4"/>
    <dgm:cxn modelId="{1DAE712C-0EC0-4AE5-ADA9-6A3BCA6E374F}" type="presParOf" srcId="{978F78C2-04A5-46F1-9051-BCBF032FFB02}" destId="{3621E79E-19D8-4CC4-BFE4-E81BF5377B3F}" srcOrd="1" destOrd="0" presId="urn:microsoft.com/office/officeart/2005/8/layout/process4"/>
    <dgm:cxn modelId="{81C198EF-3837-4D0C-96A3-6B878404ABAE}" type="presParOf" srcId="{978F78C2-04A5-46F1-9051-BCBF032FFB02}" destId="{E6A18B78-8F9D-4368-964D-862048B35DED}" srcOrd="2" destOrd="0" presId="urn:microsoft.com/office/officeart/2005/8/layout/process4"/>
    <dgm:cxn modelId="{48DDBCDE-6960-484E-8B9A-C615A5674EE9}" type="presParOf" srcId="{E6A18B78-8F9D-4368-964D-862048B35DED}" destId="{EF3C5118-A27F-4F8D-B2B0-3EDF0BAE79C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F14E412-77FB-465C-B2DC-3AEAB499E923}"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C3F3965D-0FE6-4A25-8180-A22869EF69D6}">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The most common example of streaming media that is already stored in files is watching videos over the Internet. Consumers would consider this being a form of VoD (Video on Demand).</a:t>
          </a:r>
          <a:endParaRPr lang="en-US" dirty="0"/>
        </a:p>
      </dgm:t>
    </dgm:pt>
    <dgm:pt modelId="{03FB8C34-4EA8-4C95-B327-CAA19420B8C6}" type="parTrans" cxnId="{A4DE125F-5542-4EC0-967E-F335757508FB}">
      <dgm:prSet/>
      <dgm:spPr/>
      <dgm:t>
        <a:bodyPr/>
        <a:lstStyle/>
        <a:p>
          <a:endParaRPr lang="en-US"/>
        </a:p>
      </dgm:t>
    </dgm:pt>
    <dgm:pt modelId="{4A3A5DC9-1FC4-4DF4-8A75-90EFA2F098F8}" type="sibTrans" cxnId="{A4DE125F-5542-4EC0-967E-F335757508FB}">
      <dgm:prSet/>
      <dgm:spPr/>
      <dgm:t>
        <a:bodyPr/>
        <a:lstStyle/>
        <a:p>
          <a:endParaRPr lang="en-US"/>
        </a:p>
      </dgm:t>
    </dgm:pt>
    <dgm:pt modelId="{B1D78A16-F66C-4231-8076-94ACF408C702}">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Examples of streaming stored media:</a:t>
          </a:r>
          <a:endParaRPr lang="en-US" dirty="0"/>
        </a:p>
      </dgm:t>
    </dgm:pt>
    <dgm:pt modelId="{E3F98518-E9D7-47AC-B5C4-FEEA6665580D}" type="parTrans" cxnId="{46247A64-EA3A-449B-8CC3-732E43F11314}">
      <dgm:prSet/>
      <dgm:spPr/>
      <dgm:t>
        <a:bodyPr/>
        <a:lstStyle/>
        <a:p>
          <a:endParaRPr lang="en-US"/>
        </a:p>
      </dgm:t>
    </dgm:pt>
    <dgm:pt modelId="{2F7CE35D-1572-4DF2-AB53-FA3224F91111}" type="sibTrans" cxnId="{46247A64-EA3A-449B-8CC3-732E43F11314}">
      <dgm:prSet/>
      <dgm:spPr/>
      <dgm:t>
        <a:bodyPr/>
        <a:lstStyle/>
        <a:p>
          <a:endParaRPr lang="en-US"/>
        </a:p>
      </dgm:t>
    </dgm:pt>
    <dgm:pt modelId="{438A2868-840B-490D-B72A-1383BFB121CA}">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Apple iTunes</a:t>
          </a:r>
          <a:endParaRPr lang="en-US" dirty="0">
            <a:solidFill>
              <a:schemeClr val="bg1"/>
            </a:solidFill>
          </a:endParaRPr>
        </a:p>
      </dgm:t>
    </dgm:pt>
    <dgm:pt modelId="{79C6893F-ED84-4651-975C-D2385E2A8DFE}" type="parTrans" cxnId="{B18235AC-D599-43AC-B2E4-A0D3E4BF4E54}">
      <dgm:prSet/>
      <dgm:spPr/>
      <dgm:t>
        <a:bodyPr/>
        <a:lstStyle/>
        <a:p>
          <a:endParaRPr lang="en-US"/>
        </a:p>
      </dgm:t>
    </dgm:pt>
    <dgm:pt modelId="{C44D5F7F-1F59-4133-9B67-AA79E6AF31A0}" type="sibTrans" cxnId="{B18235AC-D599-43AC-B2E4-A0D3E4BF4E54}">
      <dgm:prSet/>
      <dgm:spPr/>
      <dgm:t>
        <a:bodyPr/>
        <a:lstStyle/>
        <a:p>
          <a:endParaRPr lang="en-US"/>
        </a:p>
      </dgm:t>
    </dgm:pt>
    <dgm:pt modelId="{B2242F3B-1BA0-4287-9BAB-BE2B3BB93B61}">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Amazon Instant Video</a:t>
          </a:r>
          <a:endParaRPr lang="en-US" dirty="0">
            <a:solidFill>
              <a:schemeClr val="bg1"/>
            </a:solidFill>
          </a:endParaRPr>
        </a:p>
      </dgm:t>
    </dgm:pt>
    <dgm:pt modelId="{BCDAFA66-0F36-481F-A5A8-B88CC3C408F8}" type="parTrans" cxnId="{16A05D87-3A24-4BED-8A61-1812745303DC}">
      <dgm:prSet/>
      <dgm:spPr/>
      <dgm:t>
        <a:bodyPr/>
        <a:lstStyle/>
        <a:p>
          <a:endParaRPr lang="en-US"/>
        </a:p>
      </dgm:t>
    </dgm:pt>
    <dgm:pt modelId="{0B052213-CDE5-45AD-A120-C0499B76005F}" type="sibTrans" cxnId="{16A05D87-3A24-4BED-8A61-1812745303DC}">
      <dgm:prSet/>
      <dgm:spPr/>
      <dgm:t>
        <a:bodyPr/>
        <a:lstStyle/>
        <a:p>
          <a:endParaRPr lang="en-US"/>
        </a:p>
      </dgm:t>
    </dgm:pt>
    <dgm:pt modelId="{18170F95-FE1A-4A99-B728-1D9BBF70716C}">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Blockbuster on Demand</a:t>
          </a:r>
          <a:endParaRPr lang="en-US" dirty="0">
            <a:solidFill>
              <a:schemeClr val="bg1"/>
            </a:solidFill>
          </a:endParaRPr>
        </a:p>
      </dgm:t>
    </dgm:pt>
    <dgm:pt modelId="{A1885CF6-CAD4-4753-BEC4-4E6F0E399F54}" type="parTrans" cxnId="{99E7216A-9C14-44CB-9D4D-2E4FF4770DAD}">
      <dgm:prSet/>
      <dgm:spPr/>
      <dgm:t>
        <a:bodyPr/>
        <a:lstStyle/>
        <a:p>
          <a:endParaRPr lang="en-US"/>
        </a:p>
      </dgm:t>
    </dgm:pt>
    <dgm:pt modelId="{A4D72B01-8CF9-4170-933D-76937DDDAB5C}" type="sibTrans" cxnId="{99E7216A-9C14-44CB-9D4D-2E4FF4770DAD}">
      <dgm:prSet/>
      <dgm:spPr/>
      <dgm:t>
        <a:bodyPr/>
        <a:lstStyle/>
        <a:p>
          <a:endParaRPr lang="en-US"/>
        </a:p>
      </dgm:t>
    </dgm:pt>
    <dgm:pt modelId="{22437FFD-E2A1-4A6E-B0A7-415DDF1CBFE8}">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Netflix</a:t>
          </a:r>
          <a:endParaRPr lang="en-US" dirty="0">
            <a:solidFill>
              <a:schemeClr val="bg1"/>
            </a:solidFill>
          </a:endParaRPr>
        </a:p>
      </dgm:t>
    </dgm:pt>
    <dgm:pt modelId="{F43F9F1E-FFB9-49CB-9732-D778FDC75E64}" type="parTrans" cxnId="{7A97AEA8-D316-4CB6-AC72-9919450AD388}">
      <dgm:prSet/>
      <dgm:spPr/>
      <dgm:t>
        <a:bodyPr/>
        <a:lstStyle/>
        <a:p>
          <a:endParaRPr lang="en-US"/>
        </a:p>
      </dgm:t>
    </dgm:pt>
    <dgm:pt modelId="{6E7B742B-3896-4CB1-8B55-C7653488CF2D}" type="sibTrans" cxnId="{7A97AEA8-D316-4CB6-AC72-9919450AD388}">
      <dgm:prSet/>
      <dgm:spPr/>
      <dgm:t>
        <a:bodyPr/>
        <a:lstStyle/>
        <a:p>
          <a:endParaRPr lang="en-US"/>
        </a:p>
      </dgm:t>
    </dgm:pt>
    <dgm:pt modelId="{A48B637D-62C1-434B-BB4F-15243E0E1A2A}">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Hulu</a:t>
          </a:r>
          <a:endParaRPr lang="en-US" dirty="0">
            <a:solidFill>
              <a:schemeClr val="bg1"/>
            </a:solidFill>
          </a:endParaRPr>
        </a:p>
      </dgm:t>
    </dgm:pt>
    <dgm:pt modelId="{9D76180D-D635-49A3-B447-28A5522EA304}" type="parTrans" cxnId="{27194EF9-84EA-4D4D-BCE1-F9F9819687D0}">
      <dgm:prSet/>
      <dgm:spPr/>
      <dgm:t>
        <a:bodyPr/>
        <a:lstStyle/>
        <a:p>
          <a:endParaRPr lang="en-US"/>
        </a:p>
      </dgm:t>
    </dgm:pt>
    <dgm:pt modelId="{E421024F-ECA4-43D0-90F8-EA3878B25171}" type="sibTrans" cxnId="{27194EF9-84EA-4D4D-BCE1-F9F9819687D0}">
      <dgm:prSet/>
      <dgm:spPr/>
      <dgm:t>
        <a:bodyPr/>
        <a:lstStyle/>
        <a:p>
          <a:endParaRPr lang="en-US"/>
        </a:p>
      </dgm:t>
    </dgm:pt>
    <dgm:pt modelId="{24D3B7B3-F196-44EE-BC47-00CBBED47352}" type="pres">
      <dgm:prSet presAssocID="{9F14E412-77FB-465C-B2DC-3AEAB499E923}" presName="Name0" presStyleCnt="0">
        <dgm:presLayoutVars>
          <dgm:dir/>
          <dgm:animLvl val="lvl"/>
          <dgm:resizeHandles val="exact"/>
        </dgm:presLayoutVars>
      </dgm:prSet>
      <dgm:spPr/>
      <dgm:t>
        <a:bodyPr/>
        <a:lstStyle/>
        <a:p>
          <a:endParaRPr lang="en-US"/>
        </a:p>
      </dgm:t>
    </dgm:pt>
    <dgm:pt modelId="{DEC56E46-8195-4283-A5D7-D2E4B3D519FA}" type="pres">
      <dgm:prSet presAssocID="{B1D78A16-F66C-4231-8076-94ACF408C702}" presName="boxAndChildren" presStyleCnt="0"/>
      <dgm:spPr/>
    </dgm:pt>
    <dgm:pt modelId="{D0539C8F-5DCC-4105-89CE-781826BB7A43}" type="pres">
      <dgm:prSet presAssocID="{B1D78A16-F66C-4231-8076-94ACF408C702}" presName="parentTextBox" presStyleLbl="node1" presStyleIdx="0" presStyleCnt="2"/>
      <dgm:spPr/>
      <dgm:t>
        <a:bodyPr/>
        <a:lstStyle/>
        <a:p>
          <a:endParaRPr lang="en-US"/>
        </a:p>
      </dgm:t>
    </dgm:pt>
    <dgm:pt modelId="{902EFF82-8142-40E5-B020-E225CED4D04A}" type="pres">
      <dgm:prSet presAssocID="{B1D78A16-F66C-4231-8076-94ACF408C702}" presName="entireBox" presStyleLbl="node1" presStyleIdx="0" presStyleCnt="2"/>
      <dgm:spPr/>
      <dgm:t>
        <a:bodyPr/>
        <a:lstStyle/>
        <a:p>
          <a:endParaRPr lang="en-US"/>
        </a:p>
      </dgm:t>
    </dgm:pt>
    <dgm:pt modelId="{718D2F2B-B86E-4BF9-BFD6-48963137E0B1}" type="pres">
      <dgm:prSet presAssocID="{B1D78A16-F66C-4231-8076-94ACF408C702}" presName="descendantBox" presStyleCnt="0"/>
      <dgm:spPr/>
    </dgm:pt>
    <dgm:pt modelId="{FFBA703A-0C28-4C7D-B01A-92369EE162EA}" type="pres">
      <dgm:prSet presAssocID="{438A2868-840B-490D-B72A-1383BFB121CA}" presName="childTextBox" presStyleLbl="fgAccFollowNode1" presStyleIdx="0" presStyleCnt="5">
        <dgm:presLayoutVars>
          <dgm:bulletEnabled val="1"/>
        </dgm:presLayoutVars>
      </dgm:prSet>
      <dgm:spPr/>
      <dgm:t>
        <a:bodyPr/>
        <a:lstStyle/>
        <a:p>
          <a:endParaRPr lang="en-US"/>
        </a:p>
      </dgm:t>
    </dgm:pt>
    <dgm:pt modelId="{EB6FC825-0CED-45D2-BC98-7BEC5F20000C}" type="pres">
      <dgm:prSet presAssocID="{B2242F3B-1BA0-4287-9BAB-BE2B3BB93B61}" presName="childTextBox" presStyleLbl="fgAccFollowNode1" presStyleIdx="1" presStyleCnt="5">
        <dgm:presLayoutVars>
          <dgm:bulletEnabled val="1"/>
        </dgm:presLayoutVars>
      </dgm:prSet>
      <dgm:spPr/>
      <dgm:t>
        <a:bodyPr/>
        <a:lstStyle/>
        <a:p>
          <a:endParaRPr lang="en-US"/>
        </a:p>
      </dgm:t>
    </dgm:pt>
    <dgm:pt modelId="{97322760-EFE4-4265-91A8-CF00AE5CAD3F}" type="pres">
      <dgm:prSet presAssocID="{18170F95-FE1A-4A99-B728-1D9BBF70716C}" presName="childTextBox" presStyleLbl="fgAccFollowNode1" presStyleIdx="2" presStyleCnt="5">
        <dgm:presLayoutVars>
          <dgm:bulletEnabled val="1"/>
        </dgm:presLayoutVars>
      </dgm:prSet>
      <dgm:spPr/>
      <dgm:t>
        <a:bodyPr/>
        <a:lstStyle/>
        <a:p>
          <a:endParaRPr lang="en-US"/>
        </a:p>
      </dgm:t>
    </dgm:pt>
    <dgm:pt modelId="{764F6DBB-A47B-433C-A1D7-130B033EA18B}" type="pres">
      <dgm:prSet presAssocID="{22437FFD-E2A1-4A6E-B0A7-415DDF1CBFE8}" presName="childTextBox" presStyleLbl="fgAccFollowNode1" presStyleIdx="3" presStyleCnt="5">
        <dgm:presLayoutVars>
          <dgm:bulletEnabled val="1"/>
        </dgm:presLayoutVars>
      </dgm:prSet>
      <dgm:spPr/>
      <dgm:t>
        <a:bodyPr/>
        <a:lstStyle/>
        <a:p>
          <a:endParaRPr lang="en-US"/>
        </a:p>
      </dgm:t>
    </dgm:pt>
    <dgm:pt modelId="{06FEFFEC-A12C-4EDC-AA00-95F9384D9094}" type="pres">
      <dgm:prSet presAssocID="{A48B637D-62C1-434B-BB4F-15243E0E1A2A}" presName="childTextBox" presStyleLbl="fgAccFollowNode1" presStyleIdx="4" presStyleCnt="5">
        <dgm:presLayoutVars>
          <dgm:bulletEnabled val="1"/>
        </dgm:presLayoutVars>
      </dgm:prSet>
      <dgm:spPr/>
      <dgm:t>
        <a:bodyPr/>
        <a:lstStyle/>
        <a:p>
          <a:endParaRPr lang="en-US"/>
        </a:p>
      </dgm:t>
    </dgm:pt>
    <dgm:pt modelId="{BA14AE77-FBE9-44A1-B3E1-4A8E68F101AC}" type="pres">
      <dgm:prSet presAssocID="{4A3A5DC9-1FC4-4DF4-8A75-90EFA2F098F8}" presName="sp" presStyleCnt="0"/>
      <dgm:spPr/>
    </dgm:pt>
    <dgm:pt modelId="{E70D00D1-A70B-4644-AB5B-FDF65924FA8B}" type="pres">
      <dgm:prSet presAssocID="{C3F3965D-0FE6-4A25-8180-A22869EF69D6}" presName="arrowAndChildren" presStyleCnt="0"/>
      <dgm:spPr/>
    </dgm:pt>
    <dgm:pt modelId="{498212DB-679A-4FFF-B405-9C71B407BD15}" type="pres">
      <dgm:prSet presAssocID="{C3F3965D-0FE6-4A25-8180-A22869EF69D6}" presName="parentTextArrow" presStyleLbl="node1" presStyleIdx="1" presStyleCnt="2"/>
      <dgm:spPr/>
      <dgm:t>
        <a:bodyPr/>
        <a:lstStyle/>
        <a:p>
          <a:endParaRPr lang="en-US"/>
        </a:p>
      </dgm:t>
    </dgm:pt>
  </dgm:ptLst>
  <dgm:cxnLst>
    <dgm:cxn modelId="{7A97AEA8-D316-4CB6-AC72-9919450AD388}" srcId="{B1D78A16-F66C-4231-8076-94ACF408C702}" destId="{22437FFD-E2A1-4A6E-B0A7-415DDF1CBFE8}" srcOrd="3" destOrd="0" parTransId="{F43F9F1E-FFB9-49CB-9732-D778FDC75E64}" sibTransId="{6E7B742B-3896-4CB1-8B55-C7653488CF2D}"/>
    <dgm:cxn modelId="{27194EF9-84EA-4D4D-BCE1-F9F9819687D0}" srcId="{B1D78A16-F66C-4231-8076-94ACF408C702}" destId="{A48B637D-62C1-434B-BB4F-15243E0E1A2A}" srcOrd="4" destOrd="0" parTransId="{9D76180D-D635-49A3-B447-28A5522EA304}" sibTransId="{E421024F-ECA4-43D0-90F8-EA3878B25171}"/>
    <dgm:cxn modelId="{D34E4164-7F9C-4C98-830B-123A3D782AFB}" type="presOf" srcId="{9F14E412-77FB-465C-B2DC-3AEAB499E923}" destId="{24D3B7B3-F196-44EE-BC47-00CBBED47352}" srcOrd="0" destOrd="0" presId="urn:microsoft.com/office/officeart/2005/8/layout/process4"/>
    <dgm:cxn modelId="{A32D0144-5233-4112-9BEE-F7F62F7D92B1}" type="presOf" srcId="{B2242F3B-1BA0-4287-9BAB-BE2B3BB93B61}" destId="{EB6FC825-0CED-45D2-BC98-7BEC5F20000C}" srcOrd="0" destOrd="0" presId="urn:microsoft.com/office/officeart/2005/8/layout/process4"/>
    <dgm:cxn modelId="{A4DE125F-5542-4EC0-967E-F335757508FB}" srcId="{9F14E412-77FB-465C-B2DC-3AEAB499E923}" destId="{C3F3965D-0FE6-4A25-8180-A22869EF69D6}" srcOrd="0" destOrd="0" parTransId="{03FB8C34-4EA8-4C95-B327-CAA19420B8C6}" sibTransId="{4A3A5DC9-1FC4-4DF4-8A75-90EFA2F098F8}"/>
    <dgm:cxn modelId="{ECDC5BB5-A4DC-41CE-9D35-77F3358A39FF}" type="presOf" srcId="{22437FFD-E2A1-4A6E-B0A7-415DDF1CBFE8}" destId="{764F6DBB-A47B-433C-A1D7-130B033EA18B}" srcOrd="0" destOrd="0" presId="urn:microsoft.com/office/officeart/2005/8/layout/process4"/>
    <dgm:cxn modelId="{16A05D87-3A24-4BED-8A61-1812745303DC}" srcId="{B1D78A16-F66C-4231-8076-94ACF408C702}" destId="{B2242F3B-1BA0-4287-9BAB-BE2B3BB93B61}" srcOrd="1" destOrd="0" parTransId="{BCDAFA66-0F36-481F-A5A8-B88CC3C408F8}" sibTransId="{0B052213-CDE5-45AD-A120-C0499B76005F}"/>
    <dgm:cxn modelId="{D6BDC934-F3EF-42C5-ACA8-356DAF317E89}" type="presOf" srcId="{B1D78A16-F66C-4231-8076-94ACF408C702}" destId="{902EFF82-8142-40E5-B020-E225CED4D04A}" srcOrd="1" destOrd="0" presId="urn:microsoft.com/office/officeart/2005/8/layout/process4"/>
    <dgm:cxn modelId="{B4BD9AA2-BA92-4D15-A45B-817678AE4D5B}" type="presOf" srcId="{438A2868-840B-490D-B72A-1383BFB121CA}" destId="{FFBA703A-0C28-4C7D-B01A-92369EE162EA}" srcOrd="0" destOrd="0" presId="urn:microsoft.com/office/officeart/2005/8/layout/process4"/>
    <dgm:cxn modelId="{B18235AC-D599-43AC-B2E4-A0D3E4BF4E54}" srcId="{B1D78A16-F66C-4231-8076-94ACF408C702}" destId="{438A2868-840B-490D-B72A-1383BFB121CA}" srcOrd="0" destOrd="0" parTransId="{79C6893F-ED84-4651-975C-D2385E2A8DFE}" sibTransId="{C44D5F7F-1F59-4133-9B67-AA79E6AF31A0}"/>
    <dgm:cxn modelId="{C5FE9014-93FA-45A5-A0DC-E35838F414DB}" type="presOf" srcId="{A48B637D-62C1-434B-BB4F-15243E0E1A2A}" destId="{06FEFFEC-A12C-4EDC-AA00-95F9384D9094}" srcOrd="0" destOrd="0" presId="urn:microsoft.com/office/officeart/2005/8/layout/process4"/>
    <dgm:cxn modelId="{611B2705-8F03-4879-9528-DE289DA4F0F9}" type="presOf" srcId="{C3F3965D-0FE6-4A25-8180-A22869EF69D6}" destId="{498212DB-679A-4FFF-B405-9C71B407BD15}" srcOrd="0" destOrd="0" presId="urn:microsoft.com/office/officeart/2005/8/layout/process4"/>
    <dgm:cxn modelId="{B3D0ADCE-E166-4E5C-94D0-217C7E470205}" type="presOf" srcId="{18170F95-FE1A-4A99-B728-1D9BBF70716C}" destId="{97322760-EFE4-4265-91A8-CF00AE5CAD3F}" srcOrd="0" destOrd="0" presId="urn:microsoft.com/office/officeart/2005/8/layout/process4"/>
    <dgm:cxn modelId="{2CFEECE8-2D71-4B7A-9EAA-92667221A653}" type="presOf" srcId="{B1D78A16-F66C-4231-8076-94ACF408C702}" destId="{D0539C8F-5DCC-4105-89CE-781826BB7A43}" srcOrd="0" destOrd="0" presId="urn:microsoft.com/office/officeart/2005/8/layout/process4"/>
    <dgm:cxn modelId="{99E7216A-9C14-44CB-9D4D-2E4FF4770DAD}" srcId="{B1D78A16-F66C-4231-8076-94ACF408C702}" destId="{18170F95-FE1A-4A99-B728-1D9BBF70716C}" srcOrd="2" destOrd="0" parTransId="{A1885CF6-CAD4-4753-BEC4-4E6F0E399F54}" sibTransId="{A4D72B01-8CF9-4170-933D-76937DDDAB5C}"/>
    <dgm:cxn modelId="{46247A64-EA3A-449B-8CC3-732E43F11314}" srcId="{9F14E412-77FB-465C-B2DC-3AEAB499E923}" destId="{B1D78A16-F66C-4231-8076-94ACF408C702}" srcOrd="1" destOrd="0" parTransId="{E3F98518-E9D7-47AC-B5C4-FEEA6665580D}" sibTransId="{2F7CE35D-1572-4DF2-AB53-FA3224F91111}"/>
    <dgm:cxn modelId="{53FE8055-3CFE-47BB-8308-B084BCA8FAEE}" type="presParOf" srcId="{24D3B7B3-F196-44EE-BC47-00CBBED47352}" destId="{DEC56E46-8195-4283-A5D7-D2E4B3D519FA}" srcOrd="0" destOrd="0" presId="urn:microsoft.com/office/officeart/2005/8/layout/process4"/>
    <dgm:cxn modelId="{0FD08A0C-B1A7-4AC9-9445-14E66E479EE2}" type="presParOf" srcId="{DEC56E46-8195-4283-A5D7-D2E4B3D519FA}" destId="{D0539C8F-5DCC-4105-89CE-781826BB7A43}" srcOrd="0" destOrd="0" presId="urn:microsoft.com/office/officeart/2005/8/layout/process4"/>
    <dgm:cxn modelId="{01849A67-F770-45BD-88A2-CF31FD72D9C7}" type="presParOf" srcId="{DEC56E46-8195-4283-A5D7-D2E4B3D519FA}" destId="{902EFF82-8142-40E5-B020-E225CED4D04A}" srcOrd="1" destOrd="0" presId="urn:microsoft.com/office/officeart/2005/8/layout/process4"/>
    <dgm:cxn modelId="{A2337228-7F7D-4A14-ACE2-F40F0EEBE474}" type="presParOf" srcId="{DEC56E46-8195-4283-A5D7-D2E4B3D519FA}" destId="{718D2F2B-B86E-4BF9-BFD6-48963137E0B1}" srcOrd="2" destOrd="0" presId="urn:microsoft.com/office/officeart/2005/8/layout/process4"/>
    <dgm:cxn modelId="{D6DD844D-8B8C-4EBD-AB57-6958DAB19D2C}" type="presParOf" srcId="{718D2F2B-B86E-4BF9-BFD6-48963137E0B1}" destId="{FFBA703A-0C28-4C7D-B01A-92369EE162EA}" srcOrd="0" destOrd="0" presId="urn:microsoft.com/office/officeart/2005/8/layout/process4"/>
    <dgm:cxn modelId="{58C238C9-FDE5-4C4C-B40A-5496282E7662}" type="presParOf" srcId="{718D2F2B-B86E-4BF9-BFD6-48963137E0B1}" destId="{EB6FC825-0CED-45D2-BC98-7BEC5F20000C}" srcOrd="1" destOrd="0" presId="urn:microsoft.com/office/officeart/2005/8/layout/process4"/>
    <dgm:cxn modelId="{E61AFF31-D69D-43B0-A21F-84142EA14E33}" type="presParOf" srcId="{718D2F2B-B86E-4BF9-BFD6-48963137E0B1}" destId="{97322760-EFE4-4265-91A8-CF00AE5CAD3F}" srcOrd="2" destOrd="0" presId="urn:microsoft.com/office/officeart/2005/8/layout/process4"/>
    <dgm:cxn modelId="{4BE014A9-3E67-4D31-82C6-767869956515}" type="presParOf" srcId="{718D2F2B-B86E-4BF9-BFD6-48963137E0B1}" destId="{764F6DBB-A47B-433C-A1D7-130B033EA18B}" srcOrd="3" destOrd="0" presId="urn:microsoft.com/office/officeart/2005/8/layout/process4"/>
    <dgm:cxn modelId="{D6DD7B8A-E0DD-4343-B77B-A72FB5425AA3}" type="presParOf" srcId="{718D2F2B-B86E-4BF9-BFD6-48963137E0B1}" destId="{06FEFFEC-A12C-4EDC-AA00-95F9384D9094}" srcOrd="4" destOrd="0" presId="urn:microsoft.com/office/officeart/2005/8/layout/process4"/>
    <dgm:cxn modelId="{48588BE1-CA9F-4F86-A2D8-50B6D1334387}" type="presParOf" srcId="{24D3B7B3-F196-44EE-BC47-00CBBED47352}" destId="{BA14AE77-FBE9-44A1-B3E1-4A8E68F101AC}" srcOrd="1" destOrd="0" presId="urn:microsoft.com/office/officeart/2005/8/layout/process4"/>
    <dgm:cxn modelId="{79294484-034E-4FC3-A2BE-FE7A0E5463B5}" type="presParOf" srcId="{24D3B7B3-F196-44EE-BC47-00CBBED47352}" destId="{E70D00D1-A70B-4644-AB5B-FDF65924FA8B}" srcOrd="2" destOrd="0" presId="urn:microsoft.com/office/officeart/2005/8/layout/process4"/>
    <dgm:cxn modelId="{7EE53178-1EB7-4E65-B45D-5851BB9FFAA1}" type="presParOf" srcId="{E70D00D1-A70B-4644-AB5B-FDF65924FA8B}" destId="{498212DB-679A-4FFF-B405-9C71B407BD1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140FE5-28E7-4D11-8961-70B594261B0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4D961C1F-65D5-4F4B-9B63-B6DE9DB19FBF}">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Today, people and companies of all sizes stream live audio and video.</a:t>
          </a:r>
          <a:endParaRPr lang="en-US" dirty="0"/>
        </a:p>
      </dgm:t>
    </dgm:pt>
    <dgm:pt modelId="{E4A79F58-A612-4099-A1AF-FE0DF2FE8489}" type="parTrans" cxnId="{3F896E9F-104F-4B32-84A5-51F37C49DA9C}">
      <dgm:prSet/>
      <dgm:spPr/>
      <dgm:t>
        <a:bodyPr/>
        <a:lstStyle/>
        <a:p>
          <a:endParaRPr lang="en-US"/>
        </a:p>
      </dgm:t>
    </dgm:pt>
    <dgm:pt modelId="{30E33B86-E01F-4BB5-B627-5036FD8CBA12}" type="sibTrans" cxnId="{3F896E9F-104F-4B32-84A5-51F37C49DA9C}">
      <dgm:prSet/>
      <dgm:spPr/>
      <dgm:t>
        <a:bodyPr/>
        <a:lstStyle/>
        <a:p>
          <a:endParaRPr lang="en-US"/>
        </a:p>
      </dgm:t>
    </dgm:pt>
    <dgm:pt modelId="{CE63D268-4104-4237-8C48-8717AC7D2BFA}">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Live streaming is used for online presence by major television stations called IPTV (IP Television).</a:t>
          </a:r>
          <a:endParaRPr lang="en-US" dirty="0"/>
        </a:p>
      </dgm:t>
    </dgm:pt>
    <dgm:pt modelId="{CFE67A37-A86B-4C3E-96BA-F2BB960DB4EE}" type="parTrans" cxnId="{B4789422-BA8F-4EBD-A6E0-B1B31D3286F3}">
      <dgm:prSet/>
      <dgm:spPr/>
      <dgm:t>
        <a:bodyPr/>
        <a:lstStyle/>
        <a:p>
          <a:endParaRPr lang="en-US"/>
        </a:p>
      </dgm:t>
    </dgm:pt>
    <dgm:pt modelId="{E7BC4975-6016-422D-9213-8BB407DED5FA}" type="sibTrans" cxnId="{B4789422-BA8F-4EBD-A6E0-B1B31D3286F3}">
      <dgm:prSet/>
      <dgm:spPr/>
      <dgm:t>
        <a:bodyPr/>
        <a:lstStyle/>
        <a:p>
          <a:endParaRPr lang="en-US"/>
        </a:p>
      </dgm:t>
    </dgm:pt>
    <dgm:pt modelId="{058888A5-2882-473A-86B8-611C7BFFFD90}">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Internet Radio - is an audio service transmitted via the Internet.</a:t>
          </a:r>
          <a:endParaRPr lang="en-US" dirty="0"/>
        </a:p>
      </dgm:t>
    </dgm:pt>
    <dgm:pt modelId="{0BD01476-E896-4818-899D-EBE0F7BFF39B}" type="parTrans" cxnId="{AB51251C-EEBC-451E-A48E-EE93CE0F2EDE}">
      <dgm:prSet/>
      <dgm:spPr/>
      <dgm:t>
        <a:bodyPr/>
        <a:lstStyle/>
        <a:p>
          <a:endParaRPr lang="en-US"/>
        </a:p>
      </dgm:t>
    </dgm:pt>
    <dgm:pt modelId="{05E29E57-1B8B-4070-94A4-C7F12F26E437}" type="sibTrans" cxnId="{AB51251C-EEBC-451E-A48E-EE93CE0F2EDE}">
      <dgm:prSet/>
      <dgm:spPr/>
      <dgm:t>
        <a:bodyPr/>
        <a:lstStyle/>
        <a:p>
          <a:endParaRPr lang="en-US"/>
        </a:p>
      </dgm:t>
    </dgm:pt>
    <dgm:pt modelId="{9F56E551-2955-4F86-B9DC-4C61DA644CB6}">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Podcast - viewers can connect to a server’s archives, pull up any program, and download it for listening</a:t>
          </a:r>
          <a:endParaRPr lang="en-US" dirty="0"/>
        </a:p>
      </dgm:t>
    </dgm:pt>
    <dgm:pt modelId="{BF4DEFD6-A985-4FFF-8E28-63707B47E9EC}" type="parTrans" cxnId="{43003250-B377-41AB-BED6-7903525A19B4}">
      <dgm:prSet/>
      <dgm:spPr/>
      <dgm:t>
        <a:bodyPr/>
        <a:lstStyle/>
        <a:p>
          <a:endParaRPr lang="en-US"/>
        </a:p>
      </dgm:t>
    </dgm:pt>
    <dgm:pt modelId="{363F9BC4-9F85-4059-A70E-17667ABCB767}" type="sibTrans" cxnId="{43003250-B377-41AB-BED6-7903525A19B4}">
      <dgm:prSet/>
      <dgm:spPr/>
      <dgm:t>
        <a:bodyPr/>
        <a:lstStyle/>
        <a:p>
          <a:endParaRPr lang="en-US"/>
        </a:p>
      </dgm:t>
    </dgm:pt>
    <dgm:pt modelId="{12136917-5306-4CA7-B481-A59849AB2806}" type="pres">
      <dgm:prSet presAssocID="{5D140FE5-28E7-4D11-8961-70B594261B0F}" presName="Name0" presStyleCnt="0">
        <dgm:presLayoutVars>
          <dgm:dir/>
          <dgm:animLvl val="lvl"/>
          <dgm:resizeHandles val="exact"/>
        </dgm:presLayoutVars>
      </dgm:prSet>
      <dgm:spPr/>
      <dgm:t>
        <a:bodyPr/>
        <a:lstStyle/>
        <a:p>
          <a:endParaRPr lang="en-US"/>
        </a:p>
      </dgm:t>
    </dgm:pt>
    <dgm:pt modelId="{BD30127E-1222-4CFB-B782-3C6C81BD3DDA}" type="pres">
      <dgm:prSet presAssocID="{9F56E551-2955-4F86-B9DC-4C61DA644CB6}" presName="boxAndChildren" presStyleCnt="0"/>
      <dgm:spPr/>
    </dgm:pt>
    <dgm:pt modelId="{9261A927-FCA6-4DBF-B726-49ECECB513B0}" type="pres">
      <dgm:prSet presAssocID="{9F56E551-2955-4F86-B9DC-4C61DA644CB6}" presName="parentTextBox" presStyleLbl="node1" presStyleIdx="0" presStyleCnt="4"/>
      <dgm:spPr/>
      <dgm:t>
        <a:bodyPr/>
        <a:lstStyle/>
        <a:p>
          <a:endParaRPr lang="en-US"/>
        </a:p>
      </dgm:t>
    </dgm:pt>
    <dgm:pt modelId="{12F7DE47-FF34-4883-A4A3-AA95A6EFDDBA}" type="pres">
      <dgm:prSet presAssocID="{05E29E57-1B8B-4070-94A4-C7F12F26E437}" presName="sp" presStyleCnt="0"/>
      <dgm:spPr/>
    </dgm:pt>
    <dgm:pt modelId="{A783AB10-2A0A-4411-8914-B69BE9CCB7A3}" type="pres">
      <dgm:prSet presAssocID="{058888A5-2882-473A-86B8-611C7BFFFD90}" presName="arrowAndChildren" presStyleCnt="0"/>
      <dgm:spPr/>
    </dgm:pt>
    <dgm:pt modelId="{A8D06C98-3375-4984-A2EB-5C42FF19233A}" type="pres">
      <dgm:prSet presAssocID="{058888A5-2882-473A-86B8-611C7BFFFD90}" presName="parentTextArrow" presStyleLbl="node1" presStyleIdx="1" presStyleCnt="4"/>
      <dgm:spPr/>
      <dgm:t>
        <a:bodyPr/>
        <a:lstStyle/>
        <a:p>
          <a:endParaRPr lang="en-US"/>
        </a:p>
      </dgm:t>
    </dgm:pt>
    <dgm:pt modelId="{D4625BDE-6269-4387-A101-39928F9854E1}" type="pres">
      <dgm:prSet presAssocID="{E7BC4975-6016-422D-9213-8BB407DED5FA}" presName="sp" presStyleCnt="0"/>
      <dgm:spPr/>
    </dgm:pt>
    <dgm:pt modelId="{3F4AE9A6-5414-4E88-AD95-F8F9C2C73ADA}" type="pres">
      <dgm:prSet presAssocID="{CE63D268-4104-4237-8C48-8717AC7D2BFA}" presName="arrowAndChildren" presStyleCnt="0"/>
      <dgm:spPr/>
    </dgm:pt>
    <dgm:pt modelId="{32BE9EEB-4DC4-4CA7-B2ED-91F311D96EC6}" type="pres">
      <dgm:prSet presAssocID="{CE63D268-4104-4237-8C48-8717AC7D2BFA}" presName="parentTextArrow" presStyleLbl="node1" presStyleIdx="2" presStyleCnt="4"/>
      <dgm:spPr/>
      <dgm:t>
        <a:bodyPr/>
        <a:lstStyle/>
        <a:p>
          <a:endParaRPr lang="en-US"/>
        </a:p>
      </dgm:t>
    </dgm:pt>
    <dgm:pt modelId="{43036C67-FEE4-48CF-BF60-23C37B4408F9}" type="pres">
      <dgm:prSet presAssocID="{30E33B86-E01F-4BB5-B627-5036FD8CBA12}" presName="sp" presStyleCnt="0"/>
      <dgm:spPr/>
    </dgm:pt>
    <dgm:pt modelId="{7C57337C-7609-4FA2-8005-22640798684E}" type="pres">
      <dgm:prSet presAssocID="{4D961C1F-65D5-4F4B-9B63-B6DE9DB19FBF}" presName="arrowAndChildren" presStyleCnt="0"/>
      <dgm:spPr/>
    </dgm:pt>
    <dgm:pt modelId="{E545DF01-A686-414B-A71A-B13CFDEF1EC0}" type="pres">
      <dgm:prSet presAssocID="{4D961C1F-65D5-4F4B-9B63-B6DE9DB19FBF}" presName="parentTextArrow" presStyleLbl="node1" presStyleIdx="3" presStyleCnt="4"/>
      <dgm:spPr/>
      <dgm:t>
        <a:bodyPr/>
        <a:lstStyle/>
        <a:p>
          <a:endParaRPr lang="en-US"/>
        </a:p>
      </dgm:t>
    </dgm:pt>
  </dgm:ptLst>
  <dgm:cxnLst>
    <dgm:cxn modelId="{3F896E9F-104F-4B32-84A5-51F37C49DA9C}" srcId="{5D140FE5-28E7-4D11-8961-70B594261B0F}" destId="{4D961C1F-65D5-4F4B-9B63-B6DE9DB19FBF}" srcOrd="0" destOrd="0" parTransId="{E4A79F58-A612-4099-A1AF-FE0DF2FE8489}" sibTransId="{30E33B86-E01F-4BB5-B627-5036FD8CBA12}"/>
    <dgm:cxn modelId="{889405DD-4E76-4DB7-9696-07296EF68D3D}" type="presOf" srcId="{4D961C1F-65D5-4F4B-9B63-B6DE9DB19FBF}" destId="{E545DF01-A686-414B-A71A-B13CFDEF1EC0}" srcOrd="0" destOrd="0" presId="urn:microsoft.com/office/officeart/2005/8/layout/process4"/>
    <dgm:cxn modelId="{B67F7C86-DE73-4E0F-94E0-0EED07C9682D}" type="presOf" srcId="{058888A5-2882-473A-86B8-611C7BFFFD90}" destId="{A8D06C98-3375-4984-A2EB-5C42FF19233A}" srcOrd="0" destOrd="0" presId="urn:microsoft.com/office/officeart/2005/8/layout/process4"/>
    <dgm:cxn modelId="{B4789422-BA8F-4EBD-A6E0-B1B31D3286F3}" srcId="{5D140FE5-28E7-4D11-8961-70B594261B0F}" destId="{CE63D268-4104-4237-8C48-8717AC7D2BFA}" srcOrd="1" destOrd="0" parTransId="{CFE67A37-A86B-4C3E-96BA-F2BB960DB4EE}" sibTransId="{E7BC4975-6016-422D-9213-8BB407DED5FA}"/>
    <dgm:cxn modelId="{43003250-B377-41AB-BED6-7903525A19B4}" srcId="{5D140FE5-28E7-4D11-8961-70B594261B0F}" destId="{9F56E551-2955-4F86-B9DC-4C61DA644CB6}" srcOrd="3" destOrd="0" parTransId="{BF4DEFD6-A985-4FFF-8E28-63707B47E9EC}" sibTransId="{363F9BC4-9F85-4059-A70E-17667ABCB767}"/>
    <dgm:cxn modelId="{AB51251C-EEBC-451E-A48E-EE93CE0F2EDE}" srcId="{5D140FE5-28E7-4D11-8961-70B594261B0F}" destId="{058888A5-2882-473A-86B8-611C7BFFFD90}" srcOrd="2" destOrd="0" parTransId="{0BD01476-E896-4818-899D-EBE0F7BFF39B}" sibTransId="{05E29E57-1B8B-4070-94A4-C7F12F26E437}"/>
    <dgm:cxn modelId="{7D7673BD-30CE-470F-B771-E9DFD01A869D}" type="presOf" srcId="{5D140FE5-28E7-4D11-8961-70B594261B0F}" destId="{12136917-5306-4CA7-B481-A59849AB2806}" srcOrd="0" destOrd="0" presId="urn:microsoft.com/office/officeart/2005/8/layout/process4"/>
    <dgm:cxn modelId="{F16E3298-C314-45CF-B2A7-275CC3240D2C}" type="presOf" srcId="{9F56E551-2955-4F86-B9DC-4C61DA644CB6}" destId="{9261A927-FCA6-4DBF-B726-49ECECB513B0}" srcOrd="0" destOrd="0" presId="urn:microsoft.com/office/officeart/2005/8/layout/process4"/>
    <dgm:cxn modelId="{86C6E0D3-A26F-47D9-B8DE-460D2B28BC3F}" type="presOf" srcId="{CE63D268-4104-4237-8C48-8717AC7D2BFA}" destId="{32BE9EEB-4DC4-4CA7-B2ED-91F311D96EC6}" srcOrd="0" destOrd="0" presId="urn:microsoft.com/office/officeart/2005/8/layout/process4"/>
    <dgm:cxn modelId="{1E3666BF-2931-42B5-AE80-AF77A5F0D7B9}" type="presParOf" srcId="{12136917-5306-4CA7-B481-A59849AB2806}" destId="{BD30127E-1222-4CFB-B782-3C6C81BD3DDA}" srcOrd="0" destOrd="0" presId="urn:microsoft.com/office/officeart/2005/8/layout/process4"/>
    <dgm:cxn modelId="{FC4928C3-AC05-4E53-BE83-D8F70F1349B2}" type="presParOf" srcId="{BD30127E-1222-4CFB-B782-3C6C81BD3DDA}" destId="{9261A927-FCA6-4DBF-B726-49ECECB513B0}" srcOrd="0" destOrd="0" presId="urn:microsoft.com/office/officeart/2005/8/layout/process4"/>
    <dgm:cxn modelId="{B064D70F-D607-479E-92E1-968A3501E6FF}" type="presParOf" srcId="{12136917-5306-4CA7-B481-A59849AB2806}" destId="{12F7DE47-FF34-4883-A4A3-AA95A6EFDDBA}" srcOrd="1" destOrd="0" presId="urn:microsoft.com/office/officeart/2005/8/layout/process4"/>
    <dgm:cxn modelId="{E829FD9A-2C6B-4858-AE9B-2AC36A7B1452}" type="presParOf" srcId="{12136917-5306-4CA7-B481-A59849AB2806}" destId="{A783AB10-2A0A-4411-8914-B69BE9CCB7A3}" srcOrd="2" destOrd="0" presId="urn:microsoft.com/office/officeart/2005/8/layout/process4"/>
    <dgm:cxn modelId="{355AAE7D-3B21-4A73-96F0-3C45200253E2}" type="presParOf" srcId="{A783AB10-2A0A-4411-8914-B69BE9CCB7A3}" destId="{A8D06C98-3375-4984-A2EB-5C42FF19233A}" srcOrd="0" destOrd="0" presId="urn:microsoft.com/office/officeart/2005/8/layout/process4"/>
    <dgm:cxn modelId="{9944F216-5807-4360-8182-F6FD1AAEF7FA}" type="presParOf" srcId="{12136917-5306-4CA7-B481-A59849AB2806}" destId="{D4625BDE-6269-4387-A101-39928F9854E1}" srcOrd="3" destOrd="0" presId="urn:microsoft.com/office/officeart/2005/8/layout/process4"/>
    <dgm:cxn modelId="{7350CA40-A2B1-42C1-B4C6-78C239252ACE}" type="presParOf" srcId="{12136917-5306-4CA7-B481-A59849AB2806}" destId="{3F4AE9A6-5414-4E88-AD95-F8F9C2C73ADA}" srcOrd="4" destOrd="0" presId="urn:microsoft.com/office/officeart/2005/8/layout/process4"/>
    <dgm:cxn modelId="{134742C0-75BD-4311-A869-4308FA737129}" type="presParOf" srcId="{3F4AE9A6-5414-4E88-AD95-F8F9C2C73ADA}" destId="{32BE9EEB-4DC4-4CA7-B2ED-91F311D96EC6}" srcOrd="0" destOrd="0" presId="urn:microsoft.com/office/officeart/2005/8/layout/process4"/>
    <dgm:cxn modelId="{5C5B8BFE-10D4-407F-8554-D04D976234DA}" type="presParOf" srcId="{12136917-5306-4CA7-B481-A59849AB2806}" destId="{43036C67-FEE4-48CF-BF60-23C37B4408F9}" srcOrd="5" destOrd="0" presId="urn:microsoft.com/office/officeart/2005/8/layout/process4"/>
    <dgm:cxn modelId="{B5F66529-1A93-4AA9-A0ED-7D5021479324}" type="presParOf" srcId="{12136917-5306-4CA7-B481-A59849AB2806}" destId="{7C57337C-7609-4FA2-8005-22640798684E}" srcOrd="6" destOrd="0" presId="urn:microsoft.com/office/officeart/2005/8/layout/process4"/>
    <dgm:cxn modelId="{9F91711F-B42D-4BB7-B818-371C955A337A}" type="presParOf" srcId="{7C57337C-7609-4FA2-8005-22640798684E}" destId="{E545DF01-A686-414B-A71A-B13CFDEF1EC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D140FE5-28E7-4D11-8961-70B594261B0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4D961C1F-65D5-4F4B-9B63-B6DE9DB19FBF}">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Today, people and companies of all sizes stream live audio and video.</a:t>
          </a:r>
          <a:endParaRPr lang="en-US" dirty="0"/>
        </a:p>
      </dgm:t>
    </dgm:pt>
    <dgm:pt modelId="{E4A79F58-A612-4099-A1AF-FE0DF2FE8489}" type="parTrans" cxnId="{3F896E9F-104F-4B32-84A5-51F37C49DA9C}">
      <dgm:prSet/>
      <dgm:spPr/>
      <dgm:t>
        <a:bodyPr/>
        <a:lstStyle/>
        <a:p>
          <a:endParaRPr lang="en-US"/>
        </a:p>
      </dgm:t>
    </dgm:pt>
    <dgm:pt modelId="{30E33B86-E01F-4BB5-B627-5036FD8CBA12}" type="sibTrans" cxnId="{3F896E9F-104F-4B32-84A5-51F37C49DA9C}">
      <dgm:prSet/>
      <dgm:spPr/>
      <dgm:t>
        <a:bodyPr/>
        <a:lstStyle/>
        <a:p>
          <a:endParaRPr lang="en-US"/>
        </a:p>
      </dgm:t>
    </dgm:pt>
    <dgm:pt modelId="{CE63D268-4104-4237-8C48-8717AC7D2BFA}">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Live streaming is used for online presence by major television stations called IPTV (IP Television).</a:t>
          </a:r>
          <a:endParaRPr lang="en-US" dirty="0"/>
        </a:p>
      </dgm:t>
    </dgm:pt>
    <dgm:pt modelId="{CFE67A37-A86B-4C3E-96BA-F2BB960DB4EE}" type="parTrans" cxnId="{B4789422-BA8F-4EBD-A6E0-B1B31D3286F3}">
      <dgm:prSet/>
      <dgm:spPr/>
      <dgm:t>
        <a:bodyPr/>
        <a:lstStyle/>
        <a:p>
          <a:endParaRPr lang="en-US"/>
        </a:p>
      </dgm:t>
    </dgm:pt>
    <dgm:pt modelId="{E7BC4975-6016-422D-9213-8BB407DED5FA}" type="sibTrans" cxnId="{B4789422-BA8F-4EBD-A6E0-B1B31D3286F3}">
      <dgm:prSet/>
      <dgm:spPr/>
      <dgm:t>
        <a:bodyPr/>
        <a:lstStyle/>
        <a:p>
          <a:endParaRPr lang="en-US"/>
        </a:p>
      </dgm:t>
    </dgm:pt>
    <dgm:pt modelId="{058888A5-2882-473A-86B8-611C7BFFFD90}">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Internet Radio - is an audio service transmitted via the Internet.</a:t>
          </a:r>
          <a:endParaRPr lang="en-US" dirty="0"/>
        </a:p>
      </dgm:t>
    </dgm:pt>
    <dgm:pt modelId="{0BD01476-E896-4818-899D-EBE0F7BFF39B}" type="parTrans" cxnId="{AB51251C-EEBC-451E-A48E-EE93CE0F2EDE}">
      <dgm:prSet/>
      <dgm:spPr/>
      <dgm:t>
        <a:bodyPr/>
        <a:lstStyle/>
        <a:p>
          <a:endParaRPr lang="en-US"/>
        </a:p>
      </dgm:t>
    </dgm:pt>
    <dgm:pt modelId="{05E29E57-1B8B-4070-94A4-C7F12F26E437}" type="sibTrans" cxnId="{AB51251C-EEBC-451E-A48E-EE93CE0F2EDE}">
      <dgm:prSet/>
      <dgm:spPr/>
      <dgm:t>
        <a:bodyPr/>
        <a:lstStyle/>
        <a:p>
          <a:endParaRPr lang="en-US"/>
        </a:p>
      </dgm:t>
    </dgm:pt>
    <dgm:pt modelId="{9F56E551-2955-4F86-B9DC-4C61DA644CB6}">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Podcast - viewers can connect to a server’s archives, pull up any program, and download it for listening</a:t>
          </a:r>
          <a:endParaRPr lang="en-US" dirty="0"/>
        </a:p>
      </dgm:t>
    </dgm:pt>
    <dgm:pt modelId="{BF4DEFD6-A985-4FFF-8E28-63707B47E9EC}" type="parTrans" cxnId="{43003250-B377-41AB-BED6-7903525A19B4}">
      <dgm:prSet/>
      <dgm:spPr/>
      <dgm:t>
        <a:bodyPr/>
        <a:lstStyle/>
        <a:p>
          <a:endParaRPr lang="en-US"/>
        </a:p>
      </dgm:t>
    </dgm:pt>
    <dgm:pt modelId="{363F9BC4-9F85-4059-A70E-17667ABCB767}" type="sibTrans" cxnId="{43003250-B377-41AB-BED6-7903525A19B4}">
      <dgm:prSet/>
      <dgm:spPr/>
      <dgm:t>
        <a:bodyPr/>
        <a:lstStyle/>
        <a:p>
          <a:endParaRPr lang="en-US"/>
        </a:p>
      </dgm:t>
    </dgm:pt>
    <dgm:pt modelId="{12136917-5306-4CA7-B481-A59849AB2806}" type="pres">
      <dgm:prSet presAssocID="{5D140FE5-28E7-4D11-8961-70B594261B0F}" presName="Name0" presStyleCnt="0">
        <dgm:presLayoutVars>
          <dgm:dir/>
          <dgm:animLvl val="lvl"/>
          <dgm:resizeHandles val="exact"/>
        </dgm:presLayoutVars>
      </dgm:prSet>
      <dgm:spPr/>
      <dgm:t>
        <a:bodyPr/>
        <a:lstStyle/>
        <a:p>
          <a:endParaRPr lang="en-US"/>
        </a:p>
      </dgm:t>
    </dgm:pt>
    <dgm:pt modelId="{BD30127E-1222-4CFB-B782-3C6C81BD3DDA}" type="pres">
      <dgm:prSet presAssocID="{9F56E551-2955-4F86-B9DC-4C61DA644CB6}" presName="boxAndChildren" presStyleCnt="0"/>
      <dgm:spPr/>
    </dgm:pt>
    <dgm:pt modelId="{9261A927-FCA6-4DBF-B726-49ECECB513B0}" type="pres">
      <dgm:prSet presAssocID="{9F56E551-2955-4F86-B9DC-4C61DA644CB6}" presName="parentTextBox" presStyleLbl="node1" presStyleIdx="0" presStyleCnt="4"/>
      <dgm:spPr/>
      <dgm:t>
        <a:bodyPr/>
        <a:lstStyle/>
        <a:p>
          <a:endParaRPr lang="en-US"/>
        </a:p>
      </dgm:t>
    </dgm:pt>
    <dgm:pt modelId="{12F7DE47-FF34-4883-A4A3-AA95A6EFDDBA}" type="pres">
      <dgm:prSet presAssocID="{05E29E57-1B8B-4070-94A4-C7F12F26E437}" presName="sp" presStyleCnt="0"/>
      <dgm:spPr/>
    </dgm:pt>
    <dgm:pt modelId="{A783AB10-2A0A-4411-8914-B69BE9CCB7A3}" type="pres">
      <dgm:prSet presAssocID="{058888A5-2882-473A-86B8-611C7BFFFD90}" presName="arrowAndChildren" presStyleCnt="0"/>
      <dgm:spPr/>
    </dgm:pt>
    <dgm:pt modelId="{A8D06C98-3375-4984-A2EB-5C42FF19233A}" type="pres">
      <dgm:prSet presAssocID="{058888A5-2882-473A-86B8-611C7BFFFD90}" presName="parentTextArrow" presStyleLbl="node1" presStyleIdx="1" presStyleCnt="4"/>
      <dgm:spPr/>
      <dgm:t>
        <a:bodyPr/>
        <a:lstStyle/>
        <a:p>
          <a:endParaRPr lang="en-US"/>
        </a:p>
      </dgm:t>
    </dgm:pt>
    <dgm:pt modelId="{D4625BDE-6269-4387-A101-39928F9854E1}" type="pres">
      <dgm:prSet presAssocID="{E7BC4975-6016-422D-9213-8BB407DED5FA}" presName="sp" presStyleCnt="0"/>
      <dgm:spPr/>
    </dgm:pt>
    <dgm:pt modelId="{3F4AE9A6-5414-4E88-AD95-F8F9C2C73ADA}" type="pres">
      <dgm:prSet presAssocID="{CE63D268-4104-4237-8C48-8717AC7D2BFA}" presName="arrowAndChildren" presStyleCnt="0"/>
      <dgm:spPr/>
    </dgm:pt>
    <dgm:pt modelId="{32BE9EEB-4DC4-4CA7-B2ED-91F311D96EC6}" type="pres">
      <dgm:prSet presAssocID="{CE63D268-4104-4237-8C48-8717AC7D2BFA}" presName="parentTextArrow" presStyleLbl="node1" presStyleIdx="2" presStyleCnt="4"/>
      <dgm:spPr/>
      <dgm:t>
        <a:bodyPr/>
        <a:lstStyle/>
        <a:p>
          <a:endParaRPr lang="en-US"/>
        </a:p>
      </dgm:t>
    </dgm:pt>
    <dgm:pt modelId="{43036C67-FEE4-48CF-BF60-23C37B4408F9}" type="pres">
      <dgm:prSet presAssocID="{30E33B86-E01F-4BB5-B627-5036FD8CBA12}" presName="sp" presStyleCnt="0"/>
      <dgm:spPr/>
    </dgm:pt>
    <dgm:pt modelId="{7C57337C-7609-4FA2-8005-22640798684E}" type="pres">
      <dgm:prSet presAssocID="{4D961C1F-65D5-4F4B-9B63-B6DE9DB19FBF}" presName="arrowAndChildren" presStyleCnt="0"/>
      <dgm:spPr/>
    </dgm:pt>
    <dgm:pt modelId="{E545DF01-A686-414B-A71A-B13CFDEF1EC0}" type="pres">
      <dgm:prSet presAssocID="{4D961C1F-65D5-4F4B-9B63-B6DE9DB19FBF}" presName="parentTextArrow" presStyleLbl="node1" presStyleIdx="3" presStyleCnt="4" custLinFactNeighborX="-99245" custLinFactNeighborY="975"/>
      <dgm:spPr/>
      <dgm:t>
        <a:bodyPr/>
        <a:lstStyle/>
        <a:p>
          <a:endParaRPr lang="en-US"/>
        </a:p>
      </dgm:t>
    </dgm:pt>
  </dgm:ptLst>
  <dgm:cxnLst>
    <dgm:cxn modelId="{3F896E9F-104F-4B32-84A5-51F37C49DA9C}" srcId="{5D140FE5-28E7-4D11-8961-70B594261B0F}" destId="{4D961C1F-65D5-4F4B-9B63-B6DE9DB19FBF}" srcOrd="0" destOrd="0" parTransId="{E4A79F58-A612-4099-A1AF-FE0DF2FE8489}" sibTransId="{30E33B86-E01F-4BB5-B627-5036FD8CBA12}"/>
    <dgm:cxn modelId="{BFFFFFC0-FF4E-4623-8DD8-BD42E49718A7}" type="presOf" srcId="{4D961C1F-65D5-4F4B-9B63-B6DE9DB19FBF}" destId="{E545DF01-A686-414B-A71A-B13CFDEF1EC0}" srcOrd="0" destOrd="0" presId="urn:microsoft.com/office/officeart/2005/8/layout/process4"/>
    <dgm:cxn modelId="{B4789422-BA8F-4EBD-A6E0-B1B31D3286F3}" srcId="{5D140FE5-28E7-4D11-8961-70B594261B0F}" destId="{CE63D268-4104-4237-8C48-8717AC7D2BFA}" srcOrd="1" destOrd="0" parTransId="{CFE67A37-A86B-4C3E-96BA-F2BB960DB4EE}" sibTransId="{E7BC4975-6016-422D-9213-8BB407DED5FA}"/>
    <dgm:cxn modelId="{D2932165-8BD9-4DD5-BAD9-24A4CACA8F29}" type="presOf" srcId="{5D140FE5-28E7-4D11-8961-70B594261B0F}" destId="{12136917-5306-4CA7-B481-A59849AB2806}" srcOrd="0" destOrd="0" presId="urn:microsoft.com/office/officeart/2005/8/layout/process4"/>
    <dgm:cxn modelId="{AB51251C-EEBC-451E-A48E-EE93CE0F2EDE}" srcId="{5D140FE5-28E7-4D11-8961-70B594261B0F}" destId="{058888A5-2882-473A-86B8-611C7BFFFD90}" srcOrd="2" destOrd="0" parTransId="{0BD01476-E896-4818-899D-EBE0F7BFF39B}" sibTransId="{05E29E57-1B8B-4070-94A4-C7F12F26E437}"/>
    <dgm:cxn modelId="{43003250-B377-41AB-BED6-7903525A19B4}" srcId="{5D140FE5-28E7-4D11-8961-70B594261B0F}" destId="{9F56E551-2955-4F86-B9DC-4C61DA644CB6}" srcOrd="3" destOrd="0" parTransId="{BF4DEFD6-A985-4FFF-8E28-63707B47E9EC}" sibTransId="{363F9BC4-9F85-4059-A70E-17667ABCB767}"/>
    <dgm:cxn modelId="{BF76BC7E-BD69-4A10-9704-6A40E485F9DB}" type="presOf" srcId="{058888A5-2882-473A-86B8-611C7BFFFD90}" destId="{A8D06C98-3375-4984-A2EB-5C42FF19233A}" srcOrd="0" destOrd="0" presId="urn:microsoft.com/office/officeart/2005/8/layout/process4"/>
    <dgm:cxn modelId="{3FD2B164-5C11-4E52-89F1-DF757783F119}" type="presOf" srcId="{9F56E551-2955-4F86-B9DC-4C61DA644CB6}" destId="{9261A927-FCA6-4DBF-B726-49ECECB513B0}" srcOrd="0" destOrd="0" presId="urn:microsoft.com/office/officeart/2005/8/layout/process4"/>
    <dgm:cxn modelId="{53E2C221-6144-4909-8967-0783BC25B3DA}" type="presOf" srcId="{CE63D268-4104-4237-8C48-8717AC7D2BFA}" destId="{32BE9EEB-4DC4-4CA7-B2ED-91F311D96EC6}" srcOrd="0" destOrd="0" presId="urn:microsoft.com/office/officeart/2005/8/layout/process4"/>
    <dgm:cxn modelId="{6417B68C-3FAA-4AE8-B49C-B1C39ECE9756}" type="presParOf" srcId="{12136917-5306-4CA7-B481-A59849AB2806}" destId="{BD30127E-1222-4CFB-B782-3C6C81BD3DDA}" srcOrd="0" destOrd="0" presId="urn:microsoft.com/office/officeart/2005/8/layout/process4"/>
    <dgm:cxn modelId="{01C9FB4C-9916-407E-A826-3F2ACC9BB52F}" type="presParOf" srcId="{BD30127E-1222-4CFB-B782-3C6C81BD3DDA}" destId="{9261A927-FCA6-4DBF-B726-49ECECB513B0}" srcOrd="0" destOrd="0" presId="urn:microsoft.com/office/officeart/2005/8/layout/process4"/>
    <dgm:cxn modelId="{79271B2E-FBBF-4892-9FD0-22C0E18F6C85}" type="presParOf" srcId="{12136917-5306-4CA7-B481-A59849AB2806}" destId="{12F7DE47-FF34-4883-A4A3-AA95A6EFDDBA}" srcOrd="1" destOrd="0" presId="urn:microsoft.com/office/officeart/2005/8/layout/process4"/>
    <dgm:cxn modelId="{B342F475-CB58-45A2-AEC6-BF533CE89873}" type="presParOf" srcId="{12136917-5306-4CA7-B481-A59849AB2806}" destId="{A783AB10-2A0A-4411-8914-B69BE9CCB7A3}" srcOrd="2" destOrd="0" presId="urn:microsoft.com/office/officeart/2005/8/layout/process4"/>
    <dgm:cxn modelId="{49125F35-F679-4FAE-BDC7-B51A11CB37C2}" type="presParOf" srcId="{A783AB10-2A0A-4411-8914-B69BE9CCB7A3}" destId="{A8D06C98-3375-4984-A2EB-5C42FF19233A}" srcOrd="0" destOrd="0" presId="urn:microsoft.com/office/officeart/2005/8/layout/process4"/>
    <dgm:cxn modelId="{ACF105AD-657B-406C-9A9A-85982B457DEC}" type="presParOf" srcId="{12136917-5306-4CA7-B481-A59849AB2806}" destId="{D4625BDE-6269-4387-A101-39928F9854E1}" srcOrd="3" destOrd="0" presId="urn:microsoft.com/office/officeart/2005/8/layout/process4"/>
    <dgm:cxn modelId="{9C0289BA-B174-473D-A0C9-281AD9D60361}" type="presParOf" srcId="{12136917-5306-4CA7-B481-A59849AB2806}" destId="{3F4AE9A6-5414-4E88-AD95-F8F9C2C73ADA}" srcOrd="4" destOrd="0" presId="urn:microsoft.com/office/officeart/2005/8/layout/process4"/>
    <dgm:cxn modelId="{5B30E598-DFEA-4674-9E01-2AF015DB2024}" type="presParOf" srcId="{3F4AE9A6-5414-4E88-AD95-F8F9C2C73ADA}" destId="{32BE9EEB-4DC4-4CA7-B2ED-91F311D96EC6}" srcOrd="0" destOrd="0" presId="urn:microsoft.com/office/officeart/2005/8/layout/process4"/>
    <dgm:cxn modelId="{183E94F3-4E89-4E5A-8B2B-6B3E52540AF1}" type="presParOf" srcId="{12136917-5306-4CA7-B481-A59849AB2806}" destId="{43036C67-FEE4-48CF-BF60-23C37B4408F9}" srcOrd="5" destOrd="0" presId="urn:microsoft.com/office/officeart/2005/8/layout/process4"/>
    <dgm:cxn modelId="{245ED978-F909-4005-B961-45E855AB1647}" type="presParOf" srcId="{12136917-5306-4CA7-B481-A59849AB2806}" destId="{7C57337C-7609-4FA2-8005-22640798684E}" srcOrd="6" destOrd="0" presId="urn:microsoft.com/office/officeart/2005/8/layout/process4"/>
    <dgm:cxn modelId="{08F226C0-CDB4-463E-9700-4D72EE34C087}" type="presParOf" srcId="{7C57337C-7609-4FA2-8005-22640798684E}" destId="{E545DF01-A686-414B-A71A-B13CFDEF1EC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1748036-6607-4831-BCEB-55FE6BCD9D33}"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3D82310D-FBA9-4632-978F-9CE6AE2A7C29}">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Real-Time Conferencing - refers to a service that allows conferencing events to be shared with remote locations.</a:t>
          </a:r>
          <a:endParaRPr lang="en-US" dirty="0"/>
        </a:p>
      </dgm:t>
    </dgm:pt>
    <dgm:pt modelId="{7C6F41F1-46AA-444A-9EC9-79ACCEF23CB9}" type="parTrans" cxnId="{FE405938-71DD-401D-A4E7-5D68221AA028}">
      <dgm:prSet/>
      <dgm:spPr/>
      <dgm:t>
        <a:bodyPr/>
        <a:lstStyle/>
        <a:p>
          <a:endParaRPr lang="en-US"/>
        </a:p>
      </dgm:t>
    </dgm:pt>
    <dgm:pt modelId="{317E9022-3090-41D6-8305-6DC74F623B04}" type="sibTrans" cxnId="{FE405938-71DD-401D-A4E7-5D68221AA028}">
      <dgm:prSet/>
      <dgm:spPr/>
      <dgm:t>
        <a:bodyPr/>
        <a:lstStyle/>
        <a:p>
          <a:endParaRPr lang="en-US"/>
        </a:p>
      </dgm:t>
    </dgm:pt>
    <dgm:pt modelId="{99896B85-4708-4EB0-8B87-30154D24B359}">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Examples of Real-Time Conferencing:</a:t>
          </a:r>
          <a:endParaRPr lang="en-US" dirty="0"/>
        </a:p>
      </dgm:t>
    </dgm:pt>
    <dgm:pt modelId="{E46885DB-903B-4D33-827C-7C67E4D31DBE}" type="parTrans" cxnId="{D4F7887E-1273-41FA-BBF4-4274E0A8681E}">
      <dgm:prSet/>
      <dgm:spPr/>
      <dgm:t>
        <a:bodyPr/>
        <a:lstStyle/>
        <a:p>
          <a:endParaRPr lang="en-US"/>
        </a:p>
      </dgm:t>
    </dgm:pt>
    <dgm:pt modelId="{173888B0-4855-4474-89B1-AC6ED69800CF}" type="sibTrans" cxnId="{D4F7887E-1273-41FA-BBF4-4274E0A8681E}">
      <dgm:prSet/>
      <dgm:spPr/>
      <dgm:t>
        <a:bodyPr/>
        <a:lstStyle/>
        <a:p>
          <a:endParaRPr lang="en-US"/>
        </a:p>
      </dgm:t>
    </dgm:pt>
    <dgm:pt modelId="{F8E21C46-6A34-4991-B50D-38C7C12B10FD}">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Voice-over-IP</a:t>
          </a:r>
          <a:endParaRPr lang="en-US" dirty="0">
            <a:solidFill>
              <a:schemeClr val="bg1"/>
            </a:solidFill>
          </a:endParaRPr>
        </a:p>
      </dgm:t>
    </dgm:pt>
    <dgm:pt modelId="{3E70840F-78DD-4468-8732-13AADF6A3AF2}" type="parTrans" cxnId="{772466CE-6585-45E6-BC6D-F27B2BD2731B}">
      <dgm:prSet/>
      <dgm:spPr/>
      <dgm:t>
        <a:bodyPr/>
        <a:lstStyle/>
        <a:p>
          <a:endParaRPr lang="en-US"/>
        </a:p>
      </dgm:t>
    </dgm:pt>
    <dgm:pt modelId="{01501576-F5AE-432D-A166-2AC2A186FB72}" type="sibTrans" cxnId="{772466CE-6585-45E6-BC6D-F27B2BD2731B}">
      <dgm:prSet/>
      <dgm:spPr/>
      <dgm:t>
        <a:bodyPr/>
        <a:lstStyle/>
        <a:p>
          <a:endParaRPr lang="en-US"/>
        </a:p>
      </dgm:t>
    </dgm:pt>
    <dgm:pt modelId="{44D00522-C159-4885-B91B-12C8EEB44B7F}">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Internet Telephony</a:t>
          </a:r>
          <a:endParaRPr lang="en-US" dirty="0">
            <a:solidFill>
              <a:schemeClr val="bg1"/>
            </a:solidFill>
          </a:endParaRPr>
        </a:p>
      </dgm:t>
    </dgm:pt>
    <dgm:pt modelId="{18E4509B-61A4-426A-ACCE-1AE0FE431887}" type="parTrans" cxnId="{1B70119B-B579-42AE-891B-049EE1AC53F8}">
      <dgm:prSet/>
      <dgm:spPr/>
      <dgm:t>
        <a:bodyPr/>
        <a:lstStyle/>
        <a:p>
          <a:endParaRPr lang="en-US"/>
        </a:p>
      </dgm:t>
    </dgm:pt>
    <dgm:pt modelId="{2D2431EC-EA6D-48C2-9D86-F2C7E1AF4DF2}" type="sibTrans" cxnId="{1B70119B-B579-42AE-891B-049EE1AC53F8}">
      <dgm:prSet/>
      <dgm:spPr/>
      <dgm:t>
        <a:bodyPr/>
        <a:lstStyle/>
        <a:p>
          <a:endParaRPr lang="en-US"/>
        </a:p>
      </dgm:t>
    </dgm:pt>
    <dgm:pt modelId="{441BD7E5-69F5-4E45-BB65-10AB7E464515}" type="pres">
      <dgm:prSet presAssocID="{61748036-6607-4831-BCEB-55FE6BCD9D33}" presName="Name0" presStyleCnt="0">
        <dgm:presLayoutVars>
          <dgm:dir/>
          <dgm:animLvl val="lvl"/>
          <dgm:resizeHandles val="exact"/>
        </dgm:presLayoutVars>
      </dgm:prSet>
      <dgm:spPr/>
      <dgm:t>
        <a:bodyPr/>
        <a:lstStyle/>
        <a:p>
          <a:endParaRPr lang="en-US"/>
        </a:p>
      </dgm:t>
    </dgm:pt>
    <dgm:pt modelId="{C493B360-6BAA-4B89-801D-C56624E85689}" type="pres">
      <dgm:prSet presAssocID="{99896B85-4708-4EB0-8B87-30154D24B359}" presName="boxAndChildren" presStyleCnt="0"/>
      <dgm:spPr/>
    </dgm:pt>
    <dgm:pt modelId="{13B1992D-553E-4C4C-A27B-B6490E530407}" type="pres">
      <dgm:prSet presAssocID="{99896B85-4708-4EB0-8B87-30154D24B359}" presName="parentTextBox" presStyleLbl="node1" presStyleIdx="0" presStyleCnt="2"/>
      <dgm:spPr/>
      <dgm:t>
        <a:bodyPr/>
        <a:lstStyle/>
        <a:p>
          <a:endParaRPr lang="en-US"/>
        </a:p>
      </dgm:t>
    </dgm:pt>
    <dgm:pt modelId="{8ACDD2C3-CED4-4E7A-A45D-6173F5932205}" type="pres">
      <dgm:prSet presAssocID="{99896B85-4708-4EB0-8B87-30154D24B359}" presName="entireBox" presStyleLbl="node1" presStyleIdx="0" presStyleCnt="2"/>
      <dgm:spPr/>
      <dgm:t>
        <a:bodyPr/>
        <a:lstStyle/>
        <a:p>
          <a:endParaRPr lang="en-US"/>
        </a:p>
      </dgm:t>
    </dgm:pt>
    <dgm:pt modelId="{AEB9AA07-0F1C-4537-A37E-10AD64850AA3}" type="pres">
      <dgm:prSet presAssocID="{99896B85-4708-4EB0-8B87-30154D24B359}" presName="descendantBox" presStyleCnt="0"/>
      <dgm:spPr/>
    </dgm:pt>
    <dgm:pt modelId="{D51D7C87-2C8E-4005-A684-C7F4C32AB949}" type="pres">
      <dgm:prSet presAssocID="{F8E21C46-6A34-4991-B50D-38C7C12B10FD}" presName="childTextBox" presStyleLbl="fgAccFollowNode1" presStyleIdx="0" presStyleCnt="2">
        <dgm:presLayoutVars>
          <dgm:bulletEnabled val="1"/>
        </dgm:presLayoutVars>
      </dgm:prSet>
      <dgm:spPr/>
      <dgm:t>
        <a:bodyPr/>
        <a:lstStyle/>
        <a:p>
          <a:endParaRPr lang="en-US"/>
        </a:p>
      </dgm:t>
    </dgm:pt>
    <dgm:pt modelId="{2AA9517E-D705-4625-8DB8-795384A506C4}" type="pres">
      <dgm:prSet presAssocID="{44D00522-C159-4885-B91B-12C8EEB44B7F}" presName="childTextBox" presStyleLbl="fgAccFollowNode1" presStyleIdx="1" presStyleCnt="2">
        <dgm:presLayoutVars>
          <dgm:bulletEnabled val="1"/>
        </dgm:presLayoutVars>
      </dgm:prSet>
      <dgm:spPr/>
      <dgm:t>
        <a:bodyPr/>
        <a:lstStyle/>
        <a:p>
          <a:endParaRPr lang="en-US"/>
        </a:p>
      </dgm:t>
    </dgm:pt>
    <dgm:pt modelId="{B2FDC084-1494-40F0-8CB2-6E31FE7DEACB}" type="pres">
      <dgm:prSet presAssocID="{317E9022-3090-41D6-8305-6DC74F623B04}" presName="sp" presStyleCnt="0"/>
      <dgm:spPr/>
    </dgm:pt>
    <dgm:pt modelId="{80D951E6-04CF-4E85-9030-DB9AB7C67EE7}" type="pres">
      <dgm:prSet presAssocID="{3D82310D-FBA9-4632-978F-9CE6AE2A7C29}" presName="arrowAndChildren" presStyleCnt="0"/>
      <dgm:spPr/>
    </dgm:pt>
    <dgm:pt modelId="{349EB70A-6248-46C7-90D1-279061499275}" type="pres">
      <dgm:prSet presAssocID="{3D82310D-FBA9-4632-978F-9CE6AE2A7C29}" presName="parentTextArrow" presStyleLbl="node1" presStyleIdx="1" presStyleCnt="2"/>
      <dgm:spPr/>
      <dgm:t>
        <a:bodyPr/>
        <a:lstStyle/>
        <a:p>
          <a:endParaRPr lang="en-US"/>
        </a:p>
      </dgm:t>
    </dgm:pt>
  </dgm:ptLst>
  <dgm:cxnLst>
    <dgm:cxn modelId="{D4F7887E-1273-41FA-BBF4-4274E0A8681E}" srcId="{61748036-6607-4831-BCEB-55FE6BCD9D33}" destId="{99896B85-4708-4EB0-8B87-30154D24B359}" srcOrd="1" destOrd="0" parTransId="{E46885DB-903B-4D33-827C-7C67E4D31DBE}" sibTransId="{173888B0-4855-4474-89B1-AC6ED69800CF}"/>
    <dgm:cxn modelId="{1B70119B-B579-42AE-891B-049EE1AC53F8}" srcId="{99896B85-4708-4EB0-8B87-30154D24B359}" destId="{44D00522-C159-4885-B91B-12C8EEB44B7F}" srcOrd="1" destOrd="0" parTransId="{18E4509B-61A4-426A-ACCE-1AE0FE431887}" sibTransId="{2D2431EC-EA6D-48C2-9D86-F2C7E1AF4DF2}"/>
    <dgm:cxn modelId="{B95F4480-2604-4736-8CE8-87817A281A45}" type="presOf" srcId="{3D82310D-FBA9-4632-978F-9CE6AE2A7C29}" destId="{349EB70A-6248-46C7-90D1-279061499275}" srcOrd="0" destOrd="0" presId="urn:microsoft.com/office/officeart/2005/8/layout/process4"/>
    <dgm:cxn modelId="{503F2C0D-C76F-47B9-B24A-479FE060F360}" type="presOf" srcId="{99896B85-4708-4EB0-8B87-30154D24B359}" destId="{13B1992D-553E-4C4C-A27B-B6490E530407}" srcOrd="0" destOrd="0" presId="urn:microsoft.com/office/officeart/2005/8/layout/process4"/>
    <dgm:cxn modelId="{772466CE-6585-45E6-BC6D-F27B2BD2731B}" srcId="{99896B85-4708-4EB0-8B87-30154D24B359}" destId="{F8E21C46-6A34-4991-B50D-38C7C12B10FD}" srcOrd="0" destOrd="0" parTransId="{3E70840F-78DD-4468-8732-13AADF6A3AF2}" sibTransId="{01501576-F5AE-432D-A166-2AC2A186FB72}"/>
    <dgm:cxn modelId="{E9EE50B8-48B0-41BA-9A83-16276F73D709}" type="presOf" srcId="{44D00522-C159-4885-B91B-12C8EEB44B7F}" destId="{2AA9517E-D705-4625-8DB8-795384A506C4}" srcOrd="0" destOrd="0" presId="urn:microsoft.com/office/officeart/2005/8/layout/process4"/>
    <dgm:cxn modelId="{C5033C70-82D0-40B2-AE20-667133A0E114}" type="presOf" srcId="{99896B85-4708-4EB0-8B87-30154D24B359}" destId="{8ACDD2C3-CED4-4E7A-A45D-6173F5932205}" srcOrd="1" destOrd="0" presId="urn:microsoft.com/office/officeart/2005/8/layout/process4"/>
    <dgm:cxn modelId="{344541A8-18D6-42DD-8B6A-73F70C235442}" type="presOf" srcId="{61748036-6607-4831-BCEB-55FE6BCD9D33}" destId="{441BD7E5-69F5-4E45-BB65-10AB7E464515}" srcOrd="0" destOrd="0" presId="urn:microsoft.com/office/officeart/2005/8/layout/process4"/>
    <dgm:cxn modelId="{75031C98-FFCD-4AEE-9E87-535D6C466423}" type="presOf" srcId="{F8E21C46-6A34-4991-B50D-38C7C12B10FD}" destId="{D51D7C87-2C8E-4005-A684-C7F4C32AB949}" srcOrd="0" destOrd="0" presId="urn:microsoft.com/office/officeart/2005/8/layout/process4"/>
    <dgm:cxn modelId="{FE405938-71DD-401D-A4E7-5D68221AA028}" srcId="{61748036-6607-4831-BCEB-55FE6BCD9D33}" destId="{3D82310D-FBA9-4632-978F-9CE6AE2A7C29}" srcOrd="0" destOrd="0" parTransId="{7C6F41F1-46AA-444A-9EC9-79ACCEF23CB9}" sibTransId="{317E9022-3090-41D6-8305-6DC74F623B04}"/>
    <dgm:cxn modelId="{233AFD9A-D797-428E-AA36-1A613399DBE9}" type="presParOf" srcId="{441BD7E5-69F5-4E45-BB65-10AB7E464515}" destId="{C493B360-6BAA-4B89-801D-C56624E85689}" srcOrd="0" destOrd="0" presId="urn:microsoft.com/office/officeart/2005/8/layout/process4"/>
    <dgm:cxn modelId="{9CDA07E1-A976-470B-A95B-23409DC05389}" type="presParOf" srcId="{C493B360-6BAA-4B89-801D-C56624E85689}" destId="{13B1992D-553E-4C4C-A27B-B6490E530407}" srcOrd="0" destOrd="0" presId="urn:microsoft.com/office/officeart/2005/8/layout/process4"/>
    <dgm:cxn modelId="{94CD6604-263E-4BD4-86F8-73516F6D6AA3}" type="presParOf" srcId="{C493B360-6BAA-4B89-801D-C56624E85689}" destId="{8ACDD2C3-CED4-4E7A-A45D-6173F5932205}" srcOrd="1" destOrd="0" presId="urn:microsoft.com/office/officeart/2005/8/layout/process4"/>
    <dgm:cxn modelId="{8D0E2C31-A7E0-4C30-97CC-D6FE8595DE61}" type="presParOf" srcId="{C493B360-6BAA-4B89-801D-C56624E85689}" destId="{AEB9AA07-0F1C-4537-A37E-10AD64850AA3}" srcOrd="2" destOrd="0" presId="urn:microsoft.com/office/officeart/2005/8/layout/process4"/>
    <dgm:cxn modelId="{2832C41E-C9D6-4503-A25F-45FB83527A5B}" type="presParOf" srcId="{AEB9AA07-0F1C-4537-A37E-10AD64850AA3}" destId="{D51D7C87-2C8E-4005-A684-C7F4C32AB949}" srcOrd="0" destOrd="0" presId="urn:microsoft.com/office/officeart/2005/8/layout/process4"/>
    <dgm:cxn modelId="{7F97317F-E265-4797-B968-42C8D10854C0}" type="presParOf" srcId="{AEB9AA07-0F1C-4537-A37E-10AD64850AA3}" destId="{2AA9517E-D705-4625-8DB8-795384A506C4}" srcOrd="1" destOrd="0" presId="urn:microsoft.com/office/officeart/2005/8/layout/process4"/>
    <dgm:cxn modelId="{D8547E79-35FC-4B44-8C4A-C84F576C7E91}" type="presParOf" srcId="{441BD7E5-69F5-4E45-BB65-10AB7E464515}" destId="{B2FDC084-1494-40F0-8CB2-6E31FE7DEACB}" srcOrd="1" destOrd="0" presId="urn:microsoft.com/office/officeart/2005/8/layout/process4"/>
    <dgm:cxn modelId="{CE3FE423-868C-4105-999C-EEA05D743346}" type="presParOf" srcId="{441BD7E5-69F5-4E45-BB65-10AB7E464515}" destId="{80D951E6-04CF-4E85-9030-DB9AB7C67EE7}" srcOrd="2" destOrd="0" presId="urn:microsoft.com/office/officeart/2005/8/layout/process4"/>
    <dgm:cxn modelId="{2A10CC5D-A760-4026-83E7-178F96978AFA}" type="presParOf" srcId="{80D951E6-04CF-4E85-9030-DB9AB7C67EE7}" destId="{349EB70A-6248-46C7-90D1-27906149927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51166C2-A61A-49D5-8329-BA9724E51809}"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7B997D82-7D47-4069-8D43-AB78AF80E6B5}">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The Internet used to be all about communication, like the telephone network.  Since the</a:t>
          </a:r>
        </a:p>
        <a:p>
          <a:r>
            <a:rPr lang="en-US" dirty="0" smtClean="0"/>
            <a:t>Web grew up, however, the Internet has become more about content than communication.</a:t>
          </a:r>
          <a:endParaRPr lang="en-US" dirty="0"/>
        </a:p>
      </dgm:t>
    </dgm:pt>
    <dgm:pt modelId="{BE0343F3-5BDD-4C79-B58F-C4C680F71E3F}" type="parTrans" cxnId="{4100E3B0-DEDE-4065-BC3D-B999AE60EE68}">
      <dgm:prSet/>
      <dgm:spPr/>
      <dgm:t>
        <a:bodyPr/>
        <a:lstStyle/>
        <a:p>
          <a:endParaRPr lang="en-US"/>
        </a:p>
      </dgm:t>
    </dgm:pt>
    <dgm:pt modelId="{D18BCDBC-72CB-4E50-88AA-96909144C4DF}" type="sibTrans" cxnId="{4100E3B0-DEDE-4065-BC3D-B999AE60EE68}">
      <dgm:prSet/>
      <dgm:spPr/>
      <dgm:t>
        <a:bodyPr/>
        <a:lstStyle/>
        <a:p>
          <a:endParaRPr lang="en-US"/>
        </a:p>
      </dgm:t>
    </dgm:pt>
    <dgm:pt modelId="{FDFFDBA8-5393-4F0A-823F-779F8379E414}">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The switch to content has been so pronounced that the majority of Internet</a:t>
          </a:r>
        </a:p>
        <a:p>
          <a:r>
            <a:rPr lang="en-US" dirty="0" smtClean="0"/>
            <a:t>bandwidth is now used to deliver stored videos.</a:t>
          </a:r>
          <a:endParaRPr lang="en-US" dirty="0"/>
        </a:p>
      </dgm:t>
    </dgm:pt>
    <dgm:pt modelId="{1ECF2507-6A3F-400B-AF80-FA0A96841ECC}" type="parTrans" cxnId="{EF305A54-5EA3-4470-A591-1ADD77E70B09}">
      <dgm:prSet/>
      <dgm:spPr/>
      <dgm:t>
        <a:bodyPr/>
        <a:lstStyle/>
        <a:p>
          <a:endParaRPr lang="en-US"/>
        </a:p>
      </dgm:t>
    </dgm:pt>
    <dgm:pt modelId="{FDD29305-9F37-49F9-859E-7DA861780F42}" type="sibTrans" cxnId="{EF305A54-5EA3-4470-A591-1ADD77E70B09}">
      <dgm:prSet/>
      <dgm:spPr/>
      <dgm:t>
        <a:bodyPr/>
        <a:lstStyle/>
        <a:p>
          <a:endParaRPr lang="en-US"/>
        </a:p>
      </dgm:t>
    </dgm:pt>
    <dgm:pt modelId="{48A5A756-0A97-41AD-BC24-390D80B05597}">
      <dgm:prSet>
        <dgm:style>
          <a:lnRef idx="0">
            <a:schemeClr val="accent3"/>
          </a:lnRef>
          <a:fillRef idx="3">
            <a:schemeClr val="accent3"/>
          </a:fillRef>
          <a:effectRef idx="3">
            <a:schemeClr val="accent3"/>
          </a:effectRef>
          <a:fontRef idx="minor">
            <a:schemeClr val="lt1"/>
          </a:fontRef>
        </dgm:style>
      </dgm:prSet>
      <dgm:spPr/>
      <dgm:t>
        <a:bodyPr/>
        <a:lstStyle/>
        <a:p>
          <a:pPr rtl="0"/>
          <a:r>
            <a:rPr lang="en-US" b="1" u="sng" dirty="0" smtClean="0"/>
            <a:t>Content Distribution Networks </a:t>
          </a:r>
          <a:r>
            <a:rPr lang="en-US" dirty="0" smtClean="0"/>
            <a:t>or CDN’s consist of a distributed collection of machines spread across the Internet that serve content to clients</a:t>
          </a:r>
          <a:endParaRPr lang="en-US" dirty="0"/>
        </a:p>
      </dgm:t>
    </dgm:pt>
    <dgm:pt modelId="{1B21F128-B2B1-4EFE-8BA6-C7D80BF5A8A6}" type="parTrans" cxnId="{C2DE3FE9-0293-495D-A79F-06D15CE9BD9F}">
      <dgm:prSet/>
      <dgm:spPr/>
      <dgm:t>
        <a:bodyPr/>
        <a:lstStyle/>
        <a:p>
          <a:endParaRPr lang="en-US"/>
        </a:p>
      </dgm:t>
    </dgm:pt>
    <dgm:pt modelId="{D965D9BA-85CC-4AAF-AF8C-417394430E94}" type="sibTrans" cxnId="{C2DE3FE9-0293-495D-A79F-06D15CE9BD9F}">
      <dgm:prSet/>
      <dgm:spPr/>
      <dgm:t>
        <a:bodyPr/>
        <a:lstStyle/>
        <a:p>
          <a:endParaRPr lang="en-US"/>
        </a:p>
      </dgm:t>
    </dgm:pt>
    <dgm:pt modelId="{7C29A3A5-1946-4618-8E96-A587073F8D56}">
      <dgm:prSet>
        <dgm:style>
          <a:lnRef idx="0">
            <a:schemeClr val="accent3"/>
          </a:lnRef>
          <a:fillRef idx="3">
            <a:schemeClr val="accent3"/>
          </a:fillRef>
          <a:effectRef idx="3">
            <a:schemeClr val="accent3"/>
          </a:effectRef>
          <a:fontRef idx="minor">
            <a:schemeClr val="lt1"/>
          </a:fontRef>
        </dgm:style>
      </dgm:prSet>
      <dgm:spPr/>
      <dgm:t>
        <a:bodyPr/>
        <a:lstStyle/>
        <a:p>
          <a:pPr rtl="0"/>
          <a:r>
            <a:rPr lang="en-US" b="1" u="sng" dirty="0" smtClean="0"/>
            <a:t>Peer to Peer networks </a:t>
          </a:r>
          <a:r>
            <a:rPr lang="en-US" dirty="0" smtClean="0"/>
            <a:t>or P2P are made up of a collection of computers that pool their resources to serve content to each other without separate servers or a central point of control </a:t>
          </a:r>
          <a:endParaRPr lang="en-US" dirty="0"/>
        </a:p>
      </dgm:t>
    </dgm:pt>
    <dgm:pt modelId="{99652527-3CDA-4144-848B-B35B300A713B}" type="parTrans" cxnId="{348E91FE-F490-4421-99C4-D9456ABE1EC3}">
      <dgm:prSet/>
      <dgm:spPr/>
      <dgm:t>
        <a:bodyPr/>
        <a:lstStyle/>
        <a:p>
          <a:endParaRPr lang="en-US"/>
        </a:p>
      </dgm:t>
    </dgm:pt>
    <dgm:pt modelId="{FCC3FC13-2C22-4B7A-B7BB-8319163AF01D}" type="sibTrans" cxnId="{348E91FE-F490-4421-99C4-D9456ABE1EC3}">
      <dgm:prSet/>
      <dgm:spPr/>
      <dgm:t>
        <a:bodyPr/>
        <a:lstStyle/>
        <a:p>
          <a:endParaRPr lang="en-US"/>
        </a:p>
      </dgm:t>
    </dgm:pt>
    <dgm:pt modelId="{80E3D8BD-BE89-44C4-B574-442275D237CB}" type="pres">
      <dgm:prSet presAssocID="{351166C2-A61A-49D5-8329-BA9724E51809}" presName="linear" presStyleCnt="0">
        <dgm:presLayoutVars>
          <dgm:animLvl val="lvl"/>
          <dgm:resizeHandles val="exact"/>
        </dgm:presLayoutVars>
      </dgm:prSet>
      <dgm:spPr/>
      <dgm:t>
        <a:bodyPr/>
        <a:lstStyle/>
        <a:p>
          <a:endParaRPr lang="en-US"/>
        </a:p>
      </dgm:t>
    </dgm:pt>
    <dgm:pt modelId="{D9A66651-FC89-43E9-B991-6B398C73966B}" type="pres">
      <dgm:prSet presAssocID="{7B997D82-7D47-4069-8D43-AB78AF80E6B5}" presName="parentText" presStyleLbl="node1" presStyleIdx="0" presStyleCnt="4">
        <dgm:presLayoutVars>
          <dgm:chMax val="0"/>
          <dgm:bulletEnabled val="1"/>
        </dgm:presLayoutVars>
      </dgm:prSet>
      <dgm:spPr/>
      <dgm:t>
        <a:bodyPr/>
        <a:lstStyle/>
        <a:p>
          <a:endParaRPr lang="en-US"/>
        </a:p>
      </dgm:t>
    </dgm:pt>
    <dgm:pt modelId="{8368189D-0E0C-4308-BF93-37EE6F30D395}" type="pres">
      <dgm:prSet presAssocID="{D18BCDBC-72CB-4E50-88AA-96909144C4DF}" presName="spacer" presStyleCnt="0"/>
      <dgm:spPr/>
    </dgm:pt>
    <dgm:pt modelId="{41C2C0E6-2505-4415-A4FA-47C0315180D1}" type="pres">
      <dgm:prSet presAssocID="{FDFFDBA8-5393-4F0A-823F-779F8379E414}" presName="parentText" presStyleLbl="node1" presStyleIdx="1" presStyleCnt="4">
        <dgm:presLayoutVars>
          <dgm:chMax val="0"/>
          <dgm:bulletEnabled val="1"/>
        </dgm:presLayoutVars>
      </dgm:prSet>
      <dgm:spPr/>
      <dgm:t>
        <a:bodyPr/>
        <a:lstStyle/>
        <a:p>
          <a:endParaRPr lang="en-US"/>
        </a:p>
      </dgm:t>
    </dgm:pt>
    <dgm:pt modelId="{C868A89F-501C-495F-9413-25BFD0EF0D5C}" type="pres">
      <dgm:prSet presAssocID="{FDD29305-9F37-49F9-859E-7DA861780F42}" presName="spacer" presStyleCnt="0"/>
      <dgm:spPr/>
    </dgm:pt>
    <dgm:pt modelId="{D88973FD-B114-4F15-85A2-4118863BB6DF}" type="pres">
      <dgm:prSet presAssocID="{48A5A756-0A97-41AD-BC24-390D80B05597}" presName="parentText" presStyleLbl="node1" presStyleIdx="2" presStyleCnt="4">
        <dgm:presLayoutVars>
          <dgm:chMax val="0"/>
          <dgm:bulletEnabled val="1"/>
        </dgm:presLayoutVars>
      </dgm:prSet>
      <dgm:spPr/>
      <dgm:t>
        <a:bodyPr/>
        <a:lstStyle/>
        <a:p>
          <a:endParaRPr lang="en-US"/>
        </a:p>
      </dgm:t>
    </dgm:pt>
    <dgm:pt modelId="{5922BBDC-624B-4A00-BF1D-BCA4BAD33CEE}" type="pres">
      <dgm:prSet presAssocID="{D965D9BA-85CC-4AAF-AF8C-417394430E94}" presName="spacer" presStyleCnt="0"/>
      <dgm:spPr/>
    </dgm:pt>
    <dgm:pt modelId="{9C4DEC12-CCB3-494C-BB54-3BF7F6E3C154}" type="pres">
      <dgm:prSet presAssocID="{7C29A3A5-1946-4618-8E96-A587073F8D56}" presName="parentText" presStyleLbl="node1" presStyleIdx="3" presStyleCnt="4">
        <dgm:presLayoutVars>
          <dgm:chMax val="0"/>
          <dgm:bulletEnabled val="1"/>
        </dgm:presLayoutVars>
      </dgm:prSet>
      <dgm:spPr/>
      <dgm:t>
        <a:bodyPr/>
        <a:lstStyle/>
        <a:p>
          <a:endParaRPr lang="en-US"/>
        </a:p>
      </dgm:t>
    </dgm:pt>
  </dgm:ptLst>
  <dgm:cxnLst>
    <dgm:cxn modelId="{348E91FE-F490-4421-99C4-D9456ABE1EC3}" srcId="{351166C2-A61A-49D5-8329-BA9724E51809}" destId="{7C29A3A5-1946-4618-8E96-A587073F8D56}" srcOrd="3" destOrd="0" parTransId="{99652527-3CDA-4144-848B-B35B300A713B}" sibTransId="{FCC3FC13-2C22-4B7A-B7BB-8319163AF01D}"/>
    <dgm:cxn modelId="{7D3F3DEB-6B12-4643-85E1-935F5E09C186}" type="presOf" srcId="{48A5A756-0A97-41AD-BC24-390D80B05597}" destId="{D88973FD-B114-4F15-85A2-4118863BB6DF}" srcOrd="0" destOrd="0" presId="urn:microsoft.com/office/officeart/2005/8/layout/vList2"/>
    <dgm:cxn modelId="{C2DE3FE9-0293-495D-A79F-06D15CE9BD9F}" srcId="{351166C2-A61A-49D5-8329-BA9724E51809}" destId="{48A5A756-0A97-41AD-BC24-390D80B05597}" srcOrd="2" destOrd="0" parTransId="{1B21F128-B2B1-4EFE-8BA6-C7D80BF5A8A6}" sibTransId="{D965D9BA-85CC-4AAF-AF8C-417394430E94}"/>
    <dgm:cxn modelId="{B4E8E535-499F-4EB2-A2A2-6F4D4D41B75B}" type="presOf" srcId="{7B997D82-7D47-4069-8D43-AB78AF80E6B5}" destId="{D9A66651-FC89-43E9-B991-6B398C73966B}" srcOrd="0" destOrd="0" presId="urn:microsoft.com/office/officeart/2005/8/layout/vList2"/>
    <dgm:cxn modelId="{EF305A54-5EA3-4470-A591-1ADD77E70B09}" srcId="{351166C2-A61A-49D5-8329-BA9724E51809}" destId="{FDFFDBA8-5393-4F0A-823F-779F8379E414}" srcOrd="1" destOrd="0" parTransId="{1ECF2507-6A3F-400B-AF80-FA0A96841ECC}" sibTransId="{FDD29305-9F37-49F9-859E-7DA861780F42}"/>
    <dgm:cxn modelId="{B6EA488B-C856-420E-B0C8-2E7F389984C2}" type="presOf" srcId="{FDFFDBA8-5393-4F0A-823F-779F8379E414}" destId="{41C2C0E6-2505-4415-A4FA-47C0315180D1}" srcOrd="0" destOrd="0" presId="urn:microsoft.com/office/officeart/2005/8/layout/vList2"/>
    <dgm:cxn modelId="{62D97ACD-CBD1-4AA0-BA08-B9DD80E45D08}" type="presOf" srcId="{351166C2-A61A-49D5-8329-BA9724E51809}" destId="{80E3D8BD-BE89-44C4-B574-442275D237CB}" srcOrd="0" destOrd="0" presId="urn:microsoft.com/office/officeart/2005/8/layout/vList2"/>
    <dgm:cxn modelId="{4100E3B0-DEDE-4065-BC3D-B999AE60EE68}" srcId="{351166C2-A61A-49D5-8329-BA9724E51809}" destId="{7B997D82-7D47-4069-8D43-AB78AF80E6B5}" srcOrd="0" destOrd="0" parTransId="{BE0343F3-5BDD-4C79-B58F-C4C680F71E3F}" sibTransId="{D18BCDBC-72CB-4E50-88AA-96909144C4DF}"/>
    <dgm:cxn modelId="{B5313A8D-CC2E-455C-B2C0-6945AEC4ED3D}" type="presOf" srcId="{7C29A3A5-1946-4618-8E96-A587073F8D56}" destId="{9C4DEC12-CCB3-494C-BB54-3BF7F6E3C154}" srcOrd="0" destOrd="0" presId="urn:microsoft.com/office/officeart/2005/8/layout/vList2"/>
    <dgm:cxn modelId="{9842A79F-C287-4985-860D-F63AE191E9F7}" type="presParOf" srcId="{80E3D8BD-BE89-44C4-B574-442275D237CB}" destId="{D9A66651-FC89-43E9-B991-6B398C73966B}" srcOrd="0" destOrd="0" presId="urn:microsoft.com/office/officeart/2005/8/layout/vList2"/>
    <dgm:cxn modelId="{7D9D54F5-9042-4A32-9343-111565B92183}" type="presParOf" srcId="{80E3D8BD-BE89-44C4-B574-442275D237CB}" destId="{8368189D-0E0C-4308-BF93-37EE6F30D395}" srcOrd="1" destOrd="0" presId="urn:microsoft.com/office/officeart/2005/8/layout/vList2"/>
    <dgm:cxn modelId="{4B974C49-06F1-469F-93E2-06CA0ABFF4E6}" type="presParOf" srcId="{80E3D8BD-BE89-44C4-B574-442275D237CB}" destId="{41C2C0E6-2505-4415-A4FA-47C0315180D1}" srcOrd="2" destOrd="0" presId="urn:microsoft.com/office/officeart/2005/8/layout/vList2"/>
    <dgm:cxn modelId="{C0A0D9F7-31EF-4037-9082-DB3692C03BA8}" type="presParOf" srcId="{80E3D8BD-BE89-44C4-B574-442275D237CB}" destId="{C868A89F-501C-495F-9413-25BFD0EF0D5C}" srcOrd="3" destOrd="0" presId="urn:microsoft.com/office/officeart/2005/8/layout/vList2"/>
    <dgm:cxn modelId="{FE5CA26F-EA87-407C-BAA3-6DCA67B24DB1}" type="presParOf" srcId="{80E3D8BD-BE89-44C4-B574-442275D237CB}" destId="{D88973FD-B114-4F15-85A2-4118863BB6DF}" srcOrd="4" destOrd="0" presId="urn:microsoft.com/office/officeart/2005/8/layout/vList2"/>
    <dgm:cxn modelId="{FEC17FE1-2DCC-4B21-9463-0BD795F54F54}" type="presParOf" srcId="{80E3D8BD-BE89-44C4-B574-442275D237CB}" destId="{5922BBDC-624B-4A00-BF1D-BCA4BAD33CEE}" srcOrd="5" destOrd="0" presId="urn:microsoft.com/office/officeart/2005/8/layout/vList2"/>
    <dgm:cxn modelId="{040301BE-C2E9-4617-84E0-C9BBABA32DD3}" type="presParOf" srcId="{80E3D8BD-BE89-44C4-B574-442275D237CB}" destId="{9C4DEC12-CCB3-494C-BB54-3BF7F6E3C15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DC9277C-7419-4A72-8E15-9DE95608D5A1}" type="doc">
      <dgm:prSet loTypeId="urn:microsoft.com/office/officeart/2005/8/layout/process4" loCatId="list" qsTypeId="urn:microsoft.com/office/officeart/2005/8/quickstyle/simple5" qsCatId="simple" csTypeId="urn:microsoft.com/office/officeart/2005/8/colors/accent1_2" csCatId="accent1" phldr="1"/>
      <dgm:spPr/>
      <dgm:t>
        <a:bodyPr/>
        <a:lstStyle/>
        <a:p>
          <a:endParaRPr lang="en-US"/>
        </a:p>
      </dgm:t>
    </dgm:pt>
    <dgm:pt modelId="{898B9FCE-5E8A-4B4E-91D1-56BB2E9A62A9}">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No matter how much bandwidth one machine has, it can only serve so many Web requests before the load is too great. The solution in this case is to use more</a:t>
          </a:r>
        </a:p>
        <a:p>
          <a:r>
            <a:rPr lang="en-US" dirty="0" smtClean="0">
              <a:solidFill>
                <a:schemeClr val="bg1"/>
              </a:solidFill>
            </a:rPr>
            <a:t>than one computer to make a Web server. This leads to the server farm model of </a:t>
          </a:r>
        </a:p>
      </dgm:t>
    </dgm:pt>
    <dgm:pt modelId="{F048F890-0D23-49F7-BFA8-27D1635C60AE}" type="parTrans" cxnId="{C625A314-C9D2-41DD-AD09-564DA0F77BA9}">
      <dgm:prSet/>
      <dgm:spPr/>
      <dgm:t>
        <a:bodyPr/>
        <a:lstStyle/>
        <a:p>
          <a:endParaRPr lang="en-US"/>
        </a:p>
      </dgm:t>
    </dgm:pt>
    <dgm:pt modelId="{B9B0AE92-801D-459C-880F-FAA1DDD11794}" type="sibTrans" cxnId="{C625A314-C9D2-41DD-AD09-564DA0F77BA9}">
      <dgm:prSet/>
      <dgm:spPr/>
      <dgm:t>
        <a:bodyPr/>
        <a:lstStyle/>
        <a:p>
          <a:endParaRPr lang="en-US"/>
        </a:p>
      </dgm:t>
    </dgm:pt>
    <dgm:pt modelId="{A122D699-9ED1-4641-A9E2-B5794300E00E}" type="pres">
      <dgm:prSet presAssocID="{ADC9277C-7419-4A72-8E15-9DE95608D5A1}" presName="Name0" presStyleCnt="0">
        <dgm:presLayoutVars>
          <dgm:dir/>
          <dgm:animLvl val="lvl"/>
          <dgm:resizeHandles val="exact"/>
        </dgm:presLayoutVars>
      </dgm:prSet>
      <dgm:spPr/>
      <dgm:t>
        <a:bodyPr/>
        <a:lstStyle/>
        <a:p>
          <a:endParaRPr lang="en-US"/>
        </a:p>
      </dgm:t>
    </dgm:pt>
    <dgm:pt modelId="{9BF05772-6D6B-4EE2-B7BC-D2C6E79BBCEA}" type="pres">
      <dgm:prSet presAssocID="{898B9FCE-5E8A-4B4E-91D1-56BB2E9A62A9}" presName="boxAndChildren" presStyleCnt="0"/>
      <dgm:spPr/>
    </dgm:pt>
    <dgm:pt modelId="{7C356420-70F0-4198-A86D-7767E71C4C56}" type="pres">
      <dgm:prSet presAssocID="{898B9FCE-5E8A-4B4E-91D1-56BB2E9A62A9}" presName="parentTextBox" presStyleLbl="node1" presStyleIdx="0" presStyleCnt="1" custScaleY="33333" custLinFactNeighborY="-33333"/>
      <dgm:spPr/>
      <dgm:t>
        <a:bodyPr/>
        <a:lstStyle/>
        <a:p>
          <a:endParaRPr lang="en-US"/>
        </a:p>
      </dgm:t>
    </dgm:pt>
  </dgm:ptLst>
  <dgm:cxnLst>
    <dgm:cxn modelId="{BDA6F735-1C9F-4C72-88C8-DC129C0CEBEA}" type="presOf" srcId="{898B9FCE-5E8A-4B4E-91D1-56BB2E9A62A9}" destId="{7C356420-70F0-4198-A86D-7767E71C4C56}" srcOrd="0" destOrd="0" presId="urn:microsoft.com/office/officeart/2005/8/layout/process4"/>
    <dgm:cxn modelId="{124AB984-D15A-4F43-A593-3FE33A214863}" type="presOf" srcId="{ADC9277C-7419-4A72-8E15-9DE95608D5A1}" destId="{A122D699-9ED1-4641-A9E2-B5794300E00E}" srcOrd="0" destOrd="0" presId="urn:microsoft.com/office/officeart/2005/8/layout/process4"/>
    <dgm:cxn modelId="{C625A314-C9D2-41DD-AD09-564DA0F77BA9}" srcId="{ADC9277C-7419-4A72-8E15-9DE95608D5A1}" destId="{898B9FCE-5E8A-4B4E-91D1-56BB2E9A62A9}" srcOrd="0" destOrd="0" parTransId="{F048F890-0D23-49F7-BFA8-27D1635C60AE}" sibTransId="{B9B0AE92-801D-459C-880F-FAA1DDD11794}"/>
    <dgm:cxn modelId="{3B128B21-4788-46F9-827C-349DF7CC8D84}" type="presParOf" srcId="{A122D699-9ED1-4641-A9E2-B5794300E00E}" destId="{9BF05772-6D6B-4EE2-B7BC-D2C6E79BBCEA}" srcOrd="0" destOrd="0" presId="urn:microsoft.com/office/officeart/2005/8/layout/process4"/>
    <dgm:cxn modelId="{28ACFAE6-2E49-4177-A14B-D5F1D5EE6749}" type="presParOf" srcId="{9BF05772-6D6B-4EE2-B7BC-D2C6E79BBCEA}" destId="{7C356420-70F0-4198-A86D-7767E71C4C5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DC9277C-7419-4A72-8E15-9DE95608D5A1}" type="doc">
      <dgm:prSet loTypeId="urn:microsoft.com/office/officeart/2005/8/layout/process4" loCatId="list" qsTypeId="urn:microsoft.com/office/officeart/2005/8/quickstyle/simple5" qsCatId="simple" csTypeId="urn:microsoft.com/office/officeart/2005/8/colors/accent1_2" csCatId="accent1" phldr="1"/>
      <dgm:spPr/>
      <dgm:t>
        <a:bodyPr/>
        <a:lstStyle/>
        <a:p>
          <a:endParaRPr lang="en-US"/>
        </a:p>
      </dgm:t>
    </dgm:pt>
    <dgm:pt modelId="{898B9FCE-5E8A-4B4E-91D1-56BB2E9A62A9}">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Server farms are clusters of computers that act as a single server so that many more web requests can be served than with a single machine</a:t>
          </a:r>
          <a:endParaRPr lang="en-US" dirty="0">
            <a:solidFill>
              <a:schemeClr val="bg1"/>
            </a:solidFill>
          </a:endParaRPr>
        </a:p>
      </dgm:t>
    </dgm:pt>
    <dgm:pt modelId="{F048F890-0D23-49F7-BFA8-27D1635C60AE}" type="parTrans" cxnId="{C625A314-C9D2-41DD-AD09-564DA0F77BA9}">
      <dgm:prSet/>
      <dgm:spPr/>
      <dgm:t>
        <a:bodyPr/>
        <a:lstStyle/>
        <a:p>
          <a:endParaRPr lang="en-US"/>
        </a:p>
      </dgm:t>
    </dgm:pt>
    <dgm:pt modelId="{B9B0AE92-801D-459C-880F-FAA1DDD11794}" type="sibTrans" cxnId="{C625A314-C9D2-41DD-AD09-564DA0F77BA9}">
      <dgm:prSet/>
      <dgm:spPr/>
      <dgm:t>
        <a:bodyPr/>
        <a:lstStyle/>
        <a:p>
          <a:endParaRPr lang="en-US"/>
        </a:p>
      </dgm:t>
    </dgm:pt>
    <dgm:pt modelId="{E35B7642-A21D-4A52-802A-4537CE6042D0}">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The problem with the server farm model is that it must appear to be a single logical Web site to client computers</a:t>
          </a:r>
          <a:endParaRPr lang="en-US" dirty="0">
            <a:solidFill>
              <a:schemeClr val="bg1"/>
            </a:solidFill>
          </a:endParaRPr>
        </a:p>
      </dgm:t>
    </dgm:pt>
    <dgm:pt modelId="{4E8F856B-E3F8-4DB8-9A18-677542702B64}" type="parTrans" cxnId="{3DC768E3-E7F6-4584-AFB9-37FFF527C248}">
      <dgm:prSet/>
      <dgm:spPr/>
      <dgm:t>
        <a:bodyPr/>
        <a:lstStyle/>
        <a:p>
          <a:endParaRPr lang="en-US"/>
        </a:p>
      </dgm:t>
    </dgm:pt>
    <dgm:pt modelId="{F7884371-C4C5-4776-BD67-60E205B00D58}" type="sibTrans" cxnId="{3DC768E3-E7F6-4584-AFB9-37FFF527C248}">
      <dgm:prSet/>
      <dgm:spPr/>
      <dgm:t>
        <a:bodyPr/>
        <a:lstStyle/>
        <a:p>
          <a:endParaRPr lang="en-US"/>
        </a:p>
      </dgm:t>
    </dgm:pt>
    <dgm:pt modelId="{39AA0DA6-3629-423B-B510-E0AAE51671E0}">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One solution is to use DNS to distribute client requests </a:t>
          </a:r>
          <a:endParaRPr lang="en-US" dirty="0">
            <a:solidFill>
              <a:schemeClr val="bg1"/>
            </a:solidFill>
          </a:endParaRPr>
        </a:p>
      </dgm:t>
    </dgm:pt>
    <dgm:pt modelId="{3230241D-8F78-4ABE-925D-0F85886EEE60}" type="parTrans" cxnId="{95B636CA-EBE7-4ADD-B9E4-9BC9CA1BEFFB}">
      <dgm:prSet/>
      <dgm:spPr/>
      <dgm:t>
        <a:bodyPr/>
        <a:lstStyle/>
        <a:p>
          <a:endParaRPr lang="en-US"/>
        </a:p>
      </dgm:t>
    </dgm:pt>
    <dgm:pt modelId="{FEBD2DF3-79C5-4765-A8A6-70081ACF145A}" type="sibTrans" cxnId="{95B636CA-EBE7-4ADD-B9E4-9BC9CA1BEFFB}">
      <dgm:prSet/>
      <dgm:spPr/>
      <dgm:t>
        <a:bodyPr/>
        <a:lstStyle/>
        <a:p>
          <a:endParaRPr lang="en-US"/>
        </a:p>
      </dgm:t>
    </dgm:pt>
    <dgm:pt modelId="{84A08C9D-7E7E-4AD2-849B-9CCFB8E1D1B4}">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When a DNS request is made for the Web URL, the DNS server returns a rotating list of the IP addresses of the servers </a:t>
          </a:r>
          <a:endParaRPr lang="en-US" dirty="0">
            <a:solidFill>
              <a:schemeClr val="bg1"/>
            </a:solidFill>
          </a:endParaRPr>
        </a:p>
      </dgm:t>
    </dgm:pt>
    <dgm:pt modelId="{4639DA4A-03F8-4477-B6DA-1659371BAB2B}" type="parTrans" cxnId="{C7940FBF-E466-49D0-9231-D72C642C2CA4}">
      <dgm:prSet/>
      <dgm:spPr/>
      <dgm:t>
        <a:bodyPr/>
        <a:lstStyle/>
        <a:p>
          <a:endParaRPr lang="en-US"/>
        </a:p>
      </dgm:t>
    </dgm:pt>
    <dgm:pt modelId="{F4DDEF27-3549-4D2A-832C-F4F2B35D047F}" type="sibTrans" cxnId="{C7940FBF-E466-49D0-9231-D72C642C2CA4}">
      <dgm:prSet/>
      <dgm:spPr/>
      <dgm:t>
        <a:bodyPr/>
        <a:lstStyle/>
        <a:p>
          <a:endParaRPr lang="en-US"/>
        </a:p>
      </dgm:t>
    </dgm:pt>
    <dgm:pt modelId="{2C2FF950-2684-4973-AA58-908F5077C400}">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Each client tries one IP address typically the first on the list and the result is that different clients contact different servers to contact the same website</a:t>
          </a:r>
          <a:endParaRPr lang="en-US" dirty="0">
            <a:solidFill>
              <a:schemeClr val="bg1"/>
            </a:solidFill>
          </a:endParaRPr>
        </a:p>
      </dgm:t>
    </dgm:pt>
    <dgm:pt modelId="{0A8C1334-1B8F-4386-B4CA-93D787670AF2}" type="parTrans" cxnId="{45F3E95D-5E6D-4E46-B2A0-1C088787D6A4}">
      <dgm:prSet/>
      <dgm:spPr/>
      <dgm:t>
        <a:bodyPr/>
        <a:lstStyle/>
        <a:p>
          <a:endParaRPr lang="en-US"/>
        </a:p>
      </dgm:t>
    </dgm:pt>
    <dgm:pt modelId="{6FE00C34-0D88-4986-8B07-63E438CA0D3D}" type="sibTrans" cxnId="{45F3E95D-5E6D-4E46-B2A0-1C088787D6A4}">
      <dgm:prSet/>
      <dgm:spPr/>
      <dgm:t>
        <a:bodyPr/>
        <a:lstStyle/>
        <a:p>
          <a:endParaRPr lang="en-US"/>
        </a:p>
      </dgm:t>
    </dgm:pt>
    <dgm:pt modelId="{A122D699-9ED1-4641-A9E2-B5794300E00E}" type="pres">
      <dgm:prSet presAssocID="{ADC9277C-7419-4A72-8E15-9DE95608D5A1}" presName="Name0" presStyleCnt="0">
        <dgm:presLayoutVars>
          <dgm:dir/>
          <dgm:animLvl val="lvl"/>
          <dgm:resizeHandles val="exact"/>
        </dgm:presLayoutVars>
      </dgm:prSet>
      <dgm:spPr/>
      <dgm:t>
        <a:bodyPr/>
        <a:lstStyle/>
        <a:p>
          <a:endParaRPr lang="en-US"/>
        </a:p>
      </dgm:t>
    </dgm:pt>
    <dgm:pt modelId="{97D0B2A0-51DE-4868-8690-19809C7BAF86}" type="pres">
      <dgm:prSet presAssocID="{2C2FF950-2684-4973-AA58-908F5077C400}" presName="boxAndChildren" presStyleCnt="0"/>
      <dgm:spPr/>
    </dgm:pt>
    <dgm:pt modelId="{AB87A2A9-8717-4E75-9388-C65CF6CD211D}" type="pres">
      <dgm:prSet presAssocID="{2C2FF950-2684-4973-AA58-908F5077C400}" presName="parentTextBox" presStyleLbl="node1" presStyleIdx="0" presStyleCnt="5"/>
      <dgm:spPr/>
      <dgm:t>
        <a:bodyPr/>
        <a:lstStyle/>
        <a:p>
          <a:endParaRPr lang="en-US"/>
        </a:p>
      </dgm:t>
    </dgm:pt>
    <dgm:pt modelId="{8A34E2A1-2CD3-4DD7-8DD5-8BE318A85FB2}" type="pres">
      <dgm:prSet presAssocID="{F4DDEF27-3549-4D2A-832C-F4F2B35D047F}" presName="sp" presStyleCnt="0"/>
      <dgm:spPr/>
    </dgm:pt>
    <dgm:pt modelId="{A100B4D3-7987-4712-8747-BD1CE08ECCCF}" type="pres">
      <dgm:prSet presAssocID="{84A08C9D-7E7E-4AD2-849B-9CCFB8E1D1B4}" presName="arrowAndChildren" presStyleCnt="0"/>
      <dgm:spPr/>
    </dgm:pt>
    <dgm:pt modelId="{AD45DBCE-1226-4834-AA3D-17D61AE593D6}" type="pres">
      <dgm:prSet presAssocID="{84A08C9D-7E7E-4AD2-849B-9CCFB8E1D1B4}" presName="parentTextArrow" presStyleLbl="node1" presStyleIdx="1" presStyleCnt="5"/>
      <dgm:spPr/>
      <dgm:t>
        <a:bodyPr/>
        <a:lstStyle/>
        <a:p>
          <a:endParaRPr lang="en-US"/>
        </a:p>
      </dgm:t>
    </dgm:pt>
    <dgm:pt modelId="{C872F85F-243E-4C7B-A54C-BA2CAEB44AB2}" type="pres">
      <dgm:prSet presAssocID="{FEBD2DF3-79C5-4765-A8A6-70081ACF145A}" presName="sp" presStyleCnt="0"/>
      <dgm:spPr/>
    </dgm:pt>
    <dgm:pt modelId="{EA2C3F5F-1FE7-4C6E-B3CE-865E3BFECD8A}" type="pres">
      <dgm:prSet presAssocID="{39AA0DA6-3629-423B-B510-E0AAE51671E0}" presName="arrowAndChildren" presStyleCnt="0"/>
      <dgm:spPr/>
    </dgm:pt>
    <dgm:pt modelId="{B05338E3-35D7-4D6E-8630-2CA0F98740AB}" type="pres">
      <dgm:prSet presAssocID="{39AA0DA6-3629-423B-B510-E0AAE51671E0}" presName="parentTextArrow" presStyleLbl="node1" presStyleIdx="2" presStyleCnt="5"/>
      <dgm:spPr/>
      <dgm:t>
        <a:bodyPr/>
        <a:lstStyle/>
        <a:p>
          <a:endParaRPr lang="en-US"/>
        </a:p>
      </dgm:t>
    </dgm:pt>
    <dgm:pt modelId="{E59A440B-1E54-41CF-BDDA-CEECFF72F1A1}" type="pres">
      <dgm:prSet presAssocID="{F7884371-C4C5-4776-BD67-60E205B00D58}" presName="sp" presStyleCnt="0"/>
      <dgm:spPr/>
    </dgm:pt>
    <dgm:pt modelId="{9E00E512-2D85-46A5-AD6B-19E68F74466B}" type="pres">
      <dgm:prSet presAssocID="{E35B7642-A21D-4A52-802A-4537CE6042D0}" presName="arrowAndChildren" presStyleCnt="0"/>
      <dgm:spPr/>
    </dgm:pt>
    <dgm:pt modelId="{CAC93E3D-4363-4731-AACE-11DF9A45A0CF}" type="pres">
      <dgm:prSet presAssocID="{E35B7642-A21D-4A52-802A-4537CE6042D0}" presName="parentTextArrow" presStyleLbl="node1" presStyleIdx="3" presStyleCnt="5"/>
      <dgm:spPr/>
      <dgm:t>
        <a:bodyPr/>
        <a:lstStyle/>
        <a:p>
          <a:endParaRPr lang="en-US"/>
        </a:p>
      </dgm:t>
    </dgm:pt>
    <dgm:pt modelId="{690C4B2B-E3C3-4545-9486-AD6768B5DA44}" type="pres">
      <dgm:prSet presAssocID="{B9B0AE92-801D-459C-880F-FAA1DDD11794}" presName="sp" presStyleCnt="0"/>
      <dgm:spPr/>
    </dgm:pt>
    <dgm:pt modelId="{D729A344-E472-4EDB-ABC1-C7A7AAA7DFEF}" type="pres">
      <dgm:prSet presAssocID="{898B9FCE-5E8A-4B4E-91D1-56BB2E9A62A9}" presName="arrowAndChildren" presStyleCnt="0"/>
      <dgm:spPr/>
    </dgm:pt>
    <dgm:pt modelId="{84177309-1AD8-4F0E-AFF9-9AC67D65F7AE}" type="pres">
      <dgm:prSet presAssocID="{898B9FCE-5E8A-4B4E-91D1-56BB2E9A62A9}" presName="parentTextArrow" presStyleLbl="node1" presStyleIdx="4" presStyleCnt="5"/>
      <dgm:spPr/>
      <dgm:t>
        <a:bodyPr/>
        <a:lstStyle/>
        <a:p>
          <a:endParaRPr lang="en-US"/>
        </a:p>
      </dgm:t>
    </dgm:pt>
  </dgm:ptLst>
  <dgm:cxnLst>
    <dgm:cxn modelId="{334E4A45-78AC-4A0B-B1C0-620AEFC48A21}" type="presOf" srcId="{ADC9277C-7419-4A72-8E15-9DE95608D5A1}" destId="{A122D699-9ED1-4641-A9E2-B5794300E00E}" srcOrd="0" destOrd="0" presId="urn:microsoft.com/office/officeart/2005/8/layout/process4"/>
    <dgm:cxn modelId="{C625A314-C9D2-41DD-AD09-564DA0F77BA9}" srcId="{ADC9277C-7419-4A72-8E15-9DE95608D5A1}" destId="{898B9FCE-5E8A-4B4E-91D1-56BB2E9A62A9}" srcOrd="0" destOrd="0" parTransId="{F048F890-0D23-49F7-BFA8-27D1635C60AE}" sibTransId="{B9B0AE92-801D-459C-880F-FAA1DDD11794}"/>
    <dgm:cxn modelId="{45F3E95D-5E6D-4E46-B2A0-1C088787D6A4}" srcId="{ADC9277C-7419-4A72-8E15-9DE95608D5A1}" destId="{2C2FF950-2684-4973-AA58-908F5077C400}" srcOrd="4" destOrd="0" parTransId="{0A8C1334-1B8F-4386-B4CA-93D787670AF2}" sibTransId="{6FE00C34-0D88-4986-8B07-63E438CA0D3D}"/>
    <dgm:cxn modelId="{742F3518-ABD8-49E2-AAB6-60D2BBD93194}" type="presOf" srcId="{39AA0DA6-3629-423B-B510-E0AAE51671E0}" destId="{B05338E3-35D7-4D6E-8630-2CA0F98740AB}" srcOrd="0" destOrd="0" presId="urn:microsoft.com/office/officeart/2005/8/layout/process4"/>
    <dgm:cxn modelId="{95B636CA-EBE7-4ADD-B9E4-9BC9CA1BEFFB}" srcId="{ADC9277C-7419-4A72-8E15-9DE95608D5A1}" destId="{39AA0DA6-3629-423B-B510-E0AAE51671E0}" srcOrd="2" destOrd="0" parTransId="{3230241D-8F78-4ABE-925D-0F85886EEE60}" sibTransId="{FEBD2DF3-79C5-4765-A8A6-70081ACF145A}"/>
    <dgm:cxn modelId="{22627637-742A-4D1C-87E1-10109E6DBE96}" type="presOf" srcId="{84A08C9D-7E7E-4AD2-849B-9CCFB8E1D1B4}" destId="{AD45DBCE-1226-4834-AA3D-17D61AE593D6}" srcOrd="0" destOrd="0" presId="urn:microsoft.com/office/officeart/2005/8/layout/process4"/>
    <dgm:cxn modelId="{419BC10A-828C-48A0-BBDD-9EFB7C0D9A5C}" type="presOf" srcId="{898B9FCE-5E8A-4B4E-91D1-56BB2E9A62A9}" destId="{84177309-1AD8-4F0E-AFF9-9AC67D65F7AE}" srcOrd="0" destOrd="0" presId="urn:microsoft.com/office/officeart/2005/8/layout/process4"/>
    <dgm:cxn modelId="{3DC768E3-E7F6-4584-AFB9-37FFF527C248}" srcId="{ADC9277C-7419-4A72-8E15-9DE95608D5A1}" destId="{E35B7642-A21D-4A52-802A-4537CE6042D0}" srcOrd="1" destOrd="0" parTransId="{4E8F856B-E3F8-4DB8-9A18-677542702B64}" sibTransId="{F7884371-C4C5-4776-BD67-60E205B00D58}"/>
    <dgm:cxn modelId="{963D96D8-B1D3-4151-ACF9-E2EF0E2A1818}" type="presOf" srcId="{2C2FF950-2684-4973-AA58-908F5077C400}" destId="{AB87A2A9-8717-4E75-9388-C65CF6CD211D}" srcOrd="0" destOrd="0" presId="urn:microsoft.com/office/officeart/2005/8/layout/process4"/>
    <dgm:cxn modelId="{9E048478-3E9B-4D04-A39E-9DCCF2A3A7A3}" type="presOf" srcId="{E35B7642-A21D-4A52-802A-4537CE6042D0}" destId="{CAC93E3D-4363-4731-AACE-11DF9A45A0CF}" srcOrd="0" destOrd="0" presId="urn:microsoft.com/office/officeart/2005/8/layout/process4"/>
    <dgm:cxn modelId="{C7940FBF-E466-49D0-9231-D72C642C2CA4}" srcId="{ADC9277C-7419-4A72-8E15-9DE95608D5A1}" destId="{84A08C9D-7E7E-4AD2-849B-9CCFB8E1D1B4}" srcOrd="3" destOrd="0" parTransId="{4639DA4A-03F8-4477-B6DA-1659371BAB2B}" sibTransId="{F4DDEF27-3549-4D2A-832C-F4F2B35D047F}"/>
    <dgm:cxn modelId="{4923F6CB-A277-47CA-B6E0-6EC02D403059}" type="presParOf" srcId="{A122D699-9ED1-4641-A9E2-B5794300E00E}" destId="{97D0B2A0-51DE-4868-8690-19809C7BAF86}" srcOrd="0" destOrd="0" presId="urn:microsoft.com/office/officeart/2005/8/layout/process4"/>
    <dgm:cxn modelId="{198FE3F7-5C27-46D7-8EFF-E411D71DF946}" type="presParOf" srcId="{97D0B2A0-51DE-4868-8690-19809C7BAF86}" destId="{AB87A2A9-8717-4E75-9388-C65CF6CD211D}" srcOrd="0" destOrd="0" presId="urn:microsoft.com/office/officeart/2005/8/layout/process4"/>
    <dgm:cxn modelId="{0DEA37B3-C289-46F2-BA24-1E1AC463D165}" type="presParOf" srcId="{A122D699-9ED1-4641-A9E2-B5794300E00E}" destId="{8A34E2A1-2CD3-4DD7-8DD5-8BE318A85FB2}" srcOrd="1" destOrd="0" presId="urn:microsoft.com/office/officeart/2005/8/layout/process4"/>
    <dgm:cxn modelId="{D92C091E-AF2C-449C-AA74-FDFDE69C34C5}" type="presParOf" srcId="{A122D699-9ED1-4641-A9E2-B5794300E00E}" destId="{A100B4D3-7987-4712-8747-BD1CE08ECCCF}" srcOrd="2" destOrd="0" presId="urn:microsoft.com/office/officeart/2005/8/layout/process4"/>
    <dgm:cxn modelId="{1ACA6E8C-EE9C-4C83-9152-0E378D77A1F7}" type="presParOf" srcId="{A100B4D3-7987-4712-8747-BD1CE08ECCCF}" destId="{AD45DBCE-1226-4834-AA3D-17D61AE593D6}" srcOrd="0" destOrd="0" presId="urn:microsoft.com/office/officeart/2005/8/layout/process4"/>
    <dgm:cxn modelId="{6938E8B8-455B-4FC2-BB3F-AD42B662B33C}" type="presParOf" srcId="{A122D699-9ED1-4641-A9E2-B5794300E00E}" destId="{C872F85F-243E-4C7B-A54C-BA2CAEB44AB2}" srcOrd="3" destOrd="0" presId="urn:microsoft.com/office/officeart/2005/8/layout/process4"/>
    <dgm:cxn modelId="{BC667AE9-7111-480C-8331-97A27B241B04}" type="presParOf" srcId="{A122D699-9ED1-4641-A9E2-B5794300E00E}" destId="{EA2C3F5F-1FE7-4C6E-B3CE-865E3BFECD8A}" srcOrd="4" destOrd="0" presId="urn:microsoft.com/office/officeart/2005/8/layout/process4"/>
    <dgm:cxn modelId="{48CBD2E5-F415-4C76-8CC3-97AEC570363D}" type="presParOf" srcId="{EA2C3F5F-1FE7-4C6E-B3CE-865E3BFECD8A}" destId="{B05338E3-35D7-4D6E-8630-2CA0F98740AB}" srcOrd="0" destOrd="0" presId="urn:microsoft.com/office/officeart/2005/8/layout/process4"/>
    <dgm:cxn modelId="{C74ABADB-15B3-46A0-AEA1-EEC75FF0D30D}" type="presParOf" srcId="{A122D699-9ED1-4641-A9E2-B5794300E00E}" destId="{E59A440B-1E54-41CF-BDDA-CEECFF72F1A1}" srcOrd="5" destOrd="0" presId="urn:microsoft.com/office/officeart/2005/8/layout/process4"/>
    <dgm:cxn modelId="{AA6A7A75-BDDC-4B11-9573-2037E9A8F868}" type="presParOf" srcId="{A122D699-9ED1-4641-A9E2-B5794300E00E}" destId="{9E00E512-2D85-46A5-AD6B-19E68F74466B}" srcOrd="6" destOrd="0" presId="urn:microsoft.com/office/officeart/2005/8/layout/process4"/>
    <dgm:cxn modelId="{410CA134-82B6-4225-A974-0823B26E4A7B}" type="presParOf" srcId="{9E00E512-2D85-46A5-AD6B-19E68F74466B}" destId="{CAC93E3D-4363-4731-AACE-11DF9A45A0CF}" srcOrd="0" destOrd="0" presId="urn:microsoft.com/office/officeart/2005/8/layout/process4"/>
    <dgm:cxn modelId="{19E2C9AF-4C68-4756-8F3E-C696E78BE487}" type="presParOf" srcId="{A122D699-9ED1-4641-A9E2-B5794300E00E}" destId="{690C4B2B-E3C3-4545-9486-AD6768B5DA44}" srcOrd="7" destOrd="0" presId="urn:microsoft.com/office/officeart/2005/8/layout/process4"/>
    <dgm:cxn modelId="{D6D72A73-22C1-4558-AE75-DFC27AD924CE}" type="presParOf" srcId="{A122D699-9ED1-4641-A9E2-B5794300E00E}" destId="{D729A344-E472-4EDB-ABC1-C7A7AAA7DFEF}" srcOrd="8" destOrd="0" presId="urn:microsoft.com/office/officeart/2005/8/layout/process4"/>
    <dgm:cxn modelId="{8B6329CC-29F5-4E6D-90CE-8B2AA77361F3}" type="presParOf" srcId="{D729A344-E472-4EDB-ABC1-C7A7AAA7DFEF}" destId="{84177309-1AD8-4F0E-AFF9-9AC67D65F7A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2472036-8E9C-454D-9B62-1CFB2DDD30C5}" type="doc">
      <dgm:prSet loTypeId="urn:microsoft.com/office/officeart/2005/8/layout/target3" loCatId="relationship" qsTypeId="urn:microsoft.com/office/officeart/2005/8/quickstyle/simple5" qsCatId="simple" csTypeId="urn:microsoft.com/office/officeart/2005/8/colors/accent1_2" csCatId="accent1" phldr="1"/>
      <dgm:spPr/>
      <dgm:t>
        <a:bodyPr/>
        <a:lstStyle/>
        <a:p>
          <a:endParaRPr lang="en-US"/>
        </a:p>
      </dgm:t>
    </dgm:pt>
    <dgm:pt modelId="{4D7C62B0-52F4-4F7D-A331-5D341550C8AC}">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Caching improves performance by shortening the response time and reducing the network load </a:t>
          </a:r>
          <a:endParaRPr lang="en-US" dirty="0">
            <a:solidFill>
              <a:schemeClr val="bg1"/>
            </a:solidFill>
          </a:endParaRPr>
        </a:p>
      </dgm:t>
    </dgm:pt>
    <dgm:pt modelId="{41EA5A00-A26F-45E8-8C22-D02BDBE8ED2E}" type="parTrans" cxnId="{0B9BBC15-8DF2-4597-BD34-5692AEFCF067}">
      <dgm:prSet/>
      <dgm:spPr/>
      <dgm:t>
        <a:bodyPr/>
        <a:lstStyle/>
        <a:p>
          <a:endParaRPr lang="en-US"/>
        </a:p>
      </dgm:t>
    </dgm:pt>
    <dgm:pt modelId="{D54B0264-3231-4AE6-921B-AF10A8DA40D5}" type="sibTrans" cxnId="{0B9BBC15-8DF2-4597-BD34-5692AEFCF067}">
      <dgm:prSet/>
      <dgm:spPr/>
      <dgm:t>
        <a:bodyPr/>
        <a:lstStyle/>
        <a:p>
          <a:endParaRPr lang="en-US"/>
        </a:p>
      </dgm:t>
    </dgm:pt>
    <dgm:pt modelId="{22A59113-E0EB-4BAC-AD1D-0FBDA1D5CB91}">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The best a browser can do is to cache all of the web pages that the user has previously visited </a:t>
          </a:r>
          <a:endParaRPr lang="en-US" dirty="0">
            <a:solidFill>
              <a:schemeClr val="bg1"/>
            </a:solidFill>
          </a:endParaRPr>
        </a:p>
      </dgm:t>
    </dgm:pt>
    <dgm:pt modelId="{CF800FFB-C4B1-4C15-8AD6-D7A36F7E0650}" type="parTrans" cxnId="{EB3314BB-394A-4EDA-B890-D33935BF56A9}">
      <dgm:prSet/>
      <dgm:spPr/>
      <dgm:t>
        <a:bodyPr/>
        <a:lstStyle/>
        <a:p>
          <a:endParaRPr lang="en-US"/>
        </a:p>
      </dgm:t>
    </dgm:pt>
    <dgm:pt modelId="{43ADA021-B9ED-482A-AB2D-7C561CF9F1F8}" type="sibTrans" cxnId="{EB3314BB-394A-4EDA-B890-D33935BF56A9}">
      <dgm:prSet/>
      <dgm:spPr/>
      <dgm:t>
        <a:bodyPr/>
        <a:lstStyle/>
        <a:p>
          <a:endParaRPr lang="en-US"/>
        </a:p>
      </dgm:t>
    </dgm:pt>
    <dgm:pt modelId="{026A85F4-2AB9-49A0-8444-DE54418ECFE2}">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One method of making caching more effective is by sharing the cache among many users</a:t>
          </a:r>
          <a:endParaRPr lang="en-US" dirty="0">
            <a:solidFill>
              <a:schemeClr val="bg1"/>
            </a:solidFill>
          </a:endParaRPr>
        </a:p>
      </dgm:t>
    </dgm:pt>
    <dgm:pt modelId="{020CDA16-D6FB-49C1-8932-F7F8DC8D5324}" type="parTrans" cxnId="{EC438D03-772F-46FB-B0A9-B41877856CB7}">
      <dgm:prSet/>
      <dgm:spPr/>
      <dgm:t>
        <a:bodyPr/>
        <a:lstStyle/>
        <a:p>
          <a:endParaRPr lang="en-US"/>
        </a:p>
      </dgm:t>
    </dgm:pt>
    <dgm:pt modelId="{B7344122-04B5-4544-9C32-4DA72A1F60C5}" type="sibTrans" cxnId="{EC438D03-772F-46FB-B0A9-B41877856CB7}">
      <dgm:prSet/>
      <dgm:spPr/>
      <dgm:t>
        <a:bodyPr/>
        <a:lstStyle/>
        <a:p>
          <a:endParaRPr lang="en-US"/>
        </a:p>
      </dgm:t>
    </dgm:pt>
    <dgm:pt modelId="{4C562A28-9251-4B08-9BA0-E7B02FC7E709}">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A page which has been fetched for one user can be returned to another user when that user makes the same request</a:t>
          </a:r>
          <a:endParaRPr lang="en-US" dirty="0">
            <a:solidFill>
              <a:schemeClr val="bg1"/>
            </a:solidFill>
          </a:endParaRPr>
        </a:p>
      </dgm:t>
    </dgm:pt>
    <dgm:pt modelId="{98A65B40-8044-453A-BBA8-BBB5881B66CF}" type="parTrans" cxnId="{0A5148CB-CAC2-4527-B5E3-14794B5ECC27}">
      <dgm:prSet/>
      <dgm:spPr/>
      <dgm:t>
        <a:bodyPr/>
        <a:lstStyle/>
        <a:p>
          <a:endParaRPr lang="en-US"/>
        </a:p>
      </dgm:t>
    </dgm:pt>
    <dgm:pt modelId="{26C77E97-E364-47BA-999D-D5B2507EAD27}" type="sibTrans" cxnId="{0A5148CB-CAC2-4527-B5E3-14794B5ECC27}">
      <dgm:prSet/>
      <dgm:spPr/>
      <dgm:t>
        <a:bodyPr/>
        <a:lstStyle/>
        <a:p>
          <a:endParaRPr lang="en-US"/>
        </a:p>
      </dgm:t>
    </dgm:pt>
    <dgm:pt modelId="{D21EA8BF-CE34-4671-BC52-D51A4173A494}">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Without browser caching users would need to fetch the page from the server</a:t>
          </a:r>
          <a:endParaRPr lang="en-US" dirty="0">
            <a:solidFill>
              <a:schemeClr val="bg1"/>
            </a:solidFill>
          </a:endParaRPr>
        </a:p>
      </dgm:t>
    </dgm:pt>
    <dgm:pt modelId="{8B47ADC6-5161-44BF-864F-BEB512757151}" type="parTrans" cxnId="{0BC5FFD1-AF1F-4BFF-B3F5-3A8296F02C59}">
      <dgm:prSet/>
      <dgm:spPr/>
      <dgm:t>
        <a:bodyPr/>
        <a:lstStyle/>
        <a:p>
          <a:endParaRPr lang="en-US"/>
        </a:p>
      </dgm:t>
    </dgm:pt>
    <dgm:pt modelId="{95C2028C-6814-4ACE-86A4-7993C7F76F62}" type="sibTrans" cxnId="{0BC5FFD1-AF1F-4BFF-B3F5-3A8296F02C59}">
      <dgm:prSet/>
      <dgm:spPr/>
      <dgm:t>
        <a:bodyPr/>
        <a:lstStyle/>
        <a:p>
          <a:endParaRPr lang="en-US"/>
        </a:p>
      </dgm:t>
    </dgm:pt>
    <dgm:pt modelId="{8CA37971-5733-42C5-A394-9DC33D55B418}" type="pres">
      <dgm:prSet presAssocID="{E2472036-8E9C-454D-9B62-1CFB2DDD30C5}" presName="Name0" presStyleCnt="0">
        <dgm:presLayoutVars>
          <dgm:chMax val="7"/>
          <dgm:dir/>
          <dgm:animLvl val="lvl"/>
          <dgm:resizeHandles val="exact"/>
        </dgm:presLayoutVars>
      </dgm:prSet>
      <dgm:spPr/>
      <dgm:t>
        <a:bodyPr/>
        <a:lstStyle/>
        <a:p>
          <a:endParaRPr lang="en-US"/>
        </a:p>
      </dgm:t>
    </dgm:pt>
    <dgm:pt modelId="{1834F018-70C8-4581-8B2C-653495EF02D8}" type="pres">
      <dgm:prSet presAssocID="{4D7C62B0-52F4-4F7D-A331-5D341550C8AC}" presName="circle1" presStyleLbl="node1" presStyleIdx="0" presStyleCnt="5">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C2BC02D2-5F58-46C9-9E02-59CB06701285}" type="pres">
      <dgm:prSet presAssocID="{4D7C62B0-52F4-4F7D-A331-5D341550C8AC}" presName="space" presStyleCnt="0"/>
      <dgm:spPr/>
    </dgm:pt>
    <dgm:pt modelId="{C6838265-CEC5-443A-9583-F10502D50002}" type="pres">
      <dgm:prSet presAssocID="{4D7C62B0-52F4-4F7D-A331-5D341550C8AC}" presName="rect1" presStyleLbl="alignAcc1" presStyleIdx="0" presStyleCnt="5"/>
      <dgm:spPr/>
      <dgm:t>
        <a:bodyPr/>
        <a:lstStyle/>
        <a:p>
          <a:endParaRPr lang="en-US"/>
        </a:p>
      </dgm:t>
    </dgm:pt>
    <dgm:pt modelId="{597AFBB2-CB1F-4EC4-831A-53E4A42B34EB}" type="pres">
      <dgm:prSet presAssocID="{22A59113-E0EB-4BAC-AD1D-0FBDA1D5CB91}" presName="vertSpace2" presStyleLbl="node1" presStyleIdx="0" presStyleCnt="5"/>
      <dgm:spPr/>
    </dgm:pt>
    <dgm:pt modelId="{7FBF91E1-FD3C-4FBA-B1DF-94A3E37D6841}" type="pres">
      <dgm:prSet presAssocID="{22A59113-E0EB-4BAC-AD1D-0FBDA1D5CB91}" presName="circle2" presStyleLbl="node1" presStyleIdx="1" presStyleCnt="5">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3D49163D-0F07-4993-AEB6-7989EDEDEECD}" type="pres">
      <dgm:prSet presAssocID="{22A59113-E0EB-4BAC-AD1D-0FBDA1D5CB91}" presName="rect2" presStyleLbl="alignAcc1" presStyleIdx="1" presStyleCnt="5"/>
      <dgm:spPr/>
      <dgm:t>
        <a:bodyPr/>
        <a:lstStyle/>
        <a:p>
          <a:endParaRPr lang="en-US"/>
        </a:p>
      </dgm:t>
    </dgm:pt>
    <dgm:pt modelId="{671E6D9B-2889-49FE-9672-E81B7EF9323B}" type="pres">
      <dgm:prSet presAssocID="{026A85F4-2AB9-49A0-8444-DE54418ECFE2}" presName="vertSpace3" presStyleLbl="node1" presStyleIdx="1" presStyleCnt="5"/>
      <dgm:spPr/>
    </dgm:pt>
    <dgm:pt modelId="{D4464B5D-A8A7-4B8C-99AF-F2A874DB0076}" type="pres">
      <dgm:prSet presAssocID="{026A85F4-2AB9-49A0-8444-DE54418ECFE2}" presName="circle3" presStyleLbl="node1" presStyleIdx="2" presStyleCnt="5">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EEE9EDE5-8411-4775-82EA-5D870EEFD1D3}" type="pres">
      <dgm:prSet presAssocID="{026A85F4-2AB9-49A0-8444-DE54418ECFE2}" presName="rect3" presStyleLbl="alignAcc1" presStyleIdx="2" presStyleCnt="5"/>
      <dgm:spPr/>
      <dgm:t>
        <a:bodyPr/>
        <a:lstStyle/>
        <a:p>
          <a:endParaRPr lang="en-US"/>
        </a:p>
      </dgm:t>
    </dgm:pt>
    <dgm:pt modelId="{B260D1D7-17B4-479E-A451-CE970369D114}" type="pres">
      <dgm:prSet presAssocID="{4C562A28-9251-4B08-9BA0-E7B02FC7E709}" presName="vertSpace4" presStyleLbl="node1" presStyleIdx="2" presStyleCnt="5"/>
      <dgm:spPr/>
    </dgm:pt>
    <dgm:pt modelId="{2581D7CD-49A2-47A1-8483-086E9B581C70}" type="pres">
      <dgm:prSet presAssocID="{4C562A28-9251-4B08-9BA0-E7B02FC7E709}" presName="circle4" presStyleLbl="node1" presStyleIdx="3" presStyleCnt="5">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F6090E58-5BAA-400E-84E3-4453510D9405}" type="pres">
      <dgm:prSet presAssocID="{4C562A28-9251-4B08-9BA0-E7B02FC7E709}" presName="rect4" presStyleLbl="alignAcc1" presStyleIdx="3" presStyleCnt="5"/>
      <dgm:spPr/>
      <dgm:t>
        <a:bodyPr/>
        <a:lstStyle/>
        <a:p>
          <a:endParaRPr lang="en-US"/>
        </a:p>
      </dgm:t>
    </dgm:pt>
    <dgm:pt modelId="{53DB2148-A381-4F66-A4EC-7CD9B3543660}" type="pres">
      <dgm:prSet presAssocID="{D21EA8BF-CE34-4671-BC52-D51A4173A494}" presName="vertSpace5" presStyleLbl="node1" presStyleIdx="3" presStyleCnt="5"/>
      <dgm:spPr/>
    </dgm:pt>
    <dgm:pt modelId="{15993878-AAC8-4B46-A6D8-5930675D0042}" type="pres">
      <dgm:prSet presAssocID="{D21EA8BF-CE34-4671-BC52-D51A4173A494}" presName="circle5" presStyleLbl="node1" presStyleIdx="4" presStyleCnt="5">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2798107D-B307-42C3-B347-5BC580D626FC}" type="pres">
      <dgm:prSet presAssocID="{D21EA8BF-CE34-4671-BC52-D51A4173A494}" presName="rect5" presStyleLbl="alignAcc1" presStyleIdx="4" presStyleCnt="5"/>
      <dgm:spPr/>
      <dgm:t>
        <a:bodyPr/>
        <a:lstStyle/>
        <a:p>
          <a:endParaRPr lang="en-US"/>
        </a:p>
      </dgm:t>
    </dgm:pt>
    <dgm:pt modelId="{F8863306-F48F-4CAE-82CF-029F2CBF0AB5}" type="pres">
      <dgm:prSet presAssocID="{4D7C62B0-52F4-4F7D-A331-5D341550C8AC}" presName="rect1ParTxNoCh" presStyleLbl="alignAcc1" presStyleIdx="4" presStyleCnt="5">
        <dgm:presLayoutVars>
          <dgm:chMax val="1"/>
          <dgm:bulletEnabled val="1"/>
        </dgm:presLayoutVars>
      </dgm:prSet>
      <dgm:spPr/>
      <dgm:t>
        <a:bodyPr/>
        <a:lstStyle/>
        <a:p>
          <a:endParaRPr lang="en-US"/>
        </a:p>
      </dgm:t>
    </dgm:pt>
    <dgm:pt modelId="{A97EBFCB-B2EF-4130-AAD3-AEC66A20E044}" type="pres">
      <dgm:prSet presAssocID="{22A59113-E0EB-4BAC-AD1D-0FBDA1D5CB91}" presName="rect2ParTxNoCh" presStyleLbl="alignAcc1" presStyleIdx="4" presStyleCnt="5">
        <dgm:presLayoutVars>
          <dgm:chMax val="1"/>
          <dgm:bulletEnabled val="1"/>
        </dgm:presLayoutVars>
      </dgm:prSet>
      <dgm:spPr/>
      <dgm:t>
        <a:bodyPr/>
        <a:lstStyle/>
        <a:p>
          <a:endParaRPr lang="en-US"/>
        </a:p>
      </dgm:t>
    </dgm:pt>
    <dgm:pt modelId="{F0C2D445-33EF-4B66-8629-68FA2350A67E}" type="pres">
      <dgm:prSet presAssocID="{026A85F4-2AB9-49A0-8444-DE54418ECFE2}" presName="rect3ParTxNoCh" presStyleLbl="alignAcc1" presStyleIdx="4" presStyleCnt="5">
        <dgm:presLayoutVars>
          <dgm:chMax val="1"/>
          <dgm:bulletEnabled val="1"/>
        </dgm:presLayoutVars>
      </dgm:prSet>
      <dgm:spPr/>
      <dgm:t>
        <a:bodyPr/>
        <a:lstStyle/>
        <a:p>
          <a:endParaRPr lang="en-US"/>
        </a:p>
      </dgm:t>
    </dgm:pt>
    <dgm:pt modelId="{03DA3CA6-6F6C-47CF-A3EB-7F9AE0A6F0C1}" type="pres">
      <dgm:prSet presAssocID="{4C562A28-9251-4B08-9BA0-E7B02FC7E709}" presName="rect4ParTxNoCh" presStyleLbl="alignAcc1" presStyleIdx="4" presStyleCnt="5">
        <dgm:presLayoutVars>
          <dgm:chMax val="1"/>
          <dgm:bulletEnabled val="1"/>
        </dgm:presLayoutVars>
      </dgm:prSet>
      <dgm:spPr/>
      <dgm:t>
        <a:bodyPr/>
        <a:lstStyle/>
        <a:p>
          <a:endParaRPr lang="en-US"/>
        </a:p>
      </dgm:t>
    </dgm:pt>
    <dgm:pt modelId="{328DDCD0-CB39-4222-ACC7-7E7252A54338}" type="pres">
      <dgm:prSet presAssocID="{D21EA8BF-CE34-4671-BC52-D51A4173A494}" presName="rect5ParTxNoCh" presStyleLbl="alignAcc1" presStyleIdx="4" presStyleCnt="5">
        <dgm:presLayoutVars>
          <dgm:chMax val="1"/>
          <dgm:bulletEnabled val="1"/>
        </dgm:presLayoutVars>
      </dgm:prSet>
      <dgm:spPr/>
      <dgm:t>
        <a:bodyPr/>
        <a:lstStyle/>
        <a:p>
          <a:endParaRPr lang="en-US"/>
        </a:p>
      </dgm:t>
    </dgm:pt>
  </dgm:ptLst>
  <dgm:cxnLst>
    <dgm:cxn modelId="{0A5148CB-CAC2-4527-B5E3-14794B5ECC27}" srcId="{E2472036-8E9C-454D-9B62-1CFB2DDD30C5}" destId="{4C562A28-9251-4B08-9BA0-E7B02FC7E709}" srcOrd="3" destOrd="0" parTransId="{98A65B40-8044-453A-BBA8-BBB5881B66CF}" sibTransId="{26C77E97-E364-47BA-999D-D5B2507EAD27}"/>
    <dgm:cxn modelId="{EF68E13A-6D31-4A85-A8EA-4CD9D0DAA253}" type="presOf" srcId="{D21EA8BF-CE34-4671-BC52-D51A4173A494}" destId="{328DDCD0-CB39-4222-ACC7-7E7252A54338}" srcOrd="1" destOrd="0" presId="urn:microsoft.com/office/officeart/2005/8/layout/target3"/>
    <dgm:cxn modelId="{0B9BBC15-8DF2-4597-BD34-5692AEFCF067}" srcId="{E2472036-8E9C-454D-9B62-1CFB2DDD30C5}" destId="{4D7C62B0-52F4-4F7D-A331-5D341550C8AC}" srcOrd="0" destOrd="0" parTransId="{41EA5A00-A26F-45E8-8C22-D02BDBE8ED2E}" sibTransId="{D54B0264-3231-4AE6-921B-AF10A8DA40D5}"/>
    <dgm:cxn modelId="{34EAFB79-D290-49F6-9EF4-041AB0247D53}" type="presOf" srcId="{4C562A28-9251-4B08-9BA0-E7B02FC7E709}" destId="{F6090E58-5BAA-400E-84E3-4453510D9405}" srcOrd="0" destOrd="0" presId="urn:microsoft.com/office/officeart/2005/8/layout/target3"/>
    <dgm:cxn modelId="{0BC5FFD1-AF1F-4BFF-B3F5-3A8296F02C59}" srcId="{E2472036-8E9C-454D-9B62-1CFB2DDD30C5}" destId="{D21EA8BF-CE34-4671-BC52-D51A4173A494}" srcOrd="4" destOrd="0" parTransId="{8B47ADC6-5161-44BF-864F-BEB512757151}" sibTransId="{95C2028C-6814-4ACE-86A4-7993C7F76F62}"/>
    <dgm:cxn modelId="{88836709-CFCA-4CDA-AE40-72E60ECFAACC}" type="presOf" srcId="{22A59113-E0EB-4BAC-AD1D-0FBDA1D5CB91}" destId="{A97EBFCB-B2EF-4130-AAD3-AEC66A20E044}" srcOrd="1" destOrd="0" presId="urn:microsoft.com/office/officeart/2005/8/layout/target3"/>
    <dgm:cxn modelId="{39AFF8B3-929A-4B72-97E9-A8C380465684}" type="presOf" srcId="{4D7C62B0-52F4-4F7D-A331-5D341550C8AC}" destId="{F8863306-F48F-4CAE-82CF-029F2CBF0AB5}" srcOrd="1" destOrd="0" presId="urn:microsoft.com/office/officeart/2005/8/layout/target3"/>
    <dgm:cxn modelId="{F2FA7542-702B-43DF-90FD-1224EEDFF43E}" type="presOf" srcId="{E2472036-8E9C-454D-9B62-1CFB2DDD30C5}" destId="{8CA37971-5733-42C5-A394-9DC33D55B418}" srcOrd="0" destOrd="0" presId="urn:microsoft.com/office/officeart/2005/8/layout/target3"/>
    <dgm:cxn modelId="{5C1FD973-3A9D-4947-BE40-96E2D5F5300B}" type="presOf" srcId="{22A59113-E0EB-4BAC-AD1D-0FBDA1D5CB91}" destId="{3D49163D-0F07-4993-AEB6-7989EDEDEECD}" srcOrd="0" destOrd="0" presId="urn:microsoft.com/office/officeart/2005/8/layout/target3"/>
    <dgm:cxn modelId="{D4540433-F82C-42F2-B998-51C9ECC79E1E}" type="presOf" srcId="{D21EA8BF-CE34-4671-BC52-D51A4173A494}" destId="{2798107D-B307-42C3-B347-5BC580D626FC}" srcOrd="0" destOrd="0" presId="urn:microsoft.com/office/officeart/2005/8/layout/target3"/>
    <dgm:cxn modelId="{3F0EEFD4-691D-444F-9772-649DADE96566}" type="presOf" srcId="{026A85F4-2AB9-49A0-8444-DE54418ECFE2}" destId="{EEE9EDE5-8411-4775-82EA-5D870EEFD1D3}" srcOrd="0" destOrd="0" presId="urn:microsoft.com/office/officeart/2005/8/layout/target3"/>
    <dgm:cxn modelId="{EB3314BB-394A-4EDA-B890-D33935BF56A9}" srcId="{E2472036-8E9C-454D-9B62-1CFB2DDD30C5}" destId="{22A59113-E0EB-4BAC-AD1D-0FBDA1D5CB91}" srcOrd="1" destOrd="0" parTransId="{CF800FFB-C4B1-4C15-8AD6-D7A36F7E0650}" sibTransId="{43ADA021-B9ED-482A-AB2D-7C561CF9F1F8}"/>
    <dgm:cxn modelId="{6CA464A9-F75D-4393-A447-DE62A33C657E}" type="presOf" srcId="{026A85F4-2AB9-49A0-8444-DE54418ECFE2}" destId="{F0C2D445-33EF-4B66-8629-68FA2350A67E}" srcOrd="1" destOrd="0" presId="urn:microsoft.com/office/officeart/2005/8/layout/target3"/>
    <dgm:cxn modelId="{98DAC29A-C766-448F-85A9-6B311DD6B31F}" type="presOf" srcId="{4C562A28-9251-4B08-9BA0-E7B02FC7E709}" destId="{03DA3CA6-6F6C-47CF-A3EB-7F9AE0A6F0C1}" srcOrd="1" destOrd="0" presId="urn:microsoft.com/office/officeart/2005/8/layout/target3"/>
    <dgm:cxn modelId="{583E39A5-54E1-462D-9AC3-CDBDEB4591D4}" type="presOf" srcId="{4D7C62B0-52F4-4F7D-A331-5D341550C8AC}" destId="{C6838265-CEC5-443A-9583-F10502D50002}" srcOrd="0" destOrd="0" presId="urn:microsoft.com/office/officeart/2005/8/layout/target3"/>
    <dgm:cxn modelId="{EC438D03-772F-46FB-B0A9-B41877856CB7}" srcId="{E2472036-8E9C-454D-9B62-1CFB2DDD30C5}" destId="{026A85F4-2AB9-49A0-8444-DE54418ECFE2}" srcOrd="2" destOrd="0" parTransId="{020CDA16-D6FB-49C1-8932-F7F8DC8D5324}" sibTransId="{B7344122-04B5-4544-9C32-4DA72A1F60C5}"/>
    <dgm:cxn modelId="{B41CAFCA-28BB-4D7C-BB98-3902744B659E}" type="presParOf" srcId="{8CA37971-5733-42C5-A394-9DC33D55B418}" destId="{1834F018-70C8-4581-8B2C-653495EF02D8}" srcOrd="0" destOrd="0" presId="urn:microsoft.com/office/officeart/2005/8/layout/target3"/>
    <dgm:cxn modelId="{7C06BB3B-FE35-44D9-A156-E332D5FB18B5}" type="presParOf" srcId="{8CA37971-5733-42C5-A394-9DC33D55B418}" destId="{C2BC02D2-5F58-46C9-9E02-59CB06701285}" srcOrd="1" destOrd="0" presId="urn:microsoft.com/office/officeart/2005/8/layout/target3"/>
    <dgm:cxn modelId="{1522566F-2206-40C6-8BCA-31D1D25D6732}" type="presParOf" srcId="{8CA37971-5733-42C5-A394-9DC33D55B418}" destId="{C6838265-CEC5-443A-9583-F10502D50002}" srcOrd="2" destOrd="0" presId="urn:microsoft.com/office/officeart/2005/8/layout/target3"/>
    <dgm:cxn modelId="{AB8188FF-B0CE-4711-BDD6-C111E5E1FF9D}" type="presParOf" srcId="{8CA37971-5733-42C5-A394-9DC33D55B418}" destId="{597AFBB2-CB1F-4EC4-831A-53E4A42B34EB}" srcOrd="3" destOrd="0" presId="urn:microsoft.com/office/officeart/2005/8/layout/target3"/>
    <dgm:cxn modelId="{924F035B-468A-4BC6-B409-F95FF80C1376}" type="presParOf" srcId="{8CA37971-5733-42C5-A394-9DC33D55B418}" destId="{7FBF91E1-FD3C-4FBA-B1DF-94A3E37D6841}" srcOrd="4" destOrd="0" presId="urn:microsoft.com/office/officeart/2005/8/layout/target3"/>
    <dgm:cxn modelId="{451FD18A-D66C-4574-8834-8C4FB5FCC40F}" type="presParOf" srcId="{8CA37971-5733-42C5-A394-9DC33D55B418}" destId="{3D49163D-0F07-4993-AEB6-7989EDEDEECD}" srcOrd="5" destOrd="0" presId="urn:microsoft.com/office/officeart/2005/8/layout/target3"/>
    <dgm:cxn modelId="{817C250F-4B9C-449A-8258-24C3AE333CE7}" type="presParOf" srcId="{8CA37971-5733-42C5-A394-9DC33D55B418}" destId="{671E6D9B-2889-49FE-9672-E81B7EF9323B}" srcOrd="6" destOrd="0" presId="urn:microsoft.com/office/officeart/2005/8/layout/target3"/>
    <dgm:cxn modelId="{0800DC74-03E6-4F7D-8495-AA9F989E9BBB}" type="presParOf" srcId="{8CA37971-5733-42C5-A394-9DC33D55B418}" destId="{D4464B5D-A8A7-4B8C-99AF-F2A874DB0076}" srcOrd="7" destOrd="0" presId="urn:microsoft.com/office/officeart/2005/8/layout/target3"/>
    <dgm:cxn modelId="{C7069C14-ABF9-4C0C-919D-E84DEE9EB9F8}" type="presParOf" srcId="{8CA37971-5733-42C5-A394-9DC33D55B418}" destId="{EEE9EDE5-8411-4775-82EA-5D870EEFD1D3}" srcOrd="8" destOrd="0" presId="urn:microsoft.com/office/officeart/2005/8/layout/target3"/>
    <dgm:cxn modelId="{C820B79E-03C9-4933-B5B8-C8377ECBED6E}" type="presParOf" srcId="{8CA37971-5733-42C5-A394-9DC33D55B418}" destId="{B260D1D7-17B4-479E-A451-CE970369D114}" srcOrd="9" destOrd="0" presId="urn:microsoft.com/office/officeart/2005/8/layout/target3"/>
    <dgm:cxn modelId="{0CAD84EE-FC64-4A38-BBF5-8970C565DF18}" type="presParOf" srcId="{8CA37971-5733-42C5-A394-9DC33D55B418}" destId="{2581D7CD-49A2-47A1-8483-086E9B581C70}" srcOrd="10" destOrd="0" presId="urn:microsoft.com/office/officeart/2005/8/layout/target3"/>
    <dgm:cxn modelId="{4B642A40-369C-46B9-A6CB-933EAB117576}" type="presParOf" srcId="{8CA37971-5733-42C5-A394-9DC33D55B418}" destId="{F6090E58-5BAA-400E-84E3-4453510D9405}" srcOrd="11" destOrd="0" presId="urn:microsoft.com/office/officeart/2005/8/layout/target3"/>
    <dgm:cxn modelId="{3AEA178F-20DF-41D9-9C83-18A2ECF2B1B0}" type="presParOf" srcId="{8CA37971-5733-42C5-A394-9DC33D55B418}" destId="{53DB2148-A381-4F66-A4EC-7CD9B3543660}" srcOrd="12" destOrd="0" presId="urn:microsoft.com/office/officeart/2005/8/layout/target3"/>
    <dgm:cxn modelId="{36A7FA62-B125-42D4-ADEB-2227FC58AC23}" type="presParOf" srcId="{8CA37971-5733-42C5-A394-9DC33D55B418}" destId="{15993878-AAC8-4B46-A6D8-5930675D0042}" srcOrd="13" destOrd="0" presId="urn:microsoft.com/office/officeart/2005/8/layout/target3"/>
    <dgm:cxn modelId="{7D45BD58-100C-4727-9BC6-EEC43ECB4D8D}" type="presParOf" srcId="{8CA37971-5733-42C5-A394-9DC33D55B418}" destId="{2798107D-B307-42C3-B347-5BC580D626FC}" srcOrd="14" destOrd="0" presId="urn:microsoft.com/office/officeart/2005/8/layout/target3"/>
    <dgm:cxn modelId="{6F987B4C-949A-4419-8A59-E3CD8BDB8B61}" type="presParOf" srcId="{8CA37971-5733-42C5-A394-9DC33D55B418}" destId="{F8863306-F48F-4CAE-82CF-029F2CBF0AB5}" srcOrd="15" destOrd="0" presId="urn:microsoft.com/office/officeart/2005/8/layout/target3"/>
    <dgm:cxn modelId="{E3200CD6-F873-41D2-A415-CE60EC145F53}" type="presParOf" srcId="{8CA37971-5733-42C5-A394-9DC33D55B418}" destId="{A97EBFCB-B2EF-4130-AAD3-AEC66A20E044}" srcOrd="16" destOrd="0" presId="urn:microsoft.com/office/officeart/2005/8/layout/target3"/>
    <dgm:cxn modelId="{21A62214-1B59-432B-9114-50484FEE75D1}" type="presParOf" srcId="{8CA37971-5733-42C5-A394-9DC33D55B418}" destId="{F0C2D445-33EF-4B66-8629-68FA2350A67E}" srcOrd="17" destOrd="0" presId="urn:microsoft.com/office/officeart/2005/8/layout/target3"/>
    <dgm:cxn modelId="{91660F8B-FAB2-4547-A088-7CBC147FA52B}" type="presParOf" srcId="{8CA37971-5733-42C5-A394-9DC33D55B418}" destId="{03DA3CA6-6F6C-47CF-A3EB-7F9AE0A6F0C1}" srcOrd="18" destOrd="0" presId="urn:microsoft.com/office/officeart/2005/8/layout/target3"/>
    <dgm:cxn modelId="{C3EB4387-C348-4EDA-9D9C-EBA643491BB8}" type="presParOf" srcId="{8CA37971-5733-42C5-A394-9DC33D55B418}" destId="{328DDCD0-CB39-4222-ACC7-7E7252A54338}"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138920-AB14-4DF9-8A67-3B5628BECC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890560D-9522-479E-BB15-325A11A70D17}">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Digital audio is a digital representation of an audio wave that can be used to recreate it</a:t>
          </a:r>
          <a:endParaRPr lang="en-US" dirty="0"/>
        </a:p>
      </dgm:t>
    </dgm:pt>
    <dgm:pt modelId="{26D1C3BA-7604-425B-87EC-6DC91015404D}" type="parTrans" cxnId="{B1B67510-24F2-49BA-A271-26F0D5BC39B8}">
      <dgm:prSet/>
      <dgm:spPr/>
      <dgm:t>
        <a:bodyPr/>
        <a:lstStyle/>
        <a:p>
          <a:endParaRPr lang="en-US"/>
        </a:p>
      </dgm:t>
    </dgm:pt>
    <dgm:pt modelId="{27354885-C797-482D-9603-5DEFFD7B80E7}" type="sibTrans" cxnId="{B1B67510-24F2-49BA-A271-26F0D5BC39B8}">
      <dgm:prSet/>
      <dgm:spPr/>
      <dgm:t>
        <a:bodyPr/>
        <a:lstStyle/>
        <a:p>
          <a:endParaRPr lang="en-US"/>
        </a:p>
      </dgm:t>
    </dgm:pt>
    <dgm:pt modelId="{D75F2D1F-671F-4186-AE3D-FC9337BD2BED}">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Audio waves can be converted to digital form using an ADC (analog-to-digital-converter)</a:t>
          </a:r>
          <a:endParaRPr lang="en-US" dirty="0"/>
        </a:p>
      </dgm:t>
    </dgm:pt>
    <dgm:pt modelId="{2F417D2B-285A-47B2-BE58-F27DA1345069}" type="parTrans" cxnId="{FA6FDF92-99AC-461A-9D6C-927ABE5CC43F}">
      <dgm:prSet/>
      <dgm:spPr/>
      <dgm:t>
        <a:bodyPr/>
        <a:lstStyle/>
        <a:p>
          <a:endParaRPr lang="en-US"/>
        </a:p>
      </dgm:t>
    </dgm:pt>
    <dgm:pt modelId="{DBF4A301-4FA7-424C-8391-6FF725A66DB4}" type="sibTrans" cxnId="{FA6FDF92-99AC-461A-9D6C-927ABE5CC43F}">
      <dgm:prSet/>
      <dgm:spPr/>
      <dgm:t>
        <a:bodyPr/>
        <a:lstStyle/>
        <a:p>
          <a:endParaRPr lang="en-US"/>
        </a:p>
      </dgm:t>
    </dgm:pt>
    <dgm:pt modelId="{EC350545-2BA6-4429-866A-4B7C20A041DA}">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Sound wave are continuous one-dimensional acoustic waves.  Naturally these waves are analog in nature.  </a:t>
          </a:r>
          <a:endParaRPr lang="en-US" dirty="0"/>
        </a:p>
      </dgm:t>
    </dgm:pt>
    <dgm:pt modelId="{77FFE64E-AC4C-4164-8E2E-E29DB5BFFFCC}" type="sibTrans" cxnId="{4D30BAAB-72F5-4B7B-BD08-37CD0D6ED4FE}">
      <dgm:prSet/>
      <dgm:spPr/>
      <dgm:t>
        <a:bodyPr/>
        <a:lstStyle/>
        <a:p>
          <a:endParaRPr lang="en-US"/>
        </a:p>
      </dgm:t>
    </dgm:pt>
    <dgm:pt modelId="{81B0FF2D-E9CC-478F-9DE7-F637988B9858}" type="parTrans" cxnId="{4D30BAAB-72F5-4B7B-BD08-37CD0D6ED4FE}">
      <dgm:prSet/>
      <dgm:spPr/>
      <dgm:t>
        <a:bodyPr/>
        <a:lstStyle/>
        <a:p>
          <a:endParaRPr lang="en-US"/>
        </a:p>
      </dgm:t>
    </dgm:pt>
    <dgm:pt modelId="{23DA01B1-E5E6-425C-BCE2-B3812A08E251}" type="pres">
      <dgm:prSet presAssocID="{AE138920-AB14-4DF9-8A67-3B5628BECC33}" presName="linear" presStyleCnt="0">
        <dgm:presLayoutVars>
          <dgm:animLvl val="lvl"/>
          <dgm:resizeHandles val="exact"/>
        </dgm:presLayoutVars>
      </dgm:prSet>
      <dgm:spPr/>
      <dgm:t>
        <a:bodyPr/>
        <a:lstStyle/>
        <a:p>
          <a:endParaRPr lang="en-US"/>
        </a:p>
      </dgm:t>
    </dgm:pt>
    <dgm:pt modelId="{47BC4319-8889-4CCD-966A-0DA887538C26}" type="pres">
      <dgm:prSet presAssocID="{EC350545-2BA6-4429-866A-4B7C20A041DA}" presName="parentText" presStyleLbl="node1" presStyleIdx="0" presStyleCnt="3">
        <dgm:presLayoutVars>
          <dgm:chMax val="0"/>
          <dgm:bulletEnabled val="1"/>
        </dgm:presLayoutVars>
      </dgm:prSet>
      <dgm:spPr/>
      <dgm:t>
        <a:bodyPr/>
        <a:lstStyle/>
        <a:p>
          <a:endParaRPr lang="en-US"/>
        </a:p>
      </dgm:t>
    </dgm:pt>
    <dgm:pt modelId="{51883C08-6FBD-47A1-90C3-2F228C5C7664}" type="pres">
      <dgm:prSet presAssocID="{77FFE64E-AC4C-4164-8E2E-E29DB5BFFFCC}" presName="spacer" presStyleCnt="0"/>
      <dgm:spPr/>
    </dgm:pt>
    <dgm:pt modelId="{DC3EE16F-9CA1-416E-9A90-92F743062BF9}" type="pres">
      <dgm:prSet presAssocID="{5890560D-9522-479E-BB15-325A11A70D17}" presName="parentText" presStyleLbl="node1" presStyleIdx="1" presStyleCnt="3" custLinFactNeighborY="42317">
        <dgm:presLayoutVars>
          <dgm:chMax val="0"/>
          <dgm:bulletEnabled val="1"/>
        </dgm:presLayoutVars>
      </dgm:prSet>
      <dgm:spPr/>
      <dgm:t>
        <a:bodyPr/>
        <a:lstStyle/>
        <a:p>
          <a:endParaRPr lang="en-US"/>
        </a:p>
      </dgm:t>
    </dgm:pt>
    <dgm:pt modelId="{42762A64-67AC-4B9F-8574-53C10E1A0C37}" type="pres">
      <dgm:prSet presAssocID="{27354885-C797-482D-9603-5DEFFD7B80E7}" presName="spacer" presStyleCnt="0"/>
      <dgm:spPr/>
    </dgm:pt>
    <dgm:pt modelId="{769F9AAB-4D5D-4EF6-908C-F611DBB8C5EC}" type="pres">
      <dgm:prSet presAssocID="{D75F2D1F-671F-4186-AE3D-FC9337BD2BED}" presName="parentText" presStyleLbl="node1" presStyleIdx="2" presStyleCnt="3">
        <dgm:presLayoutVars>
          <dgm:chMax val="0"/>
          <dgm:bulletEnabled val="1"/>
        </dgm:presLayoutVars>
      </dgm:prSet>
      <dgm:spPr/>
      <dgm:t>
        <a:bodyPr/>
        <a:lstStyle/>
        <a:p>
          <a:endParaRPr lang="en-US"/>
        </a:p>
      </dgm:t>
    </dgm:pt>
  </dgm:ptLst>
  <dgm:cxnLst>
    <dgm:cxn modelId="{3568889F-F083-43FC-9270-5BD40F38701E}" type="presOf" srcId="{AE138920-AB14-4DF9-8A67-3B5628BECC33}" destId="{23DA01B1-E5E6-425C-BCE2-B3812A08E251}" srcOrd="0" destOrd="0" presId="urn:microsoft.com/office/officeart/2005/8/layout/vList2"/>
    <dgm:cxn modelId="{4D30BAAB-72F5-4B7B-BD08-37CD0D6ED4FE}" srcId="{AE138920-AB14-4DF9-8A67-3B5628BECC33}" destId="{EC350545-2BA6-4429-866A-4B7C20A041DA}" srcOrd="0" destOrd="0" parTransId="{81B0FF2D-E9CC-478F-9DE7-F637988B9858}" sibTransId="{77FFE64E-AC4C-4164-8E2E-E29DB5BFFFCC}"/>
    <dgm:cxn modelId="{BCFB79B3-5E30-4B40-BB68-0329B9F984DE}" type="presOf" srcId="{5890560D-9522-479E-BB15-325A11A70D17}" destId="{DC3EE16F-9CA1-416E-9A90-92F743062BF9}" srcOrd="0" destOrd="0" presId="urn:microsoft.com/office/officeart/2005/8/layout/vList2"/>
    <dgm:cxn modelId="{B1B67510-24F2-49BA-A271-26F0D5BC39B8}" srcId="{AE138920-AB14-4DF9-8A67-3B5628BECC33}" destId="{5890560D-9522-479E-BB15-325A11A70D17}" srcOrd="1" destOrd="0" parTransId="{26D1C3BA-7604-425B-87EC-6DC91015404D}" sibTransId="{27354885-C797-482D-9603-5DEFFD7B80E7}"/>
    <dgm:cxn modelId="{5B72148C-CB3F-4479-A91A-49603A4E141B}" type="presOf" srcId="{D75F2D1F-671F-4186-AE3D-FC9337BD2BED}" destId="{769F9AAB-4D5D-4EF6-908C-F611DBB8C5EC}" srcOrd="0" destOrd="0" presId="urn:microsoft.com/office/officeart/2005/8/layout/vList2"/>
    <dgm:cxn modelId="{FA6FDF92-99AC-461A-9D6C-927ABE5CC43F}" srcId="{AE138920-AB14-4DF9-8A67-3B5628BECC33}" destId="{D75F2D1F-671F-4186-AE3D-FC9337BD2BED}" srcOrd="2" destOrd="0" parTransId="{2F417D2B-285A-47B2-BE58-F27DA1345069}" sibTransId="{DBF4A301-4FA7-424C-8391-6FF725A66DB4}"/>
    <dgm:cxn modelId="{EA470B04-089C-4EB4-890F-1D9483932381}" type="presOf" srcId="{EC350545-2BA6-4429-866A-4B7C20A041DA}" destId="{47BC4319-8889-4CCD-966A-0DA887538C26}" srcOrd="0" destOrd="0" presId="urn:microsoft.com/office/officeart/2005/8/layout/vList2"/>
    <dgm:cxn modelId="{C155D96C-9FC4-48A1-8BC2-CB82E511A060}" type="presParOf" srcId="{23DA01B1-E5E6-425C-BCE2-B3812A08E251}" destId="{47BC4319-8889-4CCD-966A-0DA887538C26}" srcOrd="0" destOrd="0" presId="urn:microsoft.com/office/officeart/2005/8/layout/vList2"/>
    <dgm:cxn modelId="{AB28AE07-5CC3-42F4-9F4C-1EC72555E378}" type="presParOf" srcId="{23DA01B1-E5E6-425C-BCE2-B3812A08E251}" destId="{51883C08-6FBD-47A1-90C3-2F228C5C7664}" srcOrd="1" destOrd="0" presId="urn:microsoft.com/office/officeart/2005/8/layout/vList2"/>
    <dgm:cxn modelId="{3C102B81-232D-46D8-90D9-44BB544C4E10}" type="presParOf" srcId="{23DA01B1-E5E6-425C-BCE2-B3812A08E251}" destId="{DC3EE16F-9CA1-416E-9A90-92F743062BF9}" srcOrd="2" destOrd="0" presId="urn:microsoft.com/office/officeart/2005/8/layout/vList2"/>
    <dgm:cxn modelId="{22EFBA77-DA32-4D5F-8ECD-226B42CC1AFE}" type="presParOf" srcId="{23DA01B1-E5E6-425C-BCE2-B3812A08E251}" destId="{42762A64-67AC-4B9F-8574-53C10E1A0C37}" srcOrd="3" destOrd="0" presId="urn:microsoft.com/office/officeart/2005/8/layout/vList2"/>
    <dgm:cxn modelId="{2EE03488-C093-4AC0-86E1-A628BB92865F}" type="presParOf" srcId="{23DA01B1-E5E6-425C-BCE2-B3812A08E251}" destId="{769F9AAB-4D5D-4EF6-908C-F611DBB8C5E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4E768F2-E2BD-442C-A6F6-F2BDBA7F183B}"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B8AAAF60-B88D-4295-ADE8-D4223234B9B2}">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A web proxy is used to share a cache among users and since it is shared across users it has a substantially larger cache than a browser</a:t>
          </a:r>
          <a:endParaRPr lang="en-US" dirty="0"/>
        </a:p>
      </dgm:t>
    </dgm:pt>
    <dgm:pt modelId="{9AE69CD2-A085-4BFD-B30F-4D3960A8F1AA}" type="parTrans" cxnId="{D3703120-3D32-4B41-9A70-788A77E24F9D}">
      <dgm:prSet/>
      <dgm:spPr/>
      <dgm:t>
        <a:bodyPr/>
        <a:lstStyle/>
        <a:p>
          <a:endParaRPr lang="en-US"/>
        </a:p>
      </dgm:t>
    </dgm:pt>
    <dgm:pt modelId="{F15A5A39-BE6C-4424-A0B9-744B8FBFBACD}" type="sibTrans" cxnId="{D3703120-3D32-4B41-9A70-788A77E24F9D}">
      <dgm:prSet/>
      <dgm:spPr/>
      <dgm:t>
        <a:bodyPr/>
        <a:lstStyle/>
        <a:p>
          <a:endParaRPr lang="en-US"/>
        </a:p>
      </dgm:t>
    </dgm:pt>
    <dgm:pt modelId="{828E951B-1CC1-46D3-B3C5-2843836C1969}">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When a proxy is used it is common for an organization (a company or an ISP) to operate one Web proxy for all of its users</a:t>
          </a:r>
          <a:endParaRPr lang="en-US" dirty="0"/>
        </a:p>
      </dgm:t>
    </dgm:pt>
    <dgm:pt modelId="{58399BD7-195D-4A8C-BD27-A5AD999BC3D7}" type="parTrans" cxnId="{3E86F1A2-37E7-4E2C-97B9-C460AAC28626}">
      <dgm:prSet/>
      <dgm:spPr/>
      <dgm:t>
        <a:bodyPr/>
        <a:lstStyle/>
        <a:p>
          <a:endParaRPr lang="en-US"/>
        </a:p>
      </dgm:t>
    </dgm:pt>
    <dgm:pt modelId="{3EC5D7B1-FD42-4071-A353-46B044C3E8B2}" type="sibTrans" cxnId="{3E86F1A2-37E7-4E2C-97B9-C460AAC28626}">
      <dgm:prSet/>
      <dgm:spPr/>
      <dgm:t>
        <a:bodyPr/>
        <a:lstStyle/>
        <a:p>
          <a:endParaRPr lang="en-US"/>
        </a:p>
      </dgm:t>
    </dgm:pt>
    <dgm:pt modelId="{E53E1BAD-C9AB-4DDD-B6DC-5C13B3F31B1C}">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The use of a Web proxy speeds up web requests for its users and reduces bandwidth speeds</a:t>
          </a:r>
          <a:endParaRPr lang="en-US" dirty="0"/>
        </a:p>
      </dgm:t>
    </dgm:pt>
    <dgm:pt modelId="{56333014-A1B0-431D-B7F2-C047C616B91F}" type="parTrans" cxnId="{00712F95-5E3F-45EB-B259-C4E52CDCFCC0}">
      <dgm:prSet/>
      <dgm:spPr/>
      <dgm:t>
        <a:bodyPr/>
        <a:lstStyle/>
        <a:p>
          <a:endParaRPr lang="en-US"/>
        </a:p>
      </dgm:t>
    </dgm:pt>
    <dgm:pt modelId="{707B3D07-B8A1-4D5A-B560-0F652A7EC635}" type="sibTrans" cxnId="{00712F95-5E3F-45EB-B259-C4E52CDCFCC0}">
      <dgm:prSet/>
      <dgm:spPr/>
      <dgm:t>
        <a:bodyPr/>
        <a:lstStyle/>
        <a:p>
          <a:endParaRPr lang="en-US"/>
        </a:p>
      </dgm:t>
    </dgm:pt>
    <dgm:pt modelId="{A2AB8256-25A1-4C1C-A9B4-D30C5B6EDCEF}" type="pres">
      <dgm:prSet presAssocID="{04E768F2-E2BD-442C-A6F6-F2BDBA7F183B}" presName="linear" presStyleCnt="0">
        <dgm:presLayoutVars>
          <dgm:animLvl val="lvl"/>
          <dgm:resizeHandles val="exact"/>
        </dgm:presLayoutVars>
      </dgm:prSet>
      <dgm:spPr/>
      <dgm:t>
        <a:bodyPr/>
        <a:lstStyle/>
        <a:p>
          <a:endParaRPr lang="en-US"/>
        </a:p>
      </dgm:t>
    </dgm:pt>
    <dgm:pt modelId="{072E19BC-8B63-497D-9EC2-ED1548E0E267}" type="pres">
      <dgm:prSet presAssocID="{B8AAAF60-B88D-4295-ADE8-D4223234B9B2}" presName="parentText" presStyleLbl="node1" presStyleIdx="0" presStyleCnt="3">
        <dgm:presLayoutVars>
          <dgm:chMax val="0"/>
          <dgm:bulletEnabled val="1"/>
        </dgm:presLayoutVars>
      </dgm:prSet>
      <dgm:spPr/>
      <dgm:t>
        <a:bodyPr/>
        <a:lstStyle/>
        <a:p>
          <a:endParaRPr lang="en-US"/>
        </a:p>
      </dgm:t>
    </dgm:pt>
    <dgm:pt modelId="{3189EA10-4032-448E-BF8B-CC8047760E3D}" type="pres">
      <dgm:prSet presAssocID="{F15A5A39-BE6C-4424-A0B9-744B8FBFBACD}" presName="spacer" presStyleCnt="0"/>
      <dgm:spPr/>
    </dgm:pt>
    <dgm:pt modelId="{C6A904E2-27B4-474C-AFC3-197E8A12C2B6}" type="pres">
      <dgm:prSet presAssocID="{828E951B-1CC1-46D3-B3C5-2843836C1969}" presName="parentText" presStyleLbl="node1" presStyleIdx="1" presStyleCnt="3">
        <dgm:presLayoutVars>
          <dgm:chMax val="0"/>
          <dgm:bulletEnabled val="1"/>
        </dgm:presLayoutVars>
      </dgm:prSet>
      <dgm:spPr/>
      <dgm:t>
        <a:bodyPr/>
        <a:lstStyle/>
        <a:p>
          <a:endParaRPr lang="en-US"/>
        </a:p>
      </dgm:t>
    </dgm:pt>
    <dgm:pt modelId="{8BF818A5-A180-4F06-884E-0A9E38500850}" type="pres">
      <dgm:prSet presAssocID="{3EC5D7B1-FD42-4071-A353-46B044C3E8B2}" presName="spacer" presStyleCnt="0"/>
      <dgm:spPr/>
    </dgm:pt>
    <dgm:pt modelId="{2C28A50F-4F4D-435C-93A3-028C06EFE47C}" type="pres">
      <dgm:prSet presAssocID="{E53E1BAD-C9AB-4DDD-B6DC-5C13B3F31B1C}" presName="parentText" presStyleLbl="node1" presStyleIdx="2" presStyleCnt="3">
        <dgm:presLayoutVars>
          <dgm:chMax val="0"/>
          <dgm:bulletEnabled val="1"/>
        </dgm:presLayoutVars>
      </dgm:prSet>
      <dgm:spPr/>
      <dgm:t>
        <a:bodyPr/>
        <a:lstStyle/>
        <a:p>
          <a:endParaRPr lang="en-US"/>
        </a:p>
      </dgm:t>
    </dgm:pt>
  </dgm:ptLst>
  <dgm:cxnLst>
    <dgm:cxn modelId="{3E86F1A2-37E7-4E2C-97B9-C460AAC28626}" srcId="{04E768F2-E2BD-442C-A6F6-F2BDBA7F183B}" destId="{828E951B-1CC1-46D3-B3C5-2843836C1969}" srcOrd="1" destOrd="0" parTransId="{58399BD7-195D-4A8C-BD27-A5AD999BC3D7}" sibTransId="{3EC5D7B1-FD42-4071-A353-46B044C3E8B2}"/>
    <dgm:cxn modelId="{1CFDA22B-FE89-4076-9B73-F62F67930691}" type="presOf" srcId="{B8AAAF60-B88D-4295-ADE8-D4223234B9B2}" destId="{072E19BC-8B63-497D-9EC2-ED1548E0E267}" srcOrd="0" destOrd="0" presId="urn:microsoft.com/office/officeart/2005/8/layout/vList2"/>
    <dgm:cxn modelId="{3A8639B5-AEFD-44E4-8071-F8BFE4659FF3}" type="presOf" srcId="{04E768F2-E2BD-442C-A6F6-F2BDBA7F183B}" destId="{A2AB8256-25A1-4C1C-A9B4-D30C5B6EDCEF}" srcOrd="0" destOrd="0" presId="urn:microsoft.com/office/officeart/2005/8/layout/vList2"/>
    <dgm:cxn modelId="{9D864181-D86A-4204-B7BB-9481610715DD}" type="presOf" srcId="{E53E1BAD-C9AB-4DDD-B6DC-5C13B3F31B1C}" destId="{2C28A50F-4F4D-435C-93A3-028C06EFE47C}" srcOrd="0" destOrd="0" presId="urn:microsoft.com/office/officeart/2005/8/layout/vList2"/>
    <dgm:cxn modelId="{00712F95-5E3F-45EB-B259-C4E52CDCFCC0}" srcId="{04E768F2-E2BD-442C-A6F6-F2BDBA7F183B}" destId="{E53E1BAD-C9AB-4DDD-B6DC-5C13B3F31B1C}" srcOrd="2" destOrd="0" parTransId="{56333014-A1B0-431D-B7F2-C047C616B91F}" sibTransId="{707B3D07-B8A1-4D5A-B560-0F652A7EC635}"/>
    <dgm:cxn modelId="{D3703120-3D32-4B41-9A70-788A77E24F9D}" srcId="{04E768F2-E2BD-442C-A6F6-F2BDBA7F183B}" destId="{B8AAAF60-B88D-4295-ADE8-D4223234B9B2}" srcOrd="0" destOrd="0" parTransId="{9AE69CD2-A085-4BFD-B30F-4D3960A8F1AA}" sibTransId="{F15A5A39-BE6C-4424-A0B9-744B8FBFBACD}"/>
    <dgm:cxn modelId="{610A50CE-71C1-4367-B8D4-D20C34D56729}" type="presOf" srcId="{828E951B-1CC1-46D3-B3C5-2843836C1969}" destId="{C6A904E2-27B4-474C-AFC3-197E8A12C2B6}" srcOrd="0" destOrd="0" presId="urn:microsoft.com/office/officeart/2005/8/layout/vList2"/>
    <dgm:cxn modelId="{8D4B3BF1-6D70-4F75-8450-834542735A56}" type="presParOf" srcId="{A2AB8256-25A1-4C1C-A9B4-D30C5B6EDCEF}" destId="{072E19BC-8B63-497D-9EC2-ED1548E0E267}" srcOrd="0" destOrd="0" presId="urn:microsoft.com/office/officeart/2005/8/layout/vList2"/>
    <dgm:cxn modelId="{AC83614E-99CF-490A-9D77-35901BBB4100}" type="presParOf" srcId="{A2AB8256-25A1-4C1C-A9B4-D30C5B6EDCEF}" destId="{3189EA10-4032-448E-BF8B-CC8047760E3D}" srcOrd="1" destOrd="0" presId="urn:microsoft.com/office/officeart/2005/8/layout/vList2"/>
    <dgm:cxn modelId="{07428BBC-E616-44B9-9CFD-BD9B1E2FF0C8}" type="presParOf" srcId="{A2AB8256-25A1-4C1C-A9B4-D30C5B6EDCEF}" destId="{C6A904E2-27B4-474C-AFC3-197E8A12C2B6}" srcOrd="2" destOrd="0" presId="urn:microsoft.com/office/officeart/2005/8/layout/vList2"/>
    <dgm:cxn modelId="{9C69F46E-5B12-4B64-9411-265413F2E106}" type="presParOf" srcId="{A2AB8256-25A1-4C1C-A9B4-D30C5B6EDCEF}" destId="{8BF818A5-A180-4F06-884E-0A9E38500850}" srcOrd="3" destOrd="0" presId="urn:microsoft.com/office/officeart/2005/8/layout/vList2"/>
    <dgm:cxn modelId="{4CFA899B-1DC5-4150-AF29-5856DEB9D13C}" type="presParOf" srcId="{A2AB8256-25A1-4C1C-A9B4-D30C5B6EDCEF}" destId="{2C28A50F-4F4D-435C-93A3-028C06EFE47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76569FC-41AF-467F-BB54-584A14349DD6}" type="doc">
      <dgm:prSet loTypeId="urn:microsoft.com/office/officeart/2005/8/layout/process4" loCatId="list" qsTypeId="urn:microsoft.com/office/officeart/2005/8/quickstyle/simple5" qsCatId="simple" csTypeId="urn:microsoft.com/office/officeart/2005/8/colors/accent1_2" csCatId="accent1" phldr="1"/>
      <dgm:spPr/>
      <dgm:t>
        <a:bodyPr/>
        <a:lstStyle/>
        <a:p>
          <a:endParaRPr lang="en-US"/>
        </a:p>
      </dgm:t>
    </dgm:pt>
    <dgm:pt modelId="{76A0CA3B-EF25-4828-9E7C-435131EA5A0A}">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To use the proxy each browser is configured to make page requests to the proxy instead of to the pages real server</a:t>
          </a:r>
          <a:endParaRPr lang="en-US" dirty="0"/>
        </a:p>
      </dgm:t>
    </dgm:pt>
    <dgm:pt modelId="{7977D82F-B4AD-4502-B381-923F8DA519BC}" type="parTrans" cxnId="{83AFD4E3-CFD0-47E0-9871-370E06048F5A}">
      <dgm:prSet/>
      <dgm:spPr/>
      <dgm:t>
        <a:bodyPr/>
        <a:lstStyle/>
        <a:p>
          <a:endParaRPr lang="en-US"/>
        </a:p>
      </dgm:t>
    </dgm:pt>
    <dgm:pt modelId="{39E136A8-28B9-4A69-A703-AE7FF74D51C0}" type="sibTrans" cxnId="{83AFD4E3-CFD0-47E0-9871-370E06048F5A}">
      <dgm:prSet/>
      <dgm:spPr/>
      <dgm:t>
        <a:bodyPr/>
        <a:lstStyle/>
        <a:p>
          <a:endParaRPr lang="en-US"/>
        </a:p>
      </dgm:t>
    </dgm:pt>
    <dgm:pt modelId="{CCE29DAA-F04B-4A28-863A-E2EA47040BAA}">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If the proxy has the page it is immediately returned and it fetches the page from the server if it does not</a:t>
          </a:r>
          <a:endParaRPr lang="en-US" dirty="0"/>
        </a:p>
      </dgm:t>
    </dgm:pt>
    <dgm:pt modelId="{5FB23F2E-47E5-4F4B-AB98-9759CD4A3C72}" type="parTrans" cxnId="{B21181A2-672F-42AF-ACAA-40437E4BFD51}">
      <dgm:prSet/>
      <dgm:spPr/>
      <dgm:t>
        <a:bodyPr/>
        <a:lstStyle/>
        <a:p>
          <a:endParaRPr lang="en-US"/>
        </a:p>
      </dgm:t>
    </dgm:pt>
    <dgm:pt modelId="{F8BAC674-E160-48B7-AA7E-D921E69406A5}" type="sibTrans" cxnId="{B21181A2-672F-42AF-ACAA-40437E4BFD51}">
      <dgm:prSet/>
      <dgm:spPr/>
      <dgm:t>
        <a:bodyPr/>
        <a:lstStyle/>
        <a:p>
          <a:endParaRPr lang="en-US"/>
        </a:p>
      </dgm:t>
    </dgm:pt>
    <dgm:pt modelId="{601164C9-ED9F-4EF8-98EC-9266EE68F992}">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When the page is fetched from the server it is added to the cache for future use and returned to the client that requested it</a:t>
          </a:r>
          <a:endParaRPr lang="en-US" dirty="0"/>
        </a:p>
      </dgm:t>
    </dgm:pt>
    <dgm:pt modelId="{D150F5A2-3AE4-4CF2-AA08-4B0DA44E792C}" type="parTrans" cxnId="{3323DF26-0CAE-40F9-9F57-7405720CCC93}">
      <dgm:prSet/>
      <dgm:spPr/>
      <dgm:t>
        <a:bodyPr/>
        <a:lstStyle/>
        <a:p>
          <a:endParaRPr lang="en-US"/>
        </a:p>
      </dgm:t>
    </dgm:pt>
    <dgm:pt modelId="{316402BD-1671-422E-82B7-5F2E9FFCB1A4}" type="sibTrans" cxnId="{3323DF26-0CAE-40F9-9F57-7405720CCC93}">
      <dgm:prSet/>
      <dgm:spPr/>
      <dgm:t>
        <a:bodyPr/>
        <a:lstStyle/>
        <a:p>
          <a:endParaRPr lang="en-US"/>
        </a:p>
      </dgm:t>
    </dgm:pt>
    <dgm:pt modelId="{762DEC2C-7BF9-4772-9AB5-9E4756992D30}">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Clients perform their own caching so the proxy is only consulted after the browser has tried to satisfy the request from its own cache</a:t>
          </a:r>
          <a:endParaRPr lang="en-US" dirty="0"/>
        </a:p>
      </dgm:t>
    </dgm:pt>
    <dgm:pt modelId="{47531CD3-A2BB-488F-A9AE-4EEFCA5F5D19}" type="parTrans" cxnId="{EF8535EC-31EB-496E-A7C9-A882AD63538C}">
      <dgm:prSet/>
      <dgm:spPr/>
      <dgm:t>
        <a:bodyPr/>
        <a:lstStyle/>
        <a:p>
          <a:endParaRPr lang="en-US"/>
        </a:p>
      </dgm:t>
    </dgm:pt>
    <dgm:pt modelId="{2AAF2F8C-D7D9-483C-A5E1-348BB1B2BBA1}" type="sibTrans" cxnId="{EF8535EC-31EB-496E-A7C9-A882AD63538C}">
      <dgm:prSet/>
      <dgm:spPr/>
      <dgm:t>
        <a:bodyPr/>
        <a:lstStyle/>
        <a:p>
          <a:endParaRPr lang="en-US"/>
        </a:p>
      </dgm:t>
    </dgm:pt>
    <dgm:pt modelId="{5E2CCA99-B961-4F2A-AC5C-E9B2564CC41F}" type="pres">
      <dgm:prSet presAssocID="{C76569FC-41AF-467F-BB54-584A14349DD6}" presName="Name0" presStyleCnt="0">
        <dgm:presLayoutVars>
          <dgm:dir/>
          <dgm:animLvl val="lvl"/>
          <dgm:resizeHandles val="exact"/>
        </dgm:presLayoutVars>
      </dgm:prSet>
      <dgm:spPr/>
      <dgm:t>
        <a:bodyPr/>
        <a:lstStyle/>
        <a:p>
          <a:endParaRPr lang="en-US"/>
        </a:p>
      </dgm:t>
    </dgm:pt>
    <dgm:pt modelId="{F2897867-D5B0-4196-878F-930D4CB00E68}" type="pres">
      <dgm:prSet presAssocID="{762DEC2C-7BF9-4772-9AB5-9E4756992D30}" presName="boxAndChildren" presStyleCnt="0"/>
      <dgm:spPr/>
    </dgm:pt>
    <dgm:pt modelId="{EB3E1F5C-C12C-4672-997D-FB2EE21726F6}" type="pres">
      <dgm:prSet presAssocID="{762DEC2C-7BF9-4772-9AB5-9E4756992D30}" presName="parentTextBox" presStyleLbl="node1" presStyleIdx="0" presStyleCnt="4"/>
      <dgm:spPr/>
      <dgm:t>
        <a:bodyPr/>
        <a:lstStyle/>
        <a:p>
          <a:endParaRPr lang="en-US"/>
        </a:p>
      </dgm:t>
    </dgm:pt>
    <dgm:pt modelId="{78812A50-FC7D-479F-B7E0-474AF14E2292}" type="pres">
      <dgm:prSet presAssocID="{316402BD-1671-422E-82B7-5F2E9FFCB1A4}" presName="sp" presStyleCnt="0"/>
      <dgm:spPr/>
    </dgm:pt>
    <dgm:pt modelId="{24FA2741-4241-48D4-892B-A248A5AB172B}" type="pres">
      <dgm:prSet presAssocID="{601164C9-ED9F-4EF8-98EC-9266EE68F992}" presName="arrowAndChildren" presStyleCnt="0"/>
      <dgm:spPr/>
    </dgm:pt>
    <dgm:pt modelId="{07201CB1-710A-4FD6-92D5-B58B1C008174}" type="pres">
      <dgm:prSet presAssocID="{601164C9-ED9F-4EF8-98EC-9266EE68F992}" presName="parentTextArrow" presStyleLbl="node1" presStyleIdx="1" presStyleCnt="4"/>
      <dgm:spPr/>
      <dgm:t>
        <a:bodyPr/>
        <a:lstStyle/>
        <a:p>
          <a:endParaRPr lang="en-US"/>
        </a:p>
      </dgm:t>
    </dgm:pt>
    <dgm:pt modelId="{7E57EE09-1879-4A78-B17D-C5407D3F8F17}" type="pres">
      <dgm:prSet presAssocID="{F8BAC674-E160-48B7-AA7E-D921E69406A5}" presName="sp" presStyleCnt="0"/>
      <dgm:spPr/>
    </dgm:pt>
    <dgm:pt modelId="{1FE21385-CAC6-4601-A0A9-740A75039772}" type="pres">
      <dgm:prSet presAssocID="{CCE29DAA-F04B-4A28-863A-E2EA47040BAA}" presName="arrowAndChildren" presStyleCnt="0"/>
      <dgm:spPr/>
    </dgm:pt>
    <dgm:pt modelId="{CAF54BCB-9C8A-481D-9811-28852C4E3AFD}" type="pres">
      <dgm:prSet presAssocID="{CCE29DAA-F04B-4A28-863A-E2EA47040BAA}" presName="parentTextArrow" presStyleLbl="node1" presStyleIdx="2" presStyleCnt="4"/>
      <dgm:spPr/>
      <dgm:t>
        <a:bodyPr/>
        <a:lstStyle/>
        <a:p>
          <a:endParaRPr lang="en-US"/>
        </a:p>
      </dgm:t>
    </dgm:pt>
    <dgm:pt modelId="{2AFE2CF3-68AA-44FB-83CB-A8579FC992A7}" type="pres">
      <dgm:prSet presAssocID="{39E136A8-28B9-4A69-A703-AE7FF74D51C0}" presName="sp" presStyleCnt="0"/>
      <dgm:spPr/>
    </dgm:pt>
    <dgm:pt modelId="{35E41493-377A-4EF7-B336-E295BE8CE6FC}" type="pres">
      <dgm:prSet presAssocID="{76A0CA3B-EF25-4828-9E7C-435131EA5A0A}" presName="arrowAndChildren" presStyleCnt="0"/>
      <dgm:spPr/>
    </dgm:pt>
    <dgm:pt modelId="{6F909C73-880F-4BFB-819E-A0F3BA46419E}" type="pres">
      <dgm:prSet presAssocID="{76A0CA3B-EF25-4828-9E7C-435131EA5A0A}" presName="parentTextArrow" presStyleLbl="node1" presStyleIdx="3" presStyleCnt="4"/>
      <dgm:spPr/>
      <dgm:t>
        <a:bodyPr/>
        <a:lstStyle/>
        <a:p>
          <a:endParaRPr lang="en-US"/>
        </a:p>
      </dgm:t>
    </dgm:pt>
  </dgm:ptLst>
  <dgm:cxnLst>
    <dgm:cxn modelId="{F935C4ED-F94B-4285-86A5-52433ADDA40A}" type="presOf" srcId="{C76569FC-41AF-467F-BB54-584A14349DD6}" destId="{5E2CCA99-B961-4F2A-AC5C-E9B2564CC41F}" srcOrd="0" destOrd="0" presId="urn:microsoft.com/office/officeart/2005/8/layout/process4"/>
    <dgm:cxn modelId="{4845C3E1-C225-4ED3-936B-08C20715056E}" type="presOf" srcId="{601164C9-ED9F-4EF8-98EC-9266EE68F992}" destId="{07201CB1-710A-4FD6-92D5-B58B1C008174}" srcOrd="0" destOrd="0" presId="urn:microsoft.com/office/officeart/2005/8/layout/process4"/>
    <dgm:cxn modelId="{C1555487-86E8-4D4A-AE1D-9D79962478E8}" type="presOf" srcId="{762DEC2C-7BF9-4772-9AB5-9E4756992D30}" destId="{EB3E1F5C-C12C-4672-997D-FB2EE21726F6}" srcOrd="0" destOrd="0" presId="urn:microsoft.com/office/officeart/2005/8/layout/process4"/>
    <dgm:cxn modelId="{B21181A2-672F-42AF-ACAA-40437E4BFD51}" srcId="{C76569FC-41AF-467F-BB54-584A14349DD6}" destId="{CCE29DAA-F04B-4A28-863A-E2EA47040BAA}" srcOrd="1" destOrd="0" parTransId="{5FB23F2E-47E5-4F4B-AB98-9759CD4A3C72}" sibTransId="{F8BAC674-E160-48B7-AA7E-D921E69406A5}"/>
    <dgm:cxn modelId="{3323DF26-0CAE-40F9-9F57-7405720CCC93}" srcId="{C76569FC-41AF-467F-BB54-584A14349DD6}" destId="{601164C9-ED9F-4EF8-98EC-9266EE68F992}" srcOrd="2" destOrd="0" parTransId="{D150F5A2-3AE4-4CF2-AA08-4B0DA44E792C}" sibTransId="{316402BD-1671-422E-82B7-5F2E9FFCB1A4}"/>
    <dgm:cxn modelId="{83AFD4E3-CFD0-47E0-9871-370E06048F5A}" srcId="{C76569FC-41AF-467F-BB54-584A14349DD6}" destId="{76A0CA3B-EF25-4828-9E7C-435131EA5A0A}" srcOrd="0" destOrd="0" parTransId="{7977D82F-B4AD-4502-B381-923F8DA519BC}" sibTransId="{39E136A8-28B9-4A69-A703-AE7FF74D51C0}"/>
    <dgm:cxn modelId="{788C0EB9-C81A-4B61-ACD9-90FDB8FABEC5}" type="presOf" srcId="{CCE29DAA-F04B-4A28-863A-E2EA47040BAA}" destId="{CAF54BCB-9C8A-481D-9811-28852C4E3AFD}" srcOrd="0" destOrd="0" presId="urn:microsoft.com/office/officeart/2005/8/layout/process4"/>
    <dgm:cxn modelId="{CD63CC22-CB88-4ED9-A2E0-5D9DA0BD3E1A}" type="presOf" srcId="{76A0CA3B-EF25-4828-9E7C-435131EA5A0A}" destId="{6F909C73-880F-4BFB-819E-A0F3BA46419E}" srcOrd="0" destOrd="0" presId="urn:microsoft.com/office/officeart/2005/8/layout/process4"/>
    <dgm:cxn modelId="{EF8535EC-31EB-496E-A7C9-A882AD63538C}" srcId="{C76569FC-41AF-467F-BB54-584A14349DD6}" destId="{762DEC2C-7BF9-4772-9AB5-9E4756992D30}" srcOrd="3" destOrd="0" parTransId="{47531CD3-A2BB-488F-A9AE-4EEFCA5F5D19}" sibTransId="{2AAF2F8C-D7D9-483C-A5E1-348BB1B2BBA1}"/>
    <dgm:cxn modelId="{E32A9472-F680-41AA-AEBB-DCC455B1A233}" type="presParOf" srcId="{5E2CCA99-B961-4F2A-AC5C-E9B2564CC41F}" destId="{F2897867-D5B0-4196-878F-930D4CB00E68}" srcOrd="0" destOrd="0" presId="urn:microsoft.com/office/officeart/2005/8/layout/process4"/>
    <dgm:cxn modelId="{37643131-8FDD-4A9B-9D6D-A712AFC0EABB}" type="presParOf" srcId="{F2897867-D5B0-4196-878F-930D4CB00E68}" destId="{EB3E1F5C-C12C-4672-997D-FB2EE21726F6}" srcOrd="0" destOrd="0" presId="urn:microsoft.com/office/officeart/2005/8/layout/process4"/>
    <dgm:cxn modelId="{37EF5ED6-0C95-4475-A790-71832965F503}" type="presParOf" srcId="{5E2CCA99-B961-4F2A-AC5C-E9B2564CC41F}" destId="{78812A50-FC7D-479F-B7E0-474AF14E2292}" srcOrd="1" destOrd="0" presId="urn:microsoft.com/office/officeart/2005/8/layout/process4"/>
    <dgm:cxn modelId="{93459762-AF99-45D5-AF55-C976031F4B2E}" type="presParOf" srcId="{5E2CCA99-B961-4F2A-AC5C-E9B2564CC41F}" destId="{24FA2741-4241-48D4-892B-A248A5AB172B}" srcOrd="2" destOrd="0" presId="urn:microsoft.com/office/officeart/2005/8/layout/process4"/>
    <dgm:cxn modelId="{53EA1332-D8F9-424F-A6AC-6FD7A9B82C45}" type="presParOf" srcId="{24FA2741-4241-48D4-892B-A248A5AB172B}" destId="{07201CB1-710A-4FD6-92D5-B58B1C008174}" srcOrd="0" destOrd="0" presId="urn:microsoft.com/office/officeart/2005/8/layout/process4"/>
    <dgm:cxn modelId="{62FCF650-1264-4BE7-B956-11372F374B04}" type="presParOf" srcId="{5E2CCA99-B961-4F2A-AC5C-E9B2564CC41F}" destId="{7E57EE09-1879-4A78-B17D-C5407D3F8F17}" srcOrd="3" destOrd="0" presId="urn:microsoft.com/office/officeart/2005/8/layout/process4"/>
    <dgm:cxn modelId="{9F738291-953A-4BDE-A827-811DA5BE43A6}" type="presParOf" srcId="{5E2CCA99-B961-4F2A-AC5C-E9B2564CC41F}" destId="{1FE21385-CAC6-4601-A0A9-740A75039772}" srcOrd="4" destOrd="0" presId="urn:microsoft.com/office/officeart/2005/8/layout/process4"/>
    <dgm:cxn modelId="{BD51E87B-EDEF-4AAD-81C7-FAC2F71D2BF2}" type="presParOf" srcId="{1FE21385-CAC6-4601-A0A9-740A75039772}" destId="{CAF54BCB-9C8A-481D-9811-28852C4E3AFD}" srcOrd="0" destOrd="0" presId="urn:microsoft.com/office/officeart/2005/8/layout/process4"/>
    <dgm:cxn modelId="{88826530-DB3B-4427-95CD-8EECE722B237}" type="presParOf" srcId="{5E2CCA99-B961-4F2A-AC5C-E9B2564CC41F}" destId="{2AFE2CF3-68AA-44FB-83CB-A8579FC992A7}" srcOrd="5" destOrd="0" presId="urn:microsoft.com/office/officeart/2005/8/layout/process4"/>
    <dgm:cxn modelId="{4B51A313-9CFB-487B-BE34-99B367FC0534}" type="presParOf" srcId="{5E2CCA99-B961-4F2A-AC5C-E9B2564CC41F}" destId="{35E41493-377A-4EF7-B336-E295BE8CE6FC}" srcOrd="6" destOrd="0" presId="urn:microsoft.com/office/officeart/2005/8/layout/process4"/>
    <dgm:cxn modelId="{7276DEE9-DC00-4741-9023-6D5D8538D389}" type="presParOf" srcId="{35E41493-377A-4EF7-B336-E295BE8CE6FC}" destId="{6F909C73-880F-4BFB-819E-A0F3BA46419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6AC9ED2-5DA6-4D51-BBFA-D140E110029E}"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A6080B04-36AE-4755-AE3B-8F09473D59FD}">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Although server farms and Web proxies are sufficient for the construction of large websites and performance improvement they are inadequate for the most popular websites</a:t>
          </a:r>
          <a:endParaRPr lang="en-US" dirty="0"/>
        </a:p>
      </dgm:t>
    </dgm:pt>
    <dgm:pt modelId="{7C33B63D-1E5E-4FB2-9388-CB5D24078814}" type="parTrans" cxnId="{7090878C-E84E-4D46-9A6A-D22D614807F8}">
      <dgm:prSet/>
      <dgm:spPr/>
      <dgm:t>
        <a:bodyPr/>
        <a:lstStyle/>
        <a:p>
          <a:endParaRPr lang="en-US"/>
        </a:p>
      </dgm:t>
    </dgm:pt>
    <dgm:pt modelId="{D39BDCC4-8763-4B60-904C-826E3CEC1144}" type="sibTrans" cxnId="{7090878C-E84E-4D46-9A6A-D22D614807F8}">
      <dgm:prSet/>
      <dgm:spPr/>
      <dgm:t>
        <a:bodyPr/>
        <a:lstStyle/>
        <a:p>
          <a:endParaRPr lang="en-US"/>
        </a:p>
      </dgm:t>
    </dgm:pt>
    <dgm:pt modelId="{DC43FA3D-8BD7-4AB7-8760-9AD0199DDE6A}">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For those websites Content Distribution Networks are needed to place a copy of the page in a set of nodes at different locations and direct the client to use a nearby node as the server</a:t>
          </a:r>
          <a:endParaRPr lang="en-US" dirty="0"/>
        </a:p>
      </dgm:t>
    </dgm:pt>
    <dgm:pt modelId="{5D22BECD-5A7B-4EA5-8098-F870896E993A}" type="parTrans" cxnId="{813C77D8-9F49-4476-AE98-268440255746}">
      <dgm:prSet/>
      <dgm:spPr/>
      <dgm:t>
        <a:bodyPr/>
        <a:lstStyle/>
        <a:p>
          <a:endParaRPr lang="en-US"/>
        </a:p>
      </dgm:t>
    </dgm:pt>
    <dgm:pt modelId="{88F7EEFE-E806-4AC2-857F-59EE47AAA24E}" type="sibTrans" cxnId="{813C77D8-9F49-4476-AE98-268440255746}">
      <dgm:prSet/>
      <dgm:spPr/>
      <dgm:t>
        <a:bodyPr/>
        <a:lstStyle/>
        <a:p>
          <a:endParaRPr lang="en-US"/>
        </a:p>
      </dgm:t>
    </dgm:pt>
    <dgm:pt modelId="{B1499C63-15F1-4A87-B633-AA1DD20F55A3}" type="pres">
      <dgm:prSet presAssocID="{96AC9ED2-5DA6-4D51-BBFA-D140E110029E}" presName="linear" presStyleCnt="0">
        <dgm:presLayoutVars>
          <dgm:animLvl val="lvl"/>
          <dgm:resizeHandles val="exact"/>
        </dgm:presLayoutVars>
      </dgm:prSet>
      <dgm:spPr/>
      <dgm:t>
        <a:bodyPr/>
        <a:lstStyle/>
        <a:p>
          <a:endParaRPr lang="en-US"/>
        </a:p>
      </dgm:t>
    </dgm:pt>
    <dgm:pt modelId="{597D8D70-98AA-4544-969A-2827813BA3C8}" type="pres">
      <dgm:prSet presAssocID="{A6080B04-36AE-4755-AE3B-8F09473D59FD}" presName="parentText" presStyleLbl="node1" presStyleIdx="0" presStyleCnt="2" custLinFactY="-10506" custLinFactNeighborX="5556" custLinFactNeighborY="-100000">
        <dgm:presLayoutVars>
          <dgm:chMax val="0"/>
          <dgm:bulletEnabled val="1"/>
        </dgm:presLayoutVars>
      </dgm:prSet>
      <dgm:spPr/>
      <dgm:t>
        <a:bodyPr/>
        <a:lstStyle/>
        <a:p>
          <a:endParaRPr lang="en-US"/>
        </a:p>
      </dgm:t>
    </dgm:pt>
    <dgm:pt modelId="{7EAE564D-BE34-4D3B-8F43-B9BE44B805E6}" type="pres">
      <dgm:prSet presAssocID="{D39BDCC4-8763-4B60-904C-826E3CEC1144}" presName="spacer" presStyleCnt="0"/>
      <dgm:spPr/>
    </dgm:pt>
    <dgm:pt modelId="{40A1A425-8A1B-4EDB-876B-DE9427F6F4DF}" type="pres">
      <dgm:prSet presAssocID="{DC43FA3D-8BD7-4AB7-8760-9AD0199DDE6A}" presName="parentText" presStyleLbl="node1" presStyleIdx="1" presStyleCnt="2" custLinFactY="-11816" custLinFactNeighborY="-100000">
        <dgm:presLayoutVars>
          <dgm:chMax val="0"/>
          <dgm:bulletEnabled val="1"/>
        </dgm:presLayoutVars>
      </dgm:prSet>
      <dgm:spPr/>
      <dgm:t>
        <a:bodyPr/>
        <a:lstStyle/>
        <a:p>
          <a:endParaRPr lang="en-US"/>
        </a:p>
      </dgm:t>
    </dgm:pt>
  </dgm:ptLst>
  <dgm:cxnLst>
    <dgm:cxn modelId="{5693A31A-E1A2-4F0F-8B7D-990E78563CD7}" type="presOf" srcId="{DC43FA3D-8BD7-4AB7-8760-9AD0199DDE6A}" destId="{40A1A425-8A1B-4EDB-876B-DE9427F6F4DF}" srcOrd="0" destOrd="0" presId="urn:microsoft.com/office/officeart/2005/8/layout/vList2"/>
    <dgm:cxn modelId="{7090878C-E84E-4D46-9A6A-D22D614807F8}" srcId="{96AC9ED2-5DA6-4D51-BBFA-D140E110029E}" destId="{A6080B04-36AE-4755-AE3B-8F09473D59FD}" srcOrd="0" destOrd="0" parTransId="{7C33B63D-1E5E-4FB2-9388-CB5D24078814}" sibTransId="{D39BDCC4-8763-4B60-904C-826E3CEC1144}"/>
    <dgm:cxn modelId="{6F0E8390-7912-4DF5-96EE-7EA51B62B061}" type="presOf" srcId="{A6080B04-36AE-4755-AE3B-8F09473D59FD}" destId="{597D8D70-98AA-4544-969A-2827813BA3C8}" srcOrd="0" destOrd="0" presId="urn:microsoft.com/office/officeart/2005/8/layout/vList2"/>
    <dgm:cxn modelId="{813C77D8-9F49-4476-AE98-268440255746}" srcId="{96AC9ED2-5DA6-4D51-BBFA-D140E110029E}" destId="{DC43FA3D-8BD7-4AB7-8760-9AD0199DDE6A}" srcOrd="1" destOrd="0" parTransId="{5D22BECD-5A7B-4EA5-8098-F870896E993A}" sibTransId="{88F7EEFE-E806-4AC2-857F-59EE47AAA24E}"/>
    <dgm:cxn modelId="{91F7860C-85BF-4BA8-8C8A-E4B17B21DCBC}" type="presOf" srcId="{96AC9ED2-5DA6-4D51-BBFA-D140E110029E}" destId="{B1499C63-15F1-4A87-B633-AA1DD20F55A3}" srcOrd="0" destOrd="0" presId="urn:microsoft.com/office/officeart/2005/8/layout/vList2"/>
    <dgm:cxn modelId="{A3DB0900-5F52-4E4A-9B82-0CAC66C53BB7}" type="presParOf" srcId="{B1499C63-15F1-4A87-B633-AA1DD20F55A3}" destId="{597D8D70-98AA-4544-969A-2827813BA3C8}" srcOrd="0" destOrd="0" presId="urn:microsoft.com/office/officeart/2005/8/layout/vList2"/>
    <dgm:cxn modelId="{302C7120-3F63-412A-8168-4C98F875AF22}" type="presParOf" srcId="{B1499C63-15F1-4A87-B633-AA1DD20F55A3}" destId="{7EAE564D-BE34-4D3B-8F43-B9BE44B805E6}" srcOrd="1" destOrd="0" presId="urn:microsoft.com/office/officeart/2005/8/layout/vList2"/>
    <dgm:cxn modelId="{504E884D-DEC4-4518-916C-4C8DEA7F5155}" type="presParOf" srcId="{B1499C63-15F1-4A87-B633-AA1DD20F55A3}" destId="{40A1A425-8A1B-4EDB-876B-DE9427F6F4D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99D8350-89C6-496B-8585-C837A8F0602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28BDCA81-DCCF-403C-9676-9832E490E491}">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Most companies do not build their CDN but instead use the services of a CDN provider to make their site perform faster</a:t>
          </a:r>
          <a:endParaRPr lang="en-US" dirty="0"/>
        </a:p>
      </dgm:t>
    </dgm:pt>
    <dgm:pt modelId="{6F605A64-E73D-4B03-83EE-35B20A2EBE5D}" type="parTrans" cxnId="{8558F5E6-02BF-4C9C-9E23-026AD1883660}">
      <dgm:prSet/>
      <dgm:spPr/>
      <dgm:t>
        <a:bodyPr/>
        <a:lstStyle/>
        <a:p>
          <a:endParaRPr lang="en-US"/>
        </a:p>
      </dgm:t>
    </dgm:pt>
    <dgm:pt modelId="{C0B38D37-AFB3-4A05-9FBF-847740F42101}" type="sibTrans" cxnId="{8558F5E6-02BF-4C9C-9E23-026AD1883660}">
      <dgm:prSet/>
      <dgm:spPr/>
      <dgm:t>
        <a:bodyPr/>
        <a:lstStyle/>
        <a:p>
          <a:endParaRPr lang="en-US"/>
        </a:p>
      </dgm:t>
    </dgm:pt>
    <dgm:pt modelId="{728BE796-E3FB-482D-9169-B30E6C0FF0E9}">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The entry pages of a website are hosted by a content owner and the content is hosted by the CDN</a:t>
          </a:r>
          <a:endParaRPr lang="en-US" dirty="0"/>
        </a:p>
      </dgm:t>
    </dgm:pt>
    <dgm:pt modelId="{B8A9BFD7-B8AF-4117-BB08-1E6565BA7362}" type="parTrans" cxnId="{80B7D4C0-408D-4C13-AB27-CB1CE0FE68A6}">
      <dgm:prSet/>
      <dgm:spPr/>
      <dgm:t>
        <a:bodyPr/>
        <a:lstStyle/>
        <a:p>
          <a:endParaRPr lang="en-US"/>
        </a:p>
      </dgm:t>
    </dgm:pt>
    <dgm:pt modelId="{EF6B36D4-51EF-4752-99B2-32D7F850E981}" type="sibTrans" cxnId="{80B7D4C0-408D-4C13-AB27-CB1CE0FE68A6}">
      <dgm:prSet/>
      <dgm:spPr/>
      <dgm:t>
        <a:bodyPr/>
        <a:lstStyle/>
        <a:p>
          <a:endParaRPr lang="en-US"/>
        </a:p>
      </dgm:t>
    </dgm:pt>
    <dgm:pt modelId="{D698B418-5E25-433A-8D2C-B6790771DBD5}">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Another advantage of using a CDN is that episodes of rapid future demand known as flash crowds can cause websites to crash and having a CDN gives a site extra emergency capacity</a:t>
          </a:r>
          <a:endParaRPr lang="en-US" dirty="0"/>
        </a:p>
      </dgm:t>
    </dgm:pt>
    <dgm:pt modelId="{8757D6DE-530E-4A52-951A-3283958E8966}" type="parTrans" cxnId="{B7746A33-16A9-4EFC-9829-F45C5B068C19}">
      <dgm:prSet/>
      <dgm:spPr/>
      <dgm:t>
        <a:bodyPr/>
        <a:lstStyle/>
        <a:p>
          <a:endParaRPr lang="en-US"/>
        </a:p>
      </dgm:t>
    </dgm:pt>
    <dgm:pt modelId="{24429E77-131B-412A-BA9B-0B52C06E7314}" type="sibTrans" cxnId="{B7746A33-16A9-4EFC-9829-F45C5B068C19}">
      <dgm:prSet/>
      <dgm:spPr/>
      <dgm:t>
        <a:bodyPr/>
        <a:lstStyle/>
        <a:p>
          <a:endParaRPr lang="en-US"/>
        </a:p>
      </dgm:t>
    </dgm:pt>
    <dgm:pt modelId="{D6E7DA52-3028-491D-94CB-DC1E6FF7AAEC}" type="pres">
      <dgm:prSet presAssocID="{099D8350-89C6-496B-8585-C837A8F0602C}" presName="linear" presStyleCnt="0">
        <dgm:presLayoutVars>
          <dgm:animLvl val="lvl"/>
          <dgm:resizeHandles val="exact"/>
        </dgm:presLayoutVars>
      </dgm:prSet>
      <dgm:spPr/>
      <dgm:t>
        <a:bodyPr/>
        <a:lstStyle/>
        <a:p>
          <a:endParaRPr lang="en-US"/>
        </a:p>
      </dgm:t>
    </dgm:pt>
    <dgm:pt modelId="{B8DB12F9-A565-426C-ABDF-D1EA566F1DBC}" type="pres">
      <dgm:prSet presAssocID="{28BDCA81-DCCF-403C-9676-9832E490E491}" presName="parentText" presStyleLbl="node1" presStyleIdx="0" presStyleCnt="3">
        <dgm:presLayoutVars>
          <dgm:chMax val="0"/>
          <dgm:bulletEnabled val="1"/>
        </dgm:presLayoutVars>
      </dgm:prSet>
      <dgm:spPr/>
      <dgm:t>
        <a:bodyPr/>
        <a:lstStyle/>
        <a:p>
          <a:endParaRPr lang="en-US"/>
        </a:p>
      </dgm:t>
    </dgm:pt>
    <dgm:pt modelId="{D96F8EA1-EF15-4D67-8C5E-C2B190FB7CAB}" type="pres">
      <dgm:prSet presAssocID="{C0B38D37-AFB3-4A05-9FBF-847740F42101}" presName="spacer" presStyleCnt="0"/>
      <dgm:spPr/>
    </dgm:pt>
    <dgm:pt modelId="{A259D56A-2083-4E39-83DA-F8C8423E127A}" type="pres">
      <dgm:prSet presAssocID="{728BE796-E3FB-482D-9169-B30E6C0FF0E9}" presName="parentText" presStyleLbl="node1" presStyleIdx="1" presStyleCnt="3">
        <dgm:presLayoutVars>
          <dgm:chMax val="0"/>
          <dgm:bulletEnabled val="1"/>
        </dgm:presLayoutVars>
      </dgm:prSet>
      <dgm:spPr/>
      <dgm:t>
        <a:bodyPr/>
        <a:lstStyle/>
        <a:p>
          <a:endParaRPr lang="en-US"/>
        </a:p>
      </dgm:t>
    </dgm:pt>
    <dgm:pt modelId="{431577B7-23A2-4AA0-A9FA-F1A75037FFD2}" type="pres">
      <dgm:prSet presAssocID="{EF6B36D4-51EF-4752-99B2-32D7F850E981}" presName="spacer" presStyleCnt="0"/>
      <dgm:spPr/>
    </dgm:pt>
    <dgm:pt modelId="{07FAED66-C33D-461D-A6BA-03495722411E}" type="pres">
      <dgm:prSet presAssocID="{D698B418-5E25-433A-8D2C-B6790771DBD5}" presName="parentText" presStyleLbl="node1" presStyleIdx="2" presStyleCnt="3">
        <dgm:presLayoutVars>
          <dgm:chMax val="0"/>
          <dgm:bulletEnabled val="1"/>
        </dgm:presLayoutVars>
      </dgm:prSet>
      <dgm:spPr/>
      <dgm:t>
        <a:bodyPr/>
        <a:lstStyle/>
        <a:p>
          <a:endParaRPr lang="en-US"/>
        </a:p>
      </dgm:t>
    </dgm:pt>
  </dgm:ptLst>
  <dgm:cxnLst>
    <dgm:cxn modelId="{80B7D4C0-408D-4C13-AB27-CB1CE0FE68A6}" srcId="{099D8350-89C6-496B-8585-C837A8F0602C}" destId="{728BE796-E3FB-482D-9169-B30E6C0FF0E9}" srcOrd="1" destOrd="0" parTransId="{B8A9BFD7-B8AF-4117-BB08-1E6565BA7362}" sibTransId="{EF6B36D4-51EF-4752-99B2-32D7F850E981}"/>
    <dgm:cxn modelId="{8558F5E6-02BF-4C9C-9E23-026AD1883660}" srcId="{099D8350-89C6-496B-8585-C837A8F0602C}" destId="{28BDCA81-DCCF-403C-9676-9832E490E491}" srcOrd="0" destOrd="0" parTransId="{6F605A64-E73D-4B03-83EE-35B20A2EBE5D}" sibTransId="{C0B38D37-AFB3-4A05-9FBF-847740F42101}"/>
    <dgm:cxn modelId="{F8B627EF-B9A6-4F9D-8E16-81D64E589970}" type="presOf" srcId="{D698B418-5E25-433A-8D2C-B6790771DBD5}" destId="{07FAED66-C33D-461D-A6BA-03495722411E}" srcOrd="0" destOrd="0" presId="urn:microsoft.com/office/officeart/2005/8/layout/vList2"/>
    <dgm:cxn modelId="{B7746A33-16A9-4EFC-9829-F45C5B068C19}" srcId="{099D8350-89C6-496B-8585-C837A8F0602C}" destId="{D698B418-5E25-433A-8D2C-B6790771DBD5}" srcOrd="2" destOrd="0" parTransId="{8757D6DE-530E-4A52-951A-3283958E8966}" sibTransId="{24429E77-131B-412A-BA9B-0B52C06E7314}"/>
    <dgm:cxn modelId="{4BE2E221-80F9-4793-AA72-B39B038F35C5}" type="presOf" srcId="{28BDCA81-DCCF-403C-9676-9832E490E491}" destId="{B8DB12F9-A565-426C-ABDF-D1EA566F1DBC}" srcOrd="0" destOrd="0" presId="urn:microsoft.com/office/officeart/2005/8/layout/vList2"/>
    <dgm:cxn modelId="{220014C8-F8C4-458F-B405-E820857F5D7F}" type="presOf" srcId="{099D8350-89C6-496B-8585-C837A8F0602C}" destId="{D6E7DA52-3028-491D-94CB-DC1E6FF7AAEC}" srcOrd="0" destOrd="0" presId="urn:microsoft.com/office/officeart/2005/8/layout/vList2"/>
    <dgm:cxn modelId="{316018DB-9FFD-4969-9AB4-12B0BB274C40}" type="presOf" srcId="{728BE796-E3FB-482D-9169-B30E6C0FF0E9}" destId="{A259D56A-2083-4E39-83DA-F8C8423E127A}" srcOrd="0" destOrd="0" presId="urn:microsoft.com/office/officeart/2005/8/layout/vList2"/>
    <dgm:cxn modelId="{68DA0E66-BD25-42C7-93E7-7ED8AEAFC322}" type="presParOf" srcId="{D6E7DA52-3028-491D-94CB-DC1E6FF7AAEC}" destId="{B8DB12F9-A565-426C-ABDF-D1EA566F1DBC}" srcOrd="0" destOrd="0" presId="urn:microsoft.com/office/officeart/2005/8/layout/vList2"/>
    <dgm:cxn modelId="{CABDCFF6-29D2-4CFA-8708-BE654DDD7E38}" type="presParOf" srcId="{D6E7DA52-3028-491D-94CB-DC1E6FF7AAEC}" destId="{D96F8EA1-EF15-4D67-8C5E-C2B190FB7CAB}" srcOrd="1" destOrd="0" presId="urn:microsoft.com/office/officeart/2005/8/layout/vList2"/>
    <dgm:cxn modelId="{5258BA1D-DCD2-4115-ADAA-81B58B0FDFB6}" type="presParOf" srcId="{D6E7DA52-3028-491D-94CB-DC1E6FF7AAEC}" destId="{A259D56A-2083-4E39-83DA-F8C8423E127A}" srcOrd="2" destOrd="0" presId="urn:microsoft.com/office/officeart/2005/8/layout/vList2"/>
    <dgm:cxn modelId="{AD204F09-E4E0-436D-BA13-2B2A7A9BBD36}" type="presParOf" srcId="{D6E7DA52-3028-491D-94CB-DC1E6FF7AAEC}" destId="{431577B7-23A2-4AA0-A9FA-F1A75037FFD2}" srcOrd="3" destOrd="0" presId="urn:microsoft.com/office/officeart/2005/8/layout/vList2"/>
    <dgm:cxn modelId="{625D5396-A702-4DD6-957A-423D31488089}" type="presParOf" srcId="{D6E7DA52-3028-491D-94CB-DC1E6FF7AAEC}" destId="{07FAED66-C33D-461D-A6BA-03495722411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8A4ACB5-0313-44FB-AE63-2002EE706AE0}" type="doc">
      <dgm:prSet loTypeId="urn:microsoft.com/office/officeart/2005/8/layout/target3" loCatId="relationship" qsTypeId="urn:microsoft.com/office/officeart/2005/8/quickstyle/simple5" qsCatId="simple" csTypeId="urn:microsoft.com/office/officeart/2005/8/colors/accent1_2" csCatId="accent1" phldr="1"/>
      <dgm:spPr/>
      <dgm:t>
        <a:bodyPr/>
        <a:lstStyle/>
        <a:p>
          <a:endParaRPr lang="en-US"/>
        </a:p>
      </dgm:t>
    </dgm:pt>
    <dgm:pt modelId="{324EE8C1-169C-4DF0-9020-B986B987B99C}">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Peer to Peer file sharing networks consist of many computers pooling their resources to form a content distribution system</a:t>
          </a:r>
          <a:endParaRPr lang="en-US" dirty="0">
            <a:solidFill>
              <a:schemeClr val="bg1"/>
            </a:solidFill>
          </a:endParaRPr>
        </a:p>
      </dgm:t>
    </dgm:pt>
    <dgm:pt modelId="{3F6A3D52-C2EA-4A43-81E8-563F9BC09E03}" type="parTrans" cxnId="{4B4D28EE-C1B2-4237-8FEE-73872A89DF4A}">
      <dgm:prSet/>
      <dgm:spPr/>
      <dgm:t>
        <a:bodyPr/>
        <a:lstStyle/>
        <a:p>
          <a:endParaRPr lang="en-US"/>
        </a:p>
      </dgm:t>
    </dgm:pt>
    <dgm:pt modelId="{77D04DEC-B4D7-4651-BBA3-04073968C575}" type="sibTrans" cxnId="{4B4D28EE-C1B2-4237-8FEE-73872A89DF4A}">
      <dgm:prSet/>
      <dgm:spPr/>
      <dgm:t>
        <a:bodyPr/>
        <a:lstStyle/>
        <a:p>
          <a:endParaRPr lang="en-US"/>
        </a:p>
      </dgm:t>
    </dgm:pt>
    <dgm:pt modelId="{C3BC6F06-EB1E-4202-818F-A605D99A4A96}">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The computers are called peers because each one can alternately act as a both a client and server to a peer</a:t>
          </a:r>
          <a:endParaRPr lang="en-US" dirty="0">
            <a:solidFill>
              <a:schemeClr val="bg1"/>
            </a:solidFill>
          </a:endParaRPr>
        </a:p>
      </dgm:t>
    </dgm:pt>
    <dgm:pt modelId="{892A8FBB-F975-4500-B10C-98740E7632EC}" type="parTrans" cxnId="{92F25AA2-92E5-4DE2-BE57-C1CFCA6ACB77}">
      <dgm:prSet/>
      <dgm:spPr/>
      <dgm:t>
        <a:bodyPr/>
        <a:lstStyle/>
        <a:p>
          <a:endParaRPr lang="en-US"/>
        </a:p>
      </dgm:t>
    </dgm:pt>
    <dgm:pt modelId="{8A8C3153-3929-418E-B3BD-D10CD251D859}" type="sibTrans" cxnId="{92F25AA2-92E5-4DE2-BE57-C1CFCA6ACB77}">
      <dgm:prSet/>
      <dgm:spPr/>
      <dgm:t>
        <a:bodyPr/>
        <a:lstStyle/>
        <a:p>
          <a:endParaRPr lang="en-US"/>
        </a:p>
      </dgm:t>
    </dgm:pt>
    <dgm:pt modelId="{0C23D127-4C2F-4C49-92D5-E1B6B35F01C0}">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Most of the computers on peer to peer networks are just ordinary home computers and there is no central point of control</a:t>
          </a:r>
          <a:endParaRPr lang="en-US" dirty="0">
            <a:solidFill>
              <a:schemeClr val="bg1"/>
            </a:solidFill>
          </a:endParaRPr>
        </a:p>
      </dgm:t>
    </dgm:pt>
    <dgm:pt modelId="{9D7CF4BF-580A-4828-8C5B-EE55B3959B34}" type="parTrans" cxnId="{80983E31-FA5C-4FBA-8659-082D548BF2AC}">
      <dgm:prSet/>
      <dgm:spPr/>
      <dgm:t>
        <a:bodyPr/>
        <a:lstStyle/>
        <a:p>
          <a:endParaRPr lang="en-US"/>
        </a:p>
      </dgm:t>
    </dgm:pt>
    <dgm:pt modelId="{AC4C672E-E4F5-433C-B94E-36C3182C27CD}" type="sibTrans" cxnId="{80983E31-FA5C-4FBA-8659-082D548BF2AC}">
      <dgm:prSet/>
      <dgm:spPr/>
      <dgm:t>
        <a:bodyPr/>
        <a:lstStyle/>
        <a:p>
          <a:endParaRPr lang="en-US"/>
        </a:p>
      </dgm:t>
    </dgm:pt>
    <dgm:pt modelId="{042AE579-F923-4711-98A0-3B281C4990F8}" type="pres">
      <dgm:prSet presAssocID="{D8A4ACB5-0313-44FB-AE63-2002EE706AE0}" presName="Name0" presStyleCnt="0">
        <dgm:presLayoutVars>
          <dgm:chMax val="7"/>
          <dgm:dir/>
          <dgm:animLvl val="lvl"/>
          <dgm:resizeHandles val="exact"/>
        </dgm:presLayoutVars>
      </dgm:prSet>
      <dgm:spPr/>
      <dgm:t>
        <a:bodyPr/>
        <a:lstStyle/>
        <a:p>
          <a:endParaRPr lang="en-US"/>
        </a:p>
      </dgm:t>
    </dgm:pt>
    <dgm:pt modelId="{B4CFE3E5-2C91-46BA-B3F3-0BFE71D5999B}" type="pres">
      <dgm:prSet presAssocID="{324EE8C1-169C-4DF0-9020-B986B987B99C}" presName="circle1" presStyleLbl="node1" presStyleIdx="0" presStyleCnt="3">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979621D6-2CDD-4967-8724-D658EDAD44C7}" type="pres">
      <dgm:prSet presAssocID="{324EE8C1-169C-4DF0-9020-B986B987B99C}" presName="space" presStyleCnt="0"/>
      <dgm:spPr/>
    </dgm:pt>
    <dgm:pt modelId="{E4C37637-7F7B-4CFA-A7F0-D11BE9B7CB20}" type="pres">
      <dgm:prSet presAssocID="{324EE8C1-169C-4DF0-9020-B986B987B99C}" presName="rect1" presStyleLbl="alignAcc1" presStyleIdx="0" presStyleCnt="3"/>
      <dgm:spPr/>
      <dgm:t>
        <a:bodyPr/>
        <a:lstStyle/>
        <a:p>
          <a:endParaRPr lang="en-US"/>
        </a:p>
      </dgm:t>
    </dgm:pt>
    <dgm:pt modelId="{F1E819C8-9E8F-4950-B8BE-BB8DC3C4F4CD}" type="pres">
      <dgm:prSet presAssocID="{C3BC6F06-EB1E-4202-818F-A605D99A4A96}" presName="vertSpace2" presStyleLbl="node1" presStyleIdx="0" presStyleCnt="3"/>
      <dgm:spPr/>
    </dgm:pt>
    <dgm:pt modelId="{C883254F-B556-4713-A30A-4E4960B531C1}" type="pres">
      <dgm:prSet presAssocID="{C3BC6F06-EB1E-4202-818F-A605D99A4A96}" presName="circle2" presStyleLbl="node1" presStyleIdx="1" presStyleCnt="3">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55BD2450-7C90-4610-994B-6DB62270AFC8}" type="pres">
      <dgm:prSet presAssocID="{C3BC6F06-EB1E-4202-818F-A605D99A4A96}" presName="rect2" presStyleLbl="alignAcc1" presStyleIdx="1" presStyleCnt="3"/>
      <dgm:spPr/>
      <dgm:t>
        <a:bodyPr/>
        <a:lstStyle/>
        <a:p>
          <a:endParaRPr lang="en-US"/>
        </a:p>
      </dgm:t>
    </dgm:pt>
    <dgm:pt modelId="{4872F527-1347-4791-BAD0-BE8B999B575D}" type="pres">
      <dgm:prSet presAssocID="{0C23D127-4C2F-4C49-92D5-E1B6B35F01C0}" presName="vertSpace3" presStyleLbl="node1" presStyleIdx="1" presStyleCnt="3"/>
      <dgm:spPr/>
    </dgm:pt>
    <dgm:pt modelId="{F92E3426-D254-4457-8A4E-A159EB6A77FA}" type="pres">
      <dgm:prSet presAssocID="{0C23D127-4C2F-4C49-92D5-E1B6B35F01C0}" presName="circle3" presStyleLbl="node1" presStyleIdx="2" presStyleCnt="3">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B8F997EE-7445-4DE0-86D7-A1C86F8C281F}" type="pres">
      <dgm:prSet presAssocID="{0C23D127-4C2F-4C49-92D5-E1B6B35F01C0}" presName="rect3" presStyleLbl="alignAcc1" presStyleIdx="2" presStyleCnt="3"/>
      <dgm:spPr/>
      <dgm:t>
        <a:bodyPr/>
        <a:lstStyle/>
        <a:p>
          <a:endParaRPr lang="en-US"/>
        </a:p>
      </dgm:t>
    </dgm:pt>
    <dgm:pt modelId="{B84B1DE7-4AFC-4C15-9505-4677A995DFAB}" type="pres">
      <dgm:prSet presAssocID="{324EE8C1-169C-4DF0-9020-B986B987B99C}" presName="rect1ParTxNoCh" presStyleLbl="alignAcc1" presStyleIdx="2" presStyleCnt="3">
        <dgm:presLayoutVars>
          <dgm:chMax val="1"/>
          <dgm:bulletEnabled val="1"/>
        </dgm:presLayoutVars>
      </dgm:prSet>
      <dgm:spPr/>
      <dgm:t>
        <a:bodyPr/>
        <a:lstStyle/>
        <a:p>
          <a:endParaRPr lang="en-US"/>
        </a:p>
      </dgm:t>
    </dgm:pt>
    <dgm:pt modelId="{8F76C3B4-0C0A-45AA-B0A9-FDBF899F6BDE}" type="pres">
      <dgm:prSet presAssocID="{C3BC6F06-EB1E-4202-818F-A605D99A4A96}" presName="rect2ParTxNoCh" presStyleLbl="alignAcc1" presStyleIdx="2" presStyleCnt="3">
        <dgm:presLayoutVars>
          <dgm:chMax val="1"/>
          <dgm:bulletEnabled val="1"/>
        </dgm:presLayoutVars>
      </dgm:prSet>
      <dgm:spPr/>
      <dgm:t>
        <a:bodyPr/>
        <a:lstStyle/>
        <a:p>
          <a:endParaRPr lang="en-US"/>
        </a:p>
      </dgm:t>
    </dgm:pt>
    <dgm:pt modelId="{0374938B-B557-4BA6-ABCB-EF5BC9B9627B}" type="pres">
      <dgm:prSet presAssocID="{0C23D127-4C2F-4C49-92D5-E1B6B35F01C0}" presName="rect3ParTxNoCh" presStyleLbl="alignAcc1" presStyleIdx="2" presStyleCnt="3">
        <dgm:presLayoutVars>
          <dgm:chMax val="1"/>
          <dgm:bulletEnabled val="1"/>
        </dgm:presLayoutVars>
      </dgm:prSet>
      <dgm:spPr/>
      <dgm:t>
        <a:bodyPr/>
        <a:lstStyle/>
        <a:p>
          <a:endParaRPr lang="en-US"/>
        </a:p>
      </dgm:t>
    </dgm:pt>
  </dgm:ptLst>
  <dgm:cxnLst>
    <dgm:cxn modelId="{CCEB0AA4-D122-406C-88F0-C565716C6FA1}" type="presOf" srcId="{324EE8C1-169C-4DF0-9020-B986B987B99C}" destId="{E4C37637-7F7B-4CFA-A7F0-D11BE9B7CB20}" srcOrd="0" destOrd="0" presId="urn:microsoft.com/office/officeart/2005/8/layout/target3"/>
    <dgm:cxn modelId="{561D69C4-3954-4D52-B111-1564E1FBDBD8}" type="presOf" srcId="{0C23D127-4C2F-4C49-92D5-E1B6B35F01C0}" destId="{0374938B-B557-4BA6-ABCB-EF5BC9B9627B}" srcOrd="1" destOrd="0" presId="urn:microsoft.com/office/officeart/2005/8/layout/target3"/>
    <dgm:cxn modelId="{EB0D6471-2258-4BD5-81E8-E9E67B1921B0}" type="presOf" srcId="{C3BC6F06-EB1E-4202-818F-A605D99A4A96}" destId="{8F76C3B4-0C0A-45AA-B0A9-FDBF899F6BDE}" srcOrd="1" destOrd="0" presId="urn:microsoft.com/office/officeart/2005/8/layout/target3"/>
    <dgm:cxn modelId="{5E1E1ABE-3234-4E5D-83A1-CE0849259AE6}" type="presOf" srcId="{0C23D127-4C2F-4C49-92D5-E1B6B35F01C0}" destId="{B8F997EE-7445-4DE0-86D7-A1C86F8C281F}" srcOrd="0" destOrd="0" presId="urn:microsoft.com/office/officeart/2005/8/layout/target3"/>
    <dgm:cxn modelId="{80983E31-FA5C-4FBA-8659-082D548BF2AC}" srcId="{D8A4ACB5-0313-44FB-AE63-2002EE706AE0}" destId="{0C23D127-4C2F-4C49-92D5-E1B6B35F01C0}" srcOrd="2" destOrd="0" parTransId="{9D7CF4BF-580A-4828-8C5B-EE55B3959B34}" sibTransId="{AC4C672E-E4F5-433C-B94E-36C3182C27CD}"/>
    <dgm:cxn modelId="{A4B79327-F20B-492C-94F1-0819843D64DB}" type="presOf" srcId="{C3BC6F06-EB1E-4202-818F-A605D99A4A96}" destId="{55BD2450-7C90-4610-994B-6DB62270AFC8}" srcOrd="0" destOrd="0" presId="urn:microsoft.com/office/officeart/2005/8/layout/target3"/>
    <dgm:cxn modelId="{B168EC51-7DBA-4A41-BD9A-31CF12499FC4}" type="presOf" srcId="{324EE8C1-169C-4DF0-9020-B986B987B99C}" destId="{B84B1DE7-4AFC-4C15-9505-4677A995DFAB}" srcOrd="1" destOrd="0" presId="urn:microsoft.com/office/officeart/2005/8/layout/target3"/>
    <dgm:cxn modelId="{4B4D28EE-C1B2-4237-8FEE-73872A89DF4A}" srcId="{D8A4ACB5-0313-44FB-AE63-2002EE706AE0}" destId="{324EE8C1-169C-4DF0-9020-B986B987B99C}" srcOrd="0" destOrd="0" parTransId="{3F6A3D52-C2EA-4A43-81E8-563F9BC09E03}" sibTransId="{77D04DEC-B4D7-4651-BBA3-04073968C575}"/>
    <dgm:cxn modelId="{92F25AA2-92E5-4DE2-BE57-C1CFCA6ACB77}" srcId="{D8A4ACB5-0313-44FB-AE63-2002EE706AE0}" destId="{C3BC6F06-EB1E-4202-818F-A605D99A4A96}" srcOrd="1" destOrd="0" parTransId="{892A8FBB-F975-4500-B10C-98740E7632EC}" sibTransId="{8A8C3153-3929-418E-B3BD-D10CD251D859}"/>
    <dgm:cxn modelId="{00AE997B-7F8E-4A05-83B3-78A2CE35526E}" type="presOf" srcId="{D8A4ACB5-0313-44FB-AE63-2002EE706AE0}" destId="{042AE579-F923-4711-98A0-3B281C4990F8}" srcOrd="0" destOrd="0" presId="urn:microsoft.com/office/officeart/2005/8/layout/target3"/>
    <dgm:cxn modelId="{4282697D-B0B2-4855-943B-8C9F579B9141}" type="presParOf" srcId="{042AE579-F923-4711-98A0-3B281C4990F8}" destId="{B4CFE3E5-2C91-46BA-B3F3-0BFE71D5999B}" srcOrd="0" destOrd="0" presId="urn:microsoft.com/office/officeart/2005/8/layout/target3"/>
    <dgm:cxn modelId="{F6A5F2BC-C1B5-441F-A788-04B22D03A01A}" type="presParOf" srcId="{042AE579-F923-4711-98A0-3B281C4990F8}" destId="{979621D6-2CDD-4967-8724-D658EDAD44C7}" srcOrd="1" destOrd="0" presId="urn:microsoft.com/office/officeart/2005/8/layout/target3"/>
    <dgm:cxn modelId="{37D6B7D9-36F3-49A5-9182-D0912E0E0557}" type="presParOf" srcId="{042AE579-F923-4711-98A0-3B281C4990F8}" destId="{E4C37637-7F7B-4CFA-A7F0-D11BE9B7CB20}" srcOrd="2" destOrd="0" presId="urn:microsoft.com/office/officeart/2005/8/layout/target3"/>
    <dgm:cxn modelId="{52FF572A-6D35-4F6E-A6BD-8E24AB8DCECB}" type="presParOf" srcId="{042AE579-F923-4711-98A0-3B281C4990F8}" destId="{F1E819C8-9E8F-4950-B8BE-BB8DC3C4F4CD}" srcOrd="3" destOrd="0" presId="urn:microsoft.com/office/officeart/2005/8/layout/target3"/>
    <dgm:cxn modelId="{C06BF6F4-7210-4C78-B99C-440A938AAC95}" type="presParOf" srcId="{042AE579-F923-4711-98A0-3B281C4990F8}" destId="{C883254F-B556-4713-A30A-4E4960B531C1}" srcOrd="4" destOrd="0" presId="urn:microsoft.com/office/officeart/2005/8/layout/target3"/>
    <dgm:cxn modelId="{1849F08C-9E1F-423F-A0E7-8AABCF388CBE}" type="presParOf" srcId="{042AE579-F923-4711-98A0-3B281C4990F8}" destId="{55BD2450-7C90-4610-994B-6DB62270AFC8}" srcOrd="5" destOrd="0" presId="urn:microsoft.com/office/officeart/2005/8/layout/target3"/>
    <dgm:cxn modelId="{3133F2C9-8162-48D1-BB40-227880527D8E}" type="presParOf" srcId="{042AE579-F923-4711-98A0-3B281C4990F8}" destId="{4872F527-1347-4791-BAD0-BE8B999B575D}" srcOrd="6" destOrd="0" presId="urn:microsoft.com/office/officeart/2005/8/layout/target3"/>
    <dgm:cxn modelId="{AD32ED87-835A-41CB-A3E5-BC28244C68E5}" type="presParOf" srcId="{042AE579-F923-4711-98A0-3B281C4990F8}" destId="{F92E3426-D254-4457-8A4E-A159EB6A77FA}" srcOrd="7" destOrd="0" presId="urn:microsoft.com/office/officeart/2005/8/layout/target3"/>
    <dgm:cxn modelId="{B3EAE0CC-EE5A-4D3B-BA13-756381B84BE6}" type="presParOf" srcId="{042AE579-F923-4711-98A0-3B281C4990F8}" destId="{B8F997EE-7445-4DE0-86D7-A1C86F8C281F}" srcOrd="8" destOrd="0" presId="urn:microsoft.com/office/officeart/2005/8/layout/target3"/>
    <dgm:cxn modelId="{5B240D0B-EF3E-443C-A298-E8CDB7300ABA}" type="presParOf" srcId="{042AE579-F923-4711-98A0-3B281C4990F8}" destId="{B84B1DE7-4AFC-4C15-9505-4677A995DFAB}" srcOrd="9" destOrd="0" presId="urn:microsoft.com/office/officeart/2005/8/layout/target3"/>
    <dgm:cxn modelId="{FABCFDBB-6C76-4D7D-9192-D8C63641C34C}" type="presParOf" srcId="{042AE579-F923-4711-98A0-3B281C4990F8}" destId="{8F76C3B4-0C0A-45AA-B0A9-FDBF899F6BDE}" srcOrd="10" destOrd="0" presId="urn:microsoft.com/office/officeart/2005/8/layout/target3"/>
    <dgm:cxn modelId="{205F0362-369A-41FA-A571-7BF3FE7123D2}" type="presParOf" srcId="{042AE579-F923-4711-98A0-3B281C4990F8}" destId="{0374938B-B557-4BA6-ABCB-EF5BC9B9627B}"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80E74DD-C1F4-42AA-B3AC-9B47BA854623}" type="doc">
      <dgm:prSet loTypeId="urn:microsoft.com/office/officeart/2005/8/layout/target3" loCatId="relationship" qsTypeId="urn:microsoft.com/office/officeart/2005/8/quickstyle/simple5" qsCatId="simple" csTypeId="urn:microsoft.com/office/officeart/2005/8/colors/accent1_2" csCatId="accent1" phldr="1"/>
      <dgm:spPr/>
      <dgm:t>
        <a:bodyPr/>
        <a:lstStyle/>
        <a:p>
          <a:endParaRPr lang="en-US"/>
        </a:p>
      </dgm:t>
    </dgm:pt>
    <dgm:pt modelId="{E6FD98C8-869B-49C7-8A1C-33F3D4E16372}">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Peer to Peer networks have an enormous capacity to distribute content </a:t>
          </a:r>
          <a:endParaRPr lang="en-US" dirty="0">
            <a:solidFill>
              <a:schemeClr val="bg1"/>
            </a:solidFill>
          </a:endParaRPr>
        </a:p>
      </dgm:t>
    </dgm:pt>
    <dgm:pt modelId="{5575584D-0E5E-43F4-83B1-182F9378A40E}" type="parTrans" cxnId="{203DA9D3-E6BC-4B41-B706-5CC722943562}">
      <dgm:prSet/>
      <dgm:spPr/>
      <dgm:t>
        <a:bodyPr/>
        <a:lstStyle/>
        <a:p>
          <a:endParaRPr lang="en-US"/>
        </a:p>
      </dgm:t>
    </dgm:pt>
    <dgm:pt modelId="{11937B85-D3DE-443E-BAA1-06C1AC975295}" type="sibTrans" cxnId="{203DA9D3-E6BC-4B41-B706-5CC722943562}">
      <dgm:prSet/>
      <dgm:spPr/>
      <dgm:t>
        <a:bodyPr/>
        <a:lstStyle/>
        <a:p>
          <a:endParaRPr lang="en-US"/>
        </a:p>
      </dgm:t>
    </dgm:pt>
    <dgm:pt modelId="{0DD98264-E126-444B-A745-483B09461BA1}">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A P2P network made up of N average users each with a broadband connectivity at 1 Mbps will have an aggregate upload and download capacity of N x Mbps</a:t>
          </a:r>
          <a:endParaRPr lang="en-US" dirty="0">
            <a:solidFill>
              <a:schemeClr val="bg1"/>
            </a:solidFill>
          </a:endParaRPr>
        </a:p>
      </dgm:t>
    </dgm:pt>
    <dgm:pt modelId="{2ED1F008-78FB-460A-9C31-A6CEB9E9D1B7}" type="parTrans" cxnId="{C22F4E22-198E-4B54-BB74-84A8E1A1D492}">
      <dgm:prSet/>
      <dgm:spPr/>
      <dgm:t>
        <a:bodyPr/>
        <a:lstStyle/>
        <a:p>
          <a:endParaRPr lang="en-US"/>
        </a:p>
      </dgm:t>
    </dgm:pt>
    <dgm:pt modelId="{B651BE4C-FB6E-4AD6-8934-57589E599585}" type="sibTrans" cxnId="{C22F4E22-198E-4B54-BB74-84A8E1A1D492}">
      <dgm:prSet/>
      <dgm:spPr/>
      <dgm:t>
        <a:bodyPr/>
        <a:lstStyle/>
        <a:p>
          <a:endParaRPr lang="en-US"/>
        </a:p>
      </dgm:t>
    </dgm:pt>
    <dgm:pt modelId="{A885267B-5848-4CA9-9561-A784AF1023DF}">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Each user can upload and download at the same time because they each have a 1 Mbps link in each direction</a:t>
          </a:r>
          <a:endParaRPr lang="en-US" dirty="0">
            <a:solidFill>
              <a:schemeClr val="bg1"/>
            </a:solidFill>
          </a:endParaRPr>
        </a:p>
      </dgm:t>
    </dgm:pt>
    <dgm:pt modelId="{4A9811FD-8ED6-47D2-BEFA-31568F8527BC}" type="parTrans" cxnId="{4B66E27F-DC39-4450-8934-832E8F6BAB3D}">
      <dgm:prSet/>
      <dgm:spPr/>
      <dgm:t>
        <a:bodyPr/>
        <a:lstStyle/>
        <a:p>
          <a:endParaRPr lang="en-US"/>
        </a:p>
      </dgm:t>
    </dgm:pt>
    <dgm:pt modelId="{FFF03F3F-F2A0-4037-BF5C-4C72B2F9E7D8}" type="sibTrans" cxnId="{4B66E27F-DC39-4450-8934-832E8F6BAB3D}">
      <dgm:prSet/>
      <dgm:spPr/>
      <dgm:t>
        <a:bodyPr/>
        <a:lstStyle/>
        <a:p>
          <a:endParaRPr lang="en-US"/>
        </a:p>
      </dgm:t>
    </dgm:pt>
    <dgm:pt modelId="{2A6450C7-6F3A-4BFB-BB5D-A7035D7E368F}" type="pres">
      <dgm:prSet presAssocID="{980E74DD-C1F4-42AA-B3AC-9B47BA854623}" presName="Name0" presStyleCnt="0">
        <dgm:presLayoutVars>
          <dgm:chMax val="7"/>
          <dgm:dir/>
          <dgm:animLvl val="lvl"/>
          <dgm:resizeHandles val="exact"/>
        </dgm:presLayoutVars>
      </dgm:prSet>
      <dgm:spPr/>
      <dgm:t>
        <a:bodyPr/>
        <a:lstStyle/>
        <a:p>
          <a:endParaRPr lang="en-US"/>
        </a:p>
      </dgm:t>
    </dgm:pt>
    <dgm:pt modelId="{402BB1C9-D32F-4361-8104-8A18DDF68F79}" type="pres">
      <dgm:prSet presAssocID="{E6FD98C8-869B-49C7-8A1C-33F3D4E16372}" presName="circle1" presStyleLbl="node1" presStyleIdx="0" presStyleCnt="3">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5BF1AD95-EFD1-446D-8647-2D21DD50ED2D}" type="pres">
      <dgm:prSet presAssocID="{E6FD98C8-869B-49C7-8A1C-33F3D4E16372}" presName="space" presStyleCnt="0"/>
      <dgm:spPr/>
    </dgm:pt>
    <dgm:pt modelId="{AA9CC895-AA1F-4282-AB9C-EEC1B2AE046E}" type="pres">
      <dgm:prSet presAssocID="{E6FD98C8-869B-49C7-8A1C-33F3D4E16372}" presName="rect1" presStyleLbl="alignAcc1" presStyleIdx="0" presStyleCnt="3"/>
      <dgm:spPr/>
      <dgm:t>
        <a:bodyPr/>
        <a:lstStyle/>
        <a:p>
          <a:endParaRPr lang="en-US"/>
        </a:p>
      </dgm:t>
    </dgm:pt>
    <dgm:pt modelId="{3EEF72B2-D203-4C7B-8914-AB401B5F0C29}" type="pres">
      <dgm:prSet presAssocID="{0DD98264-E126-444B-A745-483B09461BA1}" presName="vertSpace2" presStyleLbl="node1" presStyleIdx="0" presStyleCnt="3"/>
      <dgm:spPr/>
    </dgm:pt>
    <dgm:pt modelId="{1ABD22BA-8626-4085-80CF-010FE7A84B3F}" type="pres">
      <dgm:prSet presAssocID="{0DD98264-E126-444B-A745-483B09461BA1}" presName="circle2" presStyleLbl="node1" presStyleIdx="1" presStyleCnt="3">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A6E8BBE0-3DC3-4F88-BCFA-7C61D882D519}" type="pres">
      <dgm:prSet presAssocID="{0DD98264-E126-444B-A745-483B09461BA1}" presName="rect2" presStyleLbl="alignAcc1" presStyleIdx="1" presStyleCnt="3"/>
      <dgm:spPr/>
      <dgm:t>
        <a:bodyPr/>
        <a:lstStyle/>
        <a:p>
          <a:endParaRPr lang="en-US"/>
        </a:p>
      </dgm:t>
    </dgm:pt>
    <dgm:pt modelId="{2BA685E0-2C59-49F4-8E29-02A9EC8F5DB6}" type="pres">
      <dgm:prSet presAssocID="{A885267B-5848-4CA9-9561-A784AF1023DF}" presName="vertSpace3" presStyleLbl="node1" presStyleIdx="1" presStyleCnt="3"/>
      <dgm:spPr/>
    </dgm:pt>
    <dgm:pt modelId="{3599ADCA-D117-4151-B2FF-468181AC975C}" type="pres">
      <dgm:prSet presAssocID="{A885267B-5848-4CA9-9561-A784AF1023DF}" presName="circle3" presStyleLbl="node1" presStyleIdx="2" presStyleCnt="3" custLinFactNeighborX="-3498" custLinFactNeighborY="-7613">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450E5B31-BE9B-477B-A554-96554631B6D2}" type="pres">
      <dgm:prSet presAssocID="{A885267B-5848-4CA9-9561-A784AF1023DF}" presName="rect3" presStyleLbl="alignAcc1" presStyleIdx="2" presStyleCnt="3" custLinFactNeighborX="794" custLinFactNeighborY="-7613"/>
      <dgm:spPr/>
      <dgm:t>
        <a:bodyPr/>
        <a:lstStyle/>
        <a:p>
          <a:endParaRPr lang="en-US"/>
        </a:p>
      </dgm:t>
    </dgm:pt>
    <dgm:pt modelId="{41D53A02-DC8D-4C2D-9CC7-0BF31CE9C7A7}" type="pres">
      <dgm:prSet presAssocID="{E6FD98C8-869B-49C7-8A1C-33F3D4E16372}" presName="rect1ParTxNoCh" presStyleLbl="alignAcc1" presStyleIdx="2" presStyleCnt="3">
        <dgm:presLayoutVars>
          <dgm:chMax val="1"/>
          <dgm:bulletEnabled val="1"/>
        </dgm:presLayoutVars>
      </dgm:prSet>
      <dgm:spPr/>
      <dgm:t>
        <a:bodyPr/>
        <a:lstStyle/>
        <a:p>
          <a:endParaRPr lang="en-US"/>
        </a:p>
      </dgm:t>
    </dgm:pt>
    <dgm:pt modelId="{5EE0BD99-7FCC-44E0-BD2A-1086DDDA9F3B}" type="pres">
      <dgm:prSet presAssocID="{0DD98264-E126-444B-A745-483B09461BA1}" presName="rect2ParTxNoCh" presStyleLbl="alignAcc1" presStyleIdx="2" presStyleCnt="3">
        <dgm:presLayoutVars>
          <dgm:chMax val="1"/>
          <dgm:bulletEnabled val="1"/>
        </dgm:presLayoutVars>
      </dgm:prSet>
      <dgm:spPr/>
      <dgm:t>
        <a:bodyPr/>
        <a:lstStyle/>
        <a:p>
          <a:endParaRPr lang="en-US"/>
        </a:p>
      </dgm:t>
    </dgm:pt>
    <dgm:pt modelId="{B71A561B-C32F-4645-98F8-5842AC005B69}" type="pres">
      <dgm:prSet presAssocID="{A885267B-5848-4CA9-9561-A784AF1023DF}" presName="rect3ParTxNoCh" presStyleLbl="alignAcc1" presStyleIdx="2" presStyleCnt="3">
        <dgm:presLayoutVars>
          <dgm:chMax val="1"/>
          <dgm:bulletEnabled val="1"/>
        </dgm:presLayoutVars>
      </dgm:prSet>
      <dgm:spPr/>
      <dgm:t>
        <a:bodyPr/>
        <a:lstStyle/>
        <a:p>
          <a:endParaRPr lang="en-US"/>
        </a:p>
      </dgm:t>
    </dgm:pt>
  </dgm:ptLst>
  <dgm:cxnLst>
    <dgm:cxn modelId="{8455200E-611A-4FD3-B0DA-9A003FBB0E6F}" type="presOf" srcId="{E6FD98C8-869B-49C7-8A1C-33F3D4E16372}" destId="{AA9CC895-AA1F-4282-AB9C-EEC1B2AE046E}" srcOrd="0" destOrd="0" presId="urn:microsoft.com/office/officeart/2005/8/layout/target3"/>
    <dgm:cxn modelId="{773A2BF5-7676-4896-8CCC-C289E98A33A3}" type="presOf" srcId="{0DD98264-E126-444B-A745-483B09461BA1}" destId="{5EE0BD99-7FCC-44E0-BD2A-1086DDDA9F3B}" srcOrd="1" destOrd="0" presId="urn:microsoft.com/office/officeart/2005/8/layout/target3"/>
    <dgm:cxn modelId="{4B66E27F-DC39-4450-8934-832E8F6BAB3D}" srcId="{980E74DD-C1F4-42AA-B3AC-9B47BA854623}" destId="{A885267B-5848-4CA9-9561-A784AF1023DF}" srcOrd="2" destOrd="0" parTransId="{4A9811FD-8ED6-47D2-BEFA-31568F8527BC}" sibTransId="{FFF03F3F-F2A0-4037-BF5C-4C72B2F9E7D8}"/>
    <dgm:cxn modelId="{203DA9D3-E6BC-4B41-B706-5CC722943562}" srcId="{980E74DD-C1F4-42AA-B3AC-9B47BA854623}" destId="{E6FD98C8-869B-49C7-8A1C-33F3D4E16372}" srcOrd="0" destOrd="0" parTransId="{5575584D-0E5E-43F4-83B1-182F9378A40E}" sibTransId="{11937B85-D3DE-443E-BAA1-06C1AC975295}"/>
    <dgm:cxn modelId="{A735ABBA-3784-4F09-A450-FAF047C58FE8}" type="presOf" srcId="{E6FD98C8-869B-49C7-8A1C-33F3D4E16372}" destId="{41D53A02-DC8D-4C2D-9CC7-0BF31CE9C7A7}" srcOrd="1" destOrd="0" presId="urn:microsoft.com/office/officeart/2005/8/layout/target3"/>
    <dgm:cxn modelId="{EF2F3888-223D-4E92-8324-0C6A6AC59A1B}" type="presOf" srcId="{0DD98264-E126-444B-A745-483B09461BA1}" destId="{A6E8BBE0-3DC3-4F88-BCFA-7C61D882D519}" srcOrd="0" destOrd="0" presId="urn:microsoft.com/office/officeart/2005/8/layout/target3"/>
    <dgm:cxn modelId="{437A5E8E-66C9-4BD7-A68A-D7FCED383AF4}" type="presOf" srcId="{A885267B-5848-4CA9-9561-A784AF1023DF}" destId="{B71A561B-C32F-4645-98F8-5842AC005B69}" srcOrd="1" destOrd="0" presId="urn:microsoft.com/office/officeart/2005/8/layout/target3"/>
    <dgm:cxn modelId="{92E2796C-32FF-4A4F-9553-3512CFBEE3A1}" type="presOf" srcId="{A885267B-5848-4CA9-9561-A784AF1023DF}" destId="{450E5B31-BE9B-477B-A554-96554631B6D2}" srcOrd="0" destOrd="0" presId="urn:microsoft.com/office/officeart/2005/8/layout/target3"/>
    <dgm:cxn modelId="{C22F4E22-198E-4B54-BB74-84A8E1A1D492}" srcId="{980E74DD-C1F4-42AA-B3AC-9B47BA854623}" destId="{0DD98264-E126-444B-A745-483B09461BA1}" srcOrd="1" destOrd="0" parTransId="{2ED1F008-78FB-460A-9C31-A6CEB9E9D1B7}" sibTransId="{B651BE4C-FB6E-4AD6-8934-57589E599585}"/>
    <dgm:cxn modelId="{3F813AD7-B46B-4974-BAB1-B38DB2B91863}" type="presOf" srcId="{980E74DD-C1F4-42AA-B3AC-9B47BA854623}" destId="{2A6450C7-6F3A-4BFB-BB5D-A7035D7E368F}" srcOrd="0" destOrd="0" presId="urn:microsoft.com/office/officeart/2005/8/layout/target3"/>
    <dgm:cxn modelId="{37E71DF5-5564-437A-895A-6C4CE42D9300}" type="presParOf" srcId="{2A6450C7-6F3A-4BFB-BB5D-A7035D7E368F}" destId="{402BB1C9-D32F-4361-8104-8A18DDF68F79}" srcOrd="0" destOrd="0" presId="urn:microsoft.com/office/officeart/2005/8/layout/target3"/>
    <dgm:cxn modelId="{DCF24AE6-D215-4C42-B29D-61EBB04FC044}" type="presParOf" srcId="{2A6450C7-6F3A-4BFB-BB5D-A7035D7E368F}" destId="{5BF1AD95-EFD1-446D-8647-2D21DD50ED2D}" srcOrd="1" destOrd="0" presId="urn:microsoft.com/office/officeart/2005/8/layout/target3"/>
    <dgm:cxn modelId="{42686310-6071-425B-9EBD-77FD5988E89F}" type="presParOf" srcId="{2A6450C7-6F3A-4BFB-BB5D-A7035D7E368F}" destId="{AA9CC895-AA1F-4282-AB9C-EEC1B2AE046E}" srcOrd="2" destOrd="0" presId="urn:microsoft.com/office/officeart/2005/8/layout/target3"/>
    <dgm:cxn modelId="{9E687BBD-0514-4002-900D-99CB22D3F41C}" type="presParOf" srcId="{2A6450C7-6F3A-4BFB-BB5D-A7035D7E368F}" destId="{3EEF72B2-D203-4C7B-8914-AB401B5F0C29}" srcOrd="3" destOrd="0" presId="urn:microsoft.com/office/officeart/2005/8/layout/target3"/>
    <dgm:cxn modelId="{B5625738-2068-43F7-9214-02A33AD23C87}" type="presParOf" srcId="{2A6450C7-6F3A-4BFB-BB5D-A7035D7E368F}" destId="{1ABD22BA-8626-4085-80CF-010FE7A84B3F}" srcOrd="4" destOrd="0" presId="urn:microsoft.com/office/officeart/2005/8/layout/target3"/>
    <dgm:cxn modelId="{63C9AF33-5A75-4CC9-8A32-3BD163EB1A59}" type="presParOf" srcId="{2A6450C7-6F3A-4BFB-BB5D-A7035D7E368F}" destId="{A6E8BBE0-3DC3-4F88-BCFA-7C61D882D519}" srcOrd="5" destOrd="0" presId="urn:microsoft.com/office/officeart/2005/8/layout/target3"/>
    <dgm:cxn modelId="{89C5981A-9EE2-4558-A726-BB206B55217E}" type="presParOf" srcId="{2A6450C7-6F3A-4BFB-BB5D-A7035D7E368F}" destId="{2BA685E0-2C59-49F4-8E29-02A9EC8F5DB6}" srcOrd="6" destOrd="0" presId="urn:microsoft.com/office/officeart/2005/8/layout/target3"/>
    <dgm:cxn modelId="{FD6C1285-C49C-4E1D-87BB-0BFC90A140A8}" type="presParOf" srcId="{2A6450C7-6F3A-4BFB-BB5D-A7035D7E368F}" destId="{3599ADCA-D117-4151-B2FF-468181AC975C}" srcOrd="7" destOrd="0" presId="urn:microsoft.com/office/officeart/2005/8/layout/target3"/>
    <dgm:cxn modelId="{E277BA53-2A55-44B0-9221-C86A7CCF6A63}" type="presParOf" srcId="{2A6450C7-6F3A-4BFB-BB5D-A7035D7E368F}" destId="{450E5B31-BE9B-477B-A554-96554631B6D2}" srcOrd="8" destOrd="0" presId="urn:microsoft.com/office/officeart/2005/8/layout/target3"/>
    <dgm:cxn modelId="{2222F037-D19F-4BBA-807B-74EAAE0F18E5}" type="presParOf" srcId="{2A6450C7-6F3A-4BFB-BB5D-A7035D7E368F}" destId="{41D53A02-DC8D-4C2D-9CC7-0BF31CE9C7A7}" srcOrd="9" destOrd="0" presId="urn:microsoft.com/office/officeart/2005/8/layout/target3"/>
    <dgm:cxn modelId="{C097DE3C-91DC-4CAD-AA77-AE89088BAB29}" type="presParOf" srcId="{2A6450C7-6F3A-4BFB-BB5D-A7035D7E368F}" destId="{5EE0BD99-7FCC-44E0-BD2A-1086DDDA9F3B}" srcOrd="10" destOrd="0" presId="urn:microsoft.com/office/officeart/2005/8/layout/target3"/>
    <dgm:cxn modelId="{85CF042E-90CD-4FBD-8AC0-34ED02338D5E}" type="presParOf" srcId="{2A6450C7-6F3A-4BFB-BB5D-A7035D7E368F}" destId="{B71A561B-C32F-4645-98F8-5842AC005B69}"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D9913CB-7279-4068-B2D3-B9B922D88F94}"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n-US"/>
        </a:p>
      </dgm:t>
    </dgm:pt>
    <dgm:pt modelId="{2F7202C6-25CE-4421-B227-25826E9EF176}">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Every content provider creates a content description called a torrent which is a file that contains: </a:t>
          </a:r>
        </a:p>
        <a:p>
          <a:pPr rtl="0"/>
          <a:r>
            <a:rPr lang="en-US" dirty="0" smtClean="0"/>
            <a:t>The name of a tracker which is a server that leads peers to the content of the torrent</a:t>
          </a:r>
        </a:p>
        <a:p>
          <a:pPr rtl="0"/>
          <a:r>
            <a:rPr lang="en-US" dirty="0" smtClean="0"/>
            <a:t>A list of equal sized pieces or chunks that make up the content </a:t>
          </a:r>
          <a:endParaRPr lang="en-US" dirty="0"/>
        </a:p>
      </dgm:t>
    </dgm:pt>
    <dgm:pt modelId="{F4549C68-3F3B-4B4D-9976-36151EB0576A}" type="parTrans" cxnId="{7B4C479F-667F-4B65-AD9D-085F91347B2A}">
      <dgm:prSet/>
      <dgm:spPr/>
      <dgm:t>
        <a:bodyPr/>
        <a:lstStyle/>
        <a:p>
          <a:endParaRPr lang="en-US"/>
        </a:p>
      </dgm:t>
    </dgm:pt>
    <dgm:pt modelId="{15BB6DDD-CE73-40BC-AF7C-EB00F53154E5}" type="sibTrans" cxnId="{7B4C479F-667F-4B65-AD9D-085F91347B2A}">
      <dgm:prSet/>
      <dgm:spPr/>
      <dgm:t>
        <a:bodyPr/>
        <a:lstStyle/>
        <a:p>
          <a:endParaRPr lang="en-US"/>
        </a:p>
      </dgm:t>
    </dgm:pt>
    <dgm:pt modelId="{1E8C2102-9ADB-425C-A8A6-C0707EA1E50E}">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To download torrent content a peer contacts the tracker for the torrent which contains a list of all the other peers that are actively downloading and uploading content</a:t>
          </a:r>
          <a:endParaRPr lang="en-US" dirty="0"/>
        </a:p>
      </dgm:t>
    </dgm:pt>
    <dgm:pt modelId="{DBD771CB-8203-45A5-983C-94ADC2831BE3}" type="parTrans" cxnId="{C55826BD-C9E6-4B1C-937B-7AB90F1B3B22}">
      <dgm:prSet/>
      <dgm:spPr/>
      <dgm:t>
        <a:bodyPr/>
        <a:lstStyle/>
        <a:p>
          <a:endParaRPr lang="en-US"/>
        </a:p>
      </dgm:t>
    </dgm:pt>
    <dgm:pt modelId="{63B1A4AE-4479-4796-9391-0487E2A69A77}" type="sibTrans" cxnId="{C55826BD-C9E6-4B1C-937B-7AB90F1B3B22}">
      <dgm:prSet/>
      <dgm:spPr/>
      <dgm:t>
        <a:bodyPr/>
        <a:lstStyle/>
        <a:p>
          <a:endParaRPr lang="en-US"/>
        </a:p>
      </dgm:t>
    </dgm:pt>
    <dgm:pt modelId="{B15CBAD1-EEAD-4D5C-A81D-408639AB642C}">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This set of peers is called a swarm and they contact the tracker regularly to report that they are still active and also when they leave the swarm</a:t>
          </a:r>
          <a:endParaRPr lang="en-US" dirty="0"/>
        </a:p>
      </dgm:t>
    </dgm:pt>
    <dgm:pt modelId="{21EDCFAB-31BF-4848-93BF-8E6172D25974}" type="parTrans" cxnId="{35FC1BD8-3100-437F-9039-6F2C6AC85C14}">
      <dgm:prSet/>
      <dgm:spPr/>
      <dgm:t>
        <a:bodyPr/>
        <a:lstStyle/>
        <a:p>
          <a:endParaRPr lang="en-US"/>
        </a:p>
      </dgm:t>
    </dgm:pt>
    <dgm:pt modelId="{2BBAD617-DB10-4F32-8DE6-1E7EA29B73F8}" type="sibTrans" cxnId="{35FC1BD8-3100-437F-9039-6F2C6AC85C14}">
      <dgm:prSet/>
      <dgm:spPr/>
      <dgm:t>
        <a:bodyPr/>
        <a:lstStyle/>
        <a:p>
          <a:endParaRPr lang="en-US"/>
        </a:p>
      </dgm:t>
    </dgm:pt>
    <dgm:pt modelId="{9F2BC2AB-03A3-4446-9485-BCCE488C2BFC}" type="pres">
      <dgm:prSet presAssocID="{8D9913CB-7279-4068-B2D3-B9B922D88F94}" presName="Name0" presStyleCnt="0">
        <dgm:presLayoutVars>
          <dgm:dir/>
          <dgm:animLvl val="lvl"/>
          <dgm:resizeHandles val="exact"/>
        </dgm:presLayoutVars>
      </dgm:prSet>
      <dgm:spPr/>
      <dgm:t>
        <a:bodyPr/>
        <a:lstStyle/>
        <a:p>
          <a:endParaRPr lang="en-US"/>
        </a:p>
      </dgm:t>
    </dgm:pt>
    <dgm:pt modelId="{0DA663A0-5750-42AF-9AFC-73D98D158882}" type="pres">
      <dgm:prSet presAssocID="{B15CBAD1-EEAD-4D5C-A81D-408639AB642C}" presName="boxAndChildren" presStyleCnt="0"/>
      <dgm:spPr/>
    </dgm:pt>
    <dgm:pt modelId="{399EE901-63D1-4BF1-8DD5-1DEC33573ED3}" type="pres">
      <dgm:prSet presAssocID="{B15CBAD1-EEAD-4D5C-A81D-408639AB642C}" presName="parentTextBox" presStyleLbl="node1" presStyleIdx="0" presStyleCnt="3"/>
      <dgm:spPr/>
      <dgm:t>
        <a:bodyPr/>
        <a:lstStyle/>
        <a:p>
          <a:endParaRPr lang="en-US"/>
        </a:p>
      </dgm:t>
    </dgm:pt>
    <dgm:pt modelId="{7A85AC28-066A-4A20-A24D-476F773D1E4B}" type="pres">
      <dgm:prSet presAssocID="{63B1A4AE-4479-4796-9391-0487E2A69A77}" presName="sp" presStyleCnt="0"/>
      <dgm:spPr/>
    </dgm:pt>
    <dgm:pt modelId="{5848BFDB-E69B-4BFD-8FAD-78019E4DE1B8}" type="pres">
      <dgm:prSet presAssocID="{1E8C2102-9ADB-425C-A8A6-C0707EA1E50E}" presName="arrowAndChildren" presStyleCnt="0"/>
      <dgm:spPr/>
    </dgm:pt>
    <dgm:pt modelId="{C7B327E3-69E1-4F4E-AC12-CF62E540599B}" type="pres">
      <dgm:prSet presAssocID="{1E8C2102-9ADB-425C-A8A6-C0707EA1E50E}" presName="parentTextArrow" presStyleLbl="node1" presStyleIdx="1" presStyleCnt="3"/>
      <dgm:spPr/>
      <dgm:t>
        <a:bodyPr/>
        <a:lstStyle/>
        <a:p>
          <a:endParaRPr lang="en-US"/>
        </a:p>
      </dgm:t>
    </dgm:pt>
    <dgm:pt modelId="{7445E802-FFC0-4C29-ACDB-6810692A0FEB}" type="pres">
      <dgm:prSet presAssocID="{15BB6DDD-CE73-40BC-AF7C-EB00F53154E5}" presName="sp" presStyleCnt="0"/>
      <dgm:spPr/>
    </dgm:pt>
    <dgm:pt modelId="{D0051C1D-2845-463D-B3FC-8C2D3109E614}" type="pres">
      <dgm:prSet presAssocID="{2F7202C6-25CE-4421-B227-25826E9EF176}" presName="arrowAndChildren" presStyleCnt="0"/>
      <dgm:spPr/>
    </dgm:pt>
    <dgm:pt modelId="{83C2C32B-1632-4B93-8B57-2589FB8C915C}" type="pres">
      <dgm:prSet presAssocID="{2F7202C6-25CE-4421-B227-25826E9EF176}" presName="parentTextArrow" presStyleLbl="node1" presStyleIdx="2" presStyleCnt="3"/>
      <dgm:spPr/>
      <dgm:t>
        <a:bodyPr/>
        <a:lstStyle/>
        <a:p>
          <a:endParaRPr lang="en-US"/>
        </a:p>
      </dgm:t>
    </dgm:pt>
  </dgm:ptLst>
  <dgm:cxnLst>
    <dgm:cxn modelId="{07DEDFD4-A6EB-4EB7-A386-6250151FC593}" type="presOf" srcId="{B15CBAD1-EEAD-4D5C-A81D-408639AB642C}" destId="{399EE901-63D1-4BF1-8DD5-1DEC33573ED3}" srcOrd="0" destOrd="0" presId="urn:microsoft.com/office/officeart/2005/8/layout/process4"/>
    <dgm:cxn modelId="{A23DA816-B588-41F3-BD67-A64FBD9E5C91}" type="presOf" srcId="{8D9913CB-7279-4068-B2D3-B9B922D88F94}" destId="{9F2BC2AB-03A3-4446-9485-BCCE488C2BFC}" srcOrd="0" destOrd="0" presId="urn:microsoft.com/office/officeart/2005/8/layout/process4"/>
    <dgm:cxn modelId="{313A1B57-2A38-425E-A385-BC9379199CD8}" type="presOf" srcId="{2F7202C6-25CE-4421-B227-25826E9EF176}" destId="{83C2C32B-1632-4B93-8B57-2589FB8C915C}" srcOrd="0" destOrd="0" presId="urn:microsoft.com/office/officeart/2005/8/layout/process4"/>
    <dgm:cxn modelId="{C8E7831B-177B-4339-A2F8-F44467D846AF}" type="presOf" srcId="{1E8C2102-9ADB-425C-A8A6-C0707EA1E50E}" destId="{C7B327E3-69E1-4F4E-AC12-CF62E540599B}" srcOrd="0" destOrd="0" presId="urn:microsoft.com/office/officeart/2005/8/layout/process4"/>
    <dgm:cxn modelId="{7B4C479F-667F-4B65-AD9D-085F91347B2A}" srcId="{8D9913CB-7279-4068-B2D3-B9B922D88F94}" destId="{2F7202C6-25CE-4421-B227-25826E9EF176}" srcOrd="0" destOrd="0" parTransId="{F4549C68-3F3B-4B4D-9976-36151EB0576A}" sibTransId="{15BB6DDD-CE73-40BC-AF7C-EB00F53154E5}"/>
    <dgm:cxn modelId="{35FC1BD8-3100-437F-9039-6F2C6AC85C14}" srcId="{8D9913CB-7279-4068-B2D3-B9B922D88F94}" destId="{B15CBAD1-EEAD-4D5C-A81D-408639AB642C}" srcOrd="2" destOrd="0" parTransId="{21EDCFAB-31BF-4848-93BF-8E6172D25974}" sibTransId="{2BBAD617-DB10-4F32-8DE6-1E7EA29B73F8}"/>
    <dgm:cxn modelId="{C55826BD-C9E6-4B1C-937B-7AB90F1B3B22}" srcId="{8D9913CB-7279-4068-B2D3-B9B922D88F94}" destId="{1E8C2102-9ADB-425C-A8A6-C0707EA1E50E}" srcOrd="1" destOrd="0" parTransId="{DBD771CB-8203-45A5-983C-94ADC2831BE3}" sibTransId="{63B1A4AE-4479-4796-9391-0487E2A69A77}"/>
    <dgm:cxn modelId="{A0076875-BD07-4291-9993-338BDA3F704A}" type="presParOf" srcId="{9F2BC2AB-03A3-4446-9485-BCCE488C2BFC}" destId="{0DA663A0-5750-42AF-9AFC-73D98D158882}" srcOrd="0" destOrd="0" presId="urn:microsoft.com/office/officeart/2005/8/layout/process4"/>
    <dgm:cxn modelId="{414621BB-E324-4916-95AF-88913D5F01E1}" type="presParOf" srcId="{0DA663A0-5750-42AF-9AFC-73D98D158882}" destId="{399EE901-63D1-4BF1-8DD5-1DEC33573ED3}" srcOrd="0" destOrd="0" presId="urn:microsoft.com/office/officeart/2005/8/layout/process4"/>
    <dgm:cxn modelId="{3211987B-F3DB-4E41-857D-0E9E7C09018A}" type="presParOf" srcId="{9F2BC2AB-03A3-4446-9485-BCCE488C2BFC}" destId="{7A85AC28-066A-4A20-A24D-476F773D1E4B}" srcOrd="1" destOrd="0" presId="urn:microsoft.com/office/officeart/2005/8/layout/process4"/>
    <dgm:cxn modelId="{A7866E84-84EF-452B-9C2C-C155E308C457}" type="presParOf" srcId="{9F2BC2AB-03A3-4446-9485-BCCE488C2BFC}" destId="{5848BFDB-E69B-4BFD-8FAD-78019E4DE1B8}" srcOrd="2" destOrd="0" presId="urn:microsoft.com/office/officeart/2005/8/layout/process4"/>
    <dgm:cxn modelId="{4A173B3E-58EA-4893-8C5F-BE6AB5C82392}" type="presParOf" srcId="{5848BFDB-E69B-4BFD-8FAD-78019E4DE1B8}" destId="{C7B327E3-69E1-4F4E-AC12-CF62E540599B}" srcOrd="0" destOrd="0" presId="urn:microsoft.com/office/officeart/2005/8/layout/process4"/>
    <dgm:cxn modelId="{7929CE6F-F7EC-4F47-A704-CDDCFA233708}" type="presParOf" srcId="{9F2BC2AB-03A3-4446-9485-BCCE488C2BFC}" destId="{7445E802-FFC0-4C29-ACDB-6810692A0FEB}" srcOrd="3" destOrd="0" presId="urn:microsoft.com/office/officeart/2005/8/layout/process4"/>
    <dgm:cxn modelId="{9F3A77ED-AA70-4A96-B067-7DC649BADB48}" type="presParOf" srcId="{9F2BC2AB-03A3-4446-9485-BCCE488C2BFC}" destId="{D0051C1D-2845-463D-B3FC-8C2D3109E614}" srcOrd="4" destOrd="0" presId="urn:microsoft.com/office/officeart/2005/8/layout/process4"/>
    <dgm:cxn modelId="{D431C805-6776-47CB-984D-8D7C8ABEDB8E}" type="presParOf" srcId="{D0051C1D-2845-463D-B3FC-8C2D3109E614}" destId="{83C2C32B-1632-4B93-8B57-2589FB8C915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C99CAA0-FF42-4878-8532-B03859082128}" type="doc">
      <dgm:prSet loTypeId="urn:microsoft.com/office/officeart/2005/8/layout/target3" loCatId="relationship" qsTypeId="urn:microsoft.com/office/officeart/2005/8/quickstyle/simple5" qsCatId="simple" csTypeId="urn:microsoft.com/office/officeart/2005/8/colors/accent1_2" csCatId="accent1" phldr="1"/>
      <dgm:spPr/>
      <dgm:t>
        <a:bodyPr/>
        <a:lstStyle/>
        <a:p>
          <a:endParaRPr lang="en-US"/>
        </a:p>
      </dgm:t>
    </dgm:pt>
    <dgm:pt modelId="{006B0C9C-2E24-4CF8-B6B3-EAEE3B96E92F}">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When a swarm is first formed some peers known as seeders must have all of the chunks that make up the content </a:t>
          </a:r>
          <a:endParaRPr lang="en-US" dirty="0">
            <a:solidFill>
              <a:schemeClr val="bg1"/>
            </a:solidFill>
          </a:endParaRPr>
        </a:p>
      </dgm:t>
    </dgm:pt>
    <dgm:pt modelId="{78FB3BE1-92D7-44B5-9DB1-A20BDEF5079C}" type="parTrans" cxnId="{D550454E-F3A8-4C39-8451-A0D908A11F98}">
      <dgm:prSet/>
      <dgm:spPr/>
      <dgm:t>
        <a:bodyPr/>
        <a:lstStyle/>
        <a:p>
          <a:endParaRPr lang="en-US"/>
        </a:p>
      </dgm:t>
    </dgm:pt>
    <dgm:pt modelId="{6BECAEA7-2E36-4A60-9ACB-BB1E557CF6BD}" type="sibTrans" cxnId="{D550454E-F3A8-4C39-8451-A0D908A11F98}">
      <dgm:prSet/>
      <dgm:spPr/>
      <dgm:t>
        <a:bodyPr/>
        <a:lstStyle/>
        <a:p>
          <a:endParaRPr lang="en-US"/>
        </a:p>
      </dgm:t>
    </dgm:pt>
    <dgm:pt modelId="{F667D227-42BA-4479-BF1E-68128FC62C86}">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While a peer participates in a swarm it simultaneously downloads chunks that it is missing from other peers and uploads chunks that it has to other peers who need them </a:t>
          </a:r>
          <a:endParaRPr lang="en-US" dirty="0">
            <a:solidFill>
              <a:schemeClr val="bg1"/>
            </a:solidFill>
          </a:endParaRPr>
        </a:p>
      </dgm:t>
    </dgm:pt>
    <dgm:pt modelId="{2A8304DB-44E9-4415-A8ED-1339D98CD8FF}" type="parTrans" cxnId="{8C189E63-217A-4D1F-AE56-02174AF2039E}">
      <dgm:prSet/>
      <dgm:spPr/>
      <dgm:t>
        <a:bodyPr/>
        <a:lstStyle/>
        <a:p>
          <a:endParaRPr lang="en-US"/>
        </a:p>
      </dgm:t>
    </dgm:pt>
    <dgm:pt modelId="{49EB9F85-F0FE-4735-A36F-FAC154E2C892}" type="sibTrans" cxnId="{8C189E63-217A-4D1F-AE56-02174AF2039E}">
      <dgm:prSet/>
      <dgm:spPr/>
      <dgm:t>
        <a:bodyPr/>
        <a:lstStyle/>
        <a:p>
          <a:endParaRPr lang="en-US"/>
        </a:p>
      </dgm:t>
    </dgm:pt>
    <dgm:pt modelId="{C309D52E-A482-420C-8376-BF2377D14385}">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Peers can leave the swarm and return at any time </a:t>
          </a:r>
          <a:endParaRPr lang="en-US" dirty="0">
            <a:solidFill>
              <a:schemeClr val="bg1"/>
            </a:solidFill>
          </a:endParaRPr>
        </a:p>
      </dgm:t>
    </dgm:pt>
    <dgm:pt modelId="{AB7F369E-A931-4891-8869-10D44F08E963}" type="parTrans" cxnId="{E3A8EDB4-0D63-47A1-A4F0-BBE34A530DEA}">
      <dgm:prSet/>
      <dgm:spPr/>
      <dgm:t>
        <a:bodyPr/>
        <a:lstStyle/>
        <a:p>
          <a:endParaRPr lang="en-US"/>
        </a:p>
      </dgm:t>
    </dgm:pt>
    <dgm:pt modelId="{42442AF7-E62B-4433-895D-1C8B5568265A}" type="sibTrans" cxnId="{E3A8EDB4-0D63-47A1-A4F0-BBE34A530DEA}">
      <dgm:prSet/>
      <dgm:spPr/>
      <dgm:t>
        <a:bodyPr/>
        <a:lstStyle/>
        <a:p>
          <a:endParaRPr lang="en-US"/>
        </a:p>
      </dgm:t>
    </dgm:pt>
    <dgm:pt modelId="{AC510BFE-F270-4389-9519-B599DC9F98B6}" type="pres">
      <dgm:prSet presAssocID="{AC99CAA0-FF42-4878-8532-B03859082128}" presName="Name0" presStyleCnt="0">
        <dgm:presLayoutVars>
          <dgm:chMax val="7"/>
          <dgm:dir/>
          <dgm:animLvl val="lvl"/>
          <dgm:resizeHandles val="exact"/>
        </dgm:presLayoutVars>
      </dgm:prSet>
      <dgm:spPr/>
      <dgm:t>
        <a:bodyPr/>
        <a:lstStyle/>
        <a:p>
          <a:endParaRPr lang="en-US"/>
        </a:p>
      </dgm:t>
    </dgm:pt>
    <dgm:pt modelId="{6EA07C48-E4DC-4780-BFBD-5FFBD7D0E4B9}" type="pres">
      <dgm:prSet presAssocID="{006B0C9C-2E24-4CF8-B6B3-EAEE3B96E92F}" presName="circle1" presStyleLbl="node1" presStyleIdx="0" presStyleCnt="3">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24FAB6BD-E63C-4348-8F1C-7E4296862183}" type="pres">
      <dgm:prSet presAssocID="{006B0C9C-2E24-4CF8-B6B3-EAEE3B96E92F}" presName="space" presStyleCnt="0"/>
      <dgm:spPr/>
    </dgm:pt>
    <dgm:pt modelId="{E257021F-4CDF-4312-B2E0-A0D32F88602C}" type="pres">
      <dgm:prSet presAssocID="{006B0C9C-2E24-4CF8-B6B3-EAEE3B96E92F}" presName="rect1" presStyleLbl="alignAcc1" presStyleIdx="0" presStyleCnt="3"/>
      <dgm:spPr/>
      <dgm:t>
        <a:bodyPr/>
        <a:lstStyle/>
        <a:p>
          <a:endParaRPr lang="en-US"/>
        </a:p>
      </dgm:t>
    </dgm:pt>
    <dgm:pt modelId="{4FEA29B7-DD1E-4532-9F0A-9BC89AF82F67}" type="pres">
      <dgm:prSet presAssocID="{F667D227-42BA-4479-BF1E-68128FC62C86}" presName="vertSpace2" presStyleLbl="node1" presStyleIdx="0" presStyleCnt="3"/>
      <dgm:spPr/>
    </dgm:pt>
    <dgm:pt modelId="{B87523F9-7104-4B2E-B2CF-1FA016780544}" type="pres">
      <dgm:prSet presAssocID="{F667D227-42BA-4479-BF1E-68128FC62C86}" presName="circle2" presStyleLbl="node1" presStyleIdx="1" presStyleCnt="3">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43DE37D4-488C-4AF2-846C-5B67478738FB}" type="pres">
      <dgm:prSet presAssocID="{F667D227-42BA-4479-BF1E-68128FC62C86}" presName="rect2" presStyleLbl="alignAcc1" presStyleIdx="1" presStyleCnt="3"/>
      <dgm:spPr/>
      <dgm:t>
        <a:bodyPr/>
        <a:lstStyle/>
        <a:p>
          <a:endParaRPr lang="en-US"/>
        </a:p>
      </dgm:t>
    </dgm:pt>
    <dgm:pt modelId="{CD70D27C-D712-4C8A-99C4-8F579E71956E}" type="pres">
      <dgm:prSet presAssocID="{C309D52E-A482-420C-8376-BF2377D14385}" presName="vertSpace3" presStyleLbl="node1" presStyleIdx="1" presStyleCnt="3"/>
      <dgm:spPr/>
    </dgm:pt>
    <dgm:pt modelId="{750E81E2-7BB3-4A62-BC1B-F5A2D4F874D2}" type="pres">
      <dgm:prSet presAssocID="{C309D52E-A482-420C-8376-BF2377D14385}" presName="circle3" presStyleLbl="node1" presStyleIdx="2" presStyleCnt="3">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86977ACF-FFA2-4D20-803E-168A6FFB6059}" type="pres">
      <dgm:prSet presAssocID="{C309D52E-A482-420C-8376-BF2377D14385}" presName="rect3" presStyleLbl="alignAcc1" presStyleIdx="2" presStyleCnt="3"/>
      <dgm:spPr/>
      <dgm:t>
        <a:bodyPr/>
        <a:lstStyle/>
        <a:p>
          <a:endParaRPr lang="en-US"/>
        </a:p>
      </dgm:t>
    </dgm:pt>
    <dgm:pt modelId="{B5702752-29BF-4F7F-B644-BB9282A63B2A}" type="pres">
      <dgm:prSet presAssocID="{006B0C9C-2E24-4CF8-B6B3-EAEE3B96E92F}" presName="rect1ParTxNoCh" presStyleLbl="alignAcc1" presStyleIdx="2" presStyleCnt="3">
        <dgm:presLayoutVars>
          <dgm:chMax val="1"/>
          <dgm:bulletEnabled val="1"/>
        </dgm:presLayoutVars>
      </dgm:prSet>
      <dgm:spPr/>
      <dgm:t>
        <a:bodyPr/>
        <a:lstStyle/>
        <a:p>
          <a:endParaRPr lang="en-US"/>
        </a:p>
      </dgm:t>
    </dgm:pt>
    <dgm:pt modelId="{AD9294DB-F4EB-457A-A820-59EA9FEA86D1}" type="pres">
      <dgm:prSet presAssocID="{F667D227-42BA-4479-BF1E-68128FC62C86}" presName="rect2ParTxNoCh" presStyleLbl="alignAcc1" presStyleIdx="2" presStyleCnt="3">
        <dgm:presLayoutVars>
          <dgm:chMax val="1"/>
          <dgm:bulletEnabled val="1"/>
        </dgm:presLayoutVars>
      </dgm:prSet>
      <dgm:spPr/>
      <dgm:t>
        <a:bodyPr/>
        <a:lstStyle/>
        <a:p>
          <a:endParaRPr lang="en-US"/>
        </a:p>
      </dgm:t>
    </dgm:pt>
    <dgm:pt modelId="{EF425F67-28BC-4CD1-BC2E-2FC256B3F171}" type="pres">
      <dgm:prSet presAssocID="{C309D52E-A482-420C-8376-BF2377D14385}" presName="rect3ParTxNoCh" presStyleLbl="alignAcc1" presStyleIdx="2" presStyleCnt="3">
        <dgm:presLayoutVars>
          <dgm:chMax val="1"/>
          <dgm:bulletEnabled val="1"/>
        </dgm:presLayoutVars>
      </dgm:prSet>
      <dgm:spPr/>
      <dgm:t>
        <a:bodyPr/>
        <a:lstStyle/>
        <a:p>
          <a:endParaRPr lang="en-US"/>
        </a:p>
      </dgm:t>
    </dgm:pt>
  </dgm:ptLst>
  <dgm:cxnLst>
    <dgm:cxn modelId="{398B495A-9D14-4823-95C7-FA55CDF59FD9}" type="presOf" srcId="{F667D227-42BA-4479-BF1E-68128FC62C86}" destId="{AD9294DB-F4EB-457A-A820-59EA9FEA86D1}" srcOrd="1" destOrd="0" presId="urn:microsoft.com/office/officeart/2005/8/layout/target3"/>
    <dgm:cxn modelId="{8C189E63-217A-4D1F-AE56-02174AF2039E}" srcId="{AC99CAA0-FF42-4878-8532-B03859082128}" destId="{F667D227-42BA-4479-BF1E-68128FC62C86}" srcOrd="1" destOrd="0" parTransId="{2A8304DB-44E9-4415-A8ED-1339D98CD8FF}" sibTransId="{49EB9F85-F0FE-4735-A36F-FAC154E2C892}"/>
    <dgm:cxn modelId="{07276849-B917-4A8F-BE3B-4BC10444863F}" type="presOf" srcId="{C309D52E-A482-420C-8376-BF2377D14385}" destId="{86977ACF-FFA2-4D20-803E-168A6FFB6059}" srcOrd="0" destOrd="0" presId="urn:microsoft.com/office/officeart/2005/8/layout/target3"/>
    <dgm:cxn modelId="{CF75129D-38CF-4F37-9846-6BFD2CBBA919}" type="presOf" srcId="{006B0C9C-2E24-4CF8-B6B3-EAEE3B96E92F}" destId="{E257021F-4CDF-4312-B2E0-A0D32F88602C}" srcOrd="0" destOrd="0" presId="urn:microsoft.com/office/officeart/2005/8/layout/target3"/>
    <dgm:cxn modelId="{D550454E-F3A8-4C39-8451-A0D908A11F98}" srcId="{AC99CAA0-FF42-4878-8532-B03859082128}" destId="{006B0C9C-2E24-4CF8-B6B3-EAEE3B96E92F}" srcOrd="0" destOrd="0" parTransId="{78FB3BE1-92D7-44B5-9DB1-A20BDEF5079C}" sibTransId="{6BECAEA7-2E36-4A60-9ACB-BB1E557CF6BD}"/>
    <dgm:cxn modelId="{FA904881-2300-4D10-AFC4-9FD9A648DA4E}" type="presOf" srcId="{F667D227-42BA-4479-BF1E-68128FC62C86}" destId="{43DE37D4-488C-4AF2-846C-5B67478738FB}" srcOrd="0" destOrd="0" presId="urn:microsoft.com/office/officeart/2005/8/layout/target3"/>
    <dgm:cxn modelId="{E3A8EDB4-0D63-47A1-A4F0-BBE34A530DEA}" srcId="{AC99CAA0-FF42-4878-8532-B03859082128}" destId="{C309D52E-A482-420C-8376-BF2377D14385}" srcOrd="2" destOrd="0" parTransId="{AB7F369E-A931-4891-8869-10D44F08E963}" sibTransId="{42442AF7-E62B-4433-895D-1C8B5568265A}"/>
    <dgm:cxn modelId="{731D4D5B-82BB-426C-9570-39DD14001F70}" type="presOf" srcId="{006B0C9C-2E24-4CF8-B6B3-EAEE3B96E92F}" destId="{B5702752-29BF-4F7F-B644-BB9282A63B2A}" srcOrd="1" destOrd="0" presId="urn:microsoft.com/office/officeart/2005/8/layout/target3"/>
    <dgm:cxn modelId="{F082E7DD-0CE6-40DA-845C-DADE903AAF77}" type="presOf" srcId="{AC99CAA0-FF42-4878-8532-B03859082128}" destId="{AC510BFE-F270-4389-9519-B599DC9F98B6}" srcOrd="0" destOrd="0" presId="urn:microsoft.com/office/officeart/2005/8/layout/target3"/>
    <dgm:cxn modelId="{D5D9EC0C-07D0-4BEB-B1C3-74649B2647EF}" type="presOf" srcId="{C309D52E-A482-420C-8376-BF2377D14385}" destId="{EF425F67-28BC-4CD1-BC2E-2FC256B3F171}" srcOrd="1" destOrd="0" presId="urn:microsoft.com/office/officeart/2005/8/layout/target3"/>
    <dgm:cxn modelId="{065AB771-9E4E-4D20-87B4-D755D254ED2C}" type="presParOf" srcId="{AC510BFE-F270-4389-9519-B599DC9F98B6}" destId="{6EA07C48-E4DC-4780-BFBD-5FFBD7D0E4B9}" srcOrd="0" destOrd="0" presId="urn:microsoft.com/office/officeart/2005/8/layout/target3"/>
    <dgm:cxn modelId="{B34CE8CB-974B-406D-AACC-FD53A559CAEC}" type="presParOf" srcId="{AC510BFE-F270-4389-9519-B599DC9F98B6}" destId="{24FAB6BD-E63C-4348-8F1C-7E4296862183}" srcOrd="1" destOrd="0" presId="urn:microsoft.com/office/officeart/2005/8/layout/target3"/>
    <dgm:cxn modelId="{830CE669-7578-4E27-AD7E-413C0759D211}" type="presParOf" srcId="{AC510BFE-F270-4389-9519-B599DC9F98B6}" destId="{E257021F-4CDF-4312-B2E0-A0D32F88602C}" srcOrd="2" destOrd="0" presId="urn:microsoft.com/office/officeart/2005/8/layout/target3"/>
    <dgm:cxn modelId="{B56C717C-DC2C-4789-A49A-0A0D90F61E7F}" type="presParOf" srcId="{AC510BFE-F270-4389-9519-B599DC9F98B6}" destId="{4FEA29B7-DD1E-4532-9F0A-9BC89AF82F67}" srcOrd="3" destOrd="0" presId="urn:microsoft.com/office/officeart/2005/8/layout/target3"/>
    <dgm:cxn modelId="{2920995D-027A-4647-A028-93F46BC29588}" type="presParOf" srcId="{AC510BFE-F270-4389-9519-B599DC9F98B6}" destId="{B87523F9-7104-4B2E-B2CF-1FA016780544}" srcOrd="4" destOrd="0" presId="urn:microsoft.com/office/officeart/2005/8/layout/target3"/>
    <dgm:cxn modelId="{8FA8A6F3-5936-4A91-B959-606973118162}" type="presParOf" srcId="{AC510BFE-F270-4389-9519-B599DC9F98B6}" destId="{43DE37D4-488C-4AF2-846C-5B67478738FB}" srcOrd="5" destOrd="0" presId="urn:microsoft.com/office/officeart/2005/8/layout/target3"/>
    <dgm:cxn modelId="{7D78C998-F939-469B-8B83-550EB488FA6F}" type="presParOf" srcId="{AC510BFE-F270-4389-9519-B599DC9F98B6}" destId="{CD70D27C-D712-4C8A-99C4-8F579E71956E}" srcOrd="6" destOrd="0" presId="urn:microsoft.com/office/officeart/2005/8/layout/target3"/>
    <dgm:cxn modelId="{C6999FD1-6B20-4592-A239-CFDE0A232CF8}" type="presParOf" srcId="{AC510BFE-F270-4389-9519-B599DC9F98B6}" destId="{750E81E2-7BB3-4A62-BC1B-F5A2D4F874D2}" srcOrd="7" destOrd="0" presId="urn:microsoft.com/office/officeart/2005/8/layout/target3"/>
    <dgm:cxn modelId="{FAC67702-60C1-4A0A-8321-25CBF8CF842F}" type="presParOf" srcId="{AC510BFE-F270-4389-9519-B599DC9F98B6}" destId="{86977ACF-FFA2-4D20-803E-168A6FFB6059}" srcOrd="8" destOrd="0" presId="urn:microsoft.com/office/officeart/2005/8/layout/target3"/>
    <dgm:cxn modelId="{083175D8-D871-4DC1-B115-6CD34091FCCF}" type="presParOf" srcId="{AC510BFE-F270-4389-9519-B599DC9F98B6}" destId="{B5702752-29BF-4F7F-B644-BB9282A63B2A}" srcOrd="9" destOrd="0" presId="urn:microsoft.com/office/officeart/2005/8/layout/target3"/>
    <dgm:cxn modelId="{965A5635-C3F4-470D-9EE2-378C80CE26BA}" type="presParOf" srcId="{AC510BFE-F270-4389-9519-B599DC9F98B6}" destId="{AD9294DB-F4EB-457A-A820-59EA9FEA86D1}" srcOrd="10" destOrd="0" presId="urn:microsoft.com/office/officeart/2005/8/layout/target3"/>
    <dgm:cxn modelId="{E46108F0-4626-470D-9796-6C5253C56426}" type="presParOf" srcId="{AC510BFE-F270-4389-9519-B599DC9F98B6}" destId="{EF425F67-28BC-4CD1-BC2E-2FC256B3F171}"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0C5CFDD-01C1-46E4-8725-D0023C4A0547}"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DF1EEAF0-2B82-4E69-81B2-18D1284228D8}">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The traditional form of BitTorrent uses peer to peer transfers and a centralized tracker for each swarm</a:t>
          </a:r>
        </a:p>
      </dgm:t>
    </dgm:pt>
    <dgm:pt modelId="{B9772B8D-5E2A-4F38-B141-799EC95E54AD}" type="parTrans" cxnId="{C1A01BE6-9999-42AC-AF1C-6341EC2085F7}">
      <dgm:prSet/>
      <dgm:spPr/>
      <dgm:t>
        <a:bodyPr/>
        <a:lstStyle/>
        <a:p>
          <a:endParaRPr lang="en-US"/>
        </a:p>
      </dgm:t>
    </dgm:pt>
    <dgm:pt modelId="{B079DDDE-6904-4251-B268-D42799E90479}" type="sibTrans" cxnId="{C1A01BE6-9999-42AC-AF1C-6341EC2085F7}">
      <dgm:prSet/>
      <dgm:spPr/>
      <dgm:t>
        <a:bodyPr/>
        <a:lstStyle/>
        <a:p>
          <a:endParaRPr lang="en-US"/>
        </a:p>
      </dgm:t>
    </dgm:pt>
    <dgm:pt modelId="{3B7F80C3-2077-41EB-BEF8-B837AFBF7ED6}">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Distributed Hash Tables were created to solve the problem of creating distributed indexes that performed well</a:t>
          </a:r>
          <a:endParaRPr lang="en-US" dirty="0"/>
        </a:p>
      </dgm:t>
    </dgm:pt>
    <dgm:pt modelId="{A0AB3475-24AD-4CAF-85FF-1EFE46BFC4BB}" type="parTrans" cxnId="{4689E201-A40B-4B06-9627-0B52CF81C056}">
      <dgm:prSet/>
      <dgm:spPr/>
      <dgm:t>
        <a:bodyPr/>
        <a:lstStyle/>
        <a:p>
          <a:endParaRPr lang="en-US"/>
        </a:p>
      </dgm:t>
    </dgm:pt>
    <dgm:pt modelId="{28F24234-B03B-4E23-B02A-9F7C6840029D}" type="sibTrans" cxnId="{4689E201-A40B-4B06-9627-0B52CF81C056}">
      <dgm:prSet/>
      <dgm:spPr/>
      <dgm:t>
        <a:bodyPr/>
        <a:lstStyle/>
        <a:p>
          <a:endParaRPr lang="en-US"/>
        </a:p>
      </dgm:t>
    </dgm:pt>
    <dgm:pt modelId="{EEA75695-F16A-4290-8CB5-BB14C3408152}">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This means each node keeps only a small amount information about other nodes</a:t>
          </a:r>
          <a:endParaRPr lang="en-US" dirty="0">
            <a:solidFill>
              <a:schemeClr val="bg1"/>
            </a:solidFill>
          </a:endParaRPr>
        </a:p>
      </dgm:t>
    </dgm:pt>
    <dgm:pt modelId="{9EE48C9E-4C4F-4D38-B15A-EDDC0A148A65}" type="parTrans" cxnId="{6A43D261-C9E9-44D9-BC1C-397605728566}">
      <dgm:prSet/>
      <dgm:spPr/>
      <dgm:t>
        <a:bodyPr/>
        <a:lstStyle/>
        <a:p>
          <a:endParaRPr lang="en-US"/>
        </a:p>
      </dgm:t>
    </dgm:pt>
    <dgm:pt modelId="{FF6D93BA-9C1A-4FD2-A16C-79D48F21E07D}" type="sibTrans" cxnId="{6A43D261-C9E9-44D9-BC1C-397605728566}">
      <dgm:prSet/>
      <dgm:spPr/>
      <dgm:t>
        <a:bodyPr/>
        <a:lstStyle/>
        <a:p>
          <a:endParaRPr lang="en-US"/>
        </a:p>
      </dgm:t>
    </dgm:pt>
    <dgm:pt modelId="{3D9BC759-37C7-491F-9A5E-1054E2DA3E87}">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solidFill>
                <a:schemeClr val="bg1"/>
              </a:solidFill>
            </a:rPr>
            <a:t>Each node can look up entries in the index quickly and at the same time</a:t>
          </a:r>
          <a:endParaRPr lang="en-US" dirty="0">
            <a:solidFill>
              <a:schemeClr val="bg1"/>
            </a:solidFill>
          </a:endParaRPr>
        </a:p>
      </dgm:t>
    </dgm:pt>
    <dgm:pt modelId="{D610D064-37F6-4FE5-B164-99842ED1DB1D}" type="parTrans" cxnId="{2A81A2D4-2B54-472A-9EE2-68E8650646D5}">
      <dgm:prSet/>
      <dgm:spPr/>
      <dgm:t>
        <a:bodyPr/>
        <a:lstStyle/>
        <a:p>
          <a:endParaRPr lang="en-US"/>
        </a:p>
      </dgm:t>
    </dgm:pt>
    <dgm:pt modelId="{FBD2E8E5-8AC6-4826-BEEC-EDE3152B5CA1}" type="sibTrans" cxnId="{2A81A2D4-2B54-472A-9EE2-68E8650646D5}">
      <dgm:prSet/>
      <dgm:spPr/>
      <dgm:t>
        <a:bodyPr/>
        <a:lstStyle/>
        <a:p>
          <a:endParaRPr lang="en-US"/>
        </a:p>
      </dgm:t>
    </dgm:pt>
    <dgm:pt modelId="{631224A0-A121-482A-9C0D-948869A56664}">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The tracker is hard to decentralize in a P2P system because it would take too much effort to keep the indexes of all peers up to date</a:t>
          </a:r>
          <a:endParaRPr lang="en-US" dirty="0"/>
        </a:p>
      </dgm:t>
    </dgm:pt>
    <dgm:pt modelId="{157F4509-E129-402E-B742-394FDB8D2923}" type="sibTrans" cxnId="{E9EED956-C2EE-425E-B6AD-167F954364DC}">
      <dgm:prSet/>
      <dgm:spPr/>
      <dgm:t>
        <a:bodyPr/>
        <a:lstStyle/>
        <a:p>
          <a:endParaRPr lang="en-US"/>
        </a:p>
      </dgm:t>
    </dgm:pt>
    <dgm:pt modelId="{719F1350-A59B-4BF5-8E39-85B0A3A00304}" type="parTrans" cxnId="{E9EED956-C2EE-425E-B6AD-167F954364DC}">
      <dgm:prSet/>
      <dgm:spPr/>
      <dgm:t>
        <a:bodyPr/>
        <a:lstStyle/>
        <a:p>
          <a:endParaRPr lang="en-US"/>
        </a:p>
      </dgm:t>
    </dgm:pt>
    <dgm:pt modelId="{5CA217E6-DECA-46CD-817D-B240C0827822}" type="pres">
      <dgm:prSet presAssocID="{10C5CFDD-01C1-46E4-8725-D0023C4A0547}" presName="Name0" presStyleCnt="0">
        <dgm:presLayoutVars>
          <dgm:dir/>
          <dgm:animLvl val="lvl"/>
          <dgm:resizeHandles val="exact"/>
        </dgm:presLayoutVars>
      </dgm:prSet>
      <dgm:spPr/>
      <dgm:t>
        <a:bodyPr/>
        <a:lstStyle/>
        <a:p>
          <a:endParaRPr lang="en-US"/>
        </a:p>
      </dgm:t>
    </dgm:pt>
    <dgm:pt modelId="{EBFDB823-8AC7-4384-8A4C-BDDBB22DD0DF}" type="pres">
      <dgm:prSet presAssocID="{DF1EEAF0-2B82-4E69-81B2-18D1284228D8}" presName="linNode" presStyleCnt="0"/>
      <dgm:spPr/>
    </dgm:pt>
    <dgm:pt modelId="{DFE10716-48BC-47B0-A831-18A31E1B70DC}" type="pres">
      <dgm:prSet presAssocID="{DF1EEAF0-2B82-4E69-81B2-18D1284228D8}" presName="parentText" presStyleLbl="node1" presStyleIdx="0" presStyleCnt="3" custScaleX="277778" custScaleY="17467">
        <dgm:presLayoutVars>
          <dgm:chMax val="1"/>
          <dgm:bulletEnabled val="1"/>
        </dgm:presLayoutVars>
      </dgm:prSet>
      <dgm:spPr/>
      <dgm:t>
        <a:bodyPr/>
        <a:lstStyle/>
        <a:p>
          <a:endParaRPr lang="en-US"/>
        </a:p>
      </dgm:t>
    </dgm:pt>
    <dgm:pt modelId="{710D79B7-B51E-4457-B7DB-65ED739796A1}" type="pres">
      <dgm:prSet presAssocID="{B079DDDE-6904-4251-B268-D42799E90479}" presName="sp" presStyleCnt="0"/>
      <dgm:spPr/>
    </dgm:pt>
    <dgm:pt modelId="{E3AE25E5-F543-4F14-B6AA-E3236027F576}" type="pres">
      <dgm:prSet presAssocID="{631224A0-A121-482A-9C0D-948869A56664}" presName="linNode" presStyleCnt="0"/>
      <dgm:spPr/>
    </dgm:pt>
    <dgm:pt modelId="{55C5425F-0376-40F0-98F8-2621BDF9522A}" type="pres">
      <dgm:prSet presAssocID="{631224A0-A121-482A-9C0D-948869A56664}" presName="parentText" presStyleLbl="node1" presStyleIdx="1" presStyleCnt="3" custScaleX="277778" custScaleY="37508" custLinFactNeighborY="-26175">
        <dgm:presLayoutVars>
          <dgm:chMax val="1"/>
          <dgm:bulletEnabled val="1"/>
        </dgm:presLayoutVars>
      </dgm:prSet>
      <dgm:spPr/>
      <dgm:t>
        <a:bodyPr/>
        <a:lstStyle/>
        <a:p>
          <a:endParaRPr lang="en-US"/>
        </a:p>
      </dgm:t>
    </dgm:pt>
    <dgm:pt modelId="{159436A1-D9A3-4F9C-A700-6D07FCC1A99D}" type="pres">
      <dgm:prSet presAssocID="{157F4509-E129-402E-B742-394FDB8D2923}" presName="sp" presStyleCnt="0"/>
      <dgm:spPr/>
    </dgm:pt>
    <dgm:pt modelId="{4D91145B-E2C9-45F7-BAA1-B363DC58690D}" type="pres">
      <dgm:prSet presAssocID="{3B7F80C3-2077-41EB-BEF8-B837AFBF7ED6}" presName="linNode" presStyleCnt="0"/>
      <dgm:spPr/>
    </dgm:pt>
    <dgm:pt modelId="{5FF28174-CEB6-482E-95D4-C23720F4BD96}" type="pres">
      <dgm:prSet presAssocID="{3B7F80C3-2077-41EB-BEF8-B837AFBF7ED6}" presName="parentText" presStyleLbl="node1" presStyleIdx="2" presStyleCnt="3" custScaleY="56946" custLinFactNeighborY="-1436">
        <dgm:presLayoutVars>
          <dgm:chMax val="1"/>
          <dgm:bulletEnabled val="1"/>
        </dgm:presLayoutVars>
      </dgm:prSet>
      <dgm:spPr/>
      <dgm:t>
        <a:bodyPr/>
        <a:lstStyle/>
        <a:p>
          <a:endParaRPr lang="en-US"/>
        </a:p>
      </dgm:t>
    </dgm:pt>
    <dgm:pt modelId="{89061A01-43E4-4999-B975-2B82916CAA86}" type="pres">
      <dgm:prSet presAssocID="{3B7F80C3-2077-41EB-BEF8-B837AFBF7ED6}" presName="descendantText" presStyleLbl="alignAccFollowNode1" presStyleIdx="0" presStyleCnt="1" custScaleY="66389" custLinFactNeighborX="309" custLinFactNeighborY="-2043">
        <dgm:presLayoutVars>
          <dgm:bulletEnabled val="1"/>
        </dgm:presLayoutVars>
      </dgm:prSet>
      <dgm:spPr/>
      <dgm:t>
        <a:bodyPr/>
        <a:lstStyle/>
        <a:p>
          <a:endParaRPr lang="en-US"/>
        </a:p>
      </dgm:t>
    </dgm:pt>
  </dgm:ptLst>
  <dgm:cxnLst>
    <dgm:cxn modelId="{6A43D261-C9E9-44D9-BC1C-397605728566}" srcId="{3B7F80C3-2077-41EB-BEF8-B837AFBF7ED6}" destId="{EEA75695-F16A-4290-8CB5-BB14C3408152}" srcOrd="0" destOrd="0" parTransId="{9EE48C9E-4C4F-4D38-B15A-EDDC0A148A65}" sibTransId="{FF6D93BA-9C1A-4FD2-A16C-79D48F21E07D}"/>
    <dgm:cxn modelId="{C1A01BE6-9999-42AC-AF1C-6341EC2085F7}" srcId="{10C5CFDD-01C1-46E4-8725-D0023C4A0547}" destId="{DF1EEAF0-2B82-4E69-81B2-18D1284228D8}" srcOrd="0" destOrd="0" parTransId="{B9772B8D-5E2A-4F38-B141-799EC95E54AD}" sibTransId="{B079DDDE-6904-4251-B268-D42799E90479}"/>
    <dgm:cxn modelId="{952AE9A4-F8C6-4C8D-8C87-A01CA51E8AEF}" type="presOf" srcId="{DF1EEAF0-2B82-4E69-81B2-18D1284228D8}" destId="{DFE10716-48BC-47B0-A831-18A31E1B70DC}" srcOrd="0" destOrd="0" presId="urn:microsoft.com/office/officeart/2005/8/layout/vList5"/>
    <dgm:cxn modelId="{4689E201-A40B-4B06-9627-0B52CF81C056}" srcId="{10C5CFDD-01C1-46E4-8725-D0023C4A0547}" destId="{3B7F80C3-2077-41EB-BEF8-B837AFBF7ED6}" srcOrd="2" destOrd="0" parTransId="{A0AB3475-24AD-4CAF-85FF-1EFE46BFC4BB}" sibTransId="{28F24234-B03B-4E23-B02A-9F7C6840029D}"/>
    <dgm:cxn modelId="{D5792FA3-74B5-4F51-BB7F-A461DDDF2F34}" type="presOf" srcId="{3B7F80C3-2077-41EB-BEF8-B837AFBF7ED6}" destId="{5FF28174-CEB6-482E-95D4-C23720F4BD96}" srcOrd="0" destOrd="0" presId="urn:microsoft.com/office/officeart/2005/8/layout/vList5"/>
    <dgm:cxn modelId="{882D5B4C-7046-46EA-8ADC-F8596A0EC936}" type="presOf" srcId="{10C5CFDD-01C1-46E4-8725-D0023C4A0547}" destId="{5CA217E6-DECA-46CD-817D-B240C0827822}" srcOrd="0" destOrd="0" presId="urn:microsoft.com/office/officeart/2005/8/layout/vList5"/>
    <dgm:cxn modelId="{7BFE0E0F-A034-4A00-AC5A-7228E7E3B49F}" type="presOf" srcId="{3D9BC759-37C7-491F-9A5E-1054E2DA3E87}" destId="{89061A01-43E4-4999-B975-2B82916CAA86}" srcOrd="0" destOrd="1" presId="urn:microsoft.com/office/officeart/2005/8/layout/vList5"/>
    <dgm:cxn modelId="{2A81A2D4-2B54-472A-9EE2-68E8650646D5}" srcId="{3B7F80C3-2077-41EB-BEF8-B837AFBF7ED6}" destId="{3D9BC759-37C7-491F-9A5E-1054E2DA3E87}" srcOrd="1" destOrd="0" parTransId="{D610D064-37F6-4FE5-B164-99842ED1DB1D}" sibTransId="{FBD2E8E5-8AC6-4826-BEEC-EDE3152B5CA1}"/>
    <dgm:cxn modelId="{985EBA7B-5BF2-4AD5-B38A-5865CF8A6526}" type="presOf" srcId="{631224A0-A121-482A-9C0D-948869A56664}" destId="{55C5425F-0376-40F0-98F8-2621BDF9522A}" srcOrd="0" destOrd="0" presId="urn:microsoft.com/office/officeart/2005/8/layout/vList5"/>
    <dgm:cxn modelId="{E9EED956-C2EE-425E-B6AD-167F954364DC}" srcId="{10C5CFDD-01C1-46E4-8725-D0023C4A0547}" destId="{631224A0-A121-482A-9C0D-948869A56664}" srcOrd="1" destOrd="0" parTransId="{719F1350-A59B-4BF5-8E39-85B0A3A00304}" sibTransId="{157F4509-E129-402E-B742-394FDB8D2923}"/>
    <dgm:cxn modelId="{C92767B7-49E4-4E84-B604-0F0727605CCE}" type="presOf" srcId="{EEA75695-F16A-4290-8CB5-BB14C3408152}" destId="{89061A01-43E4-4999-B975-2B82916CAA86}" srcOrd="0" destOrd="0" presId="urn:microsoft.com/office/officeart/2005/8/layout/vList5"/>
    <dgm:cxn modelId="{184F6739-0725-4A52-9F0F-3CF8A96AB21A}" type="presParOf" srcId="{5CA217E6-DECA-46CD-817D-B240C0827822}" destId="{EBFDB823-8AC7-4384-8A4C-BDDBB22DD0DF}" srcOrd="0" destOrd="0" presId="urn:microsoft.com/office/officeart/2005/8/layout/vList5"/>
    <dgm:cxn modelId="{A6A500AA-0B24-43B6-BC80-B5C456D4964B}" type="presParOf" srcId="{EBFDB823-8AC7-4384-8A4C-BDDBB22DD0DF}" destId="{DFE10716-48BC-47B0-A831-18A31E1B70DC}" srcOrd="0" destOrd="0" presId="urn:microsoft.com/office/officeart/2005/8/layout/vList5"/>
    <dgm:cxn modelId="{E4FB402D-9CA3-4000-9C95-76B9C74FFED2}" type="presParOf" srcId="{5CA217E6-DECA-46CD-817D-B240C0827822}" destId="{710D79B7-B51E-4457-B7DB-65ED739796A1}" srcOrd="1" destOrd="0" presId="urn:microsoft.com/office/officeart/2005/8/layout/vList5"/>
    <dgm:cxn modelId="{4B74B745-2D09-45E9-858F-99CB39B1EC07}" type="presParOf" srcId="{5CA217E6-DECA-46CD-817D-B240C0827822}" destId="{E3AE25E5-F543-4F14-B6AA-E3236027F576}" srcOrd="2" destOrd="0" presId="urn:microsoft.com/office/officeart/2005/8/layout/vList5"/>
    <dgm:cxn modelId="{83B7B3EC-F793-4428-AF3F-45B9BDDC8A44}" type="presParOf" srcId="{E3AE25E5-F543-4F14-B6AA-E3236027F576}" destId="{55C5425F-0376-40F0-98F8-2621BDF9522A}" srcOrd="0" destOrd="0" presId="urn:microsoft.com/office/officeart/2005/8/layout/vList5"/>
    <dgm:cxn modelId="{05260151-1BBA-44AA-8BF1-01EEDAD820B4}" type="presParOf" srcId="{5CA217E6-DECA-46CD-817D-B240C0827822}" destId="{159436A1-D9A3-4F9C-A700-6D07FCC1A99D}" srcOrd="3" destOrd="0" presId="urn:microsoft.com/office/officeart/2005/8/layout/vList5"/>
    <dgm:cxn modelId="{7DBCFA75-94A8-4C11-B3AF-B2EE813C21E6}" type="presParOf" srcId="{5CA217E6-DECA-46CD-817D-B240C0827822}" destId="{4D91145B-E2C9-45F7-BAA1-B363DC58690D}" srcOrd="4" destOrd="0" presId="urn:microsoft.com/office/officeart/2005/8/layout/vList5"/>
    <dgm:cxn modelId="{D34E25BB-C433-4BB8-BACD-244058DE5B09}" type="presParOf" srcId="{4D91145B-E2C9-45F7-BAA1-B363DC58690D}" destId="{5FF28174-CEB6-482E-95D4-C23720F4BD96}" srcOrd="0" destOrd="0" presId="urn:microsoft.com/office/officeart/2005/8/layout/vList5"/>
    <dgm:cxn modelId="{746474C1-6F92-4FE3-AE29-82B6377EBB6D}" type="presParOf" srcId="{4D91145B-E2C9-45F7-BAA1-B363DC58690D}" destId="{89061A01-43E4-4999-B975-2B82916CAA8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53EE61C-8810-4A0B-A4DD-FBA927982D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4276843-D0AB-4A13-AE24-F1694EEF49A4}">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2000" dirty="0" smtClean="0"/>
            <a:t>The use of the term hash table refers to the fact that the basic functionality of an index is to map a key to a value which is like a hash table</a:t>
          </a:r>
          <a:endParaRPr lang="en-US" sz="2000" dirty="0"/>
        </a:p>
      </dgm:t>
    </dgm:pt>
    <dgm:pt modelId="{35990D82-5FFB-4905-B923-922857A3E43D}" type="parTrans" cxnId="{7E79740B-AA11-4835-904D-42868E616BBD}">
      <dgm:prSet/>
      <dgm:spPr/>
      <dgm:t>
        <a:bodyPr/>
        <a:lstStyle/>
        <a:p>
          <a:endParaRPr lang="en-US"/>
        </a:p>
      </dgm:t>
    </dgm:pt>
    <dgm:pt modelId="{94996064-AEED-4B5E-8B77-E18A89C2E214}" type="sibTrans" cxnId="{7E79740B-AA11-4835-904D-42868E616BBD}">
      <dgm:prSet/>
      <dgm:spPr/>
      <dgm:t>
        <a:bodyPr/>
        <a:lstStyle/>
        <a:p>
          <a:endParaRPr lang="en-US"/>
        </a:p>
      </dgm:t>
    </dgm:pt>
    <dgm:pt modelId="{5035688E-AB16-48E6-93AF-6DE2FABB91EB}" type="pres">
      <dgm:prSet presAssocID="{253EE61C-8810-4A0B-A4DD-FBA927982DDD}" presName="linear" presStyleCnt="0">
        <dgm:presLayoutVars>
          <dgm:animLvl val="lvl"/>
          <dgm:resizeHandles val="exact"/>
        </dgm:presLayoutVars>
      </dgm:prSet>
      <dgm:spPr/>
      <dgm:t>
        <a:bodyPr/>
        <a:lstStyle/>
        <a:p>
          <a:endParaRPr lang="en-US"/>
        </a:p>
      </dgm:t>
    </dgm:pt>
    <dgm:pt modelId="{23B4421A-AAF9-4261-9B6A-03FC030691FB}" type="pres">
      <dgm:prSet presAssocID="{84276843-D0AB-4A13-AE24-F1694EEF49A4}" presName="parentText" presStyleLbl="node1" presStyleIdx="0" presStyleCnt="1" custScaleY="81295" custLinFactNeighborX="-952" custLinFactNeighborY="-1694">
        <dgm:presLayoutVars>
          <dgm:chMax val="0"/>
          <dgm:bulletEnabled val="1"/>
        </dgm:presLayoutVars>
      </dgm:prSet>
      <dgm:spPr/>
      <dgm:t>
        <a:bodyPr/>
        <a:lstStyle/>
        <a:p>
          <a:endParaRPr lang="en-US"/>
        </a:p>
      </dgm:t>
    </dgm:pt>
  </dgm:ptLst>
  <dgm:cxnLst>
    <dgm:cxn modelId="{7E79740B-AA11-4835-904D-42868E616BBD}" srcId="{253EE61C-8810-4A0B-A4DD-FBA927982DDD}" destId="{84276843-D0AB-4A13-AE24-F1694EEF49A4}" srcOrd="0" destOrd="0" parTransId="{35990D82-5FFB-4905-B923-922857A3E43D}" sibTransId="{94996064-AEED-4B5E-8B77-E18A89C2E214}"/>
    <dgm:cxn modelId="{3EDD427C-4811-40C0-B075-659440B79459}" type="presOf" srcId="{253EE61C-8810-4A0B-A4DD-FBA927982DDD}" destId="{5035688E-AB16-48E6-93AF-6DE2FABB91EB}" srcOrd="0" destOrd="0" presId="urn:microsoft.com/office/officeart/2005/8/layout/vList2"/>
    <dgm:cxn modelId="{44B89127-4494-4066-BFE0-A8F9C822A0EE}" type="presOf" srcId="{84276843-D0AB-4A13-AE24-F1694EEF49A4}" destId="{23B4421A-AAF9-4261-9B6A-03FC030691FB}" srcOrd="0" destOrd="0" presId="urn:microsoft.com/office/officeart/2005/8/layout/vList2"/>
    <dgm:cxn modelId="{4993531D-71E6-4FF3-B394-24101DCB7506}" type="presParOf" srcId="{5035688E-AB16-48E6-93AF-6DE2FABB91EB}" destId="{23B4421A-AAF9-4261-9B6A-03FC030691F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597647-969B-4E48-91EA-C90FF1ED416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23F4C7C7-35AF-40E5-9EBF-00A7554E4D21}">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A method of delivering an audio signal to your computer over the Internet.  The data is constantly being delivered to the user as its being provided by the provider. </a:t>
          </a:r>
          <a:endParaRPr lang="en-US" dirty="0"/>
        </a:p>
      </dgm:t>
    </dgm:pt>
    <dgm:pt modelId="{6ED8FCE4-AB16-4E7C-B0A6-B0615FF9F000}" type="parTrans" cxnId="{EA15E3D3-1FAE-45BC-8796-F68870170838}">
      <dgm:prSet/>
      <dgm:spPr/>
      <dgm:t>
        <a:bodyPr/>
        <a:lstStyle/>
        <a:p>
          <a:endParaRPr lang="en-US"/>
        </a:p>
      </dgm:t>
    </dgm:pt>
    <dgm:pt modelId="{AA815BBE-BE10-409F-A16C-C0E8BB7C49ED}" type="sibTrans" cxnId="{EA15E3D3-1FAE-45BC-8796-F68870170838}">
      <dgm:prSet/>
      <dgm:spPr/>
      <dgm:t>
        <a:bodyPr/>
        <a:lstStyle/>
        <a:p>
          <a:endParaRPr lang="en-US"/>
        </a:p>
      </dgm:t>
    </dgm:pt>
    <dgm:pt modelId="{81E2F678-D19D-40DE-87EE-FC799228FD31}">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With streaming audio, you are able to listen to the music of your choice as it arrives to your computer without downloading the full file.</a:t>
          </a:r>
          <a:endParaRPr lang="en-US" dirty="0"/>
        </a:p>
      </dgm:t>
    </dgm:pt>
    <dgm:pt modelId="{D01150FF-576A-4640-A6AB-22BC2DF25170}" type="parTrans" cxnId="{200ECA41-F59C-41B1-964D-D06EACE33523}">
      <dgm:prSet/>
      <dgm:spPr/>
      <dgm:t>
        <a:bodyPr/>
        <a:lstStyle/>
        <a:p>
          <a:endParaRPr lang="en-US"/>
        </a:p>
      </dgm:t>
    </dgm:pt>
    <dgm:pt modelId="{92F749D9-E158-4F18-96B3-899237546520}" type="sibTrans" cxnId="{200ECA41-F59C-41B1-964D-D06EACE33523}">
      <dgm:prSet/>
      <dgm:spPr/>
      <dgm:t>
        <a:bodyPr/>
        <a:lstStyle/>
        <a:p>
          <a:endParaRPr lang="en-US"/>
        </a:p>
      </dgm:t>
    </dgm:pt>
    <dgm:pt modelId="{E7364007-0D9D-4D99-8B9D-2D433939126C}">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Multiple methods of audio streaming .  (Connecting to a server to view stored files, or live broadcasts)</a:t>
          </a:r>
          <a:endParaRPr lang="en-US" dirty="0"/>
        </a:p>
      </dgm:t>
    </dgm:pt>
    <dgm:pt modelId="{70B7E843-B00C-4D67-9AD4-253B588A57FC}" type="parTrans" cxnId="{85ABF1BB-5D88-44BB-B605-9FF52217A92B}">
      <dgm:prSet/>
      <dgm:spPr/>
      <dgm:t>
        <a:bodyPr/>
        <a:lstStyle/>
        <a:p>
          <a:endParaRPr lang="en-US"/>
        </a:p>
      </dgm:t>
    </dgm:pt>
    <dgm:pt modelId="{BAC18E18-63EB-4EBF-B298-935C3F7D77BB}" type="sibTrans" cxnId="{85ABF1BB-5D88-44BB-B605-9FF52217A92B}">
      <dgm:prSet/>
      <dgm:spPr/>
      <dgm:t>
        <a:bodyPr/>
        <a:lstStyle/>
        <a:p>
          <a:endParaRPr lang="en-US"/>
        </a:p>
      </dgm:t>
    </dgm:pt>
    <dgm:pt modelId="{F139CFE1-2AD9-47D8-8AB9-6D934BCCEE1E}">
      <dgm:prSet>
        <dgm:style>
          <a:lnRef idx="0">
            <a:schemeClr val="accent3"/>
          </a:lnRef>
          <a:fillRef idx="3">
            <a:schemeClr val="accent3"/>
          </a:fillRef>
          <a:effectRef idx="3">
            <a:schemeClr val="accent3"/>
          </a:effectRef>
          <a:fontRef idx="minor">
            <a:schemeClr val="lt1"/>
          </a:fontRef>
        </dgm:style>
      </dgm:prSet>
      <dgm:spPr/>
      <dgm:t>
        <a:bodyPr/>
        <a:lstStyle/>
        <a:p>
          <a:pPr rtl="0"/>
          <a:r>
            <a:rPr lang="en-US" i="1" dirty="0" smtClean="0"/>
            <a:t>The more traditional or “normal method” would be to download a “.wav”, “.au”, “mp3” or other type of file completely before being able to listen to it</a:t>
          </a:r>
          <a:endParaRPr lang="en-US" dirty="0"/>
        </a:p>
      </dgm:t>
    </dgm:pt>
    <dgm:pt modelId="{2F62C658-3A76-4A81-A87B-02F5A161B3D4}" type="parTrans" cxnId="{9A1E29FB-1EF2-483B-A79D-E51426473A6C}">
      <dgm:prSet/>
      <dgm:spPr/>
      <dgm:t>
        <a:bodyPr/>
        <a:lstStyle/>
        <a:p>
          <a:endParaRPr lang="en-US"/>
        </a:p>
      </dgm:t>
    </dgm:pt>
    <dgm:pt modelId="{FE720F87-98F6-4570-9A91-1EA8B8907454}" type="sibTrans" cxnId="{9A1E29FB-1EF2-483B-A79D-E51426473A6C}">
      <dgm:prSet/>
      <dgm:spPr/>
      <dgm:t>
        <a:bodyPr/>
        <a:lstStyle/>
        <a:p>
          <a:endParaRPr lang="en-US"/>
        </a:p>
      </dgm:t>
    </dgm:pt>
    <dgm:pt modelId="{A7314D35-DABE-4100-BFCE-47A4C31B246D}" type="pres">
      <dgm:prSet presAssocID="{19597647-969B-4E48-91EA-C90FF1ED4166}" presName="Name0" presStyleCnt="0">
        <dgm:presLayoutVars>
          <dgm:dir/>
          <dgm:animLvl val="lvl"/>
          <dgm:resizeHandles val="exact"/>
        </dgm:presLayoutVars>
      </dgm:prSet>
      <dgm:spPr/>
      <dgm:t>
        <a:bodyPr/>
        <a:lstStyle/>
        <a:p>
          <a:endParaRPr lang="en-US"/>
        </a:p>
      </dgm:t>
    </dgm:pt>
    <dgm:pt modelId="{BB15E997-D242-4572-A67F-4F1D20E83E90}" type="pres">
      <dgm:prSet presAssocID="{F139CFE1-2AD9-47D8-8AB9-6D934BCCEE1E}" presName="boxAndChildren" presStyleCnt="0"/>
      <dgm:spPr/>
    </dgm:pt>
    <dgm:pt modelId="{FA874E3F-D0C5-4813-B424-1607BB90862A}" type="pres">
      <dgm:prSet presAssocID="{F139CFE1-2AD9-47D8-8AB9-6D934BCCEE1E}" presName="parentTextBox" presStyleLbl="node1" presStyleIdx="0" presStyleCnt="4"/>
      <dgm:spPr/>
      <dgm:t>
        <a:bodyPr/>
        <a:lstStyle/>
        <a:p>
          <a:endParaRPr lang="en-US"/>
        </a:p>
      </dgm:t>
    </dgm:pt>
    <dgm:pt modelId="{A29D0507-5D23-4082-8B60-2A9801B7DB62}" type="pres">
      <dgm:prSet presAssocID="{BAC18E18-63EB-4EBF-B298-935C3F7D77BB}" presName="sp" presStyleCnt="0"/>
      <dgm:spPr/>
    </dgm:pt>
    <dgm:pt modelId="{6C0DFBE4-37AD-4ABE-B408-C023D3C15407}" type="pres">
      <dgm:prSet presAssocID="{E7364007-0D9D-4D99-8B9D-2D433939126C}" presName="arrowAndChildren" presStyleCnt="0"/>
      <dgm:spPr/>
    </dgm:pt>
    <dgm:pt modelId="{559704D2-A6F6-4C95-9675-102D12125A43}" type="pres">
      <dgm:prSet presAssocID="{E7364007-0D9D-4D99-8B9D-2D433939126C}" presName="parentTextArrow" presStyleLbl="node1" presStyleIdx="1" presStyleCnt="4"/>
      <dgm:spPr/>
      <dgm:t>
        <a:bodyPr/>
        <a:lstStyle/>
        <a:p>
          <a:endParaRPr lang="en-US"/>
        </a:p>
      </dgm:t>
    </dgm:pt>
    <dgm:pt modelId="{BE56BFDB-D461-473D-8715-D463E80E631B}" type="pres">
      <dgm:prSet presAssocID="{92F749D9-E158-4F18-96B3-899237546520}" presName="sp" presStyleCnt="0"/>
      <dgm:spPr/>
    </dgm:pt>
    <dgm:pt modelId="{039E4B50-BBFD-4480-8D5C-3FBD3FBE2F7A}" type="pres">
      <dgm:prSet presAssocID="{81E2F678-D19D-40DE-87EE-FC799228FD31}" presName="arrowAndChildren" presStyleCnt="0"/>
      <dgm:spPr/>
    </dgm:pt>
    <dgm:pt modelId="{9259B5AA-AB5B-477B-8634-B1391C9D3BD5}" type="pres">
      <dgm:prSet presAssocID="{81E2F678-D19D-40DE-87EE-FC799228FD31}" presName="parentTextArrow" presStyleLbl="node1" presStyleIdx="2" presStyleCnt="4"/>
      <dgm:spPr/>
      <dgm:t>
        <a:bodyPr/>
        <a:lstStyle/>
        <a:p>
          <a:endParaRPr lang="en-US"/>
        </a:p>
      </dgm:t>
    </dgm:pt>
    <dgm:pt modelId="{7F150979-0AE8-42ED-BCEC-795D83D35C46}" type="pres">
      <dgm:prSet presAssocID="{AA815BBE-BE10-409F-A16C-C0E8BB7C49ED}" presName="sp" presStyleCnt="0"/>
      <dgm:spPr/>
    </dgm:pt>
    <dgm:pt modelId="{1E1FF2EA-8C0A-4883-9676-48C7039D5019}" type="pres">
      <dgm:prSet presAssocID="{23F4C7C7-35AF-40E5-9EBF-00A7554E4D21}" presName="arrowAndChildren" presStyleCnt="0"/>
      <dgm:spPr/>
    </dgm:pt>
    <dgm:pt modelId="{DA00ADD4-7DDA-42D8-9DC5-F6088DEBC487}" type="pres">
      <dgm:prSet presAssocID="{23F4C7C7-35AF-40E5-9EBF-00A7554E4D21}" presName="parentTextArrow" presStyleLbl="node1" presStyleIdx="3" presStyleCnt="4"/>
      <dgm:spPr/>
      <dgm:t>
        <a:bodyPr/>
        <a:lstStyle/>
        <a:p>
          <a:endParaRPr lang="en-US"/>
        </a:p>
      </dgm:t>
    </dgm:pt>
  </dgm:ptLst>
  <dgm:cxnLst>
    <dgm:cxn modelId="{85ABF1BB-5D88-44BB-B605-9FF52217A92B}" srcId="{19597647-969B-4E48-91EA-C90FF1ED4166}" destId="{E7364007-0D9D-4D99-8B9D-2D433939126C}" srcOrd="2" destOrd="0" parTransId="{70B7E843-B00C-4D67-9AD4-253B588A57FC}" sibTransId="{BAC18E18-63EB-4EBF-B298-935C3F7D77BB}"/>
    <dgm:cxn modelId="{ECBD49AE-D226-41FD-AA80-F276110E1639}" type="presOf" srcId="{81E2F678-D19D-40DE-87EE-FC799228FD31}" destId="{9259B5AA-AB5B-477B-8634-B1391C9D3BD5}" srcOrd="0" destOrd="0" presId="urn:microsoft.com/office/officeart/2005/8/layout/process4"/>
    <dgm:cxn modelId="{1F6F9AFD-FBE1-4044-8B5B-92C7E3F5370E}" type="presOf" srcId="{E7364007-0D9D-4D99-8B9D-2D433939126C}" destId="{559704D2-A6F6-4C95-9675-102D12125A43}" srcOrd="0" destOrd="0" presId="urn:microsoft.com/office/officeart/2005/8/layout/process4"/>
    <dgm:cxn modelId="{51A1964A-3AFE-46D5-AA23-D00F8384B3A8}" type="presOf" srcId="{23F4C7C7-35AF-40E5-9EBF-00A7554E4D21}" destId="{DA00ADD4-7DDA-42D8-9DC5-F6088DEBC487}" srcOrd="0" destOrd="0" presId="urn:microsoft.com/office/officeart/2005/8/layout/process4"/>
    <dgm:cxn modelId="{200ECA41-F59C-41B1-964D-D06EACE33523}" srcId="{19597647-969B-4E48-91EA-C90FF1ED4166}" destId="{81E2F678-D19D-40DE-87EE-FC799228FD31}" srcOrd="1" destOrd="0" parTransId="{D01150FF-576A-4640-A6AB-22BC2DF25170}" sibTransId="{92F749D9-E158-4F18-96B3-899237546520}"/>
    <dgm:cxn modelId="{AAB968E1-3FFC-4261-8843-CC349AEF8CCD}" type="presOf" srcId="{19597647-969B-4E48-91EA-C90FF1ED4166}" destId="{A7314D35-DABE-4100-BFCE-47A4C31B246D}" srcOrd="0" destOrd="0" presId="urn:microsoft.com/office/officeart/2005/8/layout/process4"/>
    <dgm:cxn modelId="{EA15E3D3-1FAE-45BC-8796-F68870170838}" srcId="{19597647-969B-4E48-91EA-C90FF1ED4166}" destId="{23F4C7C7-35AF-40E5-9EBF-00A7554E4D21}" srcOrd="0" destOrd="0" parTransId="{6ED8FCE4-AB16-4E7C-B0A6-B0615FF9F000}" sibTransId="{AA815BBE-BE10-409F-A16C-C0E8BB7C49ED}"/>
    <dgm:cxn modelId="{9A1E29FB-1EF2-483B-A79D-E51426473A6C}" srcId="{19597647-969B-4E48-91EA-C90FF1ED4166}" destId="{F139CFE1-2AD9-47D8-8AB9-6D934BCCEE1E}" srcOrd="3" destOrd="0" parTransId="{2F62C658-3A76-4A81-A87B-02F5A161B3D4}" sibTransId="{FE720F87-98F6-4570-9A91-1EA8B8907454}"/>
    <dgm:cxn modelId="{A1F667D9-948B-4512-9B1D-5051DA9D64D4}" type="presOf" srcId="{F139CFE1-2AD9-47D8-8AB9-6D934BCCEE1E}" destId="{FA874E3F-D0C5-4813-B424-1607BB90862A}" srcOrd="0" destOrd="0" presId="urn:microsoft.com/office/officeart/2005/8/layout/process4"/>
    <dgm:cxn modelId="{19E38729-B8D5-4796-A0A0-D5BA73216B9B}" type="presParOf" srcId="{A7314D35-DABE-4100-BFCE-47A4C31B246D}" destId="{BB15E997-D242-4572-A67F-4F1D20E83E90}" srcOrd="0" destOrd="0" presId="urn:microsoft.com/office/officeart/2005/8/layout/process4"/>
    <dgm:cxn modelId="{7E875317-46BC-44BA-A46A-941B57A3C711}" type="presParOf" srcId="{BB15E997-D242-4572-A67F-4F1D20E83E90}" destId="{FA874E3F-D0C5-4813-B424-1607BB90862A}" srcOrd="0" destOrd="0" presId="urn:microsoft.com/office/officeart/2005/8/layout/process4"/>
    <dgm:cxn modelId="{43415021-5FF9-4C1E-8586-7E5948AD53DE}" type="presParOf" srcId="{A7314D35-DABE-4100-BFCE-47A4C31B246D}" destId="{A29D0507-5D23-4082-8B60-2A9801B7DB62}" srcOrd="1" destOrd="0" presId="urn:microsoft.com/office/officeart/2005/8/layout/process4"/>
    <dgm:cxn modelId="{ECD9CF20-519A-4D47-A488-5CCC893DAC6B}" type="presParOf" srcId="{A7314D35-DABE-4100-BFCE-47A4C31B246D}" destId="{6C0DFBE4-37AD-4ABE-B408-C023D3C15407}" srcOrd="2" destOrd="0" presId="urn:microsoft.com/office/officeart/2005/8/layout/process4"/>
    <dgm:cxn modelId="{A9E287E1-CBCF-488D-80BD-801608BB28D7}" type="presParOf" srcId="{6C0DFBE4-37AD-4ABE-B408-C023D3C15407}" destId="{559704D2-A6F6-4C95-9675-102D12125A43}" srcOrd="0" destOrd="0" presId="urn:microsoft.com/office/officeart/2005/8/layout/process4"/>
    <dgm:cxn modelId="{8AFC036E-37AD-4C21-A357-564CD292699E}" type="presParOf" srcId="{A7314D35-DABE-4100-BFCE-47A4C31B246D}" destId="{BE56BFDB-D461-473D-8715-D463E80E631B}" srcOrd="3" destOrd="0" presId="urn:microsoft.com/office/officeart/2005/8/layout/process4"/>
    <dgm:cxn modelId="{23B22999-DB5A-4B8A-A784-C0A860061E21}" type="presParOf" srcId="{A7314D35-DABE-4100-BFCE-47A4C31B246D}" destId="{039E4B50-BBFD-4480-8D5C-3FBD3FBE2F7A}" srcOrd="4" destOrd="0" presId="urn:microsoft.com/office/officeart/2005/8/layout/process4"/>
    <dgm:cxn modelId="{8C4DA4DE-5D65-4EE7-98FB-4C1FC775F416}" type="presParOf" srcId="{039E4B50-BBFD-4480-8D5C-3FBD3FBE2F7A}" destId="{9259B5AA-AB5B-477B-8634-B1391C9D3BD5}" srcOrd="0" destOrd="0" presId="urn:microsoft.com/office/officeart/2005/8/layout/process4"/>
    <dgm:cxn modelId="{07A3DA5D-7BE8-47FF-BE63-3868A776C7B2}" type="presParOf" srcId="{A7314D35-DABE-4100-BFCE-47A4C31B246D}" destId="{7F150979-0AE8-42ED-BCEC-795D83D35C46}" srcOrd="5" destOrd="0" presId="urn:microsoft.com/office/officeart/2005/8/layout/process4"/>
    <dgm:cxn modelId="{020C7239-D28D-437D-AE15-E6D81E0A36E3}" type="presParOf" srcId="{A7314D35-DABE-4100-BFCE-47A4C31B246D}" destId="{1E1FF2EA-8C0A-4883-9676-48C7039D5019}" srcOrd="6" destOrd="0" presId="urn:microsoft.com/office/officeart/2005/8/layout/process4"/>
    <dgm:cxn modelId="{E48F3821-9590-4B23-A549-5AFC54D6B602}" type="presParOf" srcId="{1E1FF2EA-8C0A-4883-9676-48C7039D5019}" destId="{DA00ADD4-7DDA-42D8-9DC5-F6088DEBC48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D4640A4-69E3-4365-AD9E-DBF9DF37CDDE}" type="doc">
      <dgm:prSet loTypeId="urn:microsoft.com/office/officeart/2005/8/layout/process4" loCatId="list" qsTypeId="urn:microsoft.com/office/officeart/2005/8/quickstyle/simple5" qsCatId="simple" csTypeId="urn:microsoft.com/office/officeart/2005/8/colors/accent1_2" csCatId="accent1" phldr="1"/>
      <dgm:spPr/>
      <dgm:t>
        <a:bodyPr/>
        <a:lstStyle/>
        <a:p>
          <a:endParaRPr lang="en-US"/>
        </a:p>
      </dgm:t>
    </dgm:pt>
    <dgm:pt modelId="{223824AB-3BBC-494D-8090-9A4B23949B86}">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In the DHT solution known as Chord the overall index is a listing of all of the swarms that a computer may join to download content</a:t>
          </a:r>
          <a:endParaRPr lang="en-US" dirty="0"/>
        </a:p>
      </dgm:t>
    </dgm:pt>
    <dgm:pt modelId="{BA4AD73C-6B35-4EB6-AA0C-830EAA797B9E}" type="parTrans" cxnId="{AA4B6F33-5B2B-49F5-B8F1-279C8117BCC6}">
      <dgm:prSet/>
      <dgm:spPr/>
      <dgm:t>
        <a:bodyPr/>
        <a:lstStyle/>
        <a:p>
          <a:endParaRPr lang="en-US"/>
        </a:p>
      </dgm:t>
    </dgm:pt>
    <dgm:pt modelId="{2438F7F7-D1FE-4B0D-94C1-363EBB136894}" type="sibTrans" cxnId="{AA4B6F33-5B2B-49F5-B8F1-279C8117BCC6}">
      <dgm:prSet/>
      <dgm:spPr/>
      <dgm:t>
        <a:bodyPr/>
        <a:lstStyle/>
        <a:p>
          <a:endParaRPr lang="en-US"/>
        </a:p>
      </dgm:t>
    </dgm:pt>
    <dgm:pt modelId="{BAE829A1-CFE5-47B6-8BC7-427DDF4E73BD}">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The key used to look up the index is the torrent description of the content</a:t>
          </a:r>
          <a:endParaRPr lang="en-US" dirty="0"/>
        </a:p>
      </dgm:t>
    </dgm:pt>
    <dgm:pt modelId="{B07F6805-CFAA-4EC0-86CB-C099168A7C95}" type="parTrans" cxnId="{F52549FB-7F11-4EA6-A85F-581C35ACC887}">
      <dgm:prSet/>
      <dgm:spPr/>
      <dgm:t>
        <a:bodyPr/>
        <a:lstStyle/>
        <a:p>
          <a:endParaRPr lang="en-US"/>
        </a:p>
      </dgm:t>
    </dgm:pt>
    <dgm:pt modelId="{B5D1151A-AFB4-4A5D-9500-1AE59510B35E}" type="sibTrans" cxnId="{F52549FB-7F11-4EA6-A85F-581C35ACC887}">
      <dgm:prSet/>
      <dgm:spPr/>
      <dgm:t>
        <a:bodyPr/>
        <a:lstStyle/>
        <a:p>
          <a:endParaRPr lang="en-US"/>
        </a:p>
      </dgm:t>
    </dgm:pt>
    <dgm:pt modelId="{345600F1-AA4D-41E8-AA26-A3CF3E2BF9E3}">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The key uniquely identifies a swarm from which content can be downloaded as the hashes of all the content chunks</a:t>
          </a:r>
          <a:endParaRPr lang="en-US" dirty="0"/>
        </a:p>
      </dgm:t>
    </dgm:pt>
    <dgm:pt modelId="{53A7376A-537E-4E8D-B665-98749E37F907}" type="parTrans" cxnId="{5C9231E2-91BB-483A-BAB4-C13C2FEFBB06}">
      <dgm:prSet/>
      <dgm:spPr/>
      <dgm:t>
        <a:bodyPr/>
        <a:lstStyle/>
        <a:p>
          <a:endParaRPr lang="en-US"/>
        </a:p>
      </dgm:t>
    </dgm:pt>
    <dgm:pt modelId="{8D9B5B6D-0CB3-447B-A6EC-47D510A067A3}" type="sibTrans" cxnId="{5C9231E2-91BB-483A-BAB4-C13C2FEFBB06}">
      <dgm:prSet/>
      <dgm:spPr/>
      <dgm:t>
        <a:bodyPr/>
        <a:lstStyle/>
        <a:p>
          <a:endParaRPr lang="en-US"/>
        </a:p>
      </dgm:t>
    </dgm:pt>
    <dgm:pt modelId="{5DBAE3B2-4555-4437-9503-50C180A92245}">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The value stored in the index for each key is the list of peers (computers) that make up the swarm</a:t>
          </a:r>
          <a:endParaRPr lang="en-US" dirty="0"/>
        </a:p>
      </dgm:t>
    </dgm:pt>
    <dgm:pt modelId="{1A0454D8-9F95-40EA-8D6A-6590FA458D27}" type="parTrans" cxnId="{65EE3FB1-78B7-4A44-9C0C-2CA4CA7204D1}">
      <dgm:prSet/>
      <dgm:spPr/>
      <dgm:t>
        <a:bodyPr/>
        <a:lstStyle/>
        <a:p>
          <a:endParaRPr lang="en-US"/>
        </a:p>
      </dgm:t>
    </dgm:pt>
    <dgm:pt modelId="{7937913A-621F-4C92-A190-61604030183F}" type="sibTrans" cxnId="{65EE3FB1-78B7-4A44-9C0C-2CA4CA7204D1}">
      <dgm:prSet/>
      <dgm:spPr/>
      <dgm:t>
        <a:bodyPr/>
        <a:lstStyle/>
        <a:p>
          <a:endParaRPr lang="en-US"/>
        </a:p>
      </dgm:t>
    </dgm:pt>
    <dgm:pt modelId="{56689A94-6018-4E91-9EE1-EBC37F0FE0E2}" type="pres">
      <dgm:prSet presAssocID="{1D4640A4-69E3-4365-AD9E-DBF9DF37CDDE}" presName="Name0" presStyleCnt="0">
        <dgm:presLayoutVars>
          <dgm:dir/>
          <dgm:animLvl val="lvl"/>
          <dgm:resizeHandles val="exact"/>
        </dgm:presLayoutVars>
      </dgm:prSet>
      <dgm:spPr/>
      <dgm:t>
        <a:bodyPr/>
        <a:lstStyle/>
        <a:p>
          <a:endParaRPr lang="en-US"/>
        </a:p>
      </dgm:t>
    </dgm:pt>
    <dgm:pt modelId="{67A0FDD8-22AB-4275-B86E-E865DC585A55}" type="pres">
      <dgm:prSet presAssocID="{5DBAE3B2-4555-4437-9503-50C180A92245}" presName="boxAndChildren" presStyleCnt="0"/>
      <dgm:spPr/>
    </dgm:pt>
    <dgm:pt modelId="{340AE7DC-528C-4C0E-91C5-E9ED6DC2F7F5}" type="pres">
      <dgm:prSet presAssocID="{5DBAE3B2-4555-4437-9503-50C180A92245}" presName="parentTextBox" presStyleLbl="node1" presStyleIdx="0" presStyleCnt="4"/>
      <dgm:spPr/>
      <dgm:t>
        <a:bodyPr/>
        <a:lstStyle/>
        <a:p>
          <a:endParaRPr lang="en-US"/>
        </a:p>
      </dgm:t>
    </dgm:pt>
    <dgm:pt modelId="{4CE610A5-614D-4614-987B-34AF06157E61}" type="pres">
      <dgm:prSet presAssocID="{8D9B5B6D-0CB3-447B-A6EC-47D510A067A3}" presName="sp" presStyleCnt="0"/>
      <dgm:spPr/>
    </dgm:pt>
    <dgm:pt modelId="{1DE0357C-8A90-431B-84B9-C95AABC34754}" type="pres">
      <dgm:prSet presAssocID="{345600F1-AA4D-41E8-AA26-A3CF3E2BF9E3}" presName="arrowAndChildren" presStyleCnt="0"/>
      <dgm:spPr/>
    </dgm:pt>
    <dgm:pt modelId="{05D6F133-A559-47AC-B03B-C900EDDE0589}" type="pres">
      <dgm:prSet presAssocID="{345600F1-AA4D-41E8-AA26-A3CF3E2BF9E3}" presName="parentTextArrow" presStyleLbl="node1" presStyleIdx="1" presStyleCnt="4"/>
      <dgm:spPr/>
      <dgm:t>
        <a:bodyPr/>
        <a:lstStyle/>
        <a:p>
          <a:endParaRPr lang="en-US"/>
        </a:p>
      </dgm:t>
    </dgm:pt>
    <dgm:pt modelId="{C023FBD2-277B-4EF5-A743-D88A8ABF5EAC}" type="pres">
      <dgm:prSet presAssocID="{B5D1151A-AFB4-4A5D-9500-1AE59510B35E}" presName="sp" presStyleCnt="0"/>
      <dgm:spPr/>
    </dgm:pt>
    <dgm:pt modelId="{4DAC58AB-494C-4125-B9F2-D0131ED68B65}" type="pres">
      <dgm:prSet presAssocID="{BAE829A1-CFE5-47B6-8BC7-427DDF4E73BD}" presName="arrowAndChildren" presStyleCnt="0"/>
      <dgm:spPr/>
    </dgm:pt>
    <dgm:pt modelId="{CDFBC12B-C14C-48CA-AAD3-67269823FC48}" type="pres">
      <dgm:prSet presAssocID="{BAE829A1-CFE5-47B6-8BC7-427DDF4E73BD}" presName="parentTextArrow" presStyleLbl="node1" presStyleIdx="2" presStyleCnt="4"/>
      <dgm:spPr/>
      <dgm:t>
        <a:bodyPr/>
        <a:lstStyle/>
        <a:p>
          <a:endParaRPr lang="en-US"/>
        </a:p>
      </dgm:t>
    </dgm:pt>
    <dgm:pt modelId="{563CEF36-92D3-4262-B9A7-8E361A78C548}" type="pres">
      <dgm:prSet presAssocID="{2438F7F7-D1FE-4B0D-94C1-363EBB136894}" presName="sp" presStyleCnt="0"/>
      <dgm:spPr/>
    </dgm:pt>
    <dgm:pt modelId="{9F9AC35A-78CA-4E2C-A316-71B7BEA79F52}" type="pres">
      <dgm:prSet presAssocID="{223824AB-3BBC-494D-8090-9A4B23949B86}" presName="arrowAndChildren" presStyleCnt="0"/>
      <dgm:spPr/>
    </dgm:pt>
    <dgm:pt modelId="{9F4CD471-ED0C-4757-A16A-BC9F3BAA847C}" type="pres">
      <dgm:prSet presAssocID="{223824AB-3BBC-494D-8090-9A4B23949B86}" presName="parentTextArrow" presStyleLbl="node1" presStyleIdx="3" presStyleCnt="4"/>
      <dgm:spPr/>
      <dgm:t>
        <a:bodyPr/>
        <a:lstStyle/>
        <a:p>
          <a:endParaRPr lang="en-US"/>
        </a:p>
      </dgm:t>
    </dgm:pt>
  </dgm:ptLst>
  <dgm:cxnLst>
    <dgm:cxn modelId="{E123DB4E-A935-4D0A-9C22-36C53A157732}" type="presOf" srcId="{BAE829A1-CFE5-47B6-8BC7-427DDF4E73BD}" destId="{CDFBC12B-C14C-48CA-AAD3-67269823FC48}" srcOrd="0" destOrd="0" presId="urn:microsoft.com/office/officeart/2005/8/layout/process4"/>
    <dgm:cxn modelId="{77185658-8857-4FC7-9BC0-081F22180657}" type="presOf" srcId="{1D4640A4-69E3-4365-AD9E-DBF9DF37CDDE}" destId="{56689A94-6018-4E91-9EE1-EBC37F0FE0E2}" srcOrd="0" destOrd="0" presId="urn:microsoft.com/office/officeart/2005/8/layout/process4"/>
    <dgm:cxn modelId="{F52549FB-7F11-4EA6-A85F-581C35ACC887}" srcId="{1D4640A4-69E3-4365-AD9E-DBF9DF37CDDE}" destId="{BAE829A1-CFE5-47B6-8BC7-427DDF4E73BD}" srcOrd="1" destOrd="0" parTransId="{B07F6805-CFAA-4EC0-86CB-C099168A7C95}" sibTransId="{B5D1151A-AFB4-4A5D-9500-1AE59510B35E}"/>
    <dgm:cxn modelId="{AA4B6F33-5B2B-49F5-B8F1-279C8117BCC6}" srcId="{1D4640A4-69E3-4365-AD9E-DBF9DF37CDDE}" destId="{223824AB-3BBC-494D-8090-9A4B23949B86}" srcOrd="0" destOrd="0" parTransId="{BA4AD73C-6B35-4EB6-AA0C-830EAA797B9E}" sibTransId="{2438F7F7-D1FE-4B0D-94C1-363EBB136894}"/>
    <dgm:cxn modelId="{46098044-9565-477D-83B3-B2D8B373DD40}" type="presOf" srcId="{5DBAE3B2-4555-4437-9503-50C180A92245}" destId="{340AE7DC-528C-4C0E-91C5-E9ED6DC2F7F5}" srcOrd="0" destOrd="0" presId="urn:microsoft.com/office/officeart/2005/8/layout/process4"/>
    <dgm:cxn modelId="{5C9231E2-91BB-483A-BAB4-C13C2FEFBB06}" srcId="{1D4640A4-69E3-4365-AD9E-DBF9DF37CDDE}" destId="{345600F1-AA4D-41E8-AA26-A3CF3E2BF9E3}" srcOrd="2" destOrd="0" parTransId="{53A7376A-537E-4E8D-B665-98749E37F907}" sibTransId="{8D9B5B6D-0CB3-447B-A6EC-47D510A067A3}"/>
    <dgm:cxn modelId="{65EE3FB1-78B7-4A44-9C0C-2CA4CA7204D1}" srcId="{1D4640A4-69E3-4365-AD9E-DBF9DF37CDDE}" destId="{5DBAE3B2-4555-4437-9503-50C180A92245}" srcOrd="3" destOrd="0" parTransId="{1A0454D8-9F95-40EA-8D6A-6590FA458D27}" sibTransId="{7937913A-621F-4C92-A190-61604030183F}"/>
    <dgm:cxn modelId="{50F4B716-8EAE-4E45-BC36-579FC7972B23}" type="presOf" srcId="{223824AB-3BBC-494D-8090-9A4B23949B86}" destId="{9F4CD471-ED0C-4757-A16A-BC9F3BAA847C}" srcOrd="0" destOrd="0" presId="urn:microsoft.com/office/officeart/2005/8/layout/process4"/>
    <dgm:cxn modelId="{D0A555E2-FA06-4749-B645-07272E195393}" type="presOf" srcId="{345600F1-AA4D-41E8-AA26-A3CF3E2BF9E3}" destId="{05D6F133-A559-47AC-B03B-C900EDDE0589}" srcOrd="0" destOrd="0" presId="urn:microsoft.com/office/officeart/2005/8/layout/process4"/>
    <dgm:cxn modelId="{751D59D9-9580-410D-AE57-510716DBB8AB}" type="presParOf" srcId="{56689A94-6018-4E91-9EE1-EBC37F0FE0E2}" destId="{67A0FDD8-22AB-4275-B86E-E865DC585A55}" srcOrd="0" destOrd="0" presId="urn:microsoft.com/office/officeart/2005/8/layout/process4"/>
    <dgm:cxn modelId="{57AB82FA-A888-4069-A091-B1D25C24A821}" type="presParOf" srcId="{67A0FDD8-22AB-4275-B86E-E865DC585A55}" destId="{340AE7DC-528C-4C0E-91C5-E9ED6DC2F7F5}" srcOrd="0" destOrd="0" presId="urn:microsoft.com/office/officeart/2005/8/layout/process4"/>
    <dgm:cxn modelId="{4BB1DD41-E66A-4DF1-8105-7C6CA9ACEECD}" type="presParOf" srcId="{56689A94-6018-4E91-9EE1-EBC37F0FE0E2}" destId="{4CE610A5-614D-4614-987B-34AF06157E61}" srcOrd="1" destOrd="0" presId="urn:microsoft.com/office/officeart/2005/8/layout/process4"/>
    <dgm:cxn modelId="{69F0E4EC-CF3B-40B5-A383-EEC8570DD3C0}" type="presParOf" srcId="{56689A94-6018-4E91-9EE1-EBC37F0FE0E2}" destId="{1DE0357C-8A90-431B-84B9-C95AABC34754}" srcOrd="2" destOrd="0" presId="urn:microsoft.com/office/officeart/2005/8/layout/process4"/>
    <dgm:cxn modelId="{0AC8F16F-3DD3-4556-8DA5-5A21659267C8}" type="presParOf" srcId="{1DE0357C-8A90-431B-84B9-C95AABC34754}" destId="{05D6F133-A559-47AC-B03B-C900EDDE0589}" srcOrd="0" destOrd="0" presId="urn:microsoft.com/office/officeart/2005/8/layout/process4"/>
    <dgm:cxn modelId="{1174BE5B-848B-4F4B-B1A7-D707A52DEBE8}" type="presParOf" srcId="{56689A94-6018-4E91-9EE1-EBC37F0FE0E2}" destId="{C023FBD2-277B-4EF5-A743-D88A8ABF5EAC}" srcOrd="3" destOrd="0" presId="urn:microsoft.com/office/officeart/2005/8/layout/process4"/>
    <dgm:cxn modelId="{72F51505-7C69-48E2-AA9D-01317924A4AA}" type="presParOf" srcId="{56689A94-6018-4E91-9EE1-EBC37F0FE0E2}" destId="{4DAC58AB-494C-4125-B9F2-D0131ED68B65}" srcOrd="4" destOrd="0" presId="urn:microsoft.com/office/officeart/2005/8/layout/process4"/>
    <dgm:cxn modelId="{344D5600-22D1-4D12-9E3C-8B1FC9ABF333}" type="presParOf" srcId="{4DAC58AB-494C-4125-B9F2-D0131ED68B65}" destId="{CDFBC12B-C14C-48CA-AAD3-67269823FC48}" srcOrd="0" destOrd="0" presId="urn:microsoft.com/office/officeart/2005/8/layout/process4"/>
    <dgm:cxn modelId="{9A4F137C-AB2F-4B29-8B19-D44D8D9B3FB1}" type="presParOf" srcId="{56689A94-6018-4E91-9EE1-EBC37F0FE0E2}" destId="{563CEF36-92D3-4262-B9A7-8E361A78C548}" srcOrd="5" destOrd="0" presId="urn:microsoft.com/office/officeart/2005/8/layout/process4"/>
    <dgm:cxn modelId="{419E6983-3340-474F-BAFF-7DC6926DC3F4}" type="presParOf" srcId="{56689A94-6018-4E91-9EE1-EBC37F0FE0E2}" destId="{9F9AC35A-78CA-4E2C-A316-71B7BEA79F52}" srcOrd="6" destOrd="0" presId="urn:microsoft.com/office/officeart/2005/8/layout/process4"/>
    <dgm:cxn modelId="{541C6433-06AE-4EBE-BA0A-F10FAE1AC730}" type="presParOf" srcId="{9F9AC35A-78CA-4E2C-A316-71B7BEA79F52}" destId="{9F4CD471-ED0C-4757-A16A-BC9F3BAA847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DFBA61-4CBA-4FA0-9656-2AB79E7AA6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73AA85C-52E4-4912-949C-88084D921B77}">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The most popular example of streaming audio is live broadcast such as Internet Radio</a:t>
          </a:r>
          <a:endParaRPr lang="en-US" dirty="0"/>
        </a:p>
      </dgm:t>
    </dgm:pt>
    <dgm:pt modelId="{09D91A36-68C6-4D74-866F-29C093AC3B73}" type="parTrans" cxnId="{576F013F-F09B-4527-A89D-1EE9B190A32B}">
      <dgm:prSet/>
      <dgm:spPr/>
      <dgm:t>
        <a:bodyPr/>
        <a:lstStyle/>
        <a:p>
          <a:endParaRPr lang="en-US"/>
        </a:p>
      </dgm:t>
    </dgm:pt>
    <dgm:pt modelId="{92DA8110-24D5-4871-8B92-D636A7ADDE3E}" type="sibTrans" cxnId="{576F013F-F09B-4527-A89D-1EE9B190A32B}">
      <dgm:prSet/>
      <dgm:spPr/>
      <dgm:t>
        <a:bodyPr/>
        <a:lstStyle/>
        <a:p>
          <a:endParaRPr lang="en-US"/>
        </a:p>
      </dgm:t>
    </dgm:pt>
    <dgm:pt modelId="{658332EF-62C6-45AF-AB31-6A56E3B52798}">
      <dgm:prSet>
        <dgm:style>
          <a:lnRef idx="0">
            <a:schemeClr val="accent3"/>
          </a:lnRef>
          <a:fillRef idx="3">
            <a:schemeClr val="accent3"/>
          </a:fillRef>
          <a:effectRef idx="3">
            <a:schemeClr val="accent3"/>
          </a:effectRef>
          <a:fontRef idx="minor">
            <a:schemeClr val="lt1"/>
          </a:fontRef>
        </dgm:style>
      </dgm:prSet>
      <dgm:spPr/>
      <dgm:t>
        <a:bodyPr/>
        <a:lstStyle/>
        <a:p>
          <a:pPr rtl="0"/>
          <a:r>
            <a:rPr lang="en-US" i="1" dirty="0" smtClean="0"/>
            <a:t>Internet Radio stations (Pandora, TuneIn, SiriusXM, iTunes Radio)</a:t>
          </a:r>
          <a:endParaRPr lang="en-US" dirty="0"/>
        </a:p>
      </dgm:t>
    </dgm:pt>
    <dgm:pt modelId="{3C6907A7-4C6B-4F09-B2C5-A7AE04B23DC1}" type="parTrans" cxnId="{0771D977-23DF-4735-B654-DF02B198BEE1}">
      <dgm:prSet/>
      <dgm:spPr/>
      <dgm:t>
        <a:bodyPr/>
        <a:lstStyle/>
        <a:p>
          <a:endParaRPr lang="en-US"/>
        </a:p>
      </dgm:t>
    </dgm:pt>
    <dgm:pt modelId="{A771781F-5C38-43CE-8E46-B1A15D7BA7E4}" type="sibTrans" cxnId="{0771D977-23DF-4735-B654-DF02B198BEE1}">
      <dgm:prSet/>
      <dgm:spPr/>
      <dgm:t>
        <a:bodyPr/>
        <a:lstStyle/>
        <a:p>
          <a:endParaRPr lang="en-US"/>
        </a:p>
      </dgm:t>
    </dgm:pt>
    <dgm:pt modelId="{E5F8EAD9-F21E-44ED-B0B1-86A2C8656F55}" type="pres">
      <dgm:prSet presAssocID="{A7DFBA61-4CBA-4FA0-9656-2AB79E7AA6A4}" presName="linear" presStyleCnt="0">
        <dgm:presLayoutVars>
          <dgm:animLvl val="lvl"/>
          <dgm:resizeHandles val="exact"/>
        </dgm:presLayoutVars>
      </dgm:prSet>
      <dgm:spPr/>
      <dgm:t>
        <a:bodyPr/>
        <a:lstStyle/>
        <a:p>
          <a:endParaRPr lang="en-US"/>
        </a:p>
      </dgm:t>
    </dgm:pt>
    <dgm:pt modelId="{CFF6A3C0-D062-4ACD-A33E-694273EB1E23}" type="pres">
      <dgm:prSet presAssocID="{373AA85C-52E4-4912-949C-88084D921B77}" presName="parentText" presStyleLbl="node1" presStyleIdx="0" presStyleCnt="2">
        <dgm:presLayoutVars>
          <dgm:chMax val="0"/>
          <dgm:bulletEnabled val="1"/>
        </dgm:presLayoutVars>
      </dgm:prSet>
      <dgm:spPr/>
      <dgm:t>
        <a:bodyPr/>
        <a:lstStyle/>
        <a:p>
          <a:endParaRPr lang="en-US"/>
        </a:p>
      </dgm:t>
    </dgm:pt>
    <dgm:pt modelId="{D5F42454-5F46-4D72-868A-F7F51A6C38F4}" type="pres">
      <dgm:prSet presAssocID="{92DA8110-24D5-4871-8B92-D636A7ADDE3E}" presName="spacer" presStyleCnt="0"/>
      <dgm:spPr/>
    </dgm:pt>
    <dgm:pt modelId="{943B51BE-7CCA-4D8F-A472-0F9898232AAF}" type="pres">
      <dgm:prSet presAssocID="{658332EF-62C6-45AF-AB31-6A56E3B52798}" presName="parentText" presStyleLbl="node1" presStyleIdx="1" presStyleCnt="2">
        <dgm:presLayoutVars>
          <dgm:chMax val="0"/>
          <dgm:bulletEnabled val="1"/>
        </dgm:presLayoutVars>
      </dgm:prSet>
      <dgm:spPr/>
      <dgm:t>
        <a:bodyPr/>
        <a:lstStyle/>
        <a:p>
          <a:endParaRPr lang="en-US"/>
        </a:p>
      </dgm:t>
    </dgm:pt>
  </dgm:ptLst>
  <dgm:cxnLst>
    <dgm:cxn modelId="{0771D977-23DF-4735-B654-DF02B198BEE1}" srcId="{A7DFBA61-4CBA-4FA0-9656-2AB79E7AA6A4}" destId="{658332EF-62C6-45AF-AB31-6A56E3B52798}" srcOrd="1" destOrd="0" parTransId="{3C6907A7-4C6B-4F09-B2C5-A7AE04B23DC1}" sibTransId="{A771781F-5C38-43CE-8E46-B1A15D7BA7E4}"/>
    <dgm:cxn modelId="{CD57C3EC-1709-488D-9AF5-D018A2124741}" type="presOf" srcId="{A7DFBA61-4CBA-4FA0-9656-2AB79E7AA6A4}" destId="{E5F8EAD9-F21E-44ED-B0B1-86A2C8656F55}" srcOrd="0" destOrd="0" presId="urn:microsoft.com/office/officeart/2005/8/layout/vList2"/>
    <dgm:cxn modelId="{8F2656C4-5A1B-434A-A6C8-604230FF58A1}" type="presOf" srcId="{373AA85C-52E4-4912-949C-88084D921B77}" destId="{CFF6A3C0-D062-4ACD-A33E-694273EB1E23}" srcOrd="0" destOrd="0" presId="urn:microsoft.com/office/officeart/2005/8/layout/vList2"/>
    <dgm:cxn modelId="{576F013F-F09B-4527-A89D-1EE9B190A32B}" srcId="{A7DFBA61-4CBA-4FA0-9656-2AB79E7AA6A4}" destId="{373AA85C-52E4-4912-949C-88084D921B77}" srcOrd="0" destOrd="0" parTransId="{09D91A36-68C6-4D74-866F-29C093AC3B73}" sibTransId="{92DA8110-24D5-4871-8B92-D636A7ADDE3E}"/>
    <dgm:cxn modelId="{443A0BB0-7608-4ECF-B978-6A7E95C60923}" type="presOf" srcId="{658332EF-62C6-45AF-AB31-6A56E3B52798}" destId="{943B51BE-7CCA-4D8F-A472-0F9898232AAF}" srcOrd="0" destOrd="0" presId="urn:microsoft.com/office/officeart/2005/8/layout/vList2"/>
    <dgm:cxn modelId="{7BB63CF5-1469-4330-BAD2-DA5B9DA618EE}" type="presParOf" srcId="{E5F8EAD9-F21E-44ED-B0B1-86A2C8656F55}" destId="{CFF6A3C0-D062-4ACD-A33E-694273EB1E23}" srcOrd="0" destOrd="0" presId="urn:microsoft.com/office/officeart/2005/8/layout/vList2"/>
    <dgm:cxn modelId="{8FDA5537-050E-428C-B1F7-FB9879EB8CC7}" type="presParOf" srcId="{E5F8EAD9-F21E-44ED-B0B1-86A2C8656F55}" destId="{D5F42454-5F46-4D72-868A-F7F51A6C38F4}" srcOrd="1" destOrd="0" presId="urn:microsoft.com/office/officeart/2005/8/layout/vList2"/>
    <dgm:cxn modelId="{BAE27103-DDED-4C6F-9D5B-6CF1C254951D}" type="presParOf" srcId="{E5F8EAD9-F21E-44ED-B0B1-86A2C8656F55}" destId="{943B51BE-7CCA-4D8F-A472-0F9898232AA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556876-7A14-403C-9E9B-79B1FB530F98}"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16DEDE7A-1DB0-4BC6-BFFC-1D34BA321AA8}">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en-US" sz="1400" dirty="0" smtClean="0"/>
            <a:t>Three parameters define the bucket:</a:t>
          </a:r>
        </a:p>
        <a:p>
          <a:r>
            <a:rPr lang="en-US" sz="1400" dirty="0" smtClean="0"/>
            <a:t>The capacity (B)</a:t>
          </a:r>
        </a:p>
        <a:p>
          <a:r>
            <a:rPr lang="en-US" sz="1400" dirty="0" smtClean="0"/>
            <a:t>The rate at which water flows out of the bucket (R)</a:t>
          </a:r>
        </a:p>
        <a:p>
          <a:r>
            <a:rPr lang="en-US" sz="1400" dirty="0" smtClean="0"/>
            <a:t>The initial fullness of the bucket (F)</a:t>
          </a:r>
        </a:p>
        <a:p>
          <a:r>
            <a:rPr lang="en-US" sz="1600" dirty="0" smtClean="0"/>
            <a:t>In this metaphor, the bucket is the buffer:</a:t>
          </a:r>
          <a:endParaRPr lang="en-US" sz="1600" dirty="0"/>
        </a:p>
      </dgm:t>
    </dgm:pt>
    <dgm:pt modelId="{B0B9CC22-C684-406E-A5AC-48AA3B1D8E12}" type="parTrans" cxnId="{5A843D57-8DC8-441B-8ABA-E5D67D449579}">
      <dgm:prSet/>
      <dgm:spPr/>
      <dgm:t>
        <a:bodyPr/>
        <a:lstStyle/>
        <a:p>
          <a:endParaRPr lang="en-US"/>
        </a:p>
      </dgm:t>
    </dgm:pt>
    <dgm:pt modelId="{82B58081-A6DC-4F73-8726-830C2330B5B0}" type="sibTrans" cxnId="{5A843D57-8DC8-441B-8ABA-E5D67D449579}">
      <dgm:prSet/>
      <dgm:spPr/>
      <dgm:t>
        <a:bodyPr/>
        <a:lstStyle/>
        <a:p>
          <a:endParaRPr lang="en-US"/>
        </a:p>
      </dgm:t>
    </dgm:pt>
    <dgm:pt modelId="{2DEEC28E-C09C-4687-ABAD-AA1EB76CB136}">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en-US" sz="1400" dirty="0" smtClean="0"/>
            <a:t>If water enters the bucket at exactly the same rate as R the F value doesn’t change.  If the input rate exceeds R, the water accumulates causing possible overflow.  </a:t>
          </a:r>
        </a:p>
        <a:p>
          <a:pPr rtl="0"/>
          <a:endParaRPr lang="en-US" sz="1400" dirty="0" smtClean="0"/>
        </a:p>
        <a:p>
          <a:pPr rtl="0"/>
          <a:r>
            <a:rPr lang="en-US" sz="1400" dirty="0" smtClean="0"/>
            <a:t>Similar to an audio stream that would pause and buffer before continuing to play</a:t>
          </a:r>
          <a:r>
            <a:rPr lang="en-US" sz="1200" dirty="0" smtClean="0"/>
            <a:t>. </a:t>
          </a:r>
          <a:endParaRPr lang="en-US" sz="1200" dirty="0"/>
        </a:p>
      </dgm:t>
    </dgm:pt>
    <dgm:pt modelId="{FD704A89-1266-4A14-A8E1-24340055DE8D}" type="parTrans" cxnId="{3359C340-164B-4B58-AC45-315C6DD35193}">
      <dgm:prSet/>
      <dgm:spPr/>
      <dgm:t>
        <a:bodyPr/>
        <a:lstStyle/>
        <a:p>
          <a:endParaRPr lang="en-US"/>
        </a:p>
      </dgm:t>
    </dgm:pt>
    <dgm:pt modelId="{7C300C5C-8A06-4F7A-863E-5852CAA33628}" type="sibTrans" cxnId="{3359C340-164B-4B58-AC45-315C6DD35193}">
      <dgm:prSet/>
      <dgm:spPr/>
      <dgm:t>
        <a:bodyPr/>
        <a:lstStyle/>
        <a:p>
          <a:endParaRPr lang="en-US"/>
        </a:p>
      </dgm:t>
    </dgm:pt>
    <dgm:pt modelId="{2CD97A13-2662-4A5E-A998-CB2E1A869F60}" type="pres">
      <dgm:prSet presAssocID="{8D556876-7A14-403C-9E9B-79B1FB530F98}" presName="Name0" presStyleCnt="0">
        <dgm:presLayoutVars>
          <dgm:dir/>
          <dgm:animLvl val="lvl"/>
          <dgm:resizeHandles val="exact"/>
        </dgm:presLayoutVars>
      </dgm:prSet>
      <dgm:spPr/>
      <dgm:t>
        <a:bodyPr/>
        <a:lstStyle/>
        <a:p>
          <a:endParaRPr lang="en-US"/>
        </a:p>
      </dgm:t>
    </dgm:pt>
    <dgm:pt modelId="{77A1D814-2AF4-4B96-8196-5708F4A7CC34}" type="pres">
      <dgm:prSet presAssocID="{2DEEC28E-C09C-4687-ABAD-AA1EB76CB136}" presName="boxAndChildren" presStyleCnt="0"/>
      <dgm:spPr/>
    </dgm:pt>
    <dgm:pt modelId="{D025E675-4C96-4678-A22E-EA2CD9416D14}" type="pres">
      <dgm:prSet presAssocID="{2DEEC28E-C09C-4687-ABAD-AA1EB76CB136}" presName="parentTextBox" presStyleLbl="node1" presStyleIdx="0" presStyleCnt="2" custLinFactNeighborX="2361" custLinFactNeighborY="1032"/>
      <dgm:spPr/>
      <dgm:t>
        <a:bodyPr/>
        <a:lstStyle/>
        <a:p>
          <a:endParaRPr lang="en-US"/>
        </a:p>
      </dgm:t>
    </dgm:pt>
    <dgm:pt modelId="{A99DA365-67F4-4CA7-BB15-FBA0E2525A95}" type="pres">
      <dgm:prSet presAssocID="{82B58081-A6DC-4F73-8726-830C2330B5B0}" presName="sp" presStyleCnt="0"/>
      <dgm:spPr/>
    </dgm:pt>
    <dgm:pt modelId="{09683FA1-EE54-4A4C-9C38-7626135D146C}" type="pres">
      <dgm:prSet presAssocID="{16DEDE7A-1DB0-4BC6-BFFC-1D34BA321AA8}" presName="arrowAndChildren" presStyleCnt="0"/>
      <dgm:spPr/>
    </dgm:pt>
    <dgm:pt modelId="{4C53B979-0ACA-479A-A92B-AE0F0AB02E5C}" type="pres">
      <dgm:prSet presAssocID="{16DEDE7A-1DB0-4BC6-BFFC-1D34BA321AA8}" presName="parentTextArrow" presStyleLbl="node1" presStyleIdx="1" presStyleCnt="2"/>
      <dgm:spPr/>
      <dgm:t>
        <a:bodyPr/>
        <a:lstStyle/>
        <a:p>
          <a:endParaRPr lang="en-US"/>
        </a:p>
      </dgm:t>
    </dgm:pt>
  </dgm:ptLst>
  <dgm:cxnLst>
    <dgm:cxn modelId="{13E0463C-C0A9-4E4C-8C26-159CD7F0D7A5}" type="presOf" srcId="{16DEDE7A-1DB0-4BC6-BFFC-1D34BA321AA8}" destId="{4C53B979-0ACA-479A-A92B-AE0F0AB02E5C}" srcOrd="0" destOrd="0" presId="urn:microsoft.com/office/officeart/2005/8/layout/process4"/>
    <dgm:cxn modelId="{4587D67B-DC47-482B-AE2D-7B57A1A79EFB}" type="presOf" srcId="{8D556876-7A14-403C-9E9B-79B1FB530F98}" destId="{2CD97A13-2662-4A5E-A998-CB2E1A869F60}" srcOrd="0" destOrd="0" presId="urn:microsoft.com/office/officeart/2005/8/layout/process4"/>
    <dgm:cxn modelId="{5A843D57-8DC8-441B-8ABA-E5D67D449579}" srcId="{8D556876-7A14-403C-9E9B-79B1FB530F98}" destId="{16DEDE7A-1DB0-4BC6-BFFC-1D34BA321AA8}" srcOrd="0" destOrd="0" parTransId="{B0B9CC22-C684-406E-A5AC-48AA3B1D8E12}" sibTransId="{82B58081-A6DC-4F73-8726-830C2330B5B0}"/>
    <dgm:cxn modelId="{3359C340-164B-4B58-AC45-315C6DD35193}" srcId="{8D556876-7A14-403C-9E9B-79B1FB530F98}" destId="{2DEEC28E-C09C-4687-ABAD-AA1EB76CB136}" srcOrd="1" destOrd="0" parTransId="{FD704A89-1266-4A14-A8E1-24340055DE8D}" sibTransId="{7C300C5C-8A06-4F7A-863E-5852CAA33628}"/>
    <dgm:cxn modelId="{DC9629C8-4B5A-4428-B3B0-0393C07426E2}" type="presOf" srcId="{2DEEC28E-C09C-4687-ABAD-AA1EB76CB136}" destId="{D025E675-4C96-4678-A22E-EA2CD9416D14}" srcOrd="0" destOrd="0" presId="urn:microsoft.com/office/officeart/2005/8/layout/process4"/>
    <dgm:cxn modelId="{FAF7B5F0-81E3-4CB1-89FB-30A584F7CF0D}" type="presParOf" srcId="{2CD97A13-2662-4A5E-A998-CB2E1A869F60}" destId="{77A1D814-2AF4-4B96-8196-5708F4A7CC34}" srcOrd="0" destOrd="0" presId="urn:microsoft.com/office/officeart/2005/8/layout/process4"/>
    <dgm:cxn modelId="{0A69993F-FA32-4A68-A36B-57CE9C3CD3A4}" type="presParOf" srcId="{77A1D814-2AF4-4B96-8196-5708F4A7CC34}" destId="{D025E675-4C96-4678-A22E-EA2CD9416D14}" srcOrd="0" destOrd="0" presId="urn:microsoft.com/office/officeart/2005/8/layout/process4"/>
    <dgm:cxn modelId="{3DC2B201-B586-4AA1-82EA-F000392CD6D5}" type="presParOf" srcId="{2CD97A13-2662-4A5E-A998-CB2E1A869F60}" destId="{A99DA365-67F4-4CA7-BB15-FBA0E2525A95}" srcOrd="1" destOrd="0" presId="urn:microsoft.com/office/officeart/2005/8/layout/process4"/>
    <dgm:cxn modelId="{C3099156-7B61-48C1-9AE0-9C5CB64A914D}" type="presParOf" srcId="{2CD97A13-2662-4A5E-A998-CB2E1A869F60}" destId="{09683FA1-EE54-4A4C-9C38-7626135D146C}" srcOrd="2" destOrd="0" presId="urn:microsoft.com/office/officeart/2005/8/layout/process4"/>
    <dgm:cxn modelId="{0B351FAE-BE9D-43AC-9944-4B2E9F3A1408}" type="presParOf" srcId="{09683FA1-EE54-4A4C-9C38-7626135D146C}" destId="{4C53B979-0ACA-479A-A92B-AE0F0AB02E5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3AD591-6534-4C44-9434-2DF1F5226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603BFE-2791-4D7E-9819-A64273376188}">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There is a wide array of media formats which allow streaming audio.  A user must have a software or device that has a compatible media player and receiver in order to stream audio.  Much of this is done through smartphone apps and other platforms.  </a:t>
          </a:r>
          <a:endParaRPr lang="en-US" dirty="0"/>
        </a:p>
      </dgm:t>
    </dgm:pt>
    <dgm:pt modelId="{C6C05046-0B06-4A58-9B02-A5AC6257C15B}" type="parTrans" cxnId="{5FB8DCF7-E5EF-44F2-BC66-14D3A15D1217}">
      <dgm:prSet/>
      <dgm:spPr/>
      <dgm:t>
        <a:bodyPr/>
        <a:lstStyle/>
        <a:p>
          <a:endParaRPr lang="en-US"/>
        </a:p>
      </dgm:t>
    </dgm:pt>
    <dgm:pt modelId="{9487E201-EAAF-4DC0-AE4C-A743F5F30426}" type="sibTrans" cxnId="{5FB8DCF7-E5EF-44F2-BC66-14D3A15D1217}">
      <dgm:prSet/>
      <dgm:spPr/>
      <dgm:t>
        <a:bodyPr/>
        <a:lstStyle/>
        <a:p>
          <a:endParaRPr lang="en-US"/>
        </a:p>
      </dgm:t>
    </dgm:pt>
    <dgm:pt modelId="{878FB998-F3F1-436B-A2C9-127D50364533}">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Today there are additionally a few different ways to access streaming media.  Some is streamed live while others are streamed from storage media such as file servers.  For live feed streaming, the internet connection must be able to keep up with the requirements of the streaming audio.</a:t>
          </a:r>
          <a:endParaRPr lang="en-US" dirty="0"/>
        </a:p>
      </dgm:t>
    </dgm:pt>
    <dgm:pt modelId="{770E0186-9471-4BC2-A8BE-01662AD9AF50}" type="parTrans" cxnId="{93B96076-69AA-457A-95F1-7F1F65B85589}">
      <dgm:prSet/>
      <dgm:spPr/>
      <dgm:t>
        <a:bodyPr/>
        <a:lstStyle/>
        <a:p>
          <a:endParaRPr lang="en-US"/>
        </a:p>
      </dgm:t>
    </dgm:pt>
    <dgm:pt modelId="{660BCD6A-320A-4C21-8DFC-EE99F9C25F8F}" type="sibTrans" cxnId="{93B96076-69AA-457A-95F1-7F1F65B85589}">
      <dgm:prSet/>
      <dgm:spPr/>
      <dgm:t>
        <a:bodyPr/>
        <a:lstStyle/>
        <a:p>
          <a:endParaRPr lang="en-US"/>
        </a:p>
      </dgm:t>
    </dgm:pt>
    <dgm:pt modelId="{85ACB00A-17C6-45B4-897D-B13A323479B2}" type="pres">
      <dgm:prSet presAssocID="{C03AD591-6534-4C44-9434-2DF1F52262B1}" presName="linear" presStyleCnt="0">
        <dgm:presLayoutVars>
          <dgm:animLvl val="lvl"/>
          <dgm:resizeHandles val="exact"/>
        </dgm:presLayoutVars>
      </dgm:prSet>
      <dgm:spPr/>
      <dgm:t>
        <a:bodyPr/>
        <a:lstStyle/>
        <a:p>
          <a:endParaRPr lang="en-US"/>
        </a:p>
      </dgm:t>
    </dgm:pt>
    <dgm:pt modelId="{6E77B5DC-E2F3-4FD2-97E1-06B75A7195CF}" type="pres">
      <dgm:prSet presAssocID="{10603BFE-2791-4D7E-9819-A64273376188}" presName="parentText" presStyleLbl="node1" presStyleIdx="0" presStyleCnt="2">
        <dgm:presLayoutVars>
          <dgm:chMax val="0"/>
          <dgm:bulletEnabled val="1"/>
        </dgm:presLayoutVars>
      </dgm:prSet>
      <dgm:spPr/>
      <dgm:t>
        <a:bodyPr/>
        <a:lstStyle/>
        <a:p>
          <a:endParaRPr lang="en-US"/>
        </a:p>
      </dgm:t>
    </dgm:pt>
    <dgm:pt modelId="{671BB70E-0540-4738-B9E1-744D894FCD56}" type="pres">
      <dgm:prSet presAssocID="{9487E201-EAAF-4DC0-AE4C-A743F5F30426}" presName="spacer" presStyleCnt="0"/>
      <dgm:spPr/>
    </dgm:pt>
    <dgm:pt modelId="{244A33DD-0B5A-4472-AC32-DA7F3A05AFD1}" type="pres">
      <dgm:prSet presAssocID="{878FB998-F3F1-436B-A2C9-127D50364533}" presName="parentText" presStyleLbl="node1" presStyleIdx="1" presStyleCnt="2">
        <dgm:presLayoutVars>
          <dgm:chMax val="0"/>
          <dgm:bulletEnabled val="1"/>
        </dgm:presLayoutVars>
      </dgm:prSet>
      <dgm:spPr/>
      <dgm:t>
        <a:bodyPr/>
        <a:lstStyle/>
        <a:p>
          <a:endParaRPr lang="en-US"/>
        </a:p>
      </dgm:t>
    </dgm:pt>
  </dgm:ptLst>
  <dgm:cxnLst>
    <dgm:cxn modelId="{B2CC154F-7E72-48FF-A893-F7CAC92E8E2C}" type="presOf" srcId="{878FB998-F3F1-436B-A2C9-127D50364533}" destId="{244A33DD-0B5A-4472-AC32-DA7F3A05AFD1}" srcOrd="0" destOrd="0" presId="urn:microsoft.com/office/officeart/2005/8/layout/vList2"/>
    <dgm:cxn modelId="{C7E18AB2-A16F-47D9-9EA3-16F57C7F37B5}" type="presOf" srcId="{C03AD591-6534-4C44-9434-2DF1F52262B1}" destId="{85ACB00A-17C6-45B4-897D-B13A323479B2}" srcOrd="0" destOrd="0" presId="urn:microsoft.com/office/officeart/2005/8/layout/vList2"/>
    <dgm:cxn modelId="{5FB8DCF7-E5EF-44F2-BC66-14D3A15D1217}" srcId="{C03AD591-6534-4C44-9434-2DF1F52262B1}" destId="{10603BFE-2791-4D7E-9819-A64273376188}" srcOrd="0" destOrd="0" parTransId="{C6C05046-0B06-4A58-9B02-A5AC6257C15B}" sibTransId="{9487E201-EAAF-4DC0-AE4C-A743F5F30426}"/>
    <dgm:cxn modelId="{A1CB9A0A-C4B8-4586-939B-C6E0FA261BA7}" type="presOf" srcId="{10603BFE-2791-4D7E-9819-A64273376188}" destId="{6E77B5DC-E2F3-4FD2-97E1-06B75A7195CF}" srcOrd="0" destOrd="0" presId="urn:microsoft.com/office/officeart/2005/8/layout/vList2"/>
    <dgm:cxn modelId="{93B96076-69AA-457A-95F1-7F1F65B85589}" srcId="{C03AD591-6534-4C44-9434-2DF1F52262B1}" destId="{878FB998-F3F1-436B-A2C9-127D50364533}" srcOrd="1" destOrd="0" parTransId="{770E0186-9471-4BC2-A8BE-01662AD9AF50}" sibTransId="{660BCD6A-320A-4C21-8DFC-EE99F9C25F8F}"/>
    <dgm:cxn modelId="{3509BADC-3701-4A2B-9E44-98DB6E20C481}" type="presParOf" srcId="{85ACB00A-17C6-45B4-897D-B13A323479B2}" destId="{6E77B5DC-E2F3-4FD2-97E1-06B75A7195CF}" srcOrd="0" destOrd="0" presId="urn:microsoft.com/office/officeart/2005/8/layout/vList2"/>
    <dgm:cxn modelId="{9F2105F6-4DAA-44BC-8E0D-EA737A6A9662}" type="presParOf" srcId="{85ACB00A-17C6-45B4-897D-B13A323479B2}" destId="{671BB70E-0540-4738-B9E1-744D894FCD56}" srcOrd="1" destOrd="0" presId="urn:microsoft.com/office/officeart/2005/8/layout/vList2"/>
    <dgm:cxn modelId="{06F20403-3274-4AD2-9B48-85B1DB55B5D8}" type="presParOf" srcId="{85ACB00A-17C6-45B4-897D-B13A323479B2}" destId="{244A33DD-0B5A-4472-AC32-DA7F3A05AFD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3AD591-6534-4C44-9434-2DF1F5226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603BFE-2791-4D7E-9819-A64273376188}">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en-US" altLang="en-US" sz="1500" b="1" u="sng" dirty="0" smtClean="0">
              <a:solidFill>
                <a:srgbClr val="FF0000"/>
              </a:solidFill>
            </a:rPr>
            <a:t>UDP</a:t>
          </a:r>
          <a:r>
            <a:rPr lang="en-US" altLang="en-US" sz="1500" u="sng" dirty="0" smtClean="0">
              <a:solidFill>
                <a:srgbClr val="FF0000"/>
              </a:solidFill>
            </a:rPr>
            <a:t> </a:t>
          </a:r>
          <a:endParaRPr lang="en-US" altLang="en-US" sz="1500" dirty="0" smtClean="0"/>
        </a:p>
        <a:p>
          <a:r>
            <a:rPr lang="en-US" altLang="en-US" sz="1400" dirty="0" smtClean="0"/>
            <a:t>server sends at rate appropriate for client (oblivious to network congestion !)</a:t>
          </a:r>
        </a:p>
        <a:p>
          <a:r>
            <a:rPr lang="en-US" altLang="en-US" sz="1400" dirty="0" smtClean="0"/>
            <a:t>often send rate = encoding rate = constant rate</a:t>
          </a:r>
        </a:p>
        <a:p>
          <a:r>
            <a:rPr lang="en-US" altLang="en-US" sz="1400" dirty="0" smtClean="0"/>
            <a:t>then, fill rate = constant rate - packet loss</a:t>
          </a:r>
        </a:p>
        <a:p>
          <a:r>
            <a:rPr lang="en-US" altLang="en-US" sz="1400" dirty="0" smtClean="0"/>
            <a:t>short playout delay (2-5 seconds) to compensate for network delay jitter</a:t>
          </a:r>
        </a:p>
        <a:p>
          <a:r>
            <a:rPr lang="en-US" altLang="en-US" sz="1400" dirty="0" smtClean="0"/>
            <a:t>error recover: time permitting</a:t>
          </a:r>
          <a:endParaRPr lang="en-US" sz="1400" dirty="0"/>
        </a:p>
      </dgm:t>
    </dgm:pt>
    <dgm:pt modelId="{C6C05046-0B06-4A58-9B02-A5AC6257C15B}" type="parTrans" cxnId="{5FB8DCF7-E5EF-44F2-BC66-14D3A15D1217}">
      <dgm:prSet/>
      <dgm:spPr/>
      <dgm:t>
        <a:bodyPr/>
        <a:lstStyle/>
        <a:p>
          <a:endParaRPr lang="en-US"/>
        </a:p>
      </dgm:t>
    </dgm:pt>
    <dgm:pt modelId="{9487E201-EAAF-4DC0-AE4C-A743F5F30426}" type="sibTrans" cxnId="{5FB8DCF7-E5EF-44F2-BC66-14D3A15D1217}">
      <dgm:prSet/>
      <dgm:spPr/>
      <dgm:t>
        <a:bodyPr/>
        <a:lstStyle/>
        <a:p>
          <a:endParaRPr lang="en-US"/>
        </a:p>
      </dgm:t>
    </dgm:pt>
    <dgm:pt modelId="{878FB998-F3F1-436B-A2C9-127D50364533}">
      <dgm:prSet>
        <dgm:style>
          <a:lnRef idx="0">
            <a:schemeClr val="accent3"/>
          </a:lnRef>
          <a:fillRef idx="3">
            <a:schemeClr val="accent3"/>
          </a:fillRef>
          <a:effectRef idx="3">
            <a:schemeClr val="accent3"/>
          </a:effectRef>
          <a:fontRef idx="minor">
            <a:schemeClr val="lt1"/>
          </a:fontRef>
        </dgm:style>
      </dgm:prSet>
      <dgm:spPr/>
      <dgm:t>
        <a:bodyPr/>
        <a:lstStyle/>
        <a:p>
          <a:pPr rtl="0"/>
          <a:r>
            <a:rPr lang="en-US" dirty="0" smtClean="0"/>
            <a:t>.</a:t>
          </a:r>
          <a:r>
            <a:rPr lang="en-US" altLang="en-US" u="sng" dirty="0" smtClean="0">
              <a:solidFill>
                <a:srgbClr val="FF0000"/>
              </a:solidFill>
            </a:rPr>
            <a:t>TCP</a:t>
          </a:r>
          <a:endParaRPr lang="en-US" altLang="en-US" dirty="0" smtClean="0"/>
        </a:p>
        <a:p>
          <a:r>
            <a:rPr lang="en-US" altLang="en-US" dirty="0" smtClean="0"/>
            <a:t>send at maximum possible rate under TCP</a:t>
          </a:r>
        </a:p>
        <a:p>
          <a:r>
            <a:rPr lang="en-US" altLang="en-US" dirty="0" smtClean="0"/>
            <a:t>fill rate fluctuates due to TCP congestion control</a:t>
          </a:r>
        </a:p>
        <a:p>
          <a:r>
            <a:rPr lang="en-US" altLang="en-US" dirty="0" smtClean="0"/>
            <a:t>larger playout delay: smooth TCP delivery rate</a:t>
          </a:r>
        </a:p>
        <a:p>
          <a:r>
            <a:rPr lang="en-US" altLang="en-US" dirty="0" smtClean="0"/>
            <a:t>HTTP/TCP passes more easily through firewalls</a:t>
          </a:r>
          <a:endParaRPr lang="en-US" dirty="0"/>
        </a:p>
      </dgm:t>
    </dgm:pt>
    <dgm:pt modelId="{770E0186-9471-4BC2-A8BE-01662AD9AF50}" type="parTrans" cxnId="{93B96076-69AA-457A-95F1-7F1F65B85589}">
      <dgm:prSet/>
      <dgm:spPr/>
      <dgm:t>
        <a:bodyPr/>
        <a:lstStyle/>
        <a:p>
          <a:endParaRPr lang="en-US"/>
        </a:p>
      </dgm:t>
    </dgm:pt>
    <dgm:pt modelId="{660BCD6A-320A-4C21-8DFC-EE99F9C25F8F}" type="sibTrans" cxnId="{93B96076-69AA-457A-95F1-7F1F65B85589}">
      <dgm:prSet/>
      <dgm:spPr/>
      <dgm:t>
        <a:bodyPr/>
        <a:lstStyle/>
        <a:p>
          <a:endParaRPr lang="en-US"/>
        </a:p>
      </dgm:t>
    </dgm:pt>
    <dgm:pt modelId="{85ACB00A-17C6-45B4-897D-B13A323479B2}" type="pres">
      <dgm:prSet presAssocID="{C03AD591-6534-4C44-9434-2DF1F52262B1}" presName="linear" presStyleCnt="0">
        <dgm:presLayoutVars>
          <dgm:animLvl val="lvl"/>
          <dgm:resizeHandles val="exact"/>
        </dgm:presLayoutVars>
      </dgm:prSet>
      <dgm:spPr/>
      <dgm:t>
        <a:bodyPr/>
        <a:lstStyle/>
        <a:p>
          <a:endParaRPr lang="en-US"/>
        </a:p>
      </dgm:t>
    </dgm:pt>
    <dgm:pt modelId="{6E77B5DC-E2F3-4FD2-97E1-06B75A7195CF}" type="pres">
      <dgm:prSet presAssocID="{10603BFE-2791-4D7E-9819-A64273376188}" presName="parentText" presStyleLbl="node1" presStyleIdx="0" presStyleCnt="2">
        <dgm:presLayoutVars>
          <dgm:chMax val="0"/>
          <dgm:bulletEnabled val="1"/>
        </dgm:presLayoutVars>
      </dgm:prSet>
      <dgm:spPr/>
      <dgm:t>
        <a:bodyPr/>
        <a:lstStyle/>
        <a:p>
          <a:endParaRPr lang="en-US"/>
        </a:p>
      </dgm:t>
    </dgm:pt>
    <dgm:pt modelId="{671BB70E-0540-4738-B9E1-744D894FCD56}" type="pres">
      <dgm:prSet presAssocID="{9487E201-EAAF-4DC0-AE4C-A743F5F30426}" presName="spacer" presStyleCnt="0"/>
      <dgm:spPr/>
    </dgm:pt>
    <dgm:pt modelId="{244A33DD-0B5A-4472-AC32-DA7F3A05AFD1}" type="pres">
      <dgm:prSet presAssocID="{878FB998-F3F1-436B-A2C9-127D50364533}" presName="parentText" presStyleLbl="node1" presStyleIdx="1" presStyleCnt="2" custLinFactNeighborY="52577">
        <dgm:presLayoutVars>
          <dgm:chMax val="0"/>
          <dgm:bulletEnabled val="1"/>
        </dgm:presLayoutVars>
      </dgm:prSet>
      <dgm:spPr/>
      <dgm:t>
        <a:bodyPr/>
        <a:lstStyle/>
        <a:p>
          <a:endParaRPr lang="en-US"/>
        </a:p>
      </dgm:t>
    </dgm:pt>
  </dgm:ptLst>
  <dgm:cxnLst>
    <dgm:cxn modelId="{5FB8DCF7-E5EF-44F2-BC66-14D3A15D1217}" srcId="{C03AD591-6534-4C44-9434-2DF1F52262B1}" destId="{10603BFE-2791-4D7E-9819-A64273376188}" srcOrd="0" destOrd="0" parTransId="{C6C05046-0B06-4A58-9B02-A5AC6257C15B}" sibTransId="{9487E201-EAAF-4DC0-AE4C-A743F5F30426}"/>
    <dgm:cxn modelId="{BED20E1D-3A8B-48FA-A903-C653B9D6EB87}" type="presOf" srcId="{C03AD591-6534-4C44-9434-2DF1F52262B1}" destId="{85ACB00A-17C6-45B4-897D-B13A323479B2}" srcOrd="0" destOrd="0" presId="urn:microsoft.com/office/officeart/2005/8/layout/vList2"/>
    <dgm:cxn modelId="{B86125B7-CB79-4ADD-95BF-12FE53FD38FD}" type="presOf" srcId="{878FB998-F3F1-436B-A2C9-127D50364533}" destId="{244A33DD-0B5A-4472-AC32-DA7F3A05AFD1}" srcOrd="0" destOrd="0" presId="urn:microsoft.com/office/officeart/2005/8/layout/vList2"/>
    <dgm:cxn modelId="{93B96076-69AA-457A-95F1-7F1F65B85589}" srcId="{C03AD591-6534-4C44-9434-2DF1F52262B1}" destId="{878FB998-F3F1-436B-A2C9-127D50364533}" srcOrd="1" destOrd="0" parTransId="{770E0186-9471-4BC2-A8BE-01662AD9AF50}" sibTransId="{660BCD6A-320A-4C21-8DFC-EE99F9C25F8F}"/>
    <dgm:cxn modelId="{38BE4AFE-56D1-4C9D-9235-4343ED91AF31}" type="presOf" srcId="{10603BFE-2791-4D7E-9819-A64273376188}" destId="{6E77B5DC-E2F3-4FD2-97E1-06B75A7195CF}" srcOrd="0" destOrd="0" presId="urn:microsoft.com/office/officeart/2005/8/layout/vList2"/>
    <dgm:cxn modelId="{A94D89E3-BB86-4CFD-A79C-ABE6107D4AAC}" type="presParOf" srcId="{85ACB00A-17C6-45B4-897D-B13A323479B2}" destId="{6E77B5DC-E2F3-4FD2-97E1-06B75A7195CF}" srcOrd="0" destOrd="0" presId="urn:microsoft.com/office/officeart/2005/8/layout/vList2"/>
    <dgm:cxn modelId="{D25A72C8-70C1-4A60-885B-4DC16A284554}" type="presParOf" srcId="{85ACB00A-17C6-45B4-897D-B13A323479B2}" destId="{671BB70E-0540-4738-B9E1-744D894FCD56}" srcOrd="1" destOrd="0" presId="urn:microsoft.com/office/officeart/2005/8/layout/vList2"/>
    <dgm:cxn modelId="{A9F6890D-F824-4B9B-A6B7-A62DD8654B4C}" type="presParOf" srcId="{85ACB00A-17C6-45B4-897D-B13A323479B2}" destId="{244A33DD-0B5A-4472-AC32-DA7F3A05AFD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3AD591-6534-4C44-9434-2DF1F5226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78FB998-F3F1-436B-A2C9-127D50364533}">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en-US" sz="1600" dirty="0" smtClean="0"/>
            <a:t>For color video, many systems use 8 bits for each of the red, green and blue (RGB) primary color components. This representation is possible because any color can be constructed from a linear superposition of red, green, and blue with the appropriate intensities</a:t>
          </a:r>
          <a:endParaRPr lang="en-US" sz="1600" dirty="0"/>
        </a:p>
      </dgm:t>
    </dgm:pt>
    <dgm:pt modelId="{770E0186-9471-4BC2-A8BE-01662AD9AF50}" type="parTrans" cxnId="{93B96076-69AA-457A-95F1-7F1F65B85589}">
      <dgm:prSet/>
      <dgm:spPr/>
      <dgm:t>
        <a:bodyPr/>
        <a:lstStyle/>
        <a:p>
          <a:endParaRPr lang="en-US"/>
        </a:p>
      </dgm:t>
    </dgm:pt>
    <dgm:pt modelId="{660BCD6A-320A-4C21-8DFC-EE99F9C25F8F}" type="sibTrans" cxnId="{93B96076-69AA-457A-95F1-7F1F65B85589}">
      <dgm:prSet/>
      <dgm:spPr/>
      <dgm:t>
        <a:bodyPr/>
        <a:lstStyle/>
        <a:p>
          <a:endParaRPr lang="en-US"/>
        </a:p>
      </dgm:t>
    </dgm:pt>
    <dgm:pt modelId="{10603BFE-2791-4D7E-9819-A64273376188}">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en-US" sz="1500" dirty="0" smtClean="0">
              <a:solidFill>
                <a:schemeClr val="bg1"/>
              </a:solidFill>
            </a:rPr>
            <a:t>The digital representation of video is a sequence of frames, each consisting of a rectangular grid of picture elements, or </a:t>
          </a:r>
          <a:r>
            <a:rPr lang="en-US" sz="1500" i="1" dirty="0" smtClean="0">
              <a:solidFill>
                <a:schemeClr val="bg1"/>
              </a:solidFill>
            </a:rPr>
            <a:t>pixels.</a:t>
          </a:r>
          <a:endParaRPr lang="en-US" sz="1400" dirty="0"/>
        </a:p>
      </dgm:t>
    </dgm:pt>
    <dgm:pt modelId="{9487E201-EAAF-4DC0-AE4C-A743F5F30426}" type="sibTrans" cxnId="{5FB8DCF7-E5EF-44F2-BC66-14D3A15D1217}">
      <dgm:prSet/>
      <dgm:spPr/>
      <dgm:t>
        <a:bodyPr/>
        <a:lstStyle/>
        <a:p>
          <a:endParaRPr lang="en-US"/>
        </a:p>
      </dgm:t>
    </dgm:pt>
    <dgm:pt modelId="{C6C05046-0B06-4A58-9B02-A5AC6257C15B}" type="parTrans" cxnId="{5FB8DCF7-E5EF-44F2-BC66-14D3A15D1217}">
      <dgm:prSet/>
      <dgm:spPr/>
      <dgm:t>
        <a:bodyPr/>
        <a:lstStyle/>
        <a:p>
          <a:endParaRPr lang="en-US"/>
        </a:p>
      </dgm:t>
    </dgm:pt>
    <dgm:pt modelId="{813CDEF3-F70B-443B-8AD1-B2F02B85F0F2}">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en-US" sz="1600" dirty="0" smtClean="0">
              <a:solidFill>
                <a:schemeClr val="bg1"/>
              </a:solidFill>
            </a:rPr>
            <a:t>The human eye has the property that when an image appears on the retina, the image is retained for some number of milliseconds before decaying. If a sequence of images is drawn at 50 images/sec, the eye does not notice that it is looking at discrete images. All video systems exploit this principle to produce moving pictures</a:t>
          </a:r>
          <a:endParaRPr lang="en-US" sz="1600" dirty="0"/>
        </a:p>
      </dgm:t>
    </dgm:pt>
    <dgm:pt modelId="{3A1FD21C-D09E-424A-8777-F2B67F61A65E}" type="parTrans" cxnId="{5C3E2F2C-38A9-4215-9D3E-573EBC97C9B9}">
      <dgm:prSet/>
      <dgm:spPr/>
      <dgm:t>
        <a:bodyPr/>
        <a:lstStyle/>
        <a:p>
          <a:endParaRPr lang="en-US"/>
        </a:p>
      </dgm:t>
    </dgm:pt>
    <dgm:pt modelId="{A338529B-8775-492F-A9CE-FFE50006FD68}" type="sibTrans" cxnId="{5C3E2F2C-38A9-4215-9D3E-573EBC97C9B9}">
      <dgm:prSet/>
      <dgm:spPr/>
      <dgm:t>
        <a:bodyPr/>
        <a:lstStyle/>
        <a:p>
          <a:endParaRPr lang="en-US"/>
        </a:p>
      </dgm:t>
    </dgm:pt>
    <dgm:pt modelId="{85ACB00A-17C6-45B4-897D-B13A323479B2}" type="pres">
      <dgm:prSet presAssocID="{C03AD591-6534-4C44-9434-2DF1F52262B1}" presName="linear" presStyleCnt="0">
        <dgm:presLayoutVars>
          <dgm:animLvl val="lvl"/>
          <dgm:resizeHandles val="exact"/>
        </dgm:presLayoutVars>
      </dgm:prSet>
      <dgm:spPr/>
      <dgm:t>
        <a:bodyPr/>
        <a:lstStyle/>
        <a:p>
          <a:endParaRPr lang="en-US"/>
        </a:p>
      </dgm:t>
    </dgm:pt>
    <dgm:pt modelId="{6E77B5DC-E2F3-4FD2-97E1-06B75A7195CF}" type="pres">
      <dgm:prSet presAssocID="{10603BFE-2791-4D7E-9819-A64273376188}" presName="parentText" presStyleLbl="node1" presStyleIdx="0" presStyleCnt="3" custLinFactNeighborX="-1041" custLinFactNeighborY="-37747">
        <dgm:presLayoutVars>
          <dgm:chMax val="0"/>
          <dgm:bulletEnabled val="1"/>
        </dgm:presLayoutVars>
      </dgm:prSet>
      <dgm:spPr/>
      <dgm:t>
        <a:bodyPr/>
        <a:lstStyle/>
        <a:p>
          <a:endParaRPr lang="en-US"/>
        </a:p>
      </dgm:t>
    </dgm:pt>
    <dgm:pt modelId="{671BB70E-0540-4738-B9E1-744D894FCD56}" type="pres">
      <dgm:prSet presAssocID="{9487E201-EAAF-4DC0-AE4C-A743F5F30426}" presName="spacer" presStyleCnt="0"/>
      <dgm:spPr/>
    </dgm:pt>
    <dgm:pt modelId="{4D09947F-6629-4C4A-86AD-944EBC91DFFB}" type="pres">
      <dgm:prSet presAssocID="{813CDEF3-F70B-443B-8AD1-B2F02B85F0F2}" presName="parentText" presStyleLbl="node1" presStyleIdx="1" presStyleCnt="3" custLinFactNeighborX="-1041" custLinFactNeighborY="-37747">
        <dgm:presLayoutVars>
          <dgm:chMax val="0"/>
          <dgm:bulletEnabled val="1"/>
        </dgm:presLayoutVars>
      </dgm:prSet>
      <dgm:spPr/>
      <dgm:t>
        <a:bodyPr/>
        <a:lstStyle/>
        <a:p>
          <a:endParaRPr lang="en-US"/>
        </a:p>
      </dgm:t>
    </dgm:pt>
    <dgm:pt modelId="{895066C4-274A-41D2-AB80-827943277C77}" type="pres">
      <dgm:prSet presAssocID="{A338529B-8775-492F-A9CE-FFE50006FD68}" presName="spacer" presStyleCnt="0"/>
      <dgm:spPr/>
    </dgm:pt>
    <dgm:pt modelId="{244A33DD-0B5A-4472-AC32-DA7F3A05AFD1}" type="pres">
      <dgm:prSet presAssocID="{878FB998-F3F1-436B-A2C9-127D50364533}" presName="parentText" presStyleLbl="node1" presStyleIdx="2" presStyleCnt="3" custLinFactNeighborY="52577">
        <dgm:presLayoutVars>
          <dgm:chMax val="0"/>
          <dgm:bulletEnabled val="1"/>
        </dgm:presLayoutVars>
      </dgm:prSet>
      <dgm:spPr/>
      <dgm:t>
        <a:bodyPr/>
        <a:lstStyle/>
        <a:p>
          <a:endParaRPr lang="en-US"/>
        </a:p>
      </dgm:t>
    </dgm:pt>
  </dgm:ptLst>
  <dgm:cxnLst>
    <dgm:cxn modelId="{BE26B5BB-675A-42DB-9716-22F659EDCD22}" type="presOf" srcId="{C03AD591-6534-4C44-9434-2DF1F52262B1}" destId="{85ACB00A-17C6-45B4-897D-B13A323479B2}" srcOrd="0" destOrd="0" presId="urn:microsoft.com/office/officeart/2005/8/layout/vList2"/>
    <dgm:cxn modelId="{5C3E2F2C-38A9-4215-9D3E-573EBC97C9B9}" srcId="{C03AD591-6534-4C44-9434-2DF1F52262B1}" destId="{813CDEF3-F70B-443B-8AD1-B2F02B85F0F2}" srcOrd="1" destOrd="0" parTransId="{3A1FD21C-D09E-424A-8777-F2B67F61A65E}" sibTransId="{A338529B-8775-492F-A9CE-FFE50006FD68}"/>
    <dgm:cxn modelId="{93B96076-69AA-457A-95F1-7F1F65B85589}" srcId="{C03AD591-6534-4C44-9434-2DF1F52262B1}" destId="{878FB998-F3F1-436B-A2C9-127D50364533}" srcOrd="2" destOrd="0" parTransId="{770E0186-9471-4BC2-A8BE-01662AD9AF50}" sibTransId="{660BCD6A-320A-4C21-8DFC-EE99F9C25F8F}"/>
    <dgm:cxn modelId="{B5A25AF8-1C5A-43D7-9E3B-C975135EC058}" type="presOf" srcId="{813CDEF3-F70B-443B-8AD1-B2F02B85F0F2}" destId="{4D09947F-6629-4C4A-86AD-944EBC91DFFB}" srcOrd="0" destOrd="0" presId="urn:microsoft.com/office/officeart/2005/8/layout/vList2"/>
    <dgm:cxn modelId="{FE713C48-C93E-4873-982A-29C480E1D411}" type="presOf" srcId="{10603BFE-2791-4D7E-9819-A64273376188}" destId="{6E77B5DC-E2F3-4FD2-97E1-06B75A7195CF}" srcOrd="0" destOrd="0" presId="urn:microsoft.com/office/officeart/2005/8/layout/vList2"/>
    <dgm:cxn modelId="{5FB8DCF7-E5EF-44F2-BC66-14D3A15D1217}" srcId="{C03AD591-6534-4C44-9434-2DF1F52262B1}" destId="{10603BFE-2791-4D7E-9819-A64273376188}" srcOrd="0" destOrd="0" parTransId="{C6C05046-0B06-4A58-9B02-A5AC6257C15B}" sibTransId="{9487E201-EAAF-4DC0-AE4C-A743F5F30426}"/>
    <dgm:cxn modelId="{24CFBA4D-12B6-403F-A22A-7A271DFA04CA}" type="presOf" srcId="{878FB998-F3F1-436B-A2C9-127D50364533}" destId="{244A33DD-0B5A-4472-AC32-DA7F3A05AFD1}" srcOrd="0" destOrd="0" presId="urn:microsoft.com/office/officeart/2005/8/layout/vList2"/>
    <dgm:cxn modelId="{80A0DC06-49D8-480B-83C4-AD8F9399A99A}" type="presParOf" srcId="{85ACB00A-17C6-45B4-897D-B13A323479B2}" destId="{6E77B5DC-E2F3-4FD2-97E1-06B75A7195CF}" srcOrd="0" destOrd="0" presId="urn:microsoft.com/office/officeart/2005/8/layout/vList2"/>
    <dgm:cxn modelId="{95143E9F-F9DE-414E-A8AE-9DE969DE588D}" type="presParOf" srcId="{85ACB00A-17C6-45B4-897D-B13A323479B2}" destId="{671BB70E-0540-4738-B9E1-744D894FCD56}" srcOrd="1" destOrd="0" presId="urn:microsoft.com/office/officeart/2005/8/layout/vList2"/>
    <dgm:cxn modelId="{621BE904-9849-4D15-AD44-CBA06B157568}" type="presParOf" srcId="{85ACB00A-17C6-45B4-897D-B13A323479B2}" destId="{4D09947F-6629-4C4A-86AD-944EBC91DFFB}" srcOrd="2" destOrd="0" presId="urn:microsoft.com/office/officeart/2005/8/layout/vList2"/>
    <dgm:cxn modelId="{347021BD-214F-42FC-A759-9A524B6E3A3F}" type="presParOf" srcId="{85ACB00A-17C6-45B4-897D-B13A323479B2}" destId="{895066C4-274A-41D2-AB80-827943277C77}" srcOrd="3" destOrd="0" presId="urn:microsoft.com/office/officeart/2005/8/layout/vList2"/>
    <dgm:cxn modelId="{BD4B77AB-F332-45FC-91C9-AFFED464BA34}" type="presParOf" srcId="{85ACB00A-17C6-45B4-897D-B13A323479B2}" destId="{244A33DD-0B5A-4472-AC32-DA7F3A05AFD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3AD591-6534-4C44-9434-2DF1F5226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78FB998-F3F1-436B-A2C9-127D50364533}">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en-US" sz="1600" dirty="0" smtClean="0"/>
            <a:t>Many formats are used for video that is sent over the Internet, some proprietary</a:t>
          </a:r>
        </a:p>
        <a:p>
          <a:r>
            <a:rPr lang="en-US" sz="1600" dirty="0" smtClean="0"/>
            <a:t>and some standard. The most popular encoding is MPEG in its various</a:t>
          </a:r>
        </a:p>
        <a:p>
          <a:r>
            <a:rPr lang="en-US" sz="1600" dirty="0" smtClean="0"/>
            <a:t>Forms.</a:t>
          </a:r>
          <a:endParaRPr lang="en-US" sz="1600" dirty="0"/>
        </a:p>
      </dgm:t>
    </dgm:pt>
    <dgm:pt modelId="{770E0186-9471-4BC2-A8BE-01662AD9AF50}" type="parTrans" cxnId="{93B96076-69AA-457A-95F1-7F1F65B85589}">
      <dgm:prSet/>
      <dgm:spPr/>
      <dgm:t>
        <a:bodyPr/>
        <a:lstStyle/>
        <a:p>
          <a:endParaRPr lang="en-US"/>
        </a:p>
      </dgm:t>
    </dgm:pt>
    <dgm:pt modelId="{660BCD6A-320A-4C21-8DFC-EE99F9C25F8F}" type="sibTrans" cxnId="{93B96076-69AA-457A-95F1-7F1F65B85589}">
      <dgm:prSet/>
      <dgm:spPr/>
      <dgm:t>
        <a:bodyPr/>
        <a:lstStyle/>
        <a:p>
          <a:endParaRPr lang="en-US"/>
        </a:p>
      </dgm:t>
    </dgm:pt>
    <dgm:pt modelId="{10603BFE-2791-4D7E-9819-A64273376188}">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en-US" sz="1500" i="0" dirty="0" smtClean="0">
              <a:solidFill>
                <a:schemeClr val="bg1"/>
              </a:solidFill>
            </a:rPr>
            <a:t>Video Compression is absolutely necessary</a:t>
          </a:r>
          <a:r>
            <a:rPr lang="en-US" sz="1500" i="1" dirty="0" smtClean="0">
              <a:solidFill>
                <a:schemeClr val="bg1"/>
              </a:solidFill>
            </a:rPr>
            <a:t> </a:t>
          </a:r>
          <a:r>
            <a:rPr lang="en-US" sz="1500" i="0" dirty="0" smtClean="0">
              <a:solidFill>
                <a:schemeClr val="bg1"/>
              </a:solidFill>
            </a:rPr>
            <a:t>in order to send video over the internet.  Uncompressed video of standard quality would far exceed the internet capabilities of most all internet services. </a:t>
          </a:r>
          <a:endParaRPr lang="en-US" sz="1400" dirty="0"/>
        </a:p>
      </dgm:t>
    </dgm:pt>
    <dgm:pt modelId="{9487E201-EAAF-4DC0-AE4C-A743F5F30426}" type="sibTrans" cxnId="{5FB8DCF7-E5EF-44F2-BC66-14D3A15D1217}">
      <dgm:prSet/>
      <dgm:spPr/>
      <dgm:t>
        <a:bodyPr/>
        <a:lstStyle/>
        <a:p>
          <a:endParaRPr lang="en-US"/>
        </a:p>
      </dgm:t>
    </dgm:pt>
    <dgm:pt modelId="{C6C05046-0B06-4A58-9B02-A5AC6257C15B}" type="parTrans" cxnId="{5FB8DCF7-E5EF-44F2-BC66-14D3A15D1217}">
      <dgm:prSet/>
      <dgm:spPr/>
      <dgm:t>
        <a:bodyPr/>
        <a:lstStyle/>
        <a:p>
          <a:endParaRPr lang="en-US"/>
        </a:p>
      </dgm:t>
    </dgm:pt>
    <dgm:pt modelId="{813CDEF3-F70B-443B-8AD1-B2F02B85F0F2}">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en-US" sz="1600" i="0" dirty="0" smtClean="0">
              <a:solidFill>
                <a:schemeClr val="bg1"/>
              </a:solidFill>
            </a:rPr>
            <a:t>In practice, most video codecs also use audio compression techniques in parallel to compress the separate, but combined data streams as one package.</a:t>
          </a:r>
          <a:r>
            <a:rPr lang="en-US" sz="1600" i="1" dirty="0" smtClean="0">
              <a:solidFill>
                <a:schemeClr val="bg1"/>
              </a:solidFill>
            </a:rPr>
            <a:t>  </a:t>
          </a:r>
          <a:r>
            <a:rPr lang="en-US" sz="1600" dirty="0" smtClean="0">
              <a:solidFill>
                <a:schemeClr val="bg1"/>
              </a:solidFill>
            </a:rPr>
            <a:t>In theory video is simply comprised of a series of still images + sound.</a:t>
          </a:r>
          <a:endParaRPr lang="en-US" sz="1600" dirty="0"/>
        </a:p>
      </dgm:t>
    </dgm:pt>
    <dgm:pt modelId="{3A1FD21C-D09E-424A-8777-F2B67F61A65E}" type="parTrans" cxnId="{5C3E2F2C-38A9-4215-9D3E-573EBC97C9B9}">
      <dgm:prSet/>
      <dgm:spPr/>
      <dgm:t>
        <a:bodyPr/>
        <a:lstStyle/>
        <a:p>
          <a:endParaRPr lang="en-US"/>
        </a:p>
      </dgm:t>
    </dgm:pt>
    <dgm:pt modelId="{A338529B-8775-492F-A9CE-FFE50006FD68}" type="sibTrans" cxnId="{5C3E2F2C-38A9-4215-9D3E-573EBC97C9B9}">
      <dgm:prSet/>
      <dgm:spPr/>
      <dgm:t>
        <a:bodyPr/>
        <a:lstStyle/>
        <a:p>
          <a:endParaRPr lang="en-US"/>
        </a:p>
      </dgm:t>
    </dgm:pt>
    <dgm:pt modelId="{85ACB00A-17C6-45B4-897D-B13A323479B2}" type="pres">
      <dgm:prSet presAssocID="{C03AD591-6534-4C44-9434-2DF1F52262B1}" presName="linear" presStyleCnt="0">
        <dgm:presLayoutVars>
          <dgm:animLvl val="lvl"/>
          <dgm:resizeHandles val="exact"/>
        </dgm:presLayoutVars>
      </dgm:prSet>
      <dgm:spPr/>
      <dgm:t>
        <a:bodyPr/>
        <a:lstStyle/>
        <a:p>
          <a:endParaRPr lang="en-US"/>
        </a:p>
      </dgm:t>
    </dgm:pt>
    <dgm:pt modelId="{6E77B5DC-E2F3-4FD2-97E1-06B75A7195CF}" type="pres">
      <dgm:prSet presAssocID="{10603BFE-2791-4D7E-9819-A64273376188}" presName="parentText" presStyleLbl="node1" presStyleIdx="0" presStyleCnt="3" custLinFactNeighborY="-43577">
        <dgm:presLayoutVars>
          <dgm:chMax val="0"/>
          <dgm:bulletEnabled val="1"/>
        </dgm:presLayoutVars>
      </dgm:prSet>
      <dgm:spPr/>
      <dgm:t>
        <a:bodyPr/>
        <a:lstStyle/>
        <a:p>
          <a:endParaRPr lang="en-US"/>
        </a:p>
      </dgm:t>
    </dgm:pt>
    <dgm:pt modelId="{671BB70E-0540-4738-B9E1-744D894FCD56}" type="pres">
      <dgm:prSet presAssocID="{9487E201-EAAF-4DC0-AE4C-A743F5F30426}" presName="spacer" presStyleCnt="0"/>
      <dgm:spPr/>
    </dgm:pt>
    <dgm:pt modelId="{4D09947F-6629-4C4A-86AD-944EBC91DFFB}" type="pres">
      <dgm:prSet presAssocID="{813CDEF3-F70B-443B-8AD1-B2F02B85F0F2}" presName="parentText" presStyleLbl="node1" presStyleIdx="1" presStyleCnt="3" custLinFactNeighborX="-1041" custLinFactNeighborY="-37747">
        <dgm:presLayoutVars>
          <dgm:chMax val="0"/>
          <dgm:bulletEnabled val="1"/>
        </dgm:presLayoutVars>
      </dgm:prSet>
      <dgm:spPr/>
      <dgm:t>
        <a:bodyPr/>
        <a:lstStyle/>
        <a:p>
          <a:endParaRPr lang="en-US"/>
        </a:p>
      </dgm:t>
    </dgm:pt>
    <dgm:pt modelId="{895066C4-274A-41D2-AB80-827943277C77}" type="pres">
      <dgm:prSet presAssocID="{A338529B-8775-492F-A9CE-FFE50006FD68}" presName="spacer" presStyleCnt="0"/>
      <dgm:spPr/>
    </dgm:pt>
    <dgm:pt modelId="{244A33DD-0B5A-4472-AC32-DA7F3A05AFD1}" type="pres">
      <dgm:prSet presAssocID="{878FB998-F3F1-436B-A2C9-127D50364533}" presName="parentText" presStyleLbl="node1" presStyleIdx="2" presStyleCnt="3" custLinFactNeighborY="52577">
        <dgm:presLayoutVars>
          <dgm:chMax val="0"/>
          <dgm:bulletEnabled val="1"/>
        </dgm:presLayoutVars>
      </dgm:prSet>
      <dgm:spPr/>
      <dgm:t>
        <a:bodyPr/>
        <a:lstStyle/>
        <a:p>
          <a:endParaRPr lang="en-US"/>
        </a:p>
      </dgm:t>
    </dgm:pt>
  </dgm:ptLst>
  <dgm:cxnLst>
    <dgm:cxn modelId="{5C3E2F2C-38A9-4215-9D3E-573EBC97C9B9}" srcId="{C03AD591-6534-4C44-9434-2DF1F52262B1}" destId="{813CDEF3-F70B-443B-8AD1-B2F02B85F0F2}" srcOrd="1" destOrd="0" parTransId="{3A1FD21C-D09E-424A-8777-F2B67F61A65E}" sibTransId="{A338529B-8775-492F-A9CE-FFE50006FD68}"/>
    <dgm:cxn modelId="{93B96076-69AA-457A-95F1-7F1F65B85589}" srcId="{C03AD591-6534-4C44-9434-2DF1F52262B1}" destId="{878FB998-F3F1-436B-A2C9-127D50364533}" srcOrd="2" destOrd="0" parTransId="{770E0186-9471-4BC2-A8BE-01662AD9AF50}" sibTransId="{660BCD6A-320A-4C21-8DFC-EE99F9C25F8F}"/>
    <dgm:cxn modelId="{7BBAD48B-A5EE-4980-A34F-9F07AFC97E91}" type="presOf" srcId="{878FB998-F3F1-436B-A2C9-127D50364533}" destId="{244A33DD-0B5A-4472-AC32-DA7F3A05AFD1}" srcOrd="0" destOrd="0" presId="urn:microsoft.com/office/officeart/2005/8/layout/vList2"/>
    <dgm:cxn modelId="{5FB8DCF7-E5EF-44F2-BC66-14D3A15D1217}" srcId="{C03AD591-6534-4C44-9434-2DF1F52262B1}" destId="{10603BFE-2791-4D7E-9819-A64273376188}" srcOrd="0" destOrd="0" parTransId="{C6C05046-0B06-4A58-9B02-A5AC6257C15B}" sibTransId="{9487E201-EAAF-4DC0-AE4C-A743F5F30426}"/>
    <dgm:cxn modelId="{9AB72710-ECD5-4078-B3CE-8DEC3B2E5BE8}" type="presOf" srcId="{C03AD591-6534-4C44-9434-2DF1F52262B1}" destId="{85ACB00A-17C6-45B4-897D-B13A323479B2}" srcOrd="0" destOrd="0" presId="urn:microsoft.com/office/officeart/2005/8/layout/vList2"/>
    <dgm:cxn modelId="{0D725BD3-FF86-4BD1-8B43-C81C4E41D8D5}" type="presOf" srcId="{813CDEF3-F70B-443B-8AD1-B2F02B85F0F2}" destId="{4D09947F-6629-4C4A-86AD-944EBC91DFFB}" srcOrd="0" destOrd="0" presId="urn:microsoft.com/office/officeart/2005/8/layout/vList2"/>
    <dgm:cxn modelId="{5AF56989-BD5B-4FDA-9F41-0ECFD7011838}" type="presOf" srcId="{10603BFE-2791-4D7E-9819-A64273376188}" destId="{6E77B5DC-E2F3-4FD2-97E1-06B75A7195CF}" srcOrd="0" destOrd="0" presId="urn:microsoft.com/office/officeart/2005/8/layout/vList2"/>
    <dgm:cxn modelId="{1C94CD02-7FD0-425D-B72D-FED19B220FF8}" type="presParOf" srcId="{85ACB00A-17C6-45B4-897D-B13A323479B2}" destId="{6E77B5DC-E2F3-4FD2-97E1-06B75A7195CF}" srcOrd="0" destOrd="0" presId="urn:microsoft.com/office/officeart/2005/8/layout/vList2"/>
    <dgm:cxn modelId="{9D795192-E030-4234-A466-C04919FF0CE0}" type="presParOf" srcId="{85ACB00A-17C6-45B4-897D-B13A323479B2}" destId="{671BB70E-0540-4738-B9E1-744D894FCD56}" srcOrd="1" destOrd="0" presId="urn:microsoft.com/office/officeart/2005/8/layout/vList2"/>
    <dgm:cxn modelId="{0172957B-1BBC-4AF8-B560-E35410ADE831}" type="presParOf" srcId="{85ACB00A-17C6-45B4-897D-B13A323479B2}" destId="{4D09947F-6629-4C4A-86AD-944EBC91DFFB}" srcOrd="2" destOrd="0" presId="urn:microsoft.com/office/officeart/2005/8/layout/vList2"/>
    <dgm:cxn modelId="{B561C8A8-AE5B-4335-B7C0-FE5A47D0B8ED}" type="presParOf" srcId="{85ACB00A-17C6-45B4-897D-B13A323479B2}" destId="{895066C4-274A-41D2-AB80-827943277C77}" srcOrd="3" destOrd="0" presId="urn:microsoft.com/office/officeart/2005/8/layout/vList2"/>
    <dgm:cxn modelId="{0A5332B9-9625-425B-A000-67E28ED737DB}" type="presParOf" srcId="{85ACB00A-17C6-45B4-897D-B13A323479B2}" destId="{244A33DD-0B5A-4472-AC32-DA7F3A05AFD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0DD96-C529-45C9-8B9A-03CFA0066505}">
      <dsp:nvSpPr>
        <dsp:cNvPr id="0" name=""/>
        <dsp:cNvSpPr/>
      </dsp:nvSpPr>
      <dsp:spPr>
        <a:xfrm>
          <a:off x="0" y="19349"/>
          <a:ext cx="7772400" cy="179010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n-US" sz="4500" b="1" kern="1200" dirty="0" smtClean="0"/>
            <a:t>Streaming Audio &amp; Video, Content Delivery</a:t>
          </a:r>
          <a:endParaRPr lang="en-US" sz="4500" kern="1200" dirty="0"/>
        </a:p>
      </dsp:txBody>
      <dsp:txXfrm>
        <a:off x="87385" y="106734"/>
        <a:ext cx="7597630" cy="16153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6F26E-00BF-4693-A473-2FC091F34DEE}">
      <dsp:nvSpPr>
        <dsp:cNvPr id="0" name=""/>
        <dsp:cNvSpPr/>
      </dsp:nvSpPr>
      <dsp:spPr>
        <a:xfrm>
          <a:off x="0" y="4187534"/>
          <a:ext cx="3300352" cy="91613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t>The algorithm is performed in reverse order to decompress the image.  </a:t>
          </a:r>
          <a:endParaRPr lang="en-US" sz="1500" kern="1200" dirty="0"/>
        </a:p>
      </dsp:txBody>
      <dsp:txXfrm>
        <a:off x="0" y="4187534"/>
        <a:ext cx="3300352" cy="916130"/>
      </dsp:txXfrm>
    </dsp:sp>
    <dsp:sp modelId="{42ED4B57-D376-4A21-A48B-676BE5367D61}">
      <dsp:nvSpPr>
        <dsp:cNvPr id="0" name=""/>
        <dsp:cNvSpPr/>
      </dsp:nvSpPr>
      <dsp:spPr>
        <a:xfrm rot="10800000">
          <a:off x="0" y="2792268"/>
          <a:ext cx="3300352" cy="1409008"/>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t>JPEG are compressed using a very complex algorithm that allows up to a 20:1 compression ratio</a:t>
          </a:r>
          <a:endParaRPr lang="en-US" sz="1500" kern="1200" dirty="0"/>
        </a:p>
      </dsp:txBody>
      <dsp:txXfrm rot="10800000">
        <a:off x="0" y="2792268"/>
        <a:ext cx="3300352" cy="915531"/>
      </dsp:txXfrm>
    </dsp:sp>
    <dsp:sp modelId="{FEA31217-922B-4C08-8337-948010D2A435}">
      <dsp:nvSpPr>
        <dsp:cNvPr id="0" name=""/>
        <dsp:cNvSpPr/>
      </dsp:nvSpPr>
      <dsp:spPr>
        <a:xfrm rot="10800000">
          <a:off x="0" y="1397001"/>
          <a:ext cx="3300352" cy="1409008"/>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t>The JPEG standard – is a standard for compressing continuous-tone still pictures.</a:t>
          </a:r>
          <a:endParaRPr lang="en-US" sz="1500" kern="1200" dirty="0"/>
        </a:p>
      </dsp:txBody>
      <dsp:txXfrm rot="10800000">
        <a:off x="0" y="1397001"/>
        <a:ext cx="3300352" cy="915531"/>
      </dsp:txXfrm>
    </dsp:sp>
    <dsp:sp modelId="{1F079CD0-F0AE-47C4-85FC-B79AD88FFC4F}">
      <dsp:nvSpPr>
        <dsp:cNvPr id="0" name=""/>
        <dsp:cNvSpPr/>
      </dsp:nvSpPr>
      <dsp:spPr>
        <a:xfrm rot="10800000">
          <a:off x="0" y="1735"/>
          <a:ext cx="3300352" cy="1409008"/>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t>JPEG (Joint Photographic Experts Group) – was developed by photographic experts. (extension jpg)</a:t>
          </a:r>
          <a:endParaRPr lang="en-US" sz="1500" kern="1200" dirty="0"/>
        </a:p>
      </dsp:txBody>
      <dsp:txXfrm rot="10800000">
        <a:off x="0" y="1735"/>
        <a:ext cx="3300352" cy="9155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EF436-E1F7-467D-A4B3-0D0553B4A087}">
      <dsp:nvSpPr>
        <dsp:cNvPr id="0" name=""/>
        <dsp:cNvSpPr/>
      </dsp:nvSpPr>
      <dsp:spPr>
        <a:xfrm>
          <a:off x="0" y="2538611"/>
          <a:ext cx="2971800" cy="1665603"/>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There is actually more than one MPEG standard:</a:t>
          </a:r>
          <a:endParaRPr lang="en-US" sz="1600" kern="1200" dirty="0"/>
        </a:p>
      </dsp:txBody>
      <dsp:txXfrm>
        <a:off x="0" y="2538611"/>
        <a:ext cx="2971800" cy="899426"/>
      </dsp:txXfrm>
    </dsp:sp>
    <dsp:sp modelId="{A1DA525E-A615-4FAA-8094-4BA84B800EE4}">
      <dsp:nvSpPr>
        <dsp:cNvPr id="0" name=""/>
        <dsp:cNvSpPr/>
      </dsp:nvSpPr>
      <dsp:spPr>
        <a:xfrm>
          <a:off x="1451" y="3404725"/>
          <a:ext cx="989632" cy="766177"/>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35128" tIns="24130" rIns="135128" bIns="24130"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bg1"/>
              </a:solidFill>
            </a:rPr>
            <a:t>MPEG-1</a:t>
          </a:r>
          <a:endParaRPr lang="en-US" sz="1900" kern="1200" dirty="0">
            <a:solidFill>
              <a:schemeClr val="bg1"/>
            </a:solidFill>
          </a:endParaRPr>
        </a:p>
      </dsp:txBody>
      <dsp:txXfrm>
        <a:off x="1451" y="3404725"/>
        <a:ext cx="989632" cy="766177"/>
      </dsp:txXfrm>
    </dsp:sp>
    <dsp:sp modelId="{45176FAC-6B34-4A13-A6D2-5C280877617F}">
      <dsp:nvSpPr>
        <dsp:cNvPr id="0" name=""/>
        <dsp:cNvSpPr/>
      </dsp:nvSpPr>
      <dsp:spPr>
        <a:xfrm>
          <a:off x="991083" y="3404725"/>
          <a:ext cx="989632" cy="766177"/>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35128" tIns="24130" rIns="135128" bIns="24130"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bg1"/>
              </a:solidFill>
            </a:rPr>
            <a:t>MPEG-2</a:t>
          </a:r>
          <a:endParaRPr lang="en-US" sz="1900" kern="1200" dirty="0">
            <a:solidFill>
              <a:schemeClr val="bg1"/>
            </a:solidFill>
          </a:endParaRPr>
        </a:p>
      </dsp:txBody>
      <dsp:txXfrm>
        <a:off x="991083" y="3404725"/>
        <a:ext cx="989632" cy="766177"/>
      </dsp:txXfrm>
    </dsp:sp>
    <dsp:sp modelId="{55E14BC4-1216-4F85-8D0E-B158F07B875B}">
      <dsp:nvSpPr>
        <dsp:cNvPr id="0" name=""/>
        <dsp:cNvSpPr/>
      </dsp:nvSpPr>
      <dsp:spPr>
        <a:xfrm>
          <a:off x="1980716" y="3404725"/>
          <a:ext cx="989632" cy="766177"/>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35128" tIns="24130" rIns="135128" bIns="24130"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bg1"/>
              </a:solidFill>
            </a:rPr>
            <a:t>MPEG-4</a:t>
          </a:r>
          <a:endParaRPr lang="en-US" sz="1900" kern="1200" dirty="0">
            <a:solidFill>
              <a:schemeClr val="bg1"/>
            </a:solidFill>
          </a:endParaRPr>
        </a:p>
      </dsp:txBody>
      <dsp:txXfrm>
        <a:off x="1980716" y="3404725"/>
        <a:ext cx="989632" cy="766177"/>
      </dsp:txXfrm>
    </dsp:sp>
    <dsp:sp modelId="{EF3C5118-A27F-4F8D-B2B0-3EDF0BAE79C2}">
      <dsp:nvSpPr>
        <dsp:cNvPr id="0" name=""/>
        <dsp:cNvSpPr/>
      </dsp:nvSpPr>
      <dsp:spPr>
        <a:xfrm rot="10800000">
          <a:off x="0" y="1896"/>
          <a:ext cx="2971800" cy="2561698"/>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MPEG (Motion Picture Experts Group) - is a working group of experts that was formed by ISO and IEC to set standards for audio and video compression and transmission.</a:t>
          </a:r>
          <a:endParaRPr lang="en-US" sz="1600" kern="1200" dirty="0"/>
        </a:p>
      </dsp:txBody>
      <dsp:txXfrm rot="10800000">
        <a:off x="0" y="1896"/>
        <a:ext cx="2971800" cy="16645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EFF82-8142-40E5-B020-E225CED4D04A}">
      <dsp:nvSpPr>
        <dsp:cNvPr id="0" name=""/>
        <dsp:cNvSpPr/>
      </dsp:nvSpPr>
      <dsp:spPr>
        <a:xfrm>
          <a:off x="0" y="2759444"/>
          <a:ext cx="3733800" cy="1810494"/>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Examples of streaming stored media:</a:t>
          </a:r>
          <a:endParaRPr lang="en-US" sz="1800" kern="1200" dirty="0"/>
        </a:p>
      </dsp:txBody>
      <dsp:txXfrm>
        <a:off x="0" y="2759444"/>
        <a:ext cx="3733800" cy="977666"/>
      </dsp:txXfrm>
    </dsp:sp>
    <dsp:sp modelId="{FFBA703A-0C28-4C7D-B01A-92369EE162EA}">
      <dsp:nvSpPr>
        <dsp:cNvPr id="0" name=""/>
        <dsp:cNvSpPr/>
      </dsp:nvSpPr>
      <dsp:spPr>
        <a:xfrm>
          <a:off x="455" y="3700901"/>
          <a:ext cx="746577" cy="832827"/>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008" tIns="11430" rIns="64008" bIns="11430" numCol="1" spcCol="1270" anchor="ctr" anchorCtr="0">
          <a:noAutofit/>
        </a:bodyPr>
        <a:lstStyle/>
        <a:p>
          <a:pPr lvl="0" algn="ctr" defTabSz="400050" rtl="0">
            <a:lnSpc>
              <a:spcPct val="90000"/>
            </a:lnSpc>
            <a:spcBef>
              <a:spcPct val="0"/>
            </a:spcBef>
            <a:spcAft>
              <a:spcPct val="35000"/>
            </a:spcAft>
          </a:pPr>
          <a:r>
            <a:rPr lang="en-US" sz="900" kern="1200" dirty="0" smtClean="0">
              <a:solidFill>
                <a:schemeClr val="bg1"/>
              </a:solidFill>
            </a:rPr>
            <a:t>Apple iTunes</a:t>
          </a:r>
          <a:endParaRPr lang="en-US" sz="900" kern="1200" dirty="0">
            <a:solidFill>
              <a:schemeClr val="bg1"/>
            </a:solidFill>
          </a:endParaRPr>
        </a:p>
      </dsp:txBody>
      <dsp:txXfrm>
        <a:off x="455" y="3700901"/>
        <a:ext cx="746577" cy="832827"/>
      </dsp:txXfrm>
    </dsp:sp>
    <dsp:sp modelId="{EB6FC825-0CED-45D2-BC98-7BEC5F20000C}">
      <dsp:nvSpPr>
        <dsp:cNvPr id="0" name=""/>
        <dsp:cNvSpPr/>
      </dsp:nvSpPr>
      <dsp:spPr>
        <a:xfrm>
          <a:off x="747033" y="3700901"/>
          <a:ext cx="746577" cy="832827"/>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008" tIns="11430" rIns="64008" bIns="11430" numCol="1" spcCol="1270" anchor="ctr" anchorCtr="0">
          <a:noAutofit/>
        </a:bodyPr>
        <a:lstStyle/>
        <a:p>
          <a:pPr lvl="0" algn="ctr" defTabSz="400050" rtl="0">
            <a:lnSpc>
              <a:spcPct val="90000"/>
            </a:lnSpc>
            <a:spcBef>
              <a:spcPct val="0"/>
            </a:spcBef>
            <a:spcAft>
              <a:spcPct val="35000"/>
            </a:spcAft>
          </a:pPr>
          <a:r>
            <a:rPr lang="en-US" sz="900" kern="1200" dirty="0" smtClean="0">
              <a:solidFill>
                <a:schemeClr val="bg1"/>
              </a:solidFill>
            </a:rPr>
            <a:t>Amazon Instant Video</a:t>
          </a:r>
          <a:endParaRPr lang="en-US" sz="900" kern="1200" dirty="0">
            <a:solidFill>
              <a:schemeClr val="bg1"/>
            </a:solidFill>
          </a:endParaRPr>
        </a:p>
      </dsp:txBody>
      <dsp:txXfrm>
        <a:off x="747033" y="3700901"/>
        <a:ext cx="746577" cy="832827"/>
      </dsp:txXfrm>
    </dsp:sp>
    <dsp:sp modelId="{97322760-EFE4-4265-91A8-CF00AE5CAD3F}">
      <dsp:nvSpPr>
        <dsp:cNvPr id="0" name=""/>
        <dsp:cNvSpPr/>
      </dsp:nvSpPr>
      <dsp:spPr>
        <a:xfrm>
          <a:off x="1493611" y="3700901"/>
          <a:ext cx="746577" cy="832827"/>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008" tIns="11430" rIns="64008" bIns="11430" numCol="1" spcCol="1270" anchor="ctr" anchorCtr="0">
          <a:noAutofit/>
        </a:bodyPr>
        <a:lstStyle/>
        <a:p>
          <a:pPr lvl="0" algn="ctr" defTabSz="400050" rtl="0">
            <a:lnSpc>
              <a:spcPct val="90000"/>
            </a:lnSpc>
            <a:spcBef>
              <a:spcPct val="0"/>
            </a:spcBef>
            <a:spcAft>
              <a:spcPct val="35000"/>
            </a:spcAft>
          </a:pPr>
          <a:r>
            <a:rPr lang="en-US" sz="900" kern="1200" dirty="0" smtClean="0">
              <a:solidFill>
                <a:schemeClr val="bg1"/>
              </a:solidFill>
            </a:rPr>
            <a:t>Blockbuster on Demand</a:t>
          </a:r>
          <a:endParaRPr lang="en-US" sz="900" kern="1200" dirty="0">
            <a:solidFill>
              <a:schemeClr val="bg1"/>
            </a:solidFill>
          </a:endParaRPr>
        </a:p>
      </dsp:txBody>
      <dsp:txXfrm>
        <a:off x="1493611" y="3700901"/>
        <a:ext cx="746577" cy="832827"/>
      </dsp:txXfrm>
    </dsp:sp>
    <dsp:sp modelId="{764F6DBB-A47B-433C-A1D7-130B033EA18B}">
      <dsp:nvSpPr>
        <dsp:cNvPr id="0" name=""/>
        <dsp:cNvSpPr/>
      </dsp:nvSpPr>
      <dsp:spPr>
        <a:xfrm>
          <a:off x="2240188" y="3700901"/>
          <a:ext cx="746577" cy="832827"/>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008" tIns="11430" rIns="64008" bIns="11430" numCol="1" spcCol="1270" anchor="ctr" anchorCtr="0">
          <a:noAutofit/>
        </a:bodyPr>
        <a:lstStyle/>
        <a:p>
          <a:pPr lvl="0" algn="ctr" defTabSz="400050" rtl="0">
            <a:lnSpc>
              <a:spcPct val="90000"/>
            </a:lnSpc>
            <a:spcBef>
              <a:spcPct val="0"/>
            </a:spcBef>
            <a:spcAft>
              <a:spcPct val="35000"/>
            </a:spcAft>
          </a:pPr>
          <a:r>
            <a:rPr lang="en-US" sz="900" kern="1200" dirty="0" smtClean="0">
              <a:solidFill>
                <a:schemeClr val="bg1"/>
              </a:solidFill>
            </a:rPr>
            <a:t>Netflix</a:t>
          </a:r>
          <a:endParaRPr lang="en-US" sz="900" kern="1200" dirty="0">
            <a:solidFill>
              <a:schemeClr val="bg1"/>
            </a:solidFill>
          </a:endParaRPr>
        </a:p>
      </dsp:txBody>
      <dsp:txXfrm>
        <a:off x="2240188" y="3700901"/>
        <a:ext cx="746577" cy="832827"/>
      </dsp:txXfrm>
    </dsp:sp>
    <dsp:sp modelId="{06FEFFEC-A12C-4EDC-AA00-95F9384D9094}">
      <dsp:nvSpPr>
        <dsp:cNvPr id="0" name=""/>
        <dsp:cNvSpPr/>
      </dsp:nvSpPr>
      <dsp:spPr>
        <a:xfrm>
          <a:off x="2986766" y="3700901"/>
          <a:ext cx="746577" cy="832827"/>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008" tIns="11430" rIns="64008" bIns="11430" numCol="1" spcCol="1270" anchor="ctr" anchorCtr="0">
          <a:noAutofit/>
        </a:bodyPr>
        <a:lstStyle/>
        <a:p>
          <a:pPr lvl="0" algn="ctr" defTabSz="400050" rtl="0">
            <a:lnSpc>
              <a:spcPct val="90000"/>
            </a:lnSpc>
            <a:spcBef>
              <a:spcPct val="0"/>
            </a:spcBef>
            <a:spcAft>
              <a:spcPct val="35000"/>
            </a:spcAft>
          </a:pPr>
          <a:r>
            <a:rPr lang="en-US" sz="900" kern="1200" dirty="0" smtClean="0">
              <a:solidFill>
                <a:schemeClr val="bg1"/>
              </a:solidFill>
            </a:rPr>
            <a:t>Hulu</a:t>
          </a:r>
          <a:endParaRPr lang="en-US" sz="900" kern="1200" dirty="0">
            <a:solidFill>
              <a:schemeClr val="bg1"/>
            </a:solidFill>
          </a:endParaRPr>
        </a:p>
      </dsp:txBody>
      <dsp:txXfrm>
        <a:off x="2986766" y="3700901"/>
        <a:ext cx="746577" cy="832827"/>
      </dsp:txXfrm>
    </dsp:sp>
    <dsp:sp modelId="{498212DB-679A-4FFF-B405-9C71B407BD15}">
      <dsp:nvSpPr>
        <dsp:cNvPr id="0" name=""/>
        <dsp:cNvSpPr/>
      </dsp:nvSpPr>
      <dsp:spPr>
        <a:xfrm rot="10800000">
          <a:off x="0" y="2061"/>
          <a:ext cx="3733800" cy="2784539"/>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The most common example of streaming media that is already stored in files is watching videos over the Internet. Consumers would consider this being a form of VoD (Video on Demand).</a:t>
          </a:r>
          <a:endParaRPr lang="en-US" sz="1800" kern="1200" dirty="0"/>
        </a:p>
      </dsp:txBody>
      <dsp:txXfrm rot="10800000">
        <a:off x="0" y="2061"/>
        <a:ext cx="3733800" cy="18093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1A927-FCA6-4DBF-B726-49ECECB513B0}">
      <dsp:nvSpPr>
        <dsp:cNvPr id="0" name=""/>
        <dsp:cNvSpPr/>
      </dsp:nvSpPr>
      <dsp:spPr>
        <a:xfrm>
          <a:off x="0" y="3750030"/>
          <a:ext cx="3147952" cy="820415"/>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kern="1200" dirty="0" smtClean="0"/>
            <a:t>Podcast - viewers can connect to a server’s archives, pull up any program, and download it for listening</a:t>
          </a:r>
          <a:endParaRPr lang="en-US" sz="1400" kern="1200" dirty="0"/>
        </a:p>
      </dsp:txBody>
      <dsp:txXfrm>
        <a:off x="0" y="3750030"/>
        <a:ext cx="3147952" cy="820415"/>
      </dsp:txXfrm>
    </dsp:sp>
    <dsp:sp modelId="{A8D06C98-3375-4984-A2EB-5C42FF19233A}">
      <dsp:nvSpPr>
        <dsp:cNvPr id="0" name=""/>
        <dsp:cNvSpPr/>
      </dsp:nvSpPr>
      <dsp:spPr>
        <a:xfrm rot="10800000">
          <a:off x="0" y="2500538"/>
          <a:ext cx="3147952" cy="1261798"/>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kern="1200" dirty="0" smtClean="0"/>
            <a:t>Internet Radio - is an audio service transmitted via the Internet.</a:t>
          </a:r>
          <a:endParaRPr lang="en-US" sz="1400" kern="1200" dirty="0"/>
        </a:p>
      </dsp:txBody>
      <dsp:txXfrm rot="10800000">
        <a:off x="0" y="2500538"/>
        <a:ext cx="3147952" cy="819878"/>
      </dsp:txXfrm>
    </dsp:sp>
    <dsp:sp modelId="{32BE9EEB-4DC4-4CA7-B2ED-91F311D96EC6}">
      <dsp:nvSpPr>
        <dsp:cNvPr id="0" name=""/>
        <dsp:cNvSpPr/>
      </dsp:nvSpPr>
      <dsp:spPr>
        <a:xfrm rot="10800000">
          <a:off x="0" y="1251046"/>
          <a:ext cx="3147952" cy="1261798"/>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kern="1200" dirty="0" smtClean="0"/>
            <a:t>Live streaming is used for online presence by major television stations called IPTV (IP Television).</a:t>
          </a:r>
          <a:endParaRPr lang="en-US" sz="1400" kern="1200" dirty="0"/>
        </a:p>
      </dsp:txBody>
      <dsp:txXfrm rot="10800000">
        <a:off x="0" y="1251046"/>
        <a:ext cx="3147952" cy="819878"/>
      </dsp:txXfrm>
    </dsp:sp>
    <dsp:sp modelId="{E545DF01-A686-414B-A71A-B13CFDEF1EC0}">
      <dsp:nvSpPr>
        <dsp:cNvPr id="0" name=""/>
        <dsp:cNvSpPr/>
      </dsp:nvSpPr>
      <dsp:spPr>
        <a:xfrm rot="10800000">
          <a:off x="0" y="1554"/>
          <a:ext cx="3147952" cy="1261798"/>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kern="1200" dirty="0" smtClean="0"/>
            <a:t>Today, people and companies of all sizes stream live audio and video.</a:t>
          </a:r>
          <a:endParaRPr lang="en-US" sz="1400" kern="1200" dirty="0"/>
        </a:p>
      </dsp:txBody>
      <dsp:txXfrm rot="10800000">
        <a:off x="0" y="1554"/>
        <a:ext cx="3147952" cy="8198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1A927-FCA6-4DBF-B726-49ECECB513B0}">
      <dsp:nvSpPr>
        <dsp:cNvPr id="0" name=""/>
        <dsp:cNvSpPr/>
      </dsp:nvSpPr>
      <dsp:spPr>
        <a:xfrm>
          <a:off x="0" y="3750030"/>
          <a:ext cx="3147952" cy="820415"/>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kern="1200" dirty="0" smtClean="0"/>
            <a:t>Podcast - viewers can connect to a server’s archives, pull up any program, and download it for listening</a:t>
          </a:r>
          <a:endParaRPr lang="en-US" sz="1400" kern="1200" dirty="0"/>
        </a:p>
      </dsp:txBody>
      <dsp:txXfrm>
        <a:off x="0" y="3750030"/>
        <a:ext cx="3147952" cy="820415"/>
      </dsp:txXfrm>
    </dsp:sp>
    <dsp:sp modelId="{A8D06C98-3375-4984-A2EB-5C42FF19233A}">
      <dsp:nvSpPr>
        <dsp:cNvPr id="0" name=""/>
        <dsp:cNvSpPr/>
      </dsp:nvSpPr>
      <dsp:spPr>
        <a:xfrm rot="10800000">
          <a:off x="0" y="2500538"/>
          <a:ext cx="3147952" cy="1261798"/>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kern="1200" dirty="0" smtClean="0"/>
            <a:t>Internet Radio - is an audio service transmitted via the Internet.</a:t>
          </a:r>
          <a:endParaRPr lang="en-US" sz="1400" kern="1200" dirty="0"/>
        </a:p>
      </dsp:txBody>
      <dsp:txXfrm rot="10800000">
        <a:off x="0" y="2500538"/>
        <a:ext cx="3147952" cy="819878"/>
      </dsp:txXfrm>
    </dsp:sp>
    <dsp:sp modelId="{32BE9EEB-4DC4-4CA7-B2ED-91F311D96EC6}">
      <dsp:nvSpPr>
        <dsp:cNvPr id="0" name=""/>
        <dsp:cNvSpPr/>
      </dsp:nvSpPr>
      <dsp:spPr>
        <a:xfrm rot="10800000">
          <a:off x="0" y="1251046"/>
          <a:ext cx="3147952" cy="1261798"/>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kern="1200" dirty="0" smtClean="0"/>
            <a:t>Live streaming is used for online presence by major television stations called IPTV (IP Television).</a:t>
          </a:r>
          <a:endParaRPr lang="en-US" sz="1400" kern="1200" dirty="0"/>
        </a:p>
      </dsp:txBody>
      <dsp:txXfrm rot="10800000">
        <a:off x="0" y="1251046"/>
        <a:ext cx="3147952" cy="819878"/>
      </dsp:txXfrm>
    </dsp:sp>
    <dsp:sp modelId="{E545DF01-A686-414B-A71A-B13CFDEF1EC0}">
      <dsp:nvSpPr>
        <dsp:cNvPr id="0" name=""/>
        <dsp:cNvSpPr/>
      </dsp:nvSpPr>
      <dsp:spPr>
        <a:xfrm rot="10800000">
          <a:off x="0" y="13856"/>
          <a:ext cx="3147952" cy="1261798"/>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kern="1200" dirty="0" smtClean="0"/>
            <a:t>Today, people and companies of all sizes stream live audio and video.</a:t>
          </a:r>
          <a:endParaRPr lang="en-US" sz="1400" kern="1200" dirty="0"/>
        </a:p>
      </dsp:txBody>
      <dsp:txXfrm rot="10800000">
        <a:off x="0" y="13856"/>
        <a:ext cx="3147952" cy="8198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DD2C3-CED4-4E7A-A45D-6173F5932205}">
      <dsp:nvSpPr>
        <dsp:cNvPr id="0" name=""/>
        <dsp:cNvSpPr/>
      </dsp:nvSpPr>
      <dsp:spPr>
        <a:xfrm>
          <a:off x="0" y="2538611"/>
          <a:ext cx="2971800" cy="1665603"/>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smtClean="0"/>
            <a:t>Examples of Real-Time Conferencing:</a:t>
          </a:r>
          <a:endParaRPr lang="en-US" sz="1900" kern="1200" dirty="0"/>
        </a:p>
      </dsp:txBody>
      <dsp:txXfrm>
        <a:off x="0" y="2538611"/>
        <a:ext cx="2971800" cy="899426"/>
      </dsp:txXfrm>
    </dsp:sp>
    <dsp:sp modelId="{D51D7C87-2C8E-4005-A684-C7F4C32AB949}">
      <dsp:nvSpPr>
        <dsp:cNvPr id="0" name=""/>
        <dsp:cNvSpPr/>
      </dsp:nvSpPr>
      <dsp:spPr>
        <a:xfrm>
          <a:off x="0" y="3404725"/>
          <a:ext cx="1485900" cy="766177"/>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56464" tIns="27940" rIns="156464" bIns="2794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bg1"/>
              </a:solidFill>
            </a:rPr>
            <a:t>Voice-over-IP</a:t>
          </a:r>
          <a:endParaRPr lang="en-US" sz="2200" kern="1200" dirty="0">
            <a:solidFill>
              <a:schemeClr val="bg1"/>
            </a:solidFill>
          </a:endParaRPr>
        </a:p>
      </dsp:txBody>
      <dsp:txXfrm>
        <a:off x="0" y="3404725"/>
        <a:ext cx="1485900" cy="766177"/>
      </dsp:txXfrm>
    </dsp:sp>
    <dsp:sp modelId="{2AA9517E-D705-4625-8DB8-795384A506C4}">
      <dsp:nvSpPr>
        <dsp:cNvPr id="0" name=""/>
        <dsp:cNvSpPr/>
      </dsp:nvSpPr>
      <dsp:spPr>
        <a:xfrm>
          <a:off x="1485900" y="3404725"/>
          <a:ext cx="1485900" cy="766177"/>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56464" tIns="27940" rIns="156464" bIns="2794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bg1"/>
              </a:solidFill>
            </a:rPr>
            <a:t>Internet Telephony</a:t>
          </a:r>
          <a:endParaRPr lang="en-US" sz="2200" kern="1200" dirty="0">
            <a:solidFill>
              <a:schemeClr val="bg1"/>
            </a:solidFill>
          </a:endParaRPr>
        </a:p>
      </dsp:txBody>
      <dsp:txXfrm>
        <a:off x="1485900" y="3404725"/>
        <a:ext cx="1485900" cy="766177"/>
      </dsp:txXfrm>
    </dsp:sp>
    <dsp:sp modelId="{349EB70A-6248-46C7-90D1-279061499275}">
      <dsp:nvSpPr>
        <dsp:cNvPr id="0" name=""/>
        <dsp:cNvSpPr/>
      </dsp:nvSpPr>
      <dsp:spPr>
        <a:xfrm rot="10800000">
          <a:off x="0" y="1896"/>
          <a:ext cx="2971800" cy="2561698"/>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smtClean="0"/>
            <a:t>Real-Time Conferencing - refers to a service that allows conferencing events to be shared with remote locations.</a:t>
          </a:r>
          <a:endParaRPr lang="en-US" sz="1900" kern="1200" dirty="0"/>
        </a:p>
      </dsp:txBody>
      <dsp:txXfrm rot="10800000">
        <a:off x="0" y="1896"/>
        <a:ext cx="2971800" cy="166451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66651-FC89-43E9-B991-6B398C73966B}">
      <dsp:nvSpPr>
        <dsp:cNvPr id="0" name=""/>
        <dsp:cNvSpPr/>
      </dsp:nvSpPr>
      <dsp:spPr>
        <a:xfrm>
          <a:off x="0" y="740866"/>
          <a:ext cx="8229600" cy="945396"/>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The Internet used to be all about communication, like the telephone network.  Since the</a:t>
          </a:r>
        </a:p>
        <a:p>
          <a:pPr lvl="0" algn="l" defTabSz="755650">
            <a:lnSpc>
              <a:spcPct val="90000"/>
            </a:lnSpc>
            <a:spcBef>
              <a:spcPct val="0"/>
            </a:spcBef>
            <a:spcAft>
              <a:spcPct val="35000"/>
            </a:spcAft>
          </a:pPr>
          <a:r>
            <a:rPr lang="en-US" sz="1700" kern="1200" dirty="0" smtClean="0"/>
            <a:t>Web grew up, however, the Internet has become more about content than communication.</a:t>
          </a:r>
          <a:endParaRPr lang="en-US" sz="1700" kern="1200" dirty="0"/>
        </a:p>
      </dsp:txBody>
      <dsp:txXfrm>
        <a:off x="46150" y="787016"/>
        <a:ext cx="8137300" cy="853096"/>
      </dsp:txXfrm>
    </dsp:sp>
    <dsp:sp modelId="{41C2C0E6-2505-4415-A4FA-47C0315180D1}">
      <dsp:nvSpPr>
        <dsp:cNvPr id="0" name=""/>
        <dsp:cNvSpPr/>
      </dsp:nvSpPr>
      <dsp:spPr>
        <a:xfrm>
          <a:off x="0" y="1735223"/>
          <a:ext cx="8229600" cy="945396"/>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The switch to content has been so pronounced that the majority of Internet</a:t>
          </a:r>
        </a:p>
        <a:p>
          <a:pPr lvl="0" algn="l" defTabSz="755650">
            <a:lnSpc>
              <a:spcPct val="90000"/>
            </a:lnSpc>
            <a:spcBef>
              <a:spcPct val="0"/>
            </a:spcBef>
            <a:spcAft>
              <a:spcPct val="35000"/>
            </a:spcAft>
          </a:pPr>
          <a:r>
            <a:rPr lang="en-US" sz="1700" kern="1200" dirty="0" smtClean="0"/>
            <a:t>bandwidth is now used to deliver stored videos.</a:t>
          </a:r>
          <a:endParaRPr lang="en-US" sz="1700" kern="1200" dirty="0"/>
        </a:p>
      </dsp:txBody>
      <dsp:txXfrm>
        <a:off x="46150" y="1781373"/>
        <a:ext cx="8137300" cy="853096"/>
      </dsp:txXfrm>
    </dsp:sp>
    <dsp:sp modelId="{D88973FD-B114-4F15-85A2-4118863BB6DF}">
      <dsp:nvSpPr>
        <dsp:cNvPr id="0" name=""/>
        <dsp:cNvSpPr/>
      </dsp:nvSpPr>
      <dsp:spPr>
        <a:xfrm>
          <a:off x="0" y="2729579"/>
          <a:ext cx="8229600" cy="945396"/>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u="sng" kern="1200" dirty="0" smtClean="0"/>
            <a:t>Content Distribution Networks </a:t>
          </a:r>
          <a:r>
            <a:rPr lang="en-US" sz="1700" kern="1200" dirty="0" smtClean="0"/>
            <a:t>or CDN’s consist of a distributed collection of machines spread across the Internet that serve content to clients</a:t>
          </a:r>
          <a:endParaRPr lang="en-US" sz="1700" kern="1200" dirty="0"/>
        </a:p>
      </dsp:txBody>
      <dsp:txXfrm>
        <a:off x="46150" y="2775729"/>
        <a:ext cx="8137300" cy="853096"/>
      </dsp:txXfrm>
    </dsp:sp>
    <dsp:sp modelId="{9C4DEC12-CCB3-494C-BB54-3BF7F6E3C154}">
      <dsp:nvSpPr>
        <dsp:cNvPr id="0" name=""/>
        <dsp:cNvSpPr/>
      </dsp:nvSpPr>
      <dsp:spPr>
        <a:xfrm>
          <a:off x="0" y="3723936"/>
          <a:ext cx="8229600" cy="945396"/>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u="sng" kern="1200" dirty="0" smtClean="0"/>
            <a:t>Peer to Peer networks </a:t>
          </a:r>
          <a:r>
            <a:rPr lang="en-US" sz="1700" kern="1200" dirty="0" smtClean="0"/>
            <a:t>or P2P are made up of a collection of computers that pool their resources to serve content to each other without separate servers or a central point of control </a:t>
          </a:r>
          <a:endParaRPr lang="en-US" sz="1700" kern="1200" dirty="0"/>
        </a:p>
      </dsp:txBody>
      <dsp:txXfrm>
        <a:off x="46150" y="3770086"/>
        <a:ext cx="8137300" cy="8530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56420-70F0-4198-A86D-7767E71C4C56}">
      <dsp:nvSpPr>
        <dsp:cNvPr id="0" name=""/>
        <dsp:cNvSpPr/>
      </dsp:nvSpPr>
      <dsp:spPr>
        <a:xfrm>
          <a:off x="0" y="25"/>
          <a:ext cx="8229600" cy="1676383"/>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bg1"/>
              </a:solidFill>
            </a:rPr>
            <a:t>No matter how much bandwidth one machine has, it can only serve so many Web requests before the load is too great. The solution in this case is to use more</a:t>
          </a:r>
        </a:p>
        <a:p>
          <a:pPr lvl="0" algn="ctr" defTabSz="844550">
            <a:lnSpc>
              <a:spcPct val="90000"/>
            </a:lnSpc>
            <a:spcBef>
              <a:spcPct val="0"/>
            </a:spcBef>
            <a:spcAft>
              <a:spcPct val="35000"/>
            </a:spcAft>
          </a:pPr>
          <a:r>
            <a:rPr lang="en-US" sz="1900" kern="1200" dirty="0" smtClean="0">
              <a:solidFill>
                <a:schemeClr val="bg1"/>
              </a:solidFill>
            </a:rPr>
            <a:t>than one computer to make a Web server. This leads to the server farm model of </a:t>
          </a:r>
        </a:p>
      </dsp:txBody>
      <dsp:txXfrm>
        <a:off x="0" y="25"/>
        <a:ext cx="8229600" cy="167638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7A2A9-8717-4E75-9388-C65CF6CD211D}">
      <dsp:nvSpPr>
        <dsp:cNvPr id="0" name=""/>
        <dsp:cNvSpPr/>
      </dsp:nvSpPr>
      <dsp:spPr>
        <a:xfrm>
          <a:off x="0" y="4318336"/>
          <a:ext cx="8229600" cy="708459"/>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bg1"/>
              </a:solidFill>
            </a:rPr>
            <a:t>Each client tries one IP address typically the first on the list and the result is that different clients contact different servers to contact the same website</a:t>
          </a:r>
          <a:endParaRPr lang="en-US" sz="1600" kern="1200" dirty="0">
            <a:solidFill>
              <a:schemeClr val="bg1"/>
            </a:solidFill>
          </a:endParaRPr>
        </a:p>
      </dsp:txBody>
      <dsp:txXfrm>
        <a:off x="0" y="4318336"/>
        <a:ext cx="8229600" cy="708459"/>
      </dsp:txXfrm>
    </dsp:sp>
    <dsp:sp modelId="{AD45DBCE-1226-4834-AA3D-17D61AE593D6}">
      <dsp:nvSpPr>
        <dsp:cNvPr id="0" name=""/>
        <dsp:cNvSpPr/>
      </dsp:nvSpPr>
      <dsp:spPr>
        <a:xfrm rot="10800000">
          <a:off x="0" y="3239353"/>
          <a:ext cx="8229600" cy="1089610"/>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bg1"/>
              </a:solidFill>
            </a:rPr>
            <a:t>When a DNS request is made for the Web URL, the DNS server returns a rotating list of the IP addresses of the servers </a:t>
          </a:r>
          <a:endParaRPr lang="en-US" sz="1600" kern="1200" dirty="0">
            <a:solidFill>
              <a:schemeClr val="bg1"/>
            </a:solidFill>
          </a:endParaRPr>
        </a:p>
      </dsp:txBody>
      <dsp:txXfrm rot="10800000">
        <a:off x="0" y="3239353"/>
        <a:ext cx="8229600" cy="707996"/>
      </dsp:txXfrm>
    </dsp:sp>
    <dsp:sp modelId="{B05338E3-35D7-4D6E-8630-2CA0F98740AB}">
      <dsp:nvSpPr>
        <dsp:cNvPr id="0" name=""/>
        <dsp:cNvSpPr/>
      </dsp:nvSpPr>
      <dsp:spPr>
        <a:xfrm rot="10800000">
          <a:off x="0" y="2160370"/>
          <a:ext cx="8229600" cy="1089610"/>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bg1"/>
              </a:solidFill>
            </a:rPr>
            <a:t>One solution is to use DNS to distribute client requests </a:t>
          </a:r>
          <a:endParaRPr lang="en-US" sz="1600" kern="1200" dirty="0">
            <a:solidFill>
              <a:schemeClr val="bg1"/>
            </a:solidFill>
          </a:endParaRPr>
        </a:p>
      </dsp:txBody>
      <dsp:txXfrm rot="10800000">
        <a:off x="0" y="2160370"/>
        <a:ext cx="8229600" cy="707996"/>
      </dsp:txXfrm>
    </dsp:sp>
    <dsp:sp modelId="{CAC93E3D-4363-4731-AACE-11DF9A45A0CF}">
      <dsp:nvSpPr>
        <dsp:cNvPr id="0" name=""/>
        <dsp:cNvSpPr/>
      </dsp:nvSpPr>
      <dsp:spPr>
        <a:xfrm rot="10800000">
          <a:off x="0" y="1081387"/>
          <a:ext cx="8229600" cy="1089610"/>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bg1"/>
              </a:solidFill>
            </a:rPr>
            <a:t>The problem with the server farm model is that it must appear to be a single logical Web site to client computers</a:t>
          </a:r>
          <a:endParaRPr lang="en-US" sz="1600" kern="1200" dirty="0">
            <a:solidFill>
              <a:schemeClr val="bg1"/>
            </a:solidFill>
          </a:endParaRPr>
        </a:p>
      </dsp:txBody>
      <dsp:txXfrm rot="10800000">
        <a:off x="0" y="1081387"/>
        <a:ext cx="8229600" cy="707996"/>
      </dsp:txXfrm>
    </dsp:sp>
    <dsp:sp modelId="{84177309-1AD8-4F0E-AFF9-9AC67D65F7AE}">
      <dsp:nvSpPr>
        <dsp:cNvPr id="0" name=""/>
        <dsp:cNvSpPr/>
      </dsp:nvSpPr>
      <dsp:spPr>
        <a:xfrm rot="10800000">
          <a:off x="0" y="2404"/>
          <a:ext cx="8229600" cy="1089610"/>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bg1"/>
              </a:solidFill>
            </a:rPr>
            <a:t>Server farms are clusters of computers that act as a single server so that many more web requests can be served than with a single machine</a:t>
          </a:r>
          <a:endParaRPr lang="en-US" sz="1600" kern="1200" dirty="0">
            <a:solidFill>
              <a:schemeClr val="bg1"/>
            </a:solidFill>
          </a:endParaRPr>
        </a:p>
      </dsp:txBody>
      <dsp:txXfrm rot="10800000">
        <a:off x="0" y="2404"/>
        <a:ext cx="8229600" cy="70799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4F018-70C8-4581-8B2C-653495EF02D8}">
      <dsp:nvSpPr>
        <dsp:cNvPr id="0" name=""/>
        <dsp:cNvSpPr/>
      </dsp:nvSpPr>
      <dsp:spPr>
        <a:xfrm>
          <a:off x="0" y="45719"/>
          <a:ext cx="4937760" cy="4937760"/>
        </a:xfrm>
        <a:prstGeom prst="pie">
          <a:avLst>
            <a:gd name="adj1" fmla="val 5400000"/>
            <a:gd name="adj2" fmla="val 1620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C6838265-CEC5-443A-9583-F10502D50002}">
      <dsp:nvSpPr>
        <dsp:cNvPr id="0" name=""/>
        <dsp:cNvSpPr/>
      </dsp:nvSpPr>
      <dsp:spPr>
        <a:xfrm>
          <a:off x="2468880" y="45719"/>
          <a:ext cx="5760719" cy="493776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rPr>
            <a:t>Caching improves performance by shortening the response time and reducing the network load </a:t>
          </a:r>
          <a:endParaRPr lang="en-US" sz="1800" kern="1200" dirty="0">
            <a:solidFill>
              <a:schemeClr val="bg1"/>
            </a:solidFill>
          </a:endParaRPr>
        </a:p>
      </dsp:txBody>
      <dsp:txXfrm>
        <a:off x="2468880" y="45719"/>
        <a:ext cx="5760719" cy="790041"/>
      </dsp:txXfrm>
    </dsp:sp>
    <dsp:sp modelId="{7FBF91E1-FD3C-4FBA-B1DF-94A3E37D6841}">
      <dsp:nvSpPr>
        <dsp:cNvPr id="0" name=""/>
        <dsp:cNvSpPr/>
      </dsp:nvSpPr>
      <dsp:spPr>
        <a:xfrm>
          <a:off x="518464" y="835761"/>
          <a:ext cx="3900830" cy="3900830"/>
        </a:xfrm>
        <a:prstGeom prst="pie">
          <a:avLst>
            <a:gd name="adj1" fmla="val 5400000"/>
            <a:gd name="adj2" fmla="val 1620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3D49163D-0F07-4993-AEB6-7989EDEDEECD}">
      <dsp:nvSpPr>
        <dsp:cNvPr id="0" name=""/>
        <dsp:cNvSpPr/>
      </dsp:nvSpPr>
      <dsp:spPr>
        <a:xfrm>
          <a:off x="2468880" y="835761"/>
          <a:ext cx="5760719" cy="390083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rPr>
            <a:t>The best a browser can do is to cache all of the web pages that the user has previously visited </a:t>
          </a:r>
          <a:endParaRPr lang="en-US" sz="1800" kern="1200" dirty="0">
            <a:solidFill>
              <a:schemeClr val="bg1"/>
            </a:solidFill>
          </a:endParaRPr>
        </a:p>
      </dsp:txBody>
      <dsp:txXfrm>
        <a:off x="2468880" y="835761"/>
        <a:ext cx="5760719" cy="790041"/>
      </dsp:txXfrm>
    </dsp:sp>
    <dsp:sp modelId="{D4464B5D-A8A7-4B8C-99AF-F2A874DB0076}">
      <dsp:nvSpPr>
        <dsp:cNvPr id="0" name=""/>
        <dsp:cNvSpPr/>
      </dsp:nvSpPr>
      <dsp:spPr>
        <a:xfrm>
          <a:off x="1036929" y="1625803"/>
          <a:ext cx="2863900" cy="2863900"/>
        </a:xfrm>
        <a:prstGeom prst="pie">
          <a:avLst>
            <a:gd name="adj1" fmla="val 5400000"/>
            <a:gd name="adj2" fmla="val 1620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EEE9EDE5-8411-4775-82EA-5D870EEFD1D3}">
      <dsp:nvSpPr>
        <dsp:cNvPr id="0" name=""/>
        <dsp:cNvSpPr/>
      </dsp:nvSpPr>
      <dsp:spPr>
        <a:xfrm>
          <a:off x="2468880" y="1625803"/>
          <a:ext cx="5760719" cy="286390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rPr>
            <a:t>One method of making caching more effective is by sharing the cache among many users</a:t>
          </a:r>
          <a:endParaRPr lang="en-US" sz="1800" kern="1200" dirty="0">
            <a:solidFill>
              <a:schemeClr val="bg1"/>
            </a:solidFill>
          </a:endParaRPr>
        </a:p>
      </dsp:txBody>
      <dsp:txXfrm>
        <a:off x="2468880" y="1625803"/>
        <a:ext cx="5760719" cy="790041"/>
      </dsp:txXfrm>
    </dsp:sp>
    <dsp:sp modelId="{2581D7CD-49A2-47A1-8483-086E9B581C70}">
      <dsp:nvSpPr>
        <dsp:cNvPr id="0" name=""/>
        <dsp:cNvSpPr/>
      </dsp:nvSpPr>
      <dsp:spPr>
        <a:xfrm>
          <a:off x="1555394" y="2415844"/>
          <a:ext cx="1826971" cy="1826971"/>
        </a:xfrm>
        <a:prstGeom prst="pie">
          <a:avLst>
            <a:gd name="adj1" fmla="val 5400000"/>
            <a:gd name="adj2" fmla="val 1620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F6090E58-5BAA-400E-84E3-4453510D9405}">
      <dsp:nvSpPr>
        <dsp:cNvPr id="0" name=""/>
        <dsp:cNvSpPr/>
      </dsp:nvSpPr>
      <dsp:spPr>
        <a:xfrm>
          <a:off x="2468880" y="2415844"/>
          <a:ext cx="5760719" cy="1826971"/>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rPr>
            <a:t>A page which has been fetched for one user can be returned to another user when that user makes the same request</a:t>
          </a:r>
          <a:endParaRPr lang="en-US" sz="1800" kern="1200" dirty="0">
            <a:solidFill>
              <a:schemeClr val="bg1"/>
            </a:solidFill>
          </a:endParaRPr>
        </a:p>
      </dsp:txBody>
      <dsp:txXfrm>
        <a:off x="2468880" y="2415844"/>
        <a:ext cx="5760719" cy="790041"/>
      </dsp:txXfrm>
    </dsp:sp>
    <dsp:sp modelId="{15993878-AAC8-4B46-A6D8-5930675D0042}">
      <dsp:nvSpPr>
        <dsp:cNvPr id="0" name=""/>
        <dsp:cNvSpPr/>
      </dsp:nvSpPr>
      <dsp:spPr>
        <a:xfrm>
          <a:off x="2073859" y="3205886"/>
          <a:ext cx="790041" cy="790041"/>
        </a:xfrm>
        <a:prstGeom prst="pie">
          <a:avLst>
            <a:gd name="adj1" fmla="val 5400000"/>
            <a:gd name="adj2" fmla="val 1620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2798107D-B307-42C3-B347-5BC580D626FC}">
      <dsp:nvSpPr>
        <dsp:cNvPr id="0" name=""/>
        <dsp:cNvSpPr/>
      </dsp:nvSpPr>
      <dsp:spPr>
        <a:xfrm>
          <a:off x="2468880" y="3205886"/>
          <a:ext cx="5760719" cy="790041"/>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rPr>
            <a:t>Without browser caching users would need to fetch the page from the server</a:t>
          </a:r>
          <a:endParaRPr lang="en-US" sz="1800" kern="1200" dirty="0">
            <a:solidFill>
              <a:schemeClr val="bg1"/>
            </a:solidFill>
          </a:endParaRPr>
        </a:p>
      </dsp:txBody>
      <dsp:txXfrm>
        <a:off x="2468880" y="3205886"/>
        <a:ext cx="5760719" cy="790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C4319-8889-4CCD-966A-0DA887538C26}">
      <dsp:nvSpPr>
        <dsp:cNvPr id="0" name=""/>
        <dsp:cNvSpPr/>
      </dsp:nvSpPr>
      <dsp:spPr>
        <a:xfrm>
          <a:off x="0" y="342575"/>
          <a:ext cx="8183880" cy="111384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Sound wave are continuous one-dimensional acoustic waves.  Naturally these waves are analog in nature.  </a:t>
          </a:r>
          <a:endParaRPr lang="en-US" sz="2800" kern="1200" dirty="0"/>
        </a:p>
      </dsp:txBody>
      <dsp:txXfrm>
        <a:off x="54373" y="396948"/>
        <a:ext cx="8075134" cy="1005094"/>
      </dsp:txXfrm>
    </dsp:sp>
    <dsp:sp modelId="{DC3EE16F-9CA1-416E-9A90-92F743062BF9}">
      <dsp:nvSpPr>
        <dsp:cNvPr id="0" name=""/>
        <dsp:cNvSpPr/>
      </dsp:nvSpPr>
      <dsp:spPr>
        <a:xfrm>
          <a:off x="0" y="1571180"/>
          <a:ext cx="8183880" cy="111384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Digital audio is a digital representation of an audio wave that can be used to recreate it</a:t>
          </a:r>
          <a:endParaRPr lang="en-US" sz="2800" kern="1200" dirty="0"/>
        </a:p>
      </dsp:txBody>
      <dsp:txXfrm>
        <a:off x="54373" y="1625553"/>
        <a:ext cx="8075134" cy="1005094"/>
      </dsp:txXfrm>
    </dsp:sp>
    <dsp:sp modelId="{769F9AAB-4D5D-4EF6-908C-F611DBB8C5EC}">
      <dsp:nvSpPr>
        <dsp:cNvPr id="0" name=""/>
        <dsp:cNvSpPr/>
      </dsp:nvSpPr>
      <dsp:spPr>
        <a:xfrm>
          <a:off x="0" y="2731536"/>
          <a:ext cx="8183880" cy="111384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Audio waves can be converted to digital form using an ADC (analog-to-digital-converter)</a:t>
          </a:r>
          <a:endParaRPr lang="en-US" sz="2800" kern="1200" dirty="0"/>
        </a:p>
      </dsp:txBody>
      <dsp:txXfrm>
        <a:off x="54373" y="2785909"/>
        <a:ext cx="8075134" cy="100509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E19BC-8B63-497D-9EC2-ED1548E0E267}">
      <dsp:nvSpPr>
        <dsp:cNvPr id="0" name=""/>
        <dsp:cNvSpPr/>
      </dsp:nvSpPr>
      <dsp:spPr>
        <a:xfrm>
          <a:off x="0" y="39014"/>
          <a:ext cx="8229600" cy="159471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A web proxy is used to share a cache among users and since it is shared across users it has a substantially larger cache than a browser</a:t>
          </a:r>
          <a:endParaRPr lang="en-US" sz="2900" kern="1200" dirty="0"/>
        </a:p>
      </dsp:txBody>
      <dsp:txXfrm>
        <a:off x="77847" y="116861"/>
        <a:ext cx="8073906" cy="1439016"/>
      </dsp:txXfrm>
    </dsp:sp>
    <dsp:sp modelId="{C6A904E2-27B4-474C-AFC3-197E8A12C2B6}">
      <dsp:nvSpPr>
        <dsp:cNvPr id="0" name=""/>
        <dsp:cNvSpPr/>
      </dsp:nvSpPr>
      <dsp:spPr>
        <a:xfrm>
          <a:off x="0" y="1717244"/>
          <a:ext cx="8229600" cy="159471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When a proxy is used it is common for an organization (a company or an ISP) to operate one Web proxy for all of its users</a:t>
          </a:r>
          <a:endParaRPr lang="en-US" sz="2900" kern="1200" dirty="0"/>
        </a:p>
      </dsp:txBody>
      <dsp:txXfrm>
        <a:off x="77847" y="1795091"/>
        <a:ext cx="8073906" cy="1439016"/>
      </dsp:txXfrm>
    </dsp:sp>
    <dsp:sp modelId="{2C28A50F-4F4D-435C-93A3-028C06EFE47C}">
      <dsp:nvSpPr>
        <dsp:cNvPr id="0" name=""/>
        <dsp:cNvSpPr/>
      </dsp:nvSpPr>
      <dsp:spPr>
        <a:xfrm>
          <a:off x="0" y="3395475"/>
          <a:ext cx="8229600" cy="159471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The use of a Web proxy speeds up web requests for its users and reduces bandwidth speeds</a:t>
          </a:r>
          <a:endParaRPr lang="en-US" sz="2900" kern="1200" dirty="0"/>
        </a:p>
      </dsp:txBody>
      <dsp:txXfrm>
        <a:off x="77847" y="3473322"/>
        <a:ext cx="8073906" cy="143901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E1F5C-C12C-4672-997D-FB2EE21726F6}">
      <dsp:nvSpPr>
        <dsp:cNvPr id="0" name=""/>
        <dsp:cNvSpPr/>
      </dsp:nvSpPr>
      <dsp:spPr>
        <a:xfrm>
          <a:off x="0" y="4125033"/>
          <a:ext cx="8229600" cy="902456"/>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Clients perform their own caching so the proxy is only consulted after the browser has tried to satisfy the request from its own cache</a:t>
          </a:r>
          <a:endParaRPr lang="en-US" sz="2100" kern="1200" dirty="0"/>
        </a:p>
      </dsp:txBody>
      <dsp:txXfrm>
        <a:off x="0" y="4125033"/>
        <a:ext cx="8229600" cy="902456"/>
      </dsp:txXfrm>
    </dsp:sp>
    <dsp:sp modelId="{07201CB1-710A-4FD6-92D5-B58B1C008174}">
      <dsp:nvSpPr>
        <dsp:cNvPr id="0" name=""/>
        <dsp:cNvSpPr/>
      </dsp:nvSpPr>
      <dsp:spPr>
        <a:xfrm rot="10800000">
          <a:off x="0" y="2750592"/>
          <a:ext cx="8229600" cy="1387978"/>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When the page is fetched from the server it is added to the cache for future use and returned to the client that requested it</a:t>
          </a:r>
          <a:endParaRPr lang="en-US" sz="2100" kern="1200" dirty="0"/>
        </a:p>
      </dsp:txBody>
      <dsp:txXfrm rot="10800000">
        <a:off x="0" y="2750592"/>
        <a:ext cx="8229600" cy="901866"/>
      </dsp:txXfrm>
    </dsp:sp>
    <dsp:sp modelId="{CAF54BCB-9C8A-481D-9811-28852C4E3AFD}">
      <dsp:nvSpPr>
        <dsp:cNvPr id="0" name=""/>
        <dsp:cNvSpPr/>
      </dsp:nvSpPr>
      <dsp:spPr>
        <a:xfrm rot="10800000">
          <a:off x="0" y="1376151"/>
          <a:ext cx="8229600" cy="1387978"/>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If the proxy has the page it is immediately returned and it fetches the page from the server if it does not</a:t>
          </a:r>
          <a:endParaRPr lang="en-US" sz="2100" kern="1200" dirty="0"/>
        </a:p>
      </dsp:txBody>
      <dsp:txXfrm rot="10800000">
        <a:off x="0" y="1376151"/>
        <a:ext cx="8229600" cy="901866"/>
      </dsp:txXfrm>
    </dsp:sp>
    <dsp:sp modelId="{6F909C73-880F-4BFB-819E-A0F3BA46419E}">
      <dsp:nvSpPr>
        <dsp:cNvPr id="0" name=""/>
        <dsp:cNvSpPr/>
      </dsp:nvSpPr>
      <dsp:spPr>
        <a:xfrm rot="10800000">
          <a:off x="0" y="1709"/>
          <a:ext cx="8229600" cy="1387978"/>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To use the proxy each browser is configured to make page requests to the proxy instead of to the pages real server</a:t>
          </a:r>
          <a:endParaRPr lang="en-US" sz="2100" kern="1200" dirty="0"/>
        </a:p>
      </dsp:txBody>
      <dsp:txXfrm rot="10800000">
        <a:off x="0" y="1709"/>
        <a:ext cx="8229600" cy="90186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D8D70-98AA-4544-969A-2827813BA3C8}">
      <dsp:nvSpPr>
        <dsp:cNvPr id="0" name=""/>
        <dsp:cNvSpPr/>
      </dsp:nvSpPr>
      <dsp:spPr>
        <a:xfrm>
          <a:off x="0" y="103193"/>
          <a:ext cx="8229600" cy="126477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Although server farms and Web proxies are sufficient for the construction of large websites and performance improvement they are inadequate for the most popular websites</a:t>
          </a:r>
          <a:endParaRPr lang="en-US" sz="2300" kern="1200" dirty="0"/>
        </a:p>
      </dsp:txBody>
      <dsp:txXfrm>
        <a:off x="61741" y="164934"/>
        <a:ext cx="8106118" cy="1141288"/>
      </dsp:txXfrm>
    </dsp:sp>
    <dsp:sp modelId="{40A1A425-8A1B-4EDB-876B-DE9427F6F4DF}">
      <dsp:nvSpPr>
        <dsp:cNvPr id="0" name=""/>
        <dsp:cNvSpPr/>
      </dsp:nvSpPr>
      <dsp:spPr>
        <a:xfrm>
          <a:off x="0" y="1417634"/>
          <a:ext cx="8229600" cy="126477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For those websites Content Distribution Networks are needed to place a copy of the page in a set of nodes at different locations and direct the client to use a nearby node as the server</a:t>
          </a:r>
          <a:endParaRPr lang="en-US" sz="2300" kern="1200" dirty="0"/>
        </a:p>
      </dsp:txBody>
      <dsp:txXfrm>
        <a:off x="61741" y="1479375"/>
        <a:ext cx="8106118" cy="114128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B12F9-A565-426C-ABDF-D1EA566F1DBC}">
      <dsp:nvSpPr>
        <dsp:cNvPr id="0" name=""/>
        <dsp:cNvSpPr/>
      </dsp:nvSpPr>
      <dsp:spPr>
        <a:xfrm>
          <a:off x="0" y="344826"/>
          <a:ext cx="8229600" cy="1398515"/>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Most companies do not build their CDN but instead use the services of a CDN provider to make their site perform faster</a:t>
          </a:r>
          <a:endParaRPr lang="en-US" sz="2500" kern="1200" dirty="0"/>
        </a:p>
      </dsp:txBody>
      <dsp:txXfrm>
        <a:off x="68270" y="413096"/>
        <a:ext cx="8093060" cy="1261975"/>
      </dsp:txXfrm>
    </dsp:sp>
    <dsp:sp modelId="{A259D56A-2083-4E39-83DA-F8C8423E127A}">
      <dsp:nvSpPr>
        <dsp:cNvPr id="0" name=""/>
        <dsp:cNvSpPr/>
      </dsp:nvSpPr>
      <dsp:spPr>
        <a:xfrm>
          <a:off x="0" y="1815342"/>
          <a:ext cx="8229600" cy="1398515"/>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The entry pages of a website are hosted by a content owner and the content is hosted by the CDN</a:t>
          </a:r>
          <a:endParaRPr lang="en-US" sz="2500" kern="1200" dirty="0"/>
        </a:p>
      </dsp:txBody>
      <dsp:txXfrm>
        <a:off x="68270" y="1883612"/>
        <a:ext cx="8093060" cy="1261975"/>
      </dsp:txXfrm>
    </dsp:sp>
    <dsp:sp modelId="{07FAED66-C33D-461D-A6BA-03495722411E}">
      <dsp:nvSpPr>
        <dsp:cNvPr id="0" name=""/>
        <dsp:cNvSpPr/>
      </dsp:nvSpPr>
      <dsp:spPr>
        <a:xfrm>
          <a:off x="0" y="3285857"/>
          <a:ext cx="8229600" cy="1398515"/>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Another advantage of using a CDN is that episodes of rapid future demand known as flash crowds can cause websites to crash and having a CDN gives a site extra emergency capacity</a:t>
          </a:r>
          <a:endParaRPr lang="en-US" sz="2500" kern="1200" dirty="0"/>
        </a:p>
      </dsp:txBody>
      <dsp:txXfrm>
        <a:off x="68270" y="3354127"/>
        <a:ext cx="8093060" cy="126197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FE3E5-2C91-46BA-B3F3-0BFE71D5999B}">
      <dsp:nvSpPr>
        <dsp:cNvPr id="0" name=""/>
        <dsp:cNvSpPr/>
      </dsp:nvSpPr>
      <dsp:spPr>
        <a:xfrm>
          <a:off x="0" y="45719"/>
          <a:ext cx="4937760" cy="4937760"/>
        </a:xfrm>
        <a:prstGeom prst="pie">
          <a:avLst>
            <a:gd name="adj1" fmla="val 5400000"/>
            <a:gd name="adj2" fmla="val 1620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E4C37637-7F7B-4CFA-A7F0-D11BE9B7CB20}">
      <dsp:nvSpPr>
        <dsp:cNvPr id="0" name=""/>
        <dsp:cNvSpPr/>
      </dsp:nvSpPr>
      <dsp:spPr>
        <a:xfrm>
          <a:off x="2468880" y="45719"/>
          <a:ext cx="5760719" cy="493776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bg1"/>
              </a:solidFill>
            </a:rPr>
            <a:t>Peer to Peer file sharing networks consist of many computers pooling their resources to form a content distribution system</a:t>
          </a:r>
          <a:endParaRPr lang="en-US" sz="2400" kern="1200" dirty="0">
            <a:solidFill>
              <a:schemeClr val="bg1"/>
            </a:solidFill>
          </a:endParaRPr>
        </a:p>
      </dsp:txBody>
      <dsp:txXfrm>
        <a:off x="2468880" y="45719"/>
        <a:ext cx="5760719" cy="1481331"/>
      </dsp:txXfrm>
    </dsp:sp>
    <dsp:sp modelId="{C883254F-B556-4713-A30A-4E4960B531C1}">
      <dsp:nvSpPr>
        <dsp:cNvPr id="0" name=""/>
        <dsp:cNvSpPr/>
      </dsp:nvSpPr>
      <dsp:spPr>
        <a:xfrm>
          <a:off x="864109" y="1527051"/>
          <a:ext cx="3209540" cy="3209540"/>
        </a:xfrm>
        <a:prstGeom prst="pie">
          <a:avLst>
            <a:gd name="adj1" fmla="val 5400000"/>
            <a:gd name="adj2" fmla="val 1620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55BD2450-7C90-4610-994B-6DB62270AFC8}">
      <dsp:nvSpPr>
        <dsp:cNvPr id="0" name=""/>
        <dsp:cNvSpPr/>
      </dsp:nvSpPr>
      <dsp:spPr>
        <a:xfrm>
          <a:off x="2468880" y="1527051"/>
          <a:ext cx="5760719" cy="320954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bg1"/>
              </a:solidFill>
            </a:rPr>
            <a:t>The computers are called peers because each one can alternately act as a both a client and server to a peer</a:t>
          </a:r>
          <a:endParaRPr lang="en-US" sz="2400" kern="1200" dirty="0">
            <a:solidFill>
              <a:schemeClr val="bg1"/>
            </a:solidFill>
          </a:endParaRPr>
        </a:p>
      </dsp:txBody>
      <dsp:txXfrm>
        <a:off x="2468880" y="1527051"/>
        <a:ext cx="5760719" cy="1481326"/>
      </dsp:txXfrm>
    </dsp:sp>
    <dsp:sp modelId="{F92E3426-D254-4457-8A4E-A159EB6A77FA}">
      <dsp:nvSpPr>
        <dsp:cNvPr id="0" name=""/>
        <dsp:cNvSpPr/>
      </dsp:nvSpPr>
      <dsp:spPr>
        <a:xfrm>
          <a:off x="1728216" y="3008377"/>
          <a:ext cx="1481326" cy="1481326"/>
        </a:xfrm>
        <a:prstGeom prst="pie">
          <a:avLst>
            <a:gd name="adj1" fmla="val 5400000"/>
            <a:gd name="adj2" fmla="val 1620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B8F997EE-7445-4DE0-86D7-A1C86F8C281F}">
      <dsp:nvSpPr>
        <dsp:cNvPr id="0" name=""/>
        <dsp:cNvSpPr/>
      </dsp:nvSpPr>
      <dsp:spPr>
        <a:xfrm>
          <a:off x="2468880" y="3008377"/>
          <a:ext cx="5760719" cy="1481326"/>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bg1"/>
              </a:solidFill>
            </a:rPr>
            <a:t>Most of the computers on peer to peer networks are just ordinary home computers and there is no central point of control</a:t>
          </a:r>
          <a:endParaRPr lang="en-US" sz="2400" kern="1200" dirty="0">
            <a:solidFill>
              <a:schemeClr val="bg1"/>
            </a:solidFill>
          </a:endParaRPr>
        </a:p>
      </dsp:txBody>
      <dsp:txXfrm>
        <a:off x="2468880" y="3008377"/>
        <a:ext cx="5760719" cy="148132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BB1C9-D32F-4361-8104-8A18DDF68F79}">
      <dsp:nvSpPr>
        <dsp:cNvPr id="0" name=""/>
        <dsp:cNvSpPr/>
      </dsp:nvSpPr>
      <dsp:spPr>
        <a:xfrm>
          <a:off x="0" y="45719"/>
          <a:ext cx="4937760" cy="4937760"/>
        </a:xfrm>
        <a:prstGeom prst="pie">
          <a:avLst>
            <a:gd name="adj1" fmla="val 5400000"/>
            <a:gd name="adj2" fmla="val 1620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AA9CC895-AA1F-4282-AB9C-EEC1B2AE046E}">
      <dsp:nvSpPr>
        <dsp:cNvPr id="0" name=""/>
        <dsp:cNvSpPr/>
      </dsp:nvSpPr>
      <dsp:spPr>
        <a:xfrm>
          <a:off x="2468880" y="45719"/>
          <a:ext cx="5760719" cy="493776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1"/>
              </a:solidFill>
            </a:rPr>
            <a:t>Peer to Peer networks have an enormous capacity to distribute content </a:t>
          </a:r>
          <a:endParaRPr lang="en-US" sz="2300" kern="1200" dirty="0">
            <a:solidFill>
              <a:schemeClr val="bg1"/>
            </a:solidFill>
          </a:endParaRPr>
        </a:p>
      </dsp:txBody>
      <dsp:txXfrm>
        <a:off x="2468880" y="45719"/>
        <a:ext cx="5760719" cy="1481331"/>
      </dsp:txXfrm>
    </dsp:sp>
    <dsp:sp modelId="{1ABD22BA-8626-4085-80CF-010FE7A84B3F}">
      <dsp:nvSpPr>
        <dsp:cNvPr id="0" name=""/>
        <dsp:cNvSpPr/>
      </dsp:nvSpPr>
      <dsp:spPr>
        <a:xfrm>
          <a:off x="864109" y="1527051"/>
          <a:ext cx="3209540" cy="3209540"/>
        </a:xfrm>
        <a:prstGeom prst="pie">
          <a:avLst>
            <a:gd name="adj1" fmla="val 5400000"/>
            <a:gd name="adj2" fmla="val 1620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A6E8BBE0-3DC3-4F88-BCFA-7C61D882D519}">
      <dsp:nvSpPr>
        <dsp:cNvPr id="0" name=""/>
        <dsp:cNvSpPr/>
      </dsp:nvSpPr>
      <dsp:spPr>
        <a:xfrm>
          <a:off x="2468880" y="1527051"/>
          <a:ext cx="5760719" cy="320954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1"/>
              </a:solidFill>
            </a:rPr>
            <a:t>A P2P network made up of N average users each with a broadband connectivity at 1 Mbps will have an aggregate upload and download capacity of N x Mbps</a:t>
          </a:r>
          <a:endParaRPr lang="en-US" sz="2300" kern="1200" dirty="0">
            <a:solidFill>
              <a:schemeClr val="bg1"/>
            </a:solidFill>
          </a:endParaRPr>
        </a:p>
      </dsp:txBody>
      <dsp:txXfrm>
        <a:off x="2468880" y="1527051"/>
        <a:ext cx="5760719" cy="1481326"/>
      </dsp:txXfrm>
    </dsp:sp>
    <dsp:sp modelId="{3599ADCA-D117-4151-B2FF-468181AC975C}">
      <dsp:nvSpPr>
        <dsp:cNvPr id="0" name=""/>
        <dsp:cNvSpPr/>
      </dsp:nvSpPr>
      <dsp:spPr>
        <a:xfrm>
          <a:off x="1676399" y="2895604"/>
          <a:ext cx="1481326" cy="1481326"/>
        </a:xfrm>
        <a:prstGeom prst="pie">
          <a:avLst>
            <a:gd name="adj1" fmla="val 5400000"/>
            <a:gd name="adj2" fmla="val 1620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450E5B31-BE9B-477B-A554-96554631B6D2}">
      <dsp:nvSpPr>
        <dsp:cNvPr id="0" name=""/>
        <dsp:cNvSpPr/>
      </dsp:nvSpPr>
      <dsp:spPr>
        <a:xfrm>
          <a:off x="2468880" y="2895604"/>
          <a:ext cx="5760719" cy="1481326"/>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1"/>
              </a:solidFill>
            </a:rPr>
            <a:t>Each user can upload and download at the same time because they each have a 1 Mbps link in each direction</a:t>
          </a:r>
          <a:endParaRPr lang="en-US" sz="2300" kern="1200" dirty="0">
            <a:solidFill>
              <a:schemeClr val="bg1"/>
            </a:solidFill>
          </a:endParaRPr>
        </a:p>
      </dsp:txBody>
      <dsp:txXfrm>
        <a:off x="2468880" y="2895604"/>
        <a:ext cx="5760719" cy="148132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EE901-63D1-4BF1-8DD5-1DEC33573ED3}">
      <dsp:nvSpPr>
        <dsp:cNvPr id="0" name=""/>
        <dsp:cNvSpPr/>
      </dsp:nvSpPr>
      <dsp:spPr>
        <a:xfrm>
          <a:off x="0" y="4103831"/>
          <a:ext cx="8229600" cy="1346969"/>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This set of peers is called a swarm and they contact the tracker regularly to report that they are still active and also when they leave the swarm</a:t>
          </a:r>
          <a:endParaRPr lang="en-US" sz="1600" kern="1200" dirty="0"/>
        </a:p>
      </dsp:txBody>
      <dsp:txXfrm>
        <a:off x="0" y="4103831"/>
        <a:ext cx="8229600" cy="1346969"/>
      </dsp:txXfrm>
    </dsp:sp>
    <dsp:sp modelId="{C7B327E3-69E1-4F4E-AC12-CF62E540599B}">
      <dsp:nvSpPr>
        <dsp:cNvPr id="0" name=""/>
        <dsp:cNvSpPr/>
      </dsp:nvSpPr>
      <dsp:spPr>
        <a:xfrm rot="10800000">
          <a:off x="0" y="2052397"/>
          <a:ext cx="8229600" cy="2071638"/>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To download torrent content a peer contacts the tracker for the torrent which contains a list of all the other peers that are actively downloading and uploading content</a:t>
          </a:r>
          <a:endParaRPr lang="en-US" sz="1600" kern="1200" dirty="0"/>
        </a:p>
      </dsp:txBody>
      <dsp:txXfrm rot="10800000">
        <a:off x="0" y="2052397"/>
        <a:ext cx="8229600" cy="1346088"/>
      </dsp:txXfrm>
    </dsp:sp>
    <dsp:sp modelId="{83C2C32B-1632-4B93-8B57-2589FB8C915C}">
      <dsp:nvSpPr>
        <dsp:cNvPr id="0" name=""/>
        <dsp:cNvSpPr/>
      </dsp:nvSpPr>
      <dsp:spPr>
        <a:xfrm rot="10800000">
          <a:off x="0" y="963"/>
          <a:ext cx="8229600" cy="2071638"/>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Every content provider creates a content description called a torrent which is a file that contains: </a:t>
          </a:r>
        </a:p>
        <a:p>
          <a:pPr lvl="0" algn="ctr" defTabSz="711200" rtl="0">
            <a:lnSpc>
              <a:spcPct val="90000"/>
            </a:lnSpc>
            <a:spcBef>
              <a:spcPct val="0"/>
            </a:spcBef>
            <a:spcAft>
              <a:spcPct val="35000"/>
            </a:spcAft>
          </a:pPr>
          <a:r>
            <a:rPr lang="en-US" sz="1600" kern="1200" dirty="0" smtClean="0"/>
            <a:t>The name of a tracker which is a server that leads peers to the content of the torrent</a:t>
          </a:r>
        </a:p>
        <a:p>
          <a:pPr lvl="0" algn="ctr" defTabSz="711200" rtl="0">
            <a:lnSpc>
              <a:spcPct val="90000"/>
            </a:lnSpc>
            <a:spcBef>
              <a:spcPct val="0"/>
            </a:spcBef>
            <a:spcAft>
              <a:spcPct val="35000"/>
            </a:spcAft>
          </a:pPr>
          <a:r>
            <a:rPr lang="en-US" sz="1600" kern="1200" dirty="0" smtClean="0"/>
            <a:t>A list of equal sized pieces or chunks that make up the content </a:t>
          </a:r>
          <a:endParaRPr lang="en-US" sz="1600" kern="1200" dirty="0"/>
        </a:p>
      </dsp:txBody>
      <dsp:txXfrm rot="10800000">
        <a:off x="0" y="963"/>
        <a:ext cx="8229600" cy="134608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07C48-E4DC-4780-BFBD-5FFBD7D0E4B9}">
      <dsp:nvSpPr>
        <dsp:cNvPr id="0" name=""/>
        <dsp:cNvSpPr/>
      </dsp:nvSpPr>
      <dsp:spPr>
        <a:xfrm>
          <a:off x="0" y="45719"/>
          <a:ext cx="4937760" cy="4937760"/>
        </a:xfrm>
        <a:prstGeom prst="pie">
          <a:avLst>
            <a:gd name="adj1" fmla="val 5400000"/>
            <a:gd name="adj2" fmla="val 1620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E257021F-4CDF-4312-B2E0-A0D32F88602C}">
      <dsp:nvSpPr>
        <dsp:cNvPr id="0" name=""/>
        <dsp:cNvSpPr/>
      </dsp:nvSpPr>
      <dsp:spPr>
        <a:xfrm>
          <a:off x="2468880" y="45719"/>
          <a:ext cx="5760719" cy="493776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1"/>
              </a:solidFill>
            </a:rPr>
            <a:t>When a swarm is first formed some peers known as seeders must have all of the chunks that make up the content </a:t>
          </a:r>
          <a:endParaRPr lang="en-US" sz="2300" kern="1200" dirty="0">
            <a:solidFill>
              <a:schemeClr val="bg1"/>
            </a:solidFill>
          </a:endParaRPr>
        </a:p>
      </dsp:txBody>
      <dsp:txXfrm>
        <a:off x="2468880" y="45719"/>
        <a:ext cx="5760719" cy="1481331"/>
      </dsp:txXfrm>
    </dsp:sp>
    <dsp:sp modelId="{B87523F9-7104-4B2E-B2CF-1FA016780544}">
      <dsp:nvSpPr>
        <dsp:cNvPr id="0" name=""/>
        <dsp:cNvSpPr/>
      </dsp:nvSpPr>
      <dsp:spPr>
        <a:xfrm>
          <a:off x="864109" y="1527051"/>
          <a:ext cx="3209540" cy="3209540"/>
        </a:xfrm>
        <a:prstGeom prst="pie">
          <a:avLst>
            <a:gd name="adj1" fmla="val 5400000"/>
            <a:gd name="adj2" fmla="val 1620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43DE37D4-488C-4AF2-846C-5B67478738FB}">
      <dsp:nvSpPr>
        <dsp:cNvPr id="0" name=""/>
        <dsp:cNvSpPr/>
      </dsp:nvSpPr>
      <dsp:spPr>
        <a:xfrm>
          <a:off x="2468880" y="1527051"/>
          <a:ext cx="5760719" cy="320954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1"/>
              </a:solidFill>
            </a:rPr>
            <a:t>While a peer participates in a swarm it simultaneously downloads chunks that it is missing from other peers and uploads chunks that it has to other peers who need them </a:t>
          </a:r>
          <a:endParaRPr lang="en-US" sz="2300" kern="1200" dirty="0">
            <a:solidFill>
              <a:schemeClr val="bg1"/>
            </a:solidFill>
          </a:endParaRPr>
        </a:p>
      </dsp:txBody>
      <dsp:txXfrm>
        <a:off x="2468880" y="1527051"/>
        <a:ext cx="5760719" cy="1481326"/>
      </dsp:txXfrm>
    </dsp:sp>
    <dsp:sp modelId="{750E81E2-7BB3-4A62-BC1B-F5A2D4F874D2}">
      <dsp:nvSpPr>
        <dsp:cNvPr id="0" name=""/>
        <dsp:cNvSpPr/>
      </dsp:nvSpPr>
      <dsp:spPr>
        <a:xfrm>
          <a:off x="1728216" y="3008377"/>
          <a:ext cx="1481326" cy="1481326"/>
        </a:xfrm>
        <a:prstGeom prst="pie">
          <a:avLst>
            <a:gd name="adj1" fmla="val 5400000"/>
            <a:gd name="adj2" fmla="val 1620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86977ACF-FFA2-4D20-803E-168A6FFB6059}">
      <dsp:nvSpPr>
        <dsp:cNvPr id="0" name=""/>
        <dsp:cNvSpPr/>
      </dsp:nvSpPr>
      <dsp:spPr>
        <a:xfrm>
          <a:off x="2468880" y="3008377"/>
          <a:ext cx="5760719" cy="1481326"/>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1"/>
              </a:solidFill>
            </a:rPr>
            <a:t>Peers can leave the swarm and return at any time </a:t>
          </a:r>
          <a:endParaRPr lang="en-US" sz="2300" kern="1200" dirty="0">
            <a:solidFill>
              <a:schemeClr val="bg1"/>
            </a:solidFill>
          </a:endParaRPr>
        </a:p>
      </dsp:txBody>
      <dsp:txXfrm>
        <a:off x="2468880" y="3008377"/>
        <a:ext cx="5760719" cy="148132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10716-48BC-47B0-A831-18A31E1B70DC}">
      <dsp:nvSpPr>
        <dsp:cNvPr id="0" name=""/>
        <dsp:cNvSpPr/>
      </dsp:nvSpPr>
      <dsp:spPr>
        <a:xfrm>
          <a:off x="0" y="2860"/>
          <a:ext cx="8221569" cy="774272"/>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kern="1200" dirty="0" smtClean="0"/>
            <a:t>The traditional form of BitTorrent uses peer to peer transfers and a centralized tracker for each swarm</a:t>
          </a:r>
        </a:p>
      </dsp:txBody>
      <dsp:txXfrm>
        <a:off x="37797" y="40657"/>
        <a:ext cx="8145975" cy="698678"/>
      </dsp:txXfrm>
    </dsp:sp>
    <dsp:sp modelId="{55C5425F-0376-40F0-98F8-2621BDF9522A}">
      <dsp:nvSpPr>
        <dsp:cNvPr id="0" name=""/>
        <dsp:cNvSpPr/>
      </dsp:nvSpPr>
      <dsp:spPr>
        <a:xfrm>
          <a:off x="0" y="0"/>
          <a:ext cx="8221569" cy="1662643"/>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kern="1200" dirty="0" smtClean="0"/>
            <a:t>The tracker is hard to decentralize in a P2P system because it would take too much effort to keep the indexes of all peers up to date</a:t>
          </a:r>
          <a:endParaRPr lang="en-US" sz="2200" kern="1200" dirty="0"/>
        </a:p>
      </dsp:txBody>
      <dsp:txXfrm>
        <a:off x="81164" y="81164"/>
        <a:ext cx="8059241" cy="1500315"/>
      </dsp:txXfrm>
    </dsp:sp>
    <dsp:sp modelId="{89061A01-43E4-4999-B975-2B82916CAA86}">
      <dsp:nvSpPr>
        <dsp:cNvPr id="0" name=""/>
        <dsp:cNvSpPr/>
      </dsp:nvSpPr>
      <dsp:spPr>
        <a:xfrm rot="5400000">
          <a:off x="4418978" y="1439275"/>
          <a:ext cx="2354298" cy="5266944"/>
        </a:xfrm>
        <a:prstGeom prst="round2Same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en-US" sz="2500" kern="1200" dirty="0" smtClean="0">
              <a:solidFill>
                <a:schemeClr val="bg1"/>
              </a:solidFill>
            </a:rPr>
            <a:t>This means each node keeps only a small amount information about other nodes</a:t>
          </a:r>
          <a:endParaRPr lang="en-US" sz="2500" kern="1200" dirty="0">
            <a:solidFill>
              <a:schemeClr val="bg1"/>
            </a:solidFill>
          </a:endParaRPr>
        </a:p>
        <a:p>
          <a:pPr marL="228600" lvl="1" indent="-228600" algn="l" defTabSz="1111250" rtl="0">
            <a:lnSpc>
              <a:spcPct val="90000"/>
            </a:lnSpc>
            <a:spcBef>
              <a:spcPct val="0"/>
            </a:spcBef>
            <a:spcAft>
              <a:spcPct val="15000"/>
            </a:spcAft>
            <a:buChar char="••"/>
          </a:pPr>
          <a:r>
            <a:rPr lang="en-US" sz="2500" kern="1200" dirty="0" smtClean="0">
              <a:solidFill>
                <a:schemeClr val="bg1"/>
              </a:solidFill>
            </a:rPr>
            <a:t>Each node can look up entries in the index quickly and at the same time</a:t>
          </a:r>
          <a:endParaRPr lang="en-US" sz="2500" kern="1200" dirty="0">
            <a:solidFill>
              <a:schemeClr val="bg1"/>
            </a:solidFill>
          </a:endParaRPr>
        </a:p>
      </dsp:txBody>
      <dsp:txXfrm rot="-5400000">
        <a:off x="2962656" y="3010525"/>
        <a:ext cx="5152017" cy="2124444"/>
      </dsp:txXfrm>
    </dsp:sp>
    <dsp:sp modelId="{5FF28174-CEB6-482E-95D4-C23720F4BD96}">
      <dsp:nvSpPr>
        <dsp:cNvPr id="0" name=""/>
        <dsp:cNvSpPr/>
      </dsp:nvSpPr>
      <dsp:spPr>
        <a:xfrm>
          <a:off x="0" y="2819399"/>
          <a:ext cx="2962656" cy="2524285"/>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kern="1200" dirty="0" smtClean="0"/>
            <a:t>Distributed Hash Tables were created to solve the problem of creating distributed indexes that performed well</a:t>
          </a:r>
          <a:endParaRPr lang="en-US" sz="2200" kern="1200" dirty="0"/>
        </a:p>
      </dsp:txBody>
      <dsp:txXfrm>
        <a:off x="123225" y="2942624"/>
        <a:ext cx="2716206" cy="227783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4421A-AAF9-4261-9B6A-03FC030691FB}">
      <dsp:nvSpPr>
        <dsp:cNvPr id="0" name=""/>
        <dsp:cNvSpPr/>
      </dsp:nvSpPr>
      <dsp:spPr>
        <a:xfrm>
          <a:off x="0" y="43588"/>
          <a:ext cx="8001000" cy="989197"/>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The use of the term hash table refers to the fact that the basic functionality of an index is to map a key to a value which is like a hash table</a:t>
          </a:r>
          <a:endParaRPr lang="en-US" sz="2000" kern="1200" dirty="0"/>
        </a:p>
      </dsp:txBody>
      <dsp:txXfrm>
        <a:off x="48289" y="91877"/>
        <a:ext cx="7904422" cy="8926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74E3F-D0C5-4813-B424-1607BB90862A}">
      <dsp:nvSpPr>
        <dsp:cNvPr id="0" name=""/>
        <dsp:cNvSpPr/>
      </dsp:nvSpPr>
      <dsp:spPr>
        <a:xfrm>
          <a:off x="0" y="3435028"/>
          <a:ext cx="8183880" cy="75150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i="1" kern="1200" dirty="0" smtClean="0"/>
            <a:t>The more traditional or “normal method” would be to download a “.wav”, “.au”, “mp3” or other type of file completely before being able to listen to it</a:t>
          </a:r>
          <a:endParaRPr lang="en-US" sz="1700" kern="1200" dirty="0"/>
        </a:p>
      </dsp:txBody>
      <dsp:txXfrm>
        <a:off x="0" y="3435028"/>
        <a:ext cx="8183880" cy="751500"/>
      </dsp:txXfrm>
    </dsp:sp>
    <dsp:sp modelId="{559704D2-A6F6-4C95-9675-102D12125A43}">
      <dsp:nvSpPr>
        <dsp:cNvPr id="0" name=""/>
        <dsp:cNvSpPr/>
      </dsp:nvSpPr>
      <dsp:spPr>
        <a:xfrm rot="10800000">
          <a:off x="0" y="2290493"/>
          <a:ext cx="8183880" cy="1155807"/>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Multiple methods of audio streaming .  (Connecting to a server to view stored files, or live broadcasts)</a:t>
          </a:r>
          <a:endParaRPr lang="en-US" sz="1700" kern="1200" dirty="0"/>
        </a:p>
      </dsp:txBody>
      <dsp:txXfrm rot="10800000">
        <a:off x="0" y="2290493"/>
        <a:ext cx="8183880" cy="751009"/>
      </dsp:txXfrm>
    </dsp:sp>
    <dsp:sp modelId="{9259B5AA-AB5B-477B-8634-B1391C9D3BD5}">
      <dsp:nvSpPr>
        <dsp:cNvPr id="0" name=""/>
        <dsp:cNvSpPr/>
      </dsp:nvSpPr>
      <dsp:spPr>
        <a:xfrm rot="10800000">
          <a:off x="0" y="1145958"/>
          <a:ext cx="8183880" cy="1155807"/>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With streaming audio, you are able to listen to the music of your choice as it arrives to your computer without downloading the full file.</a:t>
          </a:r>
          <a:endParaRPr lang="en-US" sz="1700" kern="1200" dirty="0"/>
        </a:p>
      </dsp:txBody>
      <dsp:txXfrm rot="10800000">
        <a:off x="0" y="1145958"/>
        <a:ext cx="8183880" cy="751009"/>
      </dsp:txXfrm>
    </dsp:sp>
    <dsp:sp modelId="{DA00ADD4-7DDA-42D8-9DC5-F6088DEBC487}">
      <dsp:nvSpPr>
        <dsp:cNvPr id="0" name=""/>
        <dsp:cNvSpPr/>
      </dsp:nvSpPr>
      <dsp:spPr>
        <a:xfrm rot="10800000">
          <a:off x="0" y="1423"/>
          <a:ext cx="8183880" cy="1155807"/>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A method of delivering an audio signal to your computer over the Internet.  The data is constantly being delivered to the user as its being provided by the provider. </a:t>
          </a:r>
          <a:endParaRPr lang="en-US" sz="1700" kern="1200" dirty="0"/>
        </a:p>
      </dsp:txBody>
      <dsp:txXfrm rot="10800000">
        <a:off x="0" y="1423"/>
        <a:ext cx="8183880" cy="75100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AE7DC-528C-4C0E-91C5-E9ED6DC2F7F5}">
      <dsp:nvSpPr>
        <dsp:cNvPr id="0" name=""/>
        <dsp:cNvSpPr/>
      </dsp:nvSpPr>
      <dsp:spPr>
        <a:xfrm>
          <a:off x="0" y="4187534"/>
          <a:ext cx="8183562" cy="91613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The value stored in the index for each key is the list of peers (computers) that make up the swarm</a:t>
          </a:r>
          <a:endParaRPr lang="en-US" sz="2100" kern="1200" dirty="0"/>
        </a:p>
      </dsp:txBody>
      <dsp:txXfrm>
        <a:off x="0" y="4187534"/>
        <a:ext cx="8183562" cy="916130"/>
      </dsp:txXfrm>
    </dsp:sp>
    <dsp:sp modelId="{05D6F133-A559-47AC-B03B-C900EDDE0589}">
      <dsp:nvSpPr>
        <dsp:cNvPr id="0" name=""/>
        <dsp:cNvSpPr/>
      </dsp:nvSpPr>
      <dsp:spPr>
        <a:xfrm rot="10800000">
          <a:off x="0" y="2792268"/>
          <a:ext cx="8183562" cy="1409008"/>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The key uniquely identifies a swarm from which content can be downloaded as the hashes of all the content chunks</a:t>
          </a:r>
          <a:endParaRPr lang="en-US" sz="2100" kern="1200" dirty="0"/>
        </a:p>
      </dsp:txBody>
      <dsp:txXfrm rot="10800000">
        <a:off x="0" y="2792268"/>
        <a:ext cx="8183562" cy="915531"/>
      </dsp:txXfrm>
    </dsp:sp>
    <dsp:sp modelId="{CDFBC12B-C14C-48CA-AAD3-67269823FC48}">
      <dsp:nvSpPr>
        <dsp:cNvPr id="0" name=""/>
        <dsp:cNvSpPr/>
      </dsp:nvSpPr>
      <dsp:spPr>
        <a:xfrm rot="10800000">
          <a:off x="0" y="1397001"/>
          <a:ext cx="8183562" cy="1409008"/>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The key used to look up the index is the torrent description of the content</a:t>
          </a:r>
          <a:endParaRPr lang="en-US" sz="2100" kern="1200" dirty="0"/>
        </a:p>
      </dsp:txBody>
      <dsp:txXfrm rot="10800000">
        <a:off x="0" y="1397001"/>
        <a:ext cx="8183562" cy="915531"/>
      </dsp:txXfrm>
    </dsp:sp>
    <dsp:sp modelId="{9F4CD471-ED0C-4757-A16A-BC9F3BAA847C}">
      <dsp:nvSpPr>
        <dsp:cNvPr id="0" name=""/>
        <dsp:cNvSpPr/>
      </dsp:nvSpPr>
      <dsp:spPr>
        <a:xfrm rot="10800000">
          <a:off x="0" y="1735"/>
          <a:ext cx="8183562" cy="1409008"/>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In the DHT solution known as Chord the overall index is a listing of all of the swarms that a computer may join to download content</a:t>
          </a:r>
          <a:endParaRPr lang="en-US" sz="2100" kern="1200" dirty="0"/>
        </a:p>
      </dsp:txBody>
      <dsp:txXfrm rot="10800000">
        <a:off x="0" y="1735"/>
        <a:ext cx="8183562" cy="9155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6A3C0-D062-4ACD-A33E-694273EB1E23}">
      <dsp:nvSpPr>
        <dsp:cNvPr id="0" name=""/>
        <dsp:cNvSpPr/>
      </dsp:nvSpPr>
      <dsp:spPr>
        <a:xfrm>
          <a:off x="0" y="10259"/>
          <a:ext cx="3931920" cy="214110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The most popular example of streaming audio is live broadcast such as Internet Radio</a:t>
          </a:r>
          <a:endParaRPr lang="en-US" sz="3000" kern="1200" dirty="0"/>
        </a:p>
      </dsp:txBody>
      <dsp:txXfrm>
        <a:off x="104520" y="114779"/>
        <a:ext cx="3722880" cy="1932060"/>
      </dsp:txXfrm>
    </dsp:sp>
    <dsp:sp modelId="{943B51BE-7CCA-4D8F-A472-0F9898232AAF}">
      <dsp:nvSpPr>
        <dsp:cNvPr id="0" name=""/>
        <dsp:cNvSpPr/>
      </dsp:nvSpPr>
      <dsp:spPr>
        <a:xfrm>
          <a:off x="0" y="2237760"/>
          <a:ext cx="3931920" cy="214110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i="1" kern="1200" dirty="0" smtClean="0"/>
            <a:t>Internet Radio stations (Pandora, TuneIn, SiriusXM, iTunes Radio)</a:t>
          </a:r>
          <a:endParaRPr lang="en-US" sz="3000" kern="1200" dirty="0"/>
        </a:p>
      </dsp:txBody>
      <dsp:txXfrm>
        <a:off x="104520" y="2342280"/>
        <a:ext cx="3722880" cy="19320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5E675-4C96-4678-A22E-EA2CD9416D14}">
      <dsp:nvSpPr>
        <dsp:cNvPr id="0" name=""/>
        <dsp:cNvSpPr/>
      </dsp:nvSpPr>
      <dsp:spPr>
        <a:xfrm>
          <a:off x="0" y="2651045"/>
          <a:ext cx="3931920" cy="1738074"/>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kern="1200" dirty="0" smtClean="0"/>
            <a:t>If water enters the bucket at exactly the same rate as R the F value doesn’t change.  If the input rate exceeds R, the water accumulates causing possible overflow.  </a:t>
          </a:r>
        </a:p>
        <a:p>
          <a:pPr lvl="0" algn="ctr" defTabSz="622300" rtl="0">
            <a:lnSpc>
              <a:spcPct val="90000"/>
            </a:lnSpc>
            <a:spcBef>
              <a:spcPct val="0"/>
            </a:spcBef>
            <a:spcAft>
              <a:spcPct val="35000"/>
            </a:spcAft>
          </a:pPr>
          <a:endParaRPr lang="en-US" sz="1400" kern="1200" dirty="0" smtClean="0"/>
        </a:p>
        <a:p>
          <a:pPr lvl="0" algn="ctr" defTabSz="622300" rtl="0">
            <a:lnSpc>
              <a:spcPct val="90000"/>
            </a:lnSpc>
            <a:spcBef>
              <a:spcPct val="0"/>
            </a:spcBef>
            <a:spcAft>
              <a:spcPct val="35000"/>
            </a:spcAft>
          </a:pPr>
          <a:r>
            <a:rPr lang="en-US" sz="1400" kern="1200" dirty="0" smtClean="0"/>
            <a:t>Similar to an audio stream that would pause and buffer before continuing to play</a:t>
          </a:r>
          <a:r>
            <a:rPr lang="en-US" sz="1200" kern="1200" dirty="0" smtClean="0"/>
            <a:t>. </a:t>
          </a:r>
          <a:endParaRPr lang="en-US" sz="1200" kern="1200" dirty="0"/>
        </a:p>
      </dsp:txBody>
      <dsp:txXfrm>
        <a:off x="0" y="2651045"/>
        <a:ext cx="3931920" cy="1738074"/>
      </dsp:txXfrm>
    </dsp:sp>
    <dsp:sp modelId="{4C53B979-0ACA-479A-A92B-AE0F0AB02E5C}">
      <dsp:nvSpPr>
        <dsp:cNvPr id="0" name=""/>
        <dsp:cNvSpPr/>
      </dsp:nvSpPr>
      <dsp:spPr>
        <a:xfrm rot="10800000">
          <a:off x="0" y="1979"/>
          <a:ext cx="3931920" cy="2673158"/>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kern="1200" dirty="0" smtClean="0"/>
            <a:t>Three parameters define the bucket:</a:t>
          </a:r>
        </a:p>
        <a:p>
          <a:pPr lvl="0" algn="ctr" defTabSz="622300">
            <a:lnSpc>
              <a:spcPct val="90000"/>
            </a:lnSpc>
            <a:spcBef>
              <a:spcPct val="0"/>
            </a:spcBef>
            <a:spcAft>
              <a:spcPct val="35000"/>
            </a:spcAft>
          </a:pPr>
          <a:r>
            <a:rPr lang="en-US" sz="1400" kern="1200" dirty="0" smtClean="0"/>
            <a:t>The capacity (B)</a:t>
          </a:r>
        </a:p>
        <a:p>
          <a:pPr lvl="0" algn="ctr" defTabSz="622300">
            <a:lnSpc>
              <a:spcPct val="90000"/>
            </a:lnSpc>
            <a:spcBef>
              <a:spcPct val="0"/>
            </a:spcBef>
            <a:spcAft>
              <a:spcPct val="35000"/>
            </a:spcAft>
          </a:pPr>
          <a:r>
            <a:rPr lang="en-US" sz="1400" kern="1200" dirty="0" smtClean="0"/>
            <a:t>The rate at which water flows out of the bucket (R)</a:t>
          </a:r>
        </a:p>
        <a:p>
          <a:pPr lvl="0" algn="ctr" defTabSz="622300">
            <a:lnSpc>
              <a:spcPct val="90000"/>
            </a:lnSpc>
            <a:spcBef>
              <a:spcPct val="0"/>
            </a:spcBef>
            <a:spcAft>
              <a:spcPct val="35000"/>
            </a:spcAft>
          </a:pPr>
          <a:r>
            <a:rPr lang="en-US" sz="1400" kern="1200" dirty="0" smtClean="0"/>
            <a:t>The initial fullness of the bucket (F)</a:t>
          </a:r>
        </a:p>
        <a:p>
          <a:pPr lvl="0" algn="ctr" defTabSz="622300">
            <a:lnSpc>
              <a:spcPct val="90000"/>
            </a:lnSpc>
            <a:spcBef>
              <a:spcPct val="0"/>
            </a:spcBef>
            <a:spcAft>
              <a:spcPct val="35000"/>
            </a:spcAft>
          </a:pPr>
          <a:r>
            <a:rPr lang="en-US" sz="1600" kern="1200" dirty="0" smtClean="0"/>
            <a:t>In this metaphor, the bucket is the buffer:</a:t>
          </a:r>
          <a:endParaRPr lang="en-US" sz="1600" kern="1200" dirty="0"/>
        </a:p>
      </dsp:txBody>
      <dsp:txXfrm rot="10800000">
        <a:off x="0" y="1979"/>
        <a:ext cx="3931920" cy="17369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7B5DC-E2F3-4FD2-97E1-06B75A7195CF}">
      <dsp:nvSpPr>
        <dsp:cNvPr id="0" name=""/>
        <dsp:cNvSpPr/>
      </dsp:nvSpPr>
      <dsp:spPr>
        <a:xfrm>
          <a:off x="0" y="69515"/>
          <a:ext cx="8183880" cy="199134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There is a wide array of media formats which allow streaming audio.  A user must have a software or device that has a compatible media player and receiver in order to stream audio.  Much of this is done through smartphone apps and other platforms.  </a:t>
          </a:r>
          <a:endParaRPr lang="en-US" sz="2300" kern="1200" dirty="0"/>
        </a:p>
      </dsp:txBody>
      <dsp:txXfrm>
        <a:off x="97209" y="166724"/>
        <a:ext cx="7989462" cy="1796922"/>
      </dsp:txXfrm>
    </dsp:sp>
    <dsp:sp modelId="{244A33DD-0B5A-4472-AC32-DA7F3A05AFD1}">
      <dsp:nvSpPr>
        <dsp:cNvPr id="0" name=""/>
        <dsp:cNvSpPr/>
      </dsp:nvSpPr>
      <dsp:spPr>
        <a:xfrm>
          <a:off x="0" y="2127096"/>
          <a:ext cx="8183880" cy="199134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Today there are additionally a few different ways to access streaming media.  Some is streamed live while others are streamed from storage media such as file servers.  For live feed streaming, the internet connection must be able to keep up with the requirements of the streaming audio.</a:t>
          </a:r>
          <a:endParaRPr lang="en-US" sz="2300" kern="1200" dirty="0"/>
        </a:p>
      </dsp:txBody>
      <dsp:txXfrm>
        <a:off x="97209" y="2224305"/>
        <a:ext cx="7989462" cy="17969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7B5DC-E2F3-4FD2-97E1-06B75A7195CF}">
      <dsp:nvSpPr>
        <dsp:cNvPr id="0" name=""/>
        <dsp:cNvSpPr/>
      </dsp:nvSpPr>
      <dsp:spPr>
        <a:xfrm>
          <a:off x="0" y="54193"/>
          <a:ext cx="8183880" cy="2013862"/>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altLang="en-US" sz="1500" b="1" u="sng" kern="1200" dirty="0" smtClean="0">
              <a:solidFill>
                <a:srgbClr val="FF0000"/>
              </a:solidFill>
            </a:rPr>
            <a:t>UDP</a:t>
          </a:r>
          <a:r>
            <a:rPr lang="en-US" altLang="en-US" sz="1500" u="sng" kern="1200" dirty="0" smtClean="0">
              <a:solidFill>
                <a:srgbClr val="FF0000"/>
              </a:solidFill>
            </a:rPr>
            <a:t> </a:t>
          </a:r>
          <a:endParaRPr lang="en-US" altLang="en-US" sz="1500" kern="1200" dirty="0" smtClean="0"/>
        </a:p>
        <a:p>
          <a:pPr lvl="0" algn="l" defTabSz="666750">
            <a:lnSpc>
              <a:spcPct val="90000"/>
            </a:lnSpc>
            <a:spcBef>
              <a:spcPct val="0"/>
            </a:spcBef>
            <a:spcAft>
              <a:spcPct val="35000"/>
            </a:spcAft>
          </a:pPr>
          <a:r>
            <a:rPr lang="en-US" altLang="en-US" sz="1400" kern="1200" dirty="0" smtClean="0"/>
            <a:t>server sends at rate appropriate for client (oblivious to network congestion !)</a:t>
          </a:r>
        </a:p>
        <a:p>
          <a:pPr lvl="0" algn="l" defTabSz="666750">
            <a:lnSpc>
              <a:spcPct val="90000"/>
            </a:lnSpc>
            <a:spcBef>
              <a:spcPct val="0"/>
            </a:spcBef>
            <a:spcAft>
              <a:spcPct val="35000"/>
            </a:spcAft>
          </a:pPr>
          <a:r>
            <a:rPr lang="en-US" altLang="en-US" sz="1400" kern="1200" dirty="0" smtClean="0"/>
            <a:t>often send rate = encoding rate = constant rate</a:t>
          </a:r>
        </a:p>
        <a:p>
          <a:pPr lvl="0" algn="l" defTabSz="666750">
            <a:lnSpc>
              <a:spcPct val="90000"/>
            </a:lnSpc>
            <a:spcBef>
              <a:spcPct val="0"/>
            </a:spcBef>
            <a:spcAft>
              <a:spcPct val="35000"/>
            </a:spcAft>
          </a:pPr>
          <a:r>
            <a:rPr lang="en-US" altLang="en-US" sz="1400" kern="1200" dirty="0" smtClean="0"/>
            <a:t>then, fill rate = constant rate - packet loss</a:t>
          </a:r>
        </a:p>
        <a:p>
          <a:pPr lvl="0" algn="l" defTabSz="666750">
            <a:lnSpc>
              <a:spcPct val="90000"/>
            </a:lnSpc>
            <a:spcBef>
              <a:spcPct val="0"/>
            </a:spcBef>
            <a:spcAft>
              <a:spcPct val="35000"/>
            </a:spcAft>
          </a:pPr>
          <a:r>
            <a:rPr lang="en-US" altLang="en-US" sz="1400" kern="1200" dirty="0" smtClean="0"/>
            <a:t>short playout delay (2-5 seconds) to compensate for network delay jitter</a:t>
          </a:r>
        </a:p>
        <a:p>
          <a:pPr lvl="0" algn="l" defTabSz="666750">
            <a:lnSpc>
              <a:spcPct val="90000"/>
            </a:lnSpc>
            <a:spcBef>
              <a:spcPct val="0"/>
            </a:spcBef>
            <a:spcAft>
              <a:spcPct val="35000"/>
            </a:spcAft>
          </a:pPr>
          <a:r>
            <a:rPr lang="en-US" altLang="en-US" sz="1400" kern="1200" dirty="0" smtClean="0"/>
            <a:t>error recover: time permitting</a:t>
          </a:r>
          <a:endParaRPr lang="en-US" sz="1400" kern="1200" dirty="0"/>
        </a:p>
      </dsp:txBody>
      <dsp:txXfrm>
        <a:off x="98309" y="152502"/>
        <a:ext cx="7987262" cy="1817244"/>
      </dsp:txXfrm>
    </dsp:sp>
    <dsp:sp modelId="{244A33DD-0B5A-4472-AC32-DA7F3A05AFD1}">
      <dsp:nvSpPr>
        <dsp:cNvPr id="0" name=""/>
        <dsp:cNvSpPr/>
      </dsp:nvSpPr>
      <dsp:spPr>
        <a:xfrm>
          <a:off x="0" y="2147151"/>
          <a:ext cx="8183880" cy="2013862"/>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a:t>
          </a:r>
          <a:r>
            <a:rPr lang="en-US" altLang="en-US" sz="1800" u="sng" kern="1200" dirty="0" smtClean="0">
              <a:solidFill>
                <a:srgbClr val="FF0000"/>
              </a:solidFill>
            </a:rPr>
            <a:t>TCP</a:t>
          </a:r>
          <a:endParaRPr lang="en-US" altLang="en-US" sz="1800" kern="1200" dirty="0" smtClean="0"/>
        </a:p>
        <a:p>
          <a:pPr lvl="0" algn="l" defTabSz="800100">
            <a:lnSpc>
              <a:spcPct val="90000"/>
            </a:lnSpc>
            <a:spcBef>
              <a:spcPct val="0"/>
            </a:spcBef>
            <a:spcAft>
              <a:spcPct val="35000"/>
            </a:spcAft>
          </a:pPr>
          <a:r>
            <a:rPr lang="en-US" altLang="en-US" sz="1800" kern="1200" dirty="0" smtClean="0"/>
            <a:t>send at maximum possible rate under TCP</a:t>
          </a:r>
        </a:p>
        <a:p>
          <a:pPr lvl="0" algn="l" defTabSz="800100">
            <a:lnSpc>
              <a:spcPct val="90000"/>
            </a:lnSpc>
            <a:spcBef>
              <a:spcPct val="0"/>
            </a:spcBef>
            <a:spcAft>
              <a:spcPct val="35000"/>
            </a:spcAft>
          </a:pPr>
          <a:r>
            <a:rPr lang="en-US" altLang="en-US" sz="1800" kern="1200" dirty="0" smtClean="0"/>
            <a:t>fill rate fluctuates due to TCP congestion control</a:t>
          </a:r>
        </a:p>
        <a:p>
          <a:pPr lvl="0" algn="l" defTabSz="800100">
            <a:lnSpc>
              <a:spcPct val="90000"/>
            </a:lnSpc>
            <a:spcBef>
              <a:spcPct val="0"/>
            </a:spcBef>
            <a:spcAft>
              <a:spcPct val="35000"/>
            </a:spcAft>
          </a:pPr>
          <a:r>
            <a:rPr lang="en-US" altLang="en-US" sz="1800" kern="1200" dirty="0" smtClean="0"/>
            <a:t>larger playout delay: smooth TCP delivery rate</a:t>
          </a:r>
        </a:p>
        <a:p>
          <a:pPr lvl="0" algn="l" defTabSz="800100">
            <a:lnSpc>
              <a:spcPct val="90000"/>
            </a:lnSpc>
            <a:spcBef>
              <a:spcPct val="0"/>
            </a:spcBef>
            <a:spcAft>
              <a:spcPct val="35000"/>
            </a:spcAft>
          </a:pPr>
          <a:r>
            <a:rPr lang="en-US" altLang="en-US" sz="1800" kern="1200" dirty="0" smtClean="0"/>
            <a:t>HTTP/TCP passes more easily through firewalls</a:t>
          </a:r>
          <a:endParaRPr lang="en-US" sz="1800" kern="1200" dirty="0"/>
        </a:p>
      </dsp:txBody>
      <dsp:txXfrm>
        <a:off x="98309" y="2245460"/>
        <a:ext cx="7987262" cy="18172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7B5DC-E2F3-4FD2-97E1-06B75A7195CF}">
      <dsp:nvSpPr>
        <dsp:cNvPr id="0" name=""/>
        <dsp:cNvSpPr/>
      </dsp:nvSpPr>
      <dsp:spPr>
        <a:xfrm>
          <a:off x="0" y="10913"/>
          <a:ext cx="8183880" cy="121680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solidFill>
                <a:schemeClr val="bg1"/>
              </a:solidFill>
            </a:rPr>
            <a:t>The digital representation of video is a sequence of frames, each consisting of a rectangular grid of picture elements, or </a:t>
          </a:r>
          <a:r>
            <a:rPr lang="en-US" sz="1500" i="1" kern="1200" dirty="0" smtClean="0">
              <a:solidFill>
                <a:schemeClr val="bg1"/>
              </a:solidFill>
            </a:rPr>
            <a:t>pixels.</a:t>
          </a:r>
          <a:endParaRPr lang="en-US" sz="1400" kern="1200" dirty="0"/>
        </a:p>
      </dsp:txBody>
      <dsp:txXfrm>
        <a:off x="59399" y="70312"/>
        <a:ext cx="8065082" cy="1098002"/>
      </dsp:txXfrm>
    </dsp:sp>
    <dsp:sp modelId="{4D09947F-6629-4C4A-86AD-944EBC91DFFB}">
      <dsp:nvSpPr>
        <dsp:cNvPr id="0" name=""/>
        <dsp:cNvSpPr/>
      </dsp:nvSpPr>
      <dsp:spPr>
        <a:xfrm>
          <a:off x="0" y="1414913"/>
          <a:ext cx="8183880" cy="121680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rPr>
            <a:t>The human eye has the property that when an image appears on the retina, the image is retained for some number of milliseconds before decaying. If a sequence of images is drawn at 50 images/sec, the eye does not notice that it is looking at discrete images. All video systems exploit this principle to produce moving pictures</a:t>
          </a:r>
          <a:endParaRPr lang="en-US" sz="1600" kern="1200" dirty="0"/>
        </a:p>
      </dsp:txBody>
      <dsp:txXfrm>
        <a:off x="59399" y="1474312"/>
        <a:ext cx="8065082" cy="1098002"/>
      </dsp:txXfrm>
    </dsp:sp>
    <dsp:sp modelId="{244A33DD-0B5A-4472-AC32-DA7F3A05AFD1}">
      <dsp:nvSpPr>
        <dsp:cNvPr id="0" name=""/>
        <dsp:cNvSpPr/>
      </dsp:nvSpPr>
      <dsp:spPr>
        <a:xfrm>
          <a:off x="0" y="2971152"/>
          <a:ext cx="8183880" cy="121680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For color video, many systems use 8 bits for each of the red, green and blue (RGB) primary color components. This representation is possible because any color can be constructed from a linear superposition of red, green, and blue with the appropriate intensities</a:t>
          </a:r>
          <a:endParaRPr lang="en-US" sz="1600" kern="1200" dirty="0"/>
        </a:p>
      </dsp:txBody>
      <dsp:txXfrm>
        <a:off x="59399" y="3030551"/>
        <a:ext cx="8065082" cy="1098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7B5DC-E2F3-4FD2-97E1-06B75A7195CF}">
      <dsp:nvSpPr>
        <dsp:cNvPr id="0" name=""/>
        <dsp:cNvSpPr/>
      </dsp:nvSpPr>
      <dsp:spPr>
        <a:xfrm>
          <a:off x="0" y="0"/>
          <a:ext cx="8183880" cy="121680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i="0" kern="1200" dirty="0" smtClean="0">
              <a:solidFill>
                <a:schemeClr val="bg1"/>
              </a:solidFill>
            </a:rPr>
            <a:t>Video Compression is absolutely necessary</a:t>
          </a:r>
          <a:r>
            <a:rPr lang="en-US" sz="1500" i="1" kern="1200" dirty="0" smtClean="0">
              <a:solidFill>
                <a:schemeClr val="bg1"/>
              </a:solidFill>
            </a:rPr>
            <a:t> </a:t>
          </a:r>
          <a:r>
            <a:rPr lang="en-US" sz="1500" i="0" kern="1200" dirty="0" smtClean="0">
              <a:solidFill>
                <a:schemeClr val="bg1"/>
              </a:solidFill>
            </a:rPr>
            <a:t>in order to send video over the internet.  Uncompressed video of standard quality would far exceed the internet capabilities of most all internet services. </a:t>
          </a:r>
          <a:endParaRPr lang="en-US" sz="1400" kern="1200" dirty="0"/>
        </a:p>
      </dsp:txBody>
      <dsp:txXfrm>
        <a:off x="59399" y="59399"/>
        <a:ext cx="8065082" cy="1098002"/>
      </dsp:txXfrm>
    </dsp:sp>
    <dsp:sp modelId="{4D09947F-6629-4C4A-86AD-944EBC91DFFB}">
      <dsp:nvSpPr>
        <dsp:cNvPr id="0" name=""/>
        <dsp:cNvSpPr/>
      </dsp:nvSpPr>
      <dsp:spPr>
        <a:xfrm>
          <a:off x="0" y="1414913"/>
          <a:ext cx="8183880" cy="121680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i="0" kern="1200" dirty="0" smtClean="0">
              <a:solidFill>
                <a:schemeClr val="bg1"/>
              </a:solidFill>
            </a:rPr>
            <a:t>In practice, most video codecs also use audio compression techniques in parallel to compress the separate, but combined data streams as one package.</a:t>
          </a:r>
          <a:r>
            <a:rPr lang="en-US" sz="1600" i="1" kern="1200" dirty="0" smtClean="0">
              <a:solidFill>
                <a:schemeClr val="bg1"/>
              </a:solidFill>
            </a:rPr>
            <a:t>  </a:t>
          </a:r>
          <a:r>
            <a:rPr lang="en-US" sz="1600" kern="1200" dirty="0" smtClean="0">
              <a:solidFill>
                <a:schemeClr val="bg1"/>
              </a:solidFill>
            </a:rPr>
            <a:t>In theory video is simply comprised of a series of still images + sound.</a:t>
          </a:r>
          <a:endParaRPr lang="en-US" sz="1600" kern="1200" dirty="0"/>
        </a:p>
      </dsp:txBody>
      <dsp:txXfrm>
        <a:off x="59399" y="1474312"/>
        <a:ext cx="8065082" cy="1098002"/>
      </dsp:txXfrm>
    </dsp:sp>
    <dsp:sp modelId="{244A33DD-0B5A-4472-AC32-DA7F3A05AFD1}">
      <dsp:nvSpPr>
        <dsp:cNvPr id="0" name=""/>
        <dsp:cNvSpPr/>
      </dsp:nvSpPr>
      <dsp:spPr>
        <a:xfrm>
          <a:off x="0" y="2971152"/>
          <a:ext cx="8183880" cy="121680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Many formats are used for video that is sent over the Internet, some proprietary</a:t>
          </a:r>
        </a:p>
        <a:p>
          <a:pPr lvl="0" algn="l" defTabSz="711200">
            <a:lnSpc>
              <a:spcPct val="90000"/>
            </a:lnSpc>
            <a:spcBef>
              <a:spcPct val="0"/>
            </a:spcBef>
            <a:spcAft>
              <a:spcPct val="35000"/>
            </a:spcAft>
          </a:pPr>
          <a:r>
            <a:rPr lang="en-US" sz="1600" kern="1200" dirty="0" smtClean="0"/>
            <a:t>and some standard. The most popular encoding is MPEG in its various</a:t>
          </a:r>
        </a:p>
        <a:p>
          <a:pPr lvl="0" algn="l" defTabSz="711200">
            <a:lnSpc>
              <a:spcPct val="90000"/>
            </a:lnSpc>
            <a:spcBef>
              <a:spcPct val="0"/>
            </a:spcBef>
            <a:spcAft>
              <a:spcPct val="35000"/>
            </a:spcAft>
          </a:pPr>
          <a:r>
            <a:rPr lang="en-US" sz="1600" kern="1200" dirty="0" smtClean="0"/>
            <a:t>Forms.</a:t>
          </a:r>
          <a:endParaRPr lang="en-US" sz="1600" kern="1200" dirty="0"/>
        </a:p>
      </dsp:txBody>
      <dsp:txXfrm>
        <a:off x="59399" y="3030551"/>
        <a:ext cx="806508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4D9B6C-8771-4050-8352-26ED508A2025}" type="datetimeFigureOut">
              <a:rPr lang="en-US" smtClean="0"/>
              <a:t>4/29/2015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BE46CE-885E-4CF9-AB41-A61ACC7B111D}" type="slidenum">
              <a:rPr lang="en-US" smtClean="0"/>
              <a:t>‹#›</a:t>
            </a:fld>
            <a:endParaRPr lang="en-US"/>
          </a:p>
        </p:txBody>
      </p:sp>
    </p:spTree>
    <p:extLst>
      <p:ext uri="{BB962C8B-B14F-4D97-AF65-F5344CB8AC3E}">
        <p14:creationId xmlns:p14="http://schemas.microsoft.com/office/powerpoint/2010/main" val="377698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E46CE-885E-4CF9-AB41-A61ACC7B111D}" type="slidenum">
              <a:rPr lang="en-US" smtClean="0"/>
              <a:t>1</a:t>
            </a:fld>
            <a:endParaRPr lang="en-US"/>
          </a:p>
        </p:txBody>
      </p:sp>
    </p:spTree>
    <p:extLst>
      <p:ext uri="{BB962C8B-B14F-4D97-AF65-F5344CB8AC3E}">
        <p14:creationId xmlns:p14="http://schemas.microsoft.com/office/powerpoint/2010/main" val="1946753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D18005-560F-4318-B6A3-A17CF50FA327}"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DDB38-F860-4A0E-B2CB-EEECB8123C83}" type="slidenum">
              <a:rPr lang="en-US" smtClean="0"/>
              <a:t>‹#›</a:t>
            </a:fld>
            <a:endParaRPr lang="en-US"/>
          </a:p>
        </p:txBody>
      </p:sp>
    </p:spTree>
    <p:extLst>
      <p:ext uri="{BB962C8B-B14F-4D97-AF65-F5344CB8AC3E}">
        <p14:creationId xmlns:p14="http://schemas.microsoft.com/office/powerpoint/2010/main" val="1637118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18005-560F-4318-B6A3-A17CF50FA327}"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DDB38-F860-4A0E-B2CB-EEECB8123C83}" type="slidenum">
              <a:rPr lang="en-US" smtClean="0"/>
              <a:t>‹#›</a:t>
            </a:fld>
            <a:endParaRPr lang="en-US"/>
          </a:p>
        </p:txBody>
      </p:sp>
    </p:spTree>
    <p:extLst>
      <p:ext uri="{BB962C8B-B14F-4D97-AF65-F5344CB8AC3E}">
        <p14:creationId xmlns:p14="http://schemas.microsoft.com/office/powerpoint/2010/main" val="50300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18005-560F-4318-B6A3-A17CF50FA327}"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DDB38-F860-4A0E-B2CB-EEECB8123C83}" type="slidenum">
              <a:rPr lang="en-US" smtClean="0"/>
              <a:t>‹#›</a:t>
            </a:fld>
            <a:endParaRPr lang="en-US"/>
          </a:p>
        </p:txBody>
      </p:sp>
    </p:spTree>
    <p:extLst>
      <p:ext uri="{BB962C8B-B14F-4D97-AF65-F5344CB8AC3E}">
        <p14:creationId xmlns:p14="http://schemas.microsoft.com/office/powerpoint/2010/main" val="114927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18005-560F-4318-B6A3-A17CF50FA327}"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DDB38-F860-4A0E-B2CB-EEECB8123C83}" type="slidenum">
              <a:rPr lang="en-US" smtClean="0"/>
              <a:t>‹#›</a:t>
            </a:fld>
            <a:endParaRPr lang="en-US"/>
          </a:p>
        </p:txBody>
      </p:sp>
    </p:spTree>
    <p:extLst>
      <p:ext uri="{BB962C8B-B14F-4D97-AF65-F5344CB8AC3E}">
        <p14:creationId xmlns:p14="http://schemas.microsoft.com/office/powerpoint/2010/main" val="83416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D18005-560F-4318-B6A3-A17CF50FA327}"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DDB38-F860-4A0E-B2CB-EEECB8123C83}" type="slidenum">
              <a:rPr lang="en-US" smtClean="0"/>
              <a:t>‹#›</a:t>
            </a:fld>
            <a:endParaRPr lang="en-US"/>
          </a:p>
        </p:txBody>
      </p:sp>
    </p:spTree>
    <p:extLst>
      <p:ext uri="{BB962C8B-B14F-4D97-AF65-F5344CB8AC3E}">
        <p14:creationId xmlns:p14="http://schemas.microsoft.com/office/powerpoint/2010/main" val="2477738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D18005-560F-4318-B6A3-A17CF50FA327}"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DDB38-F860-4A0E-B2CB-EEECB8123C83}" type="slidenum">
              <a:rPr lang="en-US" smtClean="0"/>
              <a:t>‹#›</a:t>
            </a:fld>
            <a:endParaRPr lang="en-US"/>
          </a:p>
        </p:txBody>
      </p:sp>
    </p:spTree>
    <p:extLst>
      <p:ext uri="{BB962C8B-B14F-4D97-AF65-F5344CB8AC3E}">
        <p14:creationId xmlns:p14="http://schemas.microsoft.com/office/powerpoint/2010/main" val="369233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D18005-560F-4318-B6A3-A17CF50FA327}" type="datetimeFigureOut">
              <a:rPr lang="en-US" smtClean="0"/>
              <a:t>4/29/2015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CDDB38-F860-4A0E-B2CB-EEECB8123C83}" type="slidenum">
              <a:rPr lang="en-US" smtClean="0"/>
              <a:t>‹#›</a:t>
            </a:fld>
            <a:endParaRPr lang="en-US"/>
          </a:p>
        </p:txBody>
      </p:sp>
    </p:spTree>
    <p:extLst>
      <p:ext uri="{BB962C8B-B14F-4D97-AF65-F5344CB8AC3E}">
        <p14:creationId xmlns:p14="http://schemas.microsoft.com/office/powerpoint/2010/main" val="182926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D18005-560F-4318-B6A3-A17CF50FA327}" type="datetimeFigureOut">
              <a:rPr lang="en-US" smtClean="0"/>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CDDB38-F860-4A0E-B2CB-EEECB8123C83}" type="slidenum">
              <a:rPr lang="en-US" smtClean="0"/>
              <a:t>‹#›</a:t>
            </a:fld>
            <a:endParaRPr lang="en-US"/>
          </a:p>
        </p:txBody>
      </p:sp>
    </p:spTree>
    <p:extLst>
      <p:ext uri="{BB962C8B-B14F-4D97-AF65-F5344CB8AC3E}">
        <p14:creationId xmlns:p14="http://schemas.microsoft.com/office/powerpoint/2010/main" val="312764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18005-560F-4318-B6A3-A17CF50FA327}" type="datetimeFigureOut">
              <a:rPr lang="en-US" smtClean="0"/>
              <a:t>4/29/2015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CDDB38-F860-4A0E-B2CB-EEECB8123C83}" type="slidenum">
              <a:rPr lang="en-US" smtClean="0"/>
              <a:t>‹#›</a:t>
            </a:fld>
            <a:endParaRPr lang="en-US"/>
          </a:p>
        </p:txBody>
      </p:sp>
    </p:spTree>
    <p:extLst>
      <p:ext uri="{BB962C8B-B14F-4D97-AF65-F5344CB8AC3E}">
        <p14:creationId xmlns:p14="http://schemas.microsoft.com/office/powerpoint/2010/main" val="387299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18005-560F-4318-B6A3-A17CF50FA327}"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DDB38-F860-4A0E-B2CB-EEECB8123C83}" type="slidenum">
              <a:rPr lang="en-US" smtClean="0"/>
              <a:t>‹#›</a:t>
            </a:fld>
            <a:endParaRPr lang="en-US"/>
          </a:p>
        </p:txBody>
      </p:sp>
    </p:spTree>
    <p:extLst>
      <p:ext uri="{BB962C8B-B14F-4D97-AF65-F5344CB8AC3E}">
        <p14:creationId xmlns:p14="http://schemas.microsoft.com/office/powerpoint/2010/main" val="1262898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18005-560F-4318-B6A3-A17CF50FA327}"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DDB38-F860-4A0E-B2CB-EEECB8123C83}" type="slidenum">
              <a:rPr lang="en-US" smtClean="0"/>
              <a:t>‹#›</a:t>
            </a:fld>
            <a:endParaRPr lang="en-US"/>
          </a:p>
        </p:txBody>
      </p:sp>
    </p:spTree>
    <p:extLst>
      <p:ext uri="{BB962C8B-B14F-4D97-AF65-F5344CB8AC3E}">
        <p14:creationId xmlns:p14="http://schemas.microsoft.com/office/powerpoint/2010/main" val="293465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6000" r="-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18005-560F-4318-B6A3-A17CF50FA327}" type="datetimeFigureOut">
              <a:rPr lang="en-US" smtClean="0"/>
              <a:t>4/29/2015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DDB38-F860-4A0E-B2CB-EEECB8123C83}" type="slidenum">
              <a:rPr lang="en-US" smtClean="0"/>
              <a:t>‹#›</a:t>
            </a:fld>
            <a:endParaRPr lang="en-US"/>
          </a:p>
        </p:txBody>
      </p:sp>
    </p:spTree>
    <p:extLst>
      <p:ext uri="{BB962C8B-B14F-4D97-AF65-F5344CB8AC3E}">
        <p14:creationId xmlns:p14="http://schemas.microsoft.com/office/powerpoint/2010/main" val="3861032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AeJzoqtuf-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8.png"/><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9.jpeg"/><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0.gif"/><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1.png"/><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2.jpeg"/><Relationship Id="rId2" Type="http://schemas.openxmlformats.org/officeDocument/2006/relationships/diagramData" Target="../diagrams/data15.xml"/><Relationship Id="rId1" Type="http://schemas.openxmlformats.org/officeDocument/2006/relationships/slideLayout" Target="../slideLayouts/slideLayout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3.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6.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6.jpeg"/><Relationship Id="rId4" Type="http://schemas.openxmlformats.org/officeDocument/2006/relationships/diagramQuickStyle" Target="../diagrams/quickStyle4.xml"/><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71491383"/>
              </p:ext>
            </p:extLst>
          </p:nvPr>
        </p:nvGraphicFramePr>
        <p:xfrm>
          <a:off x="722376" y="1820206"/>
          <a:ext cx="77724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35811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78338335"/>
              </p:ext>
            </p:extLst>
          </p:nvPr>
        </p:nvGraphicFramePr>
        <p:xfrm>
          <a:off x="466204" y="1371600"/>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27710" y="-20782"/>
            <a:ext cx="9171709" cy="1143000"/>
          </a:xfrm>
          <a:prstGeom prst="rect">
            <a:avLst/>
          </a:prstGeom>
        </p:spPr>
        <p:style>
          <a:lnRef idx="0">
            <a:schemeClr val="accent3"/>
          </a:lnRef>
          <a:fillRef idx="3">
            <a:schemeClr val="accent3"/>
          </a:fillRef>
          <a:effectRef idx="3">
            <a:schemeClr val="accent3"/>
          </a:effectRef>
          <a:fontRef idx="minor">
            <a:schemeClr val="lt1"/>
          </a:fontRef>
        </p:style>
        <p:txBody>
          <a:bodyPr vert="horz" anchor="ctr">
            <a:noAutofit/>
          </a:bodyPr>
          <a:lstStyle>
            <a:lvl1pPr algn="l" rtl="0" eaLnBrk="1" latinLnBrk="0" hangingPunct="1">
              <a:spcBef>
                <a:spcPct val="0"/>
              </a:spcBef>
              <a:buNone/>
              <a:defRPr kumimoji="0" sz="3600" b="1" kern="1200">
                <a:solidFill>
                  <a:schemeClr val="lt1"/>
                </a:solidFill>
                <a:effectLst>
                  <a:outerShdw blurRad="53975" dist="22860" dir="5400000" algn="tl" rotWithShape="0">
                    <a:srgbClr val="000000">
                      <a:alpha val="5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r>
              <a:rPr lang="en-US" altLang="en-US" sz="3200" dirty="0"/>
              <a:t>Streaming Multimedia: UDP or TCP?</a:t>
            </a:r>
            <a:endParaRPr lang="en-US" sz="3400" dirty="0">
              <a:solidFill>
                <a:schemeClr val="bg1"/>
              </a:solidFill>
            </a:endParaRPr>
          </a:p>
        </p:txBody>
      </p:sp>
    </p:spTree>
    <p:extLst>
      <p:ext uri="{BB962C8B-B14F-4D97-AF65-F5344CB8AC3E}">
        <p14:creationId xmlns:p14="http://schemas.microsoft.com/office/powerpoint/2010/main" val="36369857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67330392"/>
              </p:ext>
            </p:extLst>
          </p:nvPr>
        </p:nvGraphicFramePr>
        <p:xfrm>
          <a:off x="466204" y="1371600"/>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27710" y="-20782"/>
            <a:ext cx="9171709" cy="1143000"/>
          </a:xfrm>
          <a:prstGeom prst="rect">
            <a:avLst/>
          </a:prstGeom>
        </p:spPr>
        <p:style>
          <a:lnRef idx="0">
            <a:schemeClr val="accent3"/>
          </a:lnRef>
          <a:fillRef idx="3">
            <a:schemeClr val="accent3"/>
          </a:fillRef>
          <a:effectRef idx="3">
            <a:schemeClr val="accent3"/>
          </a:effectRef>
          <a:fontRef idx="minor">
            <a:schemeClr val="lt1"/>
          </a:fontRef>
        </p:style>
        <p:txBody>
          <a:bodyPr vert="horz" anchor="ctr">
            <a:noAutofit/>
          </a:bodyPr>
          <a:lstStyle>
            <a:lvl1pPr algn="l" rtl="0" eaLnBrk="1" latinLnBrk="0" hangingPunct="1">
              <a:spcBef>
                <a:spcPct val="0"/>
              </a:spcBef>
              <a:buNone/>
              <a:defRPr kumimoji="0" sz="3600" b="1" kern="1200">
                <a:solidFill>
                  <a:schemeClr val="lt1"/>
                </a:solidFill>
                <a:effectLst>
                  <a:outerShdw blurRad="53975" dist="22860" dir="5400000" algn="tl" rotWithShape="0">
                    <a:srgbClr val="000000">
                      <a:alpha val="5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r>
              <a:rPr lang="en-US" altLang="en-US" sz="3200" dirty="0" smtClean="0"/>
              <a:t>Digital Video</a:t>
            </a:r>
            <a:endParaRPr lang="en-US" sz="3400" dirty="0">
              <a:solidFill>
                <a:schemeClr val="bg1"/>
              </a:solidFill>
            </a:endParaRPr>
          </a:p>
        </p:txBody>
      </p:sp>
    </p:spTree>
    <p:extLst>
      <p:ext uri="{BB962C8B-B14F-4D97-AF65-F5344CB8AC3E}">
        <p14:creationId xmlns:p14="http://schemas.microsoft.com/office/powerpoint/2010/main" val="611441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style>
          <a:lnRef idx="0">
            <a:schemeClr val="accent3"/>
          </a:lnRef>
          <a:fillRef idx="3">
            <a:schemeClr val="accent3"/>
          </a:fillRef>
          <a:effectRef idx="3">
            <a:schemeClr val="accent3"/>
          </a:effectRef>
          <a:fontRef idx="minor">
            <a:schemeClr val="lt1"/>
          </a:fontRef>
        </p:style>
        <p:txBody>
          <a:bodyPr vert="horz" anchor="ctr">
            <a:noAutofit/>
          </a:bodyPr>
          <a:lstStyle>
            <a:lvl1pPr algn="l" rtl="0" eaLnBrk="1" latinLnBrk="0" hangingPunct="1">
              <a:spcBef>
                <a:spcPct val="0"/>
              </a:spcBef>
              <a:buNone/>
              <a:defRPr kumimoji="0" sz="3600" b="1" kern="1200">
                <a:solidFill>
                  <a:schemeClr val="lt1"/>
                </a:solidFill>
                <a:effectLst>
                  <a:outerShdw blurRad="53975" dist="22860" dir="5400000" algn="tl" rotWithShape="0">
                    <a:srgbClr val="000000">
                      <a:alpha val="5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r>
              <a:rPr lang="en-US" sz="3400" dirty="0" smtClean="0">
                <a:solidFill>
                  <a:schemeClr val="bg1"/>
                </a:solidFill>
              </a:rPr>
              <a:t>How Video Streaming Works</a:t>
            </a:r>
            <a:endParaRPr lang="en-US" sz="3400" dirty="0">
              <a:solidFill>
                <a:schemeClr val="bg1"/>
              </a:solidFill>
            </a:endParaRPr>
          </a:p>
        </p:txBody>
      </p:sp>
      <p:sp>
        <p:nvSpPr>
          <p:cNvPr id="6" name="Content Placeholder 5"/>
          <p:cNvSpPr>
            <a:spLocks noGrp="1"/>
          </p:cNvSpPr>
          <p:nvPr>
            <p:ph idx="1"/>
          </p:nvPr>
        </p:nvSpPr>
        <p:spPr>
          <a:prstGeom prst="rect">
            <a:avLst/>
          </a:prstGeom>
        </p:spPr>
        <p:style>
          <a:lnRef idx="0">
            <a:schemeClr val="accent3"/>
          </a:lnRef>
          <a:fillRef idx="3">
            <a:schemeClr val="accent3"/>
          </a:fillRef>
          <a:effectRef idx="3">
            <a:schemeClr val="accent3"/>
          </a:effectRef>
          <a:fontRef idx="minor">
            <a:schemeClr val="dk1">
              <a:hueOff val="0"/>
              <a:satOff val="0"/>
              <a:lumOff val="0"/>
              <a:alphaOff val="0"/>
            </a:schemeClr>
          </a:fontRef>
        </p:style>
        <p:txBody>
          <a:bodyPr>
            <a:normAutofit/>
          </a:bodyPr>
          <a:lstStyle/>
          <a:p>
            <a:pPr marL="0" indent="0">
              <a:buNone/>
            </a:pPr>
            <a:r>
              <a:rPr lang="en-US" dirty="0">
                <a:solidFill>
                  <a:schemeClr val="bg1"/>
                </a:solidFill>
                <a:hlinkClick r:id="rId2"/>
              </a:rPr>
              <a:t>https://youtu.be/AeJzoqtuf-o</a:t>
            </a:r>
            <a:endParaRPr lang="en-US" dirty="0">
              <a:solidFill>
                <a:schemeClr val="bg1"/>
              </a:solidFill>
            </a:endParaRPr>
          </a:p>
        </p:txBody>
      </p:sp>
    </p:spTree>
    <p:extLst>
      <p:ext uri="{BB962C8B-B14F-4D97-AF65-F5344CB8AC3E}">
        <p14:creationId xmlns:p14="http://schemas.microsoft.com/office/powerpoint/2010/main" val="2902398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19620540"/>
              </p:ext>
            </p:extLst>
          </p:nvPr>
        </p:nvGraphicFramePr>
        <p:xfrm>
          <a:off x="466204" y="1371600"/>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27710" y="-20782"/>
            <a:ext cx="9171709" cy="1143000"/>
          </a:xfrm>
          <a:prstGeom prst="rect">
            <a:avLst/>
          </a:prstGeom>
        </p:spPr>
        <p:style>
          <a:lnRef idx="0">
            <a:schemeClr val="accent3"/>
          </a:lnRef>
          <a:fillRef idx="3">
            <a:schemeClr val="accent3"/>
          </a:fillRef>
          <a:effectRef idx="3">
            <a:schemeClr val="accent3"/>
          </a:effectRef>
          <a:fontRef idx="minor">
            <a:schemeClr val="lt1"/>
          </a:fontRef>
        </p:style>
        <p:txBody>
          <a:bodyPr vert="horz" anchor="ctr">
            <a:noAutofit/>
          </a:bodyPr>
          <a:lstStyle>
            <a:lvl1pPr algn="l" rtl="0" eaLnBrk="1" latinLnBrk="0" hangingPunct="1">
              <a:spcBef>
                <a:spcPct val="0"/>
              </a:spcBef>
              <a:buNone/>
              <a:defRPr kumimoji="0" sz="3600" b="1" kern="1200">
                <a:solidFill>
                  <a:schemeClr val="lt1"/>
                </a:solidFill>
                <a:effectLst>
                  <a:outerShdw blurRad="53975" dist="22860" dir="5400000" algn="tl" rotWithShape="0">
                    <a:srgbClr val="000000">
                      <a:alpha val="5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r>
              <a:rPr lang="en-US" altLang="en-US" sz="3200" dirty="0" smtClean="0"/>
              <a:t>Digital Video Compression</a:t>
            </a:r>
            <a:endParaRPr lang="en-US" sz="3400" dirty="0">
              <a:solidFill>
                <a:schemeClr val="bg1"/>
              </a:solidFill>
            </a:endParaRPr>
          </a:p>
        </p:txBody>
      </p:sp>
    </p:spTree>
    <p:extLst>
      <p:ext uri="{BB962C8B-B14F-4D97-AF65-F5344CB8AC3E}">
        <p14:creationId xmlns:p14="http://schemas.microsoft.com/office/powerpoint/2010/main" val="11848252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0">
            <a:schemeClr val="accent3"/>
          </a:lnRef>
          <a:fillRef idx="3">
            <a:schemeClr val="accent3"/>
          </a:fillRef>
          <a:effectRef idx="3">
            <a:schemeClr val="accent3"/>
          </a:effectRef>
          <a:fontRef idx="minor">
            <a:schemeClr val="lt1"/>
          </a:fontRef>
        </p:style>
        <p:txBody>
          <a:bodyPr vert="horz" anchor="ctr">
            <a:noAutofit/>
          </a:bodyPr>
          <a:lstStyle/>
          <a:p>
            <a:pPr algn="ctr"/>
            <a:r>
              <a:rPr lang="en-US" sz="3400" dirty="0" smtClean="0">
                <a:solidFill>
                  <a:schemeClr val="bg1"/>
                </a:solidFill>
                <a:latin typeface="+mn-lt"/>
                <a:ea typeface="+mn-ea"/>
                <a:cs typeface="+mn-cs"/>
              </a:rPr>
              <a:t>The JPEG Standard</a:t>
            </a:r>
            <a:endParaRPr lang="en-US" sz="3400" dirty="0">
              <a:solidFill>
                <a:schemeClr val="bg1"/>
              </a:solidFill>
              <a:latin typeface="+mn-lt"/>
              <a:ea typeface="+mn-ea"/>
              <a:cs typeface="+mn-cs"/>
            </a:endParaRPr>
          </a:p>
        </p:txBody>
      </p:sp>
      <p:graphicFrame>
        <p:nvGraphicFramePr>
          <p:cNvPr id="4" name="Diagram 3"/>
          <p:cNvGraphicFramePr/>
          <p:nvPr>
            <p:extLst>
              <p:ext uri="{D42A27DB-BD31-4B8C-83A1-F6EECF244321}">
                <p14:modId xmlns:p14="http://schemas.microsoft.com/office/powerpoint/2010/main" val="3614915233"/>
              </p:ext>
            </p:extLst>
          </p:nvPr>
        </p:nvGraphicFramePr>
        <p:xfrm>
          <a:off x="5538846" y="1143000"/>
          <a:ext cx="3300353"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www.fileformat.info/mirror/egff/g09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232" y="1219200"/>
            <a:ext cx="5145768"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0927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98907112"/>
              </p:ext>
            </p:extLst>
          </p:nvPr>
        </p:nvGraphicFramePr>
        <p:xfrm>
          <a:off x="5538847" y="1447802"/>
          <a:ext cx="2971800" cy="4206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descr="MPEG-4_Development.jpg"/>
          <p:cNvPicPr>
            <a:picLocks noGrp="1" noChangeAspect="1"/>
          </p:cNvPicPr>
          <p:nvPr>
            <p:ph sz="half" idx="1"/>
          </p:nvPr>
        </p:nvPicPr>
        <p:blipFill>
          <a:blip r:embed="rId7" cstate="print"/>
          <a:stretch>
            <a:fillRect/>
          </a:stretch>
        </p:blipFill>
        <p:spPr>
          <a:xfrm>
            <a:off x="457200" y="1828800"/>
            <a:ext cx="4702175" cy="4343400"/>
          </a:xfrm>
        </p:spPr>
      </p:pic>
      <p:sp>
        <p:nvSpPr>
          <p:cNvPr id="6" name="Title 1"/>
          <p:cNvSpPr txBox="1">
            <a:spLocks/>
          </p:cNvSpPr>
          <p:nvPr/>
        </p:nvSpPr>
        <p:spPr>
          <a:xfrm>
            <a:off x="-27709" y="0"/>
            <a:ext cx="9171709" cy="1143000"/>
          </a:xfrm>
          <a:prstGeom prst="rect">
            <a:avLst/>
          </a:prstGeom>
        </p:spPr>
        <p:style>
          <a:lnRef idx="0">
            <a:schemeClr val="accent3"/>
          </a:lnRef>
          <a:fillRef idx="3">
            <a:schemeClr val="accent3"/>
          </a:fillRef>
          <a:effectRef idx="3">
            <a:schemeClr val="accent3"/>
          </a:effectRef>
          <a:fontRef idx="minor">
            <a:schemeClr val="lt1"/>
          </a:fontRef>
        </p:style>
        <p:txBody>
          <a:bodyPr vert="horz" anchor="ctr">
            <a:noAutofit/>
          </a:bodyPr>
          <a:lstStyle>
            <a:lvl1pPr algn="l" rtl="0" eaLnBrk="1" latinLnBrk="0" hangingPunct="1">
              <a:spcBef>
                <a:spcPct val="0"/>
              </a:spcBef>
              <a:buNone/>
              <a:defRPr kumimoji="0" sz="3600" b="1" kern="1200">
                <a:solidFill>
                  <a:schemeClr val="lt1"/>
                </a:solidFill>
                <a:effectLst>
                  <a:outerShdw blurRad="53975" dist="22860" dir="5400000" algn="tl" rotWithShape="0">
                    <a:srgbClr val="000000">
                      <a:alpha val="5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r>
              <a:rPr lang="en-US" sz="3400" dirty="0" smtClean="0">
                <a:solidFill>
                  <a:schemeClr val="bg1"/>
                </a:solidFill>
              </a:rPr>
              <a:t>The MPEG Standard</a:t>
            </a:r>
            <a:endParaRPr lang="en-US" sz="3400" dirty="0">
              <a:solidFill>
                <a:schemeClr val="bg1"/>
              </a:solidFill>
            </a:endParaRPr>
          </a:p>
        </p:txBody>
      </p:sp>
    </p:spTree>
    <p:extLst>
      <p:ext uri="{BB962C8B-B14F-4D97-AF65-F5344CB8AC3E}">
        <p14:creationId xmlns:p14="http://schemas.microsoft.com/office/powerpoint/2010/main" val="3113632783"/>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060666058"/>
              </p:ext>
            </p:extLst>
          </p:nvPr>
        </p:nvGraphicFramePr>
        <p:xfrm>
          <a:off x="4953000" y="1295400"/>
          <a:ext cx="3733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descr="streaming-video-audio-8.gif"/>
          <p:cNvPicPr>
            <a:picLocks noGrp="1" noChangeAspect="1"/>
          </p:cNvPicPr>
          <p:nvPr>
            <p:ph sz="half" idx="1"/>
          </p:nvPr>
        </p:nvPicPr>
        <p:blipFill>
          <a:blip r:embed="rId7" cstate="print"/>
          <a:stretch>
            <a:fillRect/>
          </a:stretch>
        </p:blipFill>
        <p:spPr>
          <a:xfrm>
            <a:off x="838200" y="1447800"/>
            <a:ext cx="3989387" cy="4419600"/>
          </a:xfrm>
        </p:spPr>
      </p:pic>
      <p:sp>
        <p:nvSpPr>
          <p:cNvPr id="6" name="Title 1"/>
          <p:cNvSpPr txBox="1">
            <a:spLocks/>
          </p:cNvSpPr>
          <p:nvPr/>
        </p:nvSpPr>
        <p:spPr>
          <a:xfrm>
            <a:off x="0" y="0"/>
            <a:ext cx="9171709" cy="1143000"/>
          </a:xfrm>
          <a:prstGeom prst="rect">
            <a:avLst/>
          </a:prstGeom>
        </p:spPr>
        <p:style>
          <a:lnRef idx="0">
            <a:schemeClr val="accent3"/>
          </a:lnRef>
          <a:fillRef idx="3">
            <a:schemeClr val="accent3"/>
          </a:fillRef>
          <a:effectRef idx="3">
            <a:schemeClr val="accent3"/>
          </a:effectRef>
          <a:fontRef idx="minor">
            <a:schemeClr val="lt1"/>
          </a:fontRef>
        </p:style>
        <p:txBody>
          <a:bodyPr vert="horz" anchor="ctr">
            <a:noAutofit/>
          </a:bodyPr>
          <a:lstStyle>
            <a:lvl1pPr algn="l" rtl="0" eaLnBrk="1" latinLnBrk="0" hangingPunct="1">
              <a:spcBef>
                <a:spcPct val="0"/>
              </a:spcBef>
              <a:buNone/>
              <a:defRPr kumimoji="0" sz="3600" b="1" kern="1200">
                <a:solidFill>
                  <a:schemeClr val="lt1"/>
                </a:solidFill>
                <a:effectLst>
                  <a:outerShdw blurRad="53975" dist="22860" dir="5400000" algn="tl" rotWithShape="0">
                    <a:srgbClr val="000000">
                      <a:alpha val="5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r>
              <a:rPr lang="en-US" sz="3400" dirty="0" smtClean="0">
                <a:solidFill>
                  <a:schemeClr val="bg1"/>
                </a:solidFill>
              </a:rPr>
              <a:t>Streaming Stored Media</a:t>
            </a:r>
            <a:endParaRPr lang="en-US" sz="3400" dirty="0">
              <a:solidFill>
                <a:schemeClr val="bg1"/>
              </a:solidFill>
            </a:endParaRPr>
          </a:p>
        </p:txBody>
      </p:sp>
    </p:spTree>
    <p:extLst>
      <p:ext uri="{BB962C8B-B14F-4D97-AF65-F5344CB8AC3E}">
        <p14:creationId xmlns:p14="http://schemas.microsoft.com/office/powerpoint/2010/main" val="36867924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648673296"/>
              </p:ext>
            </p:extLst>
          </p:nvPr>
        </p:nvGraphicFramePr>
        <p:xfrm>
          <a:off x="5638800" y="1205346"/>
          <a:ext cx="314795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0" y="-27709"/>
            <a:ext cx="9171709" cy="1143000"/>
          </a:xfrm>
          <a:prstGeom prst="rect">
            <a:avLst/>
          </a:prstGeom>
        </p:spPr>
        <p:style>
          <a:lnRef idx="0">
            <a:schemeClr val="accent3"/>
          </a:lnRef>
          <a:fillRef idx="3">
            <a:schemeClr val="accent3"/>
          </a:fillRef>
          <a:effectRef idx="3">
            <a:schemeClr val="accent3"/>
          </a:effectRef>
          <a:fontRef idx="minor">
            <a:schemeClr val="lt1"/>
          </a:fontRef>
        </p:style>
        <p:txBody>
          <a:bodyPr vert="horz" anchor="ctr">
            <a:noAutofit/>
          </a:bodyPr>
          <a:lstStyle>
            <a:lvl1pPr algn="l" rtl="0" eaLnBrk="1" latinLnBrk="0" hangingPunct="1">
              <a:spcBef>
                <a:spcPct val="0"/>
              </a:spcBef>
              <a:buNone/>
              <a:defRPr kumimoji="0" sz="3600" b="1" kern="1200">
                <a:solidFill>
                  <a:schemeClr val="lt1"/>
                </a:solidFill>
                <a:effectLst>
                  <a:outerShdw blurRad="53975" dist="22860" dir="5400000" algn="tl" rotWithShape="0">
                    <a:srgbClr val="000000">
                      <a:alpha val="5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r>
              <a:rPr lang="en-US" sz="3400" dirty="0" smtClean="0">
                <a:solidFill>
                  <a:schemeClr val="bg1"/>
                </a:solidFill>
              </a:rPr>
              <a:t>Streaming Live Media</a:t>
            </a:r>
            <a:endParaRPr lang="en-US" sz="3400" dirty="0">
              <a:solidFill>
                <a:schemeClr val="bg1"/>
              </a:solidFill>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591" y="1137062"/>
            <a:ext cx="8772525"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0758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621419572"/>
              </p:ext>
            </p:extLst>
          </p:nvPr>
        </p:nvGraphicFramePr>
        <p:xfrm>
          <a:off x="2819400" y="1295400"/>
          <a:ext cx="314795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0" y="-27709"/>
            <a:ext cx="9171709" cy="1143000"/>
          </a:xfrm>
          <a:prstGeom prst="rect">
            <a:avLst/>
          </a:prstGeom>
        </p:spPr>
        <p:style>
          <a:lnRef idx="0">
            <a:schemeClr val="accent3"/>
          </a:lnRef>
          <a:fillRef idx="3">
            <a:schemeClr val="accent3"/>
          </a:fillRef>
          <a:effectRef idx="3">
            <a:schemeClr val="accent3"/>
          </a:effectRef>
          <a:fontRef idx="minor">
            <a:schemeClr val="lt1"/>
          </a:fontRef>
        </p:style>
        <p:txBody>
          <a:bodyPr vert="horz" anchor="ctr">
            <a:noAutofit/>
          </a:bodyPr>
          <a:lstStyle>
            <a:lvl1pPr algn="l" rtl="0" eaLnBrk="1" latinLnBrk="0" hangingPunct="1">
              <a:spcBef>
                <a:spcPct val="0"/>
              </a:spcBef>
              <a:buNone/>
              <a:defRPr kumimoji="0" sz="3600" b="1" kern="1200">
                <a:solidFill>
                  <a:schemeClr val="lt1"/>
                </a:solidFill>
                <a:effectLst>
                  <a:outerShdw blurRad="53975" dist="22860" dir="5400000" algn="tl" rotWithShape="0">
                    <a:srgbClr val="000000">
                      <a:alpha val="5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r>
              <a:rPr lang="en-US" sz="3400" dirty="0" smtClean="0">
                <a:solidFill>
                  <a:schemeClr val="bg1"/>
                </a:solidFill>
              </a:rPr>
              <a:t>Streaming Live Media</a:t>
            </a:r>
            <a:endParaRPr lang="en-US" sz="3400" dirty="0">
              <a:solidFill>
                <a:schemeClr val="bg1"/>
              </a:solidFill>
            </a:endParaRPr>
          </a:p>
        </p:txBody>
      </p:sp>
    </p:spTree>
    <p:extLst>
      <p:ext uri="{BB962C8B-B14F-4D97-AF65-F5344CB8AC3E}">
        <p14:creationId xmlns:p14="http://schemas.microsoft.com/office/powerpoint/2010/main" val="904529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347523063"/>
              </p:ext>
            </p:extLst>
          </p:nvPr>
        </p:nvGraphicFramePr>
        <p:xfrm>
          <a:off x="5538847" y="1447802"/>
          <a:ext cx="2971800" cy="4206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27709" y="6927"/>
            <a:ext cx="9171709" cy="1143000"/>
          </a:xfrm>
          <a:prstGeom prst="rect">
            <a:avLst/>
          </a:prstGeom>
        </p:spPr>
        <p:style>
          <a:lnRef idx="0">
            <a:schemeClr val="accent3"/>
          </a:lnRef>
          <a:fillRef idx="3">
            <a:schemeClr val="accent3"/>
          </a:fillRef>
          <a:effectRef idx="3">
            <a:schemeClr val="accent3"/>
          </a:effectRef>
          <a:fontRef idx="minor">
            <a:schemeClr val="lt1"/>
          </a:fontRef>
        </p:style>
        <p:txBody>
          <a:bodyPr vert="horz" anchor="ctr">
            <a:noAutofit/>
          </a:bodyPr>
          <a:lstStyle>
            <a:lvl1pPr algn="l" rtl="0" eaLnBrk="1" latinLnBrk="0" hangingPunct="1">
              <a:spcBef>
                <a:spcPct val="0"/>
              </a:spcBef>
              <a:buNone/>
              <a:defRPr kumimoji="0" sz="3600" b="1" kern="1200">
                <a:solidFill>
                  <a:schemeClr val="lt1"/>
                </a:solidFill>
                <a:effectLst>
                  <a:outerShdw blurRad="53975" dist="22860" dir="5400000" algn="tl" rotWithShape="0">
                    <a:srgbClr val="000000">
                      <a:alpha val="5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r>
              <a:rPr lang="en-US" sz="3400" dirty="0" smtClean="0">
                <a:solidFill>
                  <a:schemeClr val="bg1"/>
                </a:solidFill>
              </a:rPr>
              <a:t>Video Conferencing</a:t>
            </a:r>
            <a:endParaRPr lang="en-US" sz="3400" dirty="0">
              <a:solidFill>
                <a:schemeClr val="bg1"/>
              </a:solidFill>
            </a:endParaRPr>
          </a:p>
        </p:txBody>
      </p:sp>
      <p:pic>
        <p:nvPicPr>
          <p:cNvPr id="3074" name="Picture 2" descr="http://upload.wikimedia.org/wikipedia/commons/c/c9/Teliris_VL_Modula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1905000"/>
            <a:ext cx="50292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66673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64925345"/>
              </p:ext>
            </p:extLst>
          </p:nvPr>
        </p:nvGraphicFramePr>
        <p:xfrm>
          <a:off x="609600" y="1371600"/>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27710" y="-20782"/>
            <a:ext cx="9171709" cy="1143000"/>
          </a:xfrm>
          <a:prstGeom prst="rect">
            <a:avLst/>
          </a:prstGeom>
        </p:spPr>
        <p:style>
          <a:lnRef idx="0">
            <a:schemeClr val="accent3"/>
          </a:lnRef>
          <a:fillRef idx="3">
            <a:schemeClr val="accent3"/>
          </a:fillRef>
          <a:effectRef idx="3">
            <a:schemeClr val="accent3"/>
          </a:effectRef>
          <a:fontRef idx="minor">
            <a:schemeClr val="lt1"/>
          </a:fontRef>
        </p:style>
        <p:txBody>
          <a:bodyPr vert="horz" anchor="ctr">
            <a:noAutofit/>
          </a:bodyPr>
          <a:lstStyle>
            <a:lvl1pPr algn="l" rtl="0" eaLnBrk="1" latinLnBrk="0" hangingPunct="1">
              <a:spcBef>
                <a:spcPct val="0"/>
              </a:spcBef>
              <a:buNone/>
              <a:defRPr kumimoji="0" sz="3600" b="1" kern="1200">
                <a:solidFill>
                  <a:schemeClr val="lt1"/>
                </a:solidFill>
                <a:effectLst>
                  <a:outerShdw blurRad="53975" dist="22860" dir="5400000" algn="tl" rotWithShape="0">
                    <a:srgbClr val="000000">
                      <a:alpha val="5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r>
              <a:rPr lang="en-US" sz="3400" dirty="0" smtClean="0">
                <a:solidFill>
                  <a:schemeClr val="bg1"/>
                </a:solidFill>
              </a:rPr>
              <a:t>What Is Audio?</a:t>
            </a:r>
            <a:endParaRPr lang="en-US" sz="3400" dirty="0">
              <a:solidFill>
                <a:schemeClr val="bg1"/>
              </a:solidFill>
            </a:endParaRPr>
          </a:p>
        </p:txBody>
      </p:sp>
    </p:spTree>
    <p:extLst>
      <p:ext uri="{BB962C8B-B14F-4D97-AF65-F5344CB8AC3E}">
        <p14:creationId xmlns:p14="http://schemas.microsoft.com/office/powerpoint/2010/main" val="12245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3"/>
          </a:lnRef>
          <a:fillRef idx="3">
            <a:schemeClr val="accent3"/>
          </a:fillRef>
          <a:effectRef idx="3">
            <a:schemeClr val="accent3"/>
          </a:effectRef>
          <a:fontRef idx="minor">
            <a:schemeClr val="lt1"/>
          </a:fontRef>
        </p:style>
        <p:txBody>
          <a:bodyPr anchor="ctr">
            <a:noAutofit/>
          </a:bodyPr>
          <a:lstStyle/>
          <a:p>
            <a:pPr algn="ctr"/>
            <a:r>
              <a:rPr lang="en-US" sz="3400" dirty="0" smtClean="0">
                <a:solidFill>
                  <a:schemeClr val="bg1"/>
                </a:solidFill>
              </a:rPr>
              <a:t>Content Delivery</a:t>
            </a:r>
            <a:endParaRPr lang="en-US" sz="34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9606125"/>
              </p:ext>
            </p:extLst>
          </p:nvPr>
        </p:nvGraphicFramePr>
        <p:xfrm>
          <a:off x="457200" y="1219200"/>
          <a:ext cx="8229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61819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3"/>
          </a:lnRef>
          <a:fillRef idx="3">
            <a:schemeClr val="accent3"/>
          </a:fillRef>
          <a:effectRef idx="3">
            <a:schemeClr val="accent3"/>
          </a:effectRef>
          <a:fontRef idx="minor">
            <a:schemeClr val="lt1"/>
          </a:fontRef>
        </p:style>
        <p:txBody>
          <a:bodyPr anchor="ctr">
            <a:noAutofit/>
          </a:bodyPr>
          <a:lstStyle/>
          <a:p>
            <a:pPr algn="ctr"/>
            <a:r>
              <a:rPr lang="en-US" sz="3400" dirty="0" smtClean="0">
                <a:solidFill>
                  <a:schemeClr val="bg1"/>
                </a:solidFill>
              </a:rPr>
              <a:t>Server Farms</a:t>
            </a:r>
            <a:endParaRPr lang="en-US" sz="3400"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93467997"/>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429000"/>
            <a:ext cx="8229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89306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3"/>
          </a:lnRef>
          <a:fillRef idx="3">
            <a:schemeClr val="accent3"/>
          </a:fillRef>
          <a:effectRef idx="3">
            <a:schemeClr val="accent3"/>
          </a:effectRef>
          <a:fontRef idx="minor">
            <a:schemeClr val="lt1"/>
          </a:fontRef>
        </p:style>
        <p:txBody>
          <a:bodyPr anchor="ctr">
            <a:noAutofit/>
          </a:bodyPr>
          <a:lstStyle/>
          <a:p>
            <a:pPr algn="ctr"/>
            <a:r>
              <a:rPr lang="en-US" sz="3400" dirty="0" smtClean="0">
                <a:solidFill>
                  <a:schemeClr val="bg1"/>
                </a:solidFill>
              </a:rPr>
              <a:t>Server Farms</a:t>
            </a:r>
            <a:endParaRPr lang="en-US" sz="3400"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58171921"/>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63690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814005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www.cloudyn.com/wp-content/uploads/2014/09/Servers-Server-Farm-Engine-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505282" cy="531040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0"/>
            <a:ext cx="9144000" cy="1143000"/>
          </a:xfrm>
          <a:prstGeom prst="rect">
            <a:avLst/>
          </a:prstGeom>
        </p:spPr>
        <p:style>
          <a:lnRef idx="0">
            <a:schemeClr val="accent3"/>
          </a:lnRef>
          <a:fillRef idx="3">
            <a:schemeClr val="accent3"/>
          </a:fillRef>
          <a:effectRef idx="3">
            <a:schemeClr val="accent3"/>
          </a:effectRef>
          <a:fontRef idx="minor">
            <a:schemeClr val="lt1"/>
          </a:fontRef>
        </p:style>
        <p:txBody>
          <a:bodyPr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400" dirty="0" smtClean="0">
                <a:solidFill>
                  <a:schemeClr val="bg1"/>
                </a:solidFill>
              </a:rPr>
              <a:t>Amazon Server Farm</a:t>
            </a:r>
            <a:endParaRPr lang="en-US" sz="3400" dirty="0">
              <a:solidFill>
                <a:schemeClr val="bg1"/>
              </a:solidFill>
            </a:endParaRPr>
          </a:p>
        </p:txBody>
      </p:sp>
    </p:spTree>
    <p:extLst>
      <p:ext uri="{BB962C8B-B14F-4D97-AF65-F5344CB8AC3E}">
        <p14:creationId xmlns:p14="http://schemas.microsoft.com/office/powerpoint/2010/main" val="3020741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3"/>
          </a:lnRef>
          <a:fillRef idx="3">
            <a:schemeClr val="accent3"/>
          </a:fillRef>
          <a:effectRef idx="3">
            <a:schemeClr val="accent3"/>
          </a:effectRef>
          <a:fontRef idx="minor">
            <a:schemeClr val="lt1"/>
          </a:fontRef>
        </p:style>
        <p:txBody>
          <a:bodyPr anchor="ctr">
            <a:noAutofit/>
          </a:bodyPr>
          <a:lstStyle/>
          <a:p>
            <a:pPr algn="ctr"/>
            <a:r>
              <a:rPr lang="en-US" sz="3400" dirty="0" smtClean="0">
                <a:solidFill>
                  <a:schemeClr val="bg1"/>
                </a:solidFill>
              </a:rPr>
              <a:t>Caching</a:t>
            </a:r>
            <a:endParaRPr lang="en-US" sz="34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7976343"/>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86901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3"/>
          </a:lnRef>
          <a:fillRef idx="3">
            <a:schemeClr val="accent3"/>
          </a:fillRef>
          <a:effectRef idx="3">
            <a:schemeClr val="accent3"/>
          </a:effectRef>
          <a:fontRef idx="minor">
            <a:schemeClr val="lt1"/>
          </a:fontRef>
        </p:style>
        <p:txBody>
          <a:bodyPr anchor="ctr">
            <a:noAutofit/>
          </a:bodyPr>
          <a:lstStyle/>
          <a:p>
            <a:pPr algn="ctr"/>
            <a:r>
              <a:rPr lang="en-US" sz="3400" dirty="0" smtClean="0">
                <a:solidFill>
                  <a:schemeClr val="bg1"/>
                </a:solidFill>
              </a:rPr>
              <a:t>Web Proxy</a:t>
            </a:r>
            <a:endParaRPr lang="en-US" sz="34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6123989"/>
              </p:ext>
            </p:extLst>
          </p:nvPr>
        </p:nvGraphicFramePr>
        <p:xfrm>
          <a:off x="457200" y="11430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835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3"/>
          </a:lnRef>
          <a:fillRef idx="3">
            <a:schemeClr val="accent3"/>
          </a:fillRef>
          <a:effectRef idx="3">
            <a:schemeClr val="accent3"/>
          </a:effectRef>
          <a:fontRef idx="minor">
            <a:schemeClr val="lt1"/>
          </a:fontRef>
        </p:style>
        <p:txBody>
          <a:bodyPr anchor="ctr">
            <a:noAutofit/>
          </a:bodyPr>
          <a:lstStyle/>
          <a:p>
            <a:pPr algn="ctr"/>
            <a:r>
              <a:rPr lang="en-US" sz="3400" dirty="0" smtClean="0">
                <a:solidFill>
                  <a:schemeClr val="bg1"/>
                </a:solidFill>
              </a:rPr>
              <a:t>Web Proxy</a:t>
            </a:r>
            <a:endParaRPr lang="en-US" sz="34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241295"/>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1686630"/>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3"/>
          </a:lnRef>
          <a:fillRef idx="3">
            <a:schemeClr val="accent3"/>
          </a:fillRef>
          <a:effectRef idx="3">
            <a:schemeClr val="accent3"/>
          </a:effectRef>
          <a:fontRef idx="minor">
            <a:schemeClr val="lt1"/>
          </a:fontRef>
        </p:style>
        <p:txBody>
          <a:bodyPr anchor="ctr">
            <a:noAutofit/>
          </a:bodyPr>
          <a:lstStyle/>
          <a:p>
            <a:pPr algn="ctr"/>
            <a:r>
              <a:rPr lang="en-US" sz="3400" dirty="0" smtClean="0">
                <a:solidFill>
                  <a:schemeClr val="bg1"/>
                </a:solidFill>
              </a:rPr>
              <a:t>Content Distribution Networks (CDN)</a:t>
            </a:r>
            <a:endParaRPr lang="en-US" sz="3400"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35244301"/>
              </p:ext>
            </p:extLst>
          </p:nvPr>
        </p:nvGraphicFramePr>
        <p:xfrm>
          <a:off x="533400" y="1143000"/>
          <a:ext cx="82296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6400" y="4114800"/>
            <a:ext cx="5312699"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23679998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3"/>
          </a:lnRef>
          <a:fillRef idx="3">
            <a:schemeClr val="accent3"/>
          </a:fillRef>
          <a:effectRef idx="3">
            <a:schemeClr val="accent3"/>
          </a:effectRef>
          <a:fontRef idx="minor">
            <a:schemeClr val="lt1"/>
          </a:fontRef>
        </p:style>
        <p:txBody>
          <a:bodyPr anchor="ctr">
            <a:noAutofit/>
          </a:bodyPr>
          <a:lstStyle/>
          <a:p>
            <a:pPr algn="ctr"/>
            <a:r>
              <a:rPr lang="en-US" sz="3400" dirty="0" smtClean="0">
                <a:solidFill>
                  <a:schemeClr val="bg1"/>
                </a:solidFill>
              </a:rPr>
              <a:t>Content Distribution Networks</a:t>
            </a:r>
            <a:endParaRPr lang="en-US" sz="34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2988438"/>
              </p:ext>
            </p:extLst>
          </p:nvPr>
        </p:nvGraphicFramePr>
        <p:xfrm>
          <a:off x="381000" y="12954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73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Digitizing </a:t>
            </a:r>
            <a:endParaRPr lang="en-US" dirty="0"/>
          </a:p>
        </p:txBody>
      </p:sp>
      <p:sp>
        <p:nvSpPr>
          <p:cNvPr id="4" name="Title 1"/>
          <p:cNvSpPr txBox="1">
            <a:spLocks/>
          </p:cNvSpPr>
          <p:nvPr/>
        </p:nvSpPr>
        <p:spPr>
          <a:xfrm>
            <a:off x="-27710" y="-20782"/>
            <a:ext cx="9171709" cy="1143000"/>
          </a:xfrm>
          <a:prstGeom prst="rect">
            <a:avLst/>
          </a:prstGeom>
        </p:spPr>
        <p:style>
          <a:lnRef idx="0">
            <a:schemeClr val="accent3"/>
          </a:lnRef>
          <a:fillRef idx="3">
            <a:schemeClr val="accent3"/>
          </a:fillRef>
          <a:effectRef idx="3">
            <a:schemeClr val="accent3"/>
          </a:effectRef>
          <a:fontRef idx="minor">
            <a:schemeClr val="lt1"/>
          </a:fontRef>
        </p:style>
        <p:txBody>
          <a:bodyPr vert="horz" anchor="ctr">
            <a:noAutofit/>
          </a:bodyPr>
          <a:lstStyle>
            <a:lvl1pPr algn="l" rtl="0" eaLnBrk="1" latinLnBrk="0" hangingPunct="1">
              <a:spcBef>
                <a:spcPct val="0"/>
              </a:spcBef>
              <a:buNone/>
              <a:defRPr kumimoji="0" sz="3600" b="1" kern="1200">
                <a:solidFill>
                  <a:schemeClr val="lt1"/>
                </a:solidFill>
                <a:effectLst>
                  <a:outerShdw blurRad="53975" dist="22860" dir="5400000" algn="tl" rotWithShape="0">
                    <a:srgbClr val="000000">
                      <a:alpha val="5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r>
              <a:rPr lang="en-US" sz="3400" dirty="0" smtClean="0">
                <a:solidFill>
                  <a:schemeClr val="bg1"/>
                </a:solidFill>
              </a:rPr>
              <a:t>Digitizing Audio</a:t>
            </a:r>
            <a:endParaRPr lang="en-US" sz="3400" dirty="0">
              <a:solidFill>
                <a:schemeClr val="bg1"/>
              </a:solidFill>
            </a:endParaRPr>
          </a:p>
        </p:txBody>
      </p:sp>
      <p:grpSp>
        <p:nvGrpSpPr>
          <p:cNvPr id="5" name="Group 4"/>
          <p:cNvGrpSpPr/>
          <p:nvPr/>
        </p:nvGrpSpPr>
        <p:grpSpPr>
          <a:xfrm>
            <a:off x="469174" y="1371600"/>
            <a:ext cx="8183880" cy="1371600"/>
            <a:chOff x="0" y="1571180"/>
            <a:chExt cx="8183880" cy="1179360"/>
          </a:xfrm>
        </p:grpSpPr>
        <p:sp>
          <p:nvSpPr>
            <p:cNvPr id="6" name="Rounded Rectangle 5"/>
            <p:cNvSpPr/>
            <p:nvPr/>
          </p:nvSpPr>
          <p:spPr>
            <a:xfrm>
              <a:off x="0" y="1571180"/>
              <a:ext cx="8183880" cy="1113840"/>
            </a:xfrm>
            <a:prstGeom prst="roundRect">
              <a:avLst/>
            </a:prstGeom>
          </p:spPr>
          <p:style>
            <a:lnRef idx="0">
              <a:schemeClr val="accent3"/>
            </a:lnRef>
            <a:fillRef idx="3">
              <a:schemeClr val="accent3"/>
            </a:fillRef>
            <a:effectRef idx="3">
              <a:schemeClr val="accent3"/>
            </a:effectRef>
            <a:fontRef idx="minor">
              <a:schemeClr val="lt1"/>
            </a:fontRef>
          </p:style>
        </p:sp>
        <p:sp>
          <p:nvSpPr>
            <p:cNvPr id="7" name="Rounded Rectangle 4"/>
            <p:cNvSpPr/>
            <p:nvPr/>
          </p:nvSpPr>
          <p:spPr>
            <a:xfrm>
              <a:off x="54373" y="1625553"/>
              <a:ext cx="8075134" cy="1124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Analog sound waves must be sampled at a rate of at least twice the frequency of the wave.  The Result is a digitized representation of the sound wave.</a:t>
              </a:r>
              <a:endParaRPr lang="en-US" sz="2800" kern="1200" dirty="0"/>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589" y="3037114"/>
            <a:ext cx="687705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240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3"/>
          </a:lnRef>
          <a:fillRef idx="3">
            <a:schemeClr val="accent3"/>
          </a:fillRef>
          <a:effectRef idx="3">
            <a:schemeClr val="accent3"/>
          </a:effectRef>
          <a:fontRef idx="minor">
            <a:schemeClr val="lt1"/>
          </a:fontRef>
        </p:style>
        <p:txBody>
          <a:bodyPr anchor="ctr">
            <a:noAutofit/>
          </a:bodyPr>
          <a:lstStyle/>
          <a:p>
            <a:pPr algn="ctr"/>
            <a:r>
              <a:rPr lang="en-US" sz="3400" dirty="0" smtClean="0">
                <a:solidFill>
                  <a:schemeClr val="bg1"/>
                </a:solidFill>
              </a:rPr>
              <a:t>P2P (Peer to Peer) Networks</a:t>
            </a:r>
            <a:endParaRPr lang="en-US" sz="34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656488"/>
              </p:ext>
            </p:extLst>
          </p:nvPr>
        </p:nvGraphicFramePr>
        <p:xfrm>
          <a:off x="381000" y="14478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95165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chor="ctr">
            <a:noAutofit/>
          </a:bodyPr>
          <a:lstStyle/>
          <a:p>
            <a:pPr algn="ctr"/>
            <a:r>
              <a:rPr lang="en-US" sz="3400" dirty="0" smtClean="0">
                <a:solidFill>
                  <a:schemeClr val="bg1"/>
                </a:solidFill>
              </a:rPr>
              <a:t>P2P (Peer to Peer) Networks vs. Server </a:t>
            </a:r>
            <a:endParaRPr lang="en-US" sz="3400" dirty="0">
              <a:solidFill>
                <a:schemeClr val="bg1"/>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1" y="1486457"/>
            <a:ext cx="8091632" cy="4761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280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3"/>
          </a:lnRef>
          <a:fillRef idx="3">
            <a:schemeClr val="accent3"/>
          </a:fillRef>
          <a:effectRef idx="3">
            <a:schemeClr val="accent3"/>
          </a:effectRef>
          <a:fontRef idx="minor">
            <a:schemeClr val="lt1"/>
          </a:fontRef>
        </p:style>
        <p:txBody>
          <a:bodyPr anchor="ctr">
            <a:noAutofit/>
          </a:bodyPr>
          <a:lstStyle/>
          <a:p>
            <a:pPr algn="ctr"/>
            <a:r>
              <a:rPr lang="en-US" sz="3400" dirty="0" smtClean="0">
                <a:solidFill>
                  <a:schemeClr val="bg1"/>
                </a:solidFill>
              </a:rPr>
              <a:t>P2P (Peer to Peer) Networks</a:t>
            </a:r>
            <a:endParaRPr lang="en-US" sz="34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4906985"/>
              </p:ext>
            </p:extLst>
          </p:nvPr>
        </p:nvGraphicFramePr>
        <p:xfrm>
          <a:off x="457200" y="13716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0993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3"/>
          </a:lnRef>
          <a:fillRef idx="3">
            <a:schemeClr val="accent3"/>
          </a:fillRef>
          <a:effectRef idx="3">
            <a:schemeClr val="accent3"/>
          </a:effectRef>
          <a:fontRef idx="minor">
            <a:schemeClr val="lt1"/>
          </a:fontRef>
        </p:style>
        <p:txBody>
          <a:bodyPr anchor="ctr">
            <a:noAutofit/>
          </a:bodyPr>
          <a:lstStyle/>
          <a:p>
            <a:pPr algn="ctr"/>
            <a:r>
              <a:rPr lang="en-US" sz="3400" dirty="0" smtClean="0">
                <a:solidFill>
                  <a:schemeClr val="bg1"/>
                </a:solidFill>
              </a:rPr>
              <a:t>BitTorrent</a:t>
            </a:r>
            <a:endParaRPr lang="en-US" sz="34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067391"/>
              </p:ext>
            </p:extLst>
          </p:nvPr>
        </p:nvGraphicFramePr>
        <p:xfrm>
          <a:off x="457200" y="1295400"/>
          <a:ext cx="8229600" cy="5451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93869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3"/>
          </a:lnRef>
          <a:fillRef idx="3">
            <a:schemeClr val="accent3"/>
          </a:fillRef>
          <a:effectRef idx="3">
            <a:schemeClr val="accent3"/>
          </a:effectRef>
          <a:fontRef idx="minor">
            <a:schemeClr val="lt1"/>
          </a:fontRef>
        </p:style>
        <p:txBody>
          <a:bodyPr anchor="ctr">
            <a:noAutofit/>
          </a:bodyPr>
          <a:lstStyle/>
          <a:p>
            <a:pPr algn="ctr"/>
            <a:r>
              <a:rPr lang="en-US" sz="3400" dirty="0" smtClean="0">
                <a:solidFill>
                  <a:schemeClr val="bg1"/>
                </a:solidFill>
              </a:rPr>
              <a:t>BitTorrent</a:t>
            </a:r>
            <a:endParaRPr lang="en-US" sz="34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1100339"/>
              </p:ext>
            </p:extLst>
          </p:nvPr>
        </p:nvGraphicFramePr>
        <p:xfrm>
          <a:off x="457200" y="13716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2610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3"/>
          </a:lnRef>
          <a:fillRef idx="3">
            <a:schemeClr val="accent3"/>
          </a:fillRef>
          <a:effectRef idx="3">
            <a:schemeClr val="accent3"/>
          </a:effectRef>
          <a:fontRef idx="minor">
            <a:schemeClr val="lt1"/>
          </a:fontRef>
        </p:style>
        <p:txBody>
          <a:bodyPr anchor="ctr">
            <a:noAutofit/>
          </a:bodyPr>
          <a:lstStyle/>
          <a:p>
            <a:pPr algn="ctr"/>
            <a:r>
              <a:rPr lang="en-US" sz="3400" dirty="0" smtClean="0">
                <a:solidFill>
                  <a:schemeClr val="bg1"/>
                </a:solidFill>
              </a:rPr>
              <a:t>Distributed Hash Tables or Structured Peer to Peer Networks</a:t>
            </a:r>
            <a:endParaRPr lang="en-US" sz="34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1500838"/>
              </p:ext>
            </p:extLst>
          </p:nvPr>
        </p:nvGraphicFramePr>
        <p:xfrm>
          <a:off x="457200" y="1219200"/>
          <a:ext cx="8229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3407263947"/>
              </p:ext>
            </p:extLst>
          </p:nvPr>
        </p:nvGraphicFramePr>
        <p:xfrm>
          <a:off x="533400" y="2895600"/>
          <a:ext cx="8001000" cy="1117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627583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3"/>
          </a:lnRef>
          <a:fillRef idx="3">
            <a:schemeClr val="accent3"/>
          </a:fillRef>
          <a:effectRef idx="3">
            <a:schemeClr val="accent3"/>
          </a:effectRef>
          <a:fontRef idx="minor">
            <a:schemeClr val="lt1"/>
          </a:fontRef>
        </p:style>
        <p:txBody>
          <a:bodyPr anchor="ctr">
            <a:noAutofit/>
          </a:bodyPr>
          <a:lstStyle/>
          <a:p>
            <a:pPr algn="ctr"/>
            <a:r>
              <a:rPr lang="en-US" sz="3400" dirty="0" smtClean="0">
                <a:solidFill>
                  <a:schemeClr val="bg1"/>
                </a:solidFill>
              </a:rPr>
              <a:t>Distributed Hash Tables</a:t>
            </a:r>
            <a:endParaRPr lang="en-US" sz="3400"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9560640"/>
              </p:ext>
            </p:extLst>
          </p:nvPr>
        </p:nvGraphicFramePr>
        <p:xfrm>
          <a:off x="457200" y="1219200"/>
          <a:ext cx="8183562"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7800755"/>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1215" y="2597678"/>
            <a:ext cx="8221569" cy="1662643"/>
            <a:chOff x="0" y="0"/>
            <a:chExt cx="8221569" cy="1662643"/>
          </a:xfrm>
        </p:grpSpPr>
        <p:sp>
          <p:nvSpPr>
            <p:cNvPr id="4" name="Rounded Rectangle 3"/>
            <p:cNvSpPr/>
            <p:nvPr/>
          </p:nvSpPr>
          <p:spPr>
            <a:xfrm>
              <a:off x="0" y="0"/>
              <a:ext cx="8221569" cy="1662643"/>
            </a:xfrm>
            <a:prstGeom prst="roundRect">
              <a:avLst/>
            </a:prstGeom>
          </p:spPr>
          <p:style>
            <a:lnRef idx="0">
              <a:schemeClr val="accent3"/>
            </a:lnRef>
            <a:fillRef idx="3">
              <a:schemeClr val="accent3"/>
            </a:fillRef>
            <a:effectRef idx="3">
              <a:schemeClr val="accent3"/>
            </a:effectRef>
            <a:fontRef idx="minor">
              <a:schemeClr val="lt1"/>
            </a:fontRef>
          </p:style>
        </p:sp>
        <p:sp>
          <p:nvSpPr>
            <p:cNvPr id="5" name="Rounded Rectangle 4"/>
            <p:cNvSpPr/>
            <p:nvPr/>
          </p:nvSpPr>
          <p:spPr>
            <a:xfrm>
              <a:off x="81164" y="81164"/>
              <a:ext cx="8059241" cy="1500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4400" kern="1200" dirty="0" smtClean="0"/>
                <a:t>Thank You.  </a:t>
              </a:r>
              <a:endParaRPr lang="en-US" sz="4400" kern="1200" dirty="0"/>
            </a:p>
          </p:txBody>
        </p:sp>
      </p:grpSp>
    </p:spTree>
    <p:extLst>
      <p:ext uri="{BB962C8B-B14F-4D97-AF65-F5344CB8AC3E}">
        <p14:creationId xmlns:p14="http://schemas.microsoft.com/office/powerpoint/2010/main" val="5315095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4058546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11811550"/>
              </p:ext>
            </p:extLst>
          </p:nvPr>
        </p:nvGraphicFramePr>
        <p:xfrm>
          <a:off x="466204" y="1295400"/>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27710" y="-304800"/>
            <a:ext cx="9171709" cy="1143000"/>
          </a:xfrm>
          <a:prstGeom prst="rect">
            <a:avLst/>
          </a:prstGeom>
        </p:spPr>
        <p:style>
          <a:lnRef idx="0">
            <a:schemeClr val="accent3"/>
          </a:lnRef>
          <a:fillRef idx="3">
            <a:schemeClr val="accent3"/>
          </a:fillRef>
          <a:effectRef idx="3">
            <a:schemeClr val="accent3"/>
          </a:effectRef>
          <a:fontRef idx="minor">
            <a:schemeClr val="lt1"/>
          </a:fontRef>
        </p:style>
        <p:txBody>
          <a:bodyPr vert="horz" anchor="ctr">
            <a:noAutofit/>
          </a:bodyPr>
          <a:lstStyle>
            <a:lvl1pPr algn="l" rtl="0" eaLnBrk="1" latinLnBrk="0" hangingPunct="1">
              <a:spcBef>
                <a:spcPct val="0"/>
              </a:spcBef>
              <a:buNone/>
              <a:defRPr kumimoji="0" sz="3600" b="1" kern="1200">
                <a:solidFill>
                  <a:schemeClr val="lt1"/>
                </a:solidFill>
                <a:effectLst>
                  <a:outerShdw blurRad="53975" dist="22860" dir="5400000" algn="tl" rotWithShape="0">
                    <a:srgbClr val="000000">
                      <a:alpha val="5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r>
              <a:rPr lang="en-US" sz="3400" dirty="0" smtClean="0">
                <a:solidFill>
                  <a:schemeClr val="bg1"/>
                </a:solidFill>
              </a:rPr>
              <a:t>What Is Streaming Audio?</a:t>
            </a:r>
            <a:endParaRPr lang="en-US" sz="3400" dirty="0">
              <a:solidFill>
                <a:schemeClr val="bg1"/>
              </a:solidFill>
            </a:endParaRPr>
          </a:p>
        </p:txBody>
      </p:sp>
    </p:spTree>
    <p:extLst>
      <p:ext uri="{BB962C8B-B14F-4D97-AF65-F5344CB8AC3E}">
        <p14:creationId xmlns:p14="http://schemas.microsoft.com/office/powerpoint/2010/main" val="840403398"/>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ext uri="{D42A27DB-BD31-4B8C-83A1-F6EECF244321}">
                <p14:modId xmlns:p14="http://schemas.microsoft.com/office/powerpoint/2010/main" val="111193925"/>
              </p:ext>
            </p:extLst>
          </p:nvPr>
        </p:nvGraphicFramePr>
        <p:xfrm>
          <a:off x="457200" y="990600"/>
          <a:ext cx="393192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2362200" y="4953000"/>
            <a:ext cx="3146728" cy="1573364"/>
          </a:xfr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96159" y="2717623"/>
            <a:ext cx="3077455" cy="1692600"/>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3636" y="4603787"/>
            <a:ext cx="2062499" cy="2062499"/>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05400" y="1295400"/>
            <a:ext cx="3661287" cy="1385352"/>
          </a:xfrm>
          <a:prstGeom prst="rect">
            <a:avLst/>
          </a:prstGeom>
        </p:spPr>
      </p:pic>
      <p:sp>
        <p:nvSpPr>
          <p:cNvPr id="9" name="Title 1"/>
          <p:cNvSpPr txBox="1">
            <a:spLocks/>
          </p:cNvSpPr>
          <p:nvPr/>
        </p:nvSpPr>
        <p:spPr>
          <a:xfrm>
            <a:off x="-27710" y="-20782"/>
            <a:ext cx="9171709" cy="1143000"/>
          </a:xfrm>
          <a:prstGeom prst="rect">
            <a:avLst/>
          </a:prstGeom>
        </p:spPr>
        <p:style>
          <a:lnRef idx="0">
            <a:schemeClr val="accent3"/>
          </a:lnRef>
          <a:fillRef idx="3">
            <a:schemeClr val="accent3"/>
          </a:fillRef>
          <a:effectRef idx="3">
            <a:schemeClr val="accent3"/>
          </a:effectRef>
          <a:fontRef idx="minor">
            <a:schemeClr val="lt1"/>
          </a:fontRef>
        </p:style>
        <p:txBody>
          <a:bodyPr vert="horz" anchor="ctr">
            <a:noAutofit/>
          </a:bodyPr>
          <a:lstStyle>
            <a:lvl1pPr algn="l" rtl="0" eaLnBrk="1" latinLnBrk="0" hangingPunct="1">
              <a:spcBef>
                <a:spcPct val="0"/>
              </a:spcBef>
              <a:buNone/>
              <a:defRPr kumimoji="0" sz="3600" b="1" kern="1200">
                <a:solidFill>
                  <a:schemeClr val="lt1"/>
                </a:solidFill>
                <a:effectLst>
                  <a:outerShdw blurRad="53975" dist="22860" dir="5400000" algn="tl" rotWithShape="0">
                    <a:srgbClr val="000000">
                      <a:alpha val="5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r>
              <a:rPr lang="en-US" sz="3400" dirty="0" smtClean="0">
                <a:solidFill>
                  <a:schemeClr val="bg1"/>
                </a:solidFill>
              </a:rPr>
              <a:t>Examples of Streaming Audio</a:t>
            </a:r>
            <a:endParaRPr lang="en-US" sz="3400" dirty="0">
              <a:solidFill>
                <a:schemeClr val="bg1"/>
              </a:solidFill>
            </a:endParaRPr>
          </a:p>
        </p:txBody>
      </p:sp>
    </p:spTree>
    <p:extLst>
      <p:ext uri="{BB962C8B-B14F-4D97-AF65-F5344CB8AC3E}">
        <p14:creationId xmlns:p14="http://schemas.microsoft.com/office/powerpoint/2010/main" val="34832753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prstGeom prst="rect">
            <a:avLst/>
          </a:prstGeom>
        </p:spPr>
        <p:style>
          <a:lnRef idx="0">
            <a:schemeClr val="accent3"/>
          </a:lnRef>
          <a:fillRef idx="3">
            <a:schemeClr val="accent3"/>
          </a:fillRef>
          <a:effectRef idx="3">
            <a:schemeClr val="accent3"/>
          </a:effectRef>
          <a:fontRef idx="minor">
            <a:schemeClr val="lt1"/>
          </a:fontRef>
        </p:style>
        <p:txBody>
          <a:bodyPr vert="horz" anchor="ctr">
            <a:noAutofit/>
          </a:bodyPr>
          <a:lstStyle>
            <a:lvl1pPr algn="l" rtl="0" eaLnBrk="1" latinLnBrk="0" hangingPunct="1">
              <a:spcBef>
                <a:spcPct val="0"/>
              </a:spcBef>
              <a:buNone/>
              <a:defRPr kumimoji="0" sz="3600" b="1" kern="1200">
                <a:solidFill>
                  <a:schemeClr val="lt1"/>
                </a:solidFill>
                <a:effectLst>
                  <a:outerShdw blurRad="53975" dist="22860" dir="5400000" algn="tl" rotWithShape="0">
                    <a:srgbClr val="000000">
                      <a:alpha val="5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r>
              <a:rPr lang="en-US" sz="3400" dirty="0" smtClean="0">
                <a:solidFill>
                  <a:schemeClr val="bg1"/>
                </a:solidFill>
              </a:rPr>
              <a:t>Streaming Audio Process</a:t>
            </a:r>
            <a:endParaRPr lang="en-US" sz="3400" dirty="0">
              <a:solidFill>
                <a:schemeClr val="bg1"/>
              </a:solidFill>
            </a:endParaRPr>
          </a:p>
        </p:txBody>
      </p:sp>
      <p:grpSp>
        <p:nvGrpSpPr>
          <p:cNvPr id="4" name="Group 3"/>
          <p:cNvGrpSpPr/>
          <p:nvPr/>
        </p:nvGrpSpPr>
        <p:grpSpPr>
          <a:xfrm>
            <a:off x="1527048" y="1905000"/>
            <a:ext cx="6089904" cy="4187952"/>
            <a:chOff x="2093976" y="0"/>
            <a:chExt cx="6089904" cy="4187952"/>
          </a:xfrm>
        </p:grpSpPr>
        <p:sp>
          <p:nvSpPr>
            <p:cNvPr id="5" name="Rectangle 4"/>
            <p:cNvSpPr/>
            <p:nvPr/>
          </p:nvSpPr>
          <p:spPr>
            <a:xfrm>
              <a:off x="2093976" y="0"/>
              <a:ext cx="6089904" cy="4187952"/>
            </a:xfrm>
            <a:prstGeom prst="rect">
              <a:avLst/>
            </a:prstGeom>
          </p:spPr>
          <p:style>
            <a:lnRef idx="0">
              <a:schemeClr val="accent3"/>
            </a:lnRef>
            <a:fillRef idx="3">
              <a:schemeClr val="accent3"/>
            </a:fillRef>
            <a:effectRef idx="3">
              <a:schemeClr val="accent3"/>
            </a:effectRef>
            <a:fontRef idx="minor">
              <a:schemeClr val="dk1">
                <a:hueOff val="0"/>
                <a:satOff val="0"/>
                <a:lumOff val="0"/>
                <a:alphaOff val="0"/>
              </a:schemeClr>
            </a:fontRef>
          </p:style>
        </p:sp>
        <p:sp>
          <p:nvSpPr>
            <p:cNvPr id="6" name="Rectangle 5"/>
            <p:cNvSpPr/>
            <p:nvPr/>
          </p:nvSpPr>
          <p:spPr>
            <a:xfrm>
              <a:off x="2093976" y="0"/>
              <a:ext cx="6089904" cy="3810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bg1"/>
                  </a:solidFill>
                </a:rPr>
                <a:t>As the data arrives, it’s buffered for a few seconds and then playback begins. As the audio is playing, more data is constantly arriving (streaming), and as long as you are receiving a constant stream of data, you will hear an uninterrupted amount of sound.</a:t>
              </a:r>
            </a:p>
            <a:p>
              <a:pPr lvl="0" algn="ctr" defTabSz="889000" rtl="0">
                <a:lnSpc>
                  <a:spcPct val="90000"/>
                </a:lnSpc>
                <a:spcBef>
                  <a:spcPct val="0"/>
                </a:spcBef>
                <a:spcAft>
                  <a:spcPct val="35000"/>
                </a:spcAft>
              </a:pPr>
              <a:endParaRPr lang="en-US" sz="2000" dirty="0">
                <a:solidFill>
                  <a:schemeClr val="bg1"/>
                </a:solidFill>
              </a:endParaRPr>
            </a:p>
            <a:p>
              <a:pPr lvl="0" algn="ctr" defTabSz="889000" rtl="0">
                <a:lnSpc>
                  <a:spcPct val="90000"/>
                </a:lnSpc>
                <a:spcBef>
                  <a:spcPct val="0"/>
                </a:spcBef>
                <a:spcAft>
                  <a:spcPct val="35000"/>
                </a:spcAft>
              </a:pPr>
              <a:r>
                <a:rPr lang="en-US" sz="2800" b="1" kern="1200" dirty="0" smtClean="0">
                  <a:solidFill>
                    <a:schemeClr val="bg1"/>
                  </a:solidFill>
                </a:rPr>
                <a:t>Why is buffering essential???</a:t>
              </a:r>
            </a:p>
            <a:p>
              <a:pPr lvl="0" algn="ctr" defTabSz="889000" rtl="0">
                <a:lnSpc>
                  <a:spcPct val="90000"/>
                </a:lnSpc>
                <a:spcBef>
                  <a:spcPct val="0"/>
                </a:spcBef>
                <a:spcAft>
                  <a:spcPct val="35000"/>
                </a:spcAft>
              </a:pPr>
              <a:endParaRPr lang="en-US" sz="2000" kern="1200" dirty="0" smtClean="0">
                <a:solidFill>
                  <a:schemeClr val="bg1"/>
                </a:solidFill>
              </a:endParaRPr>
            </a:p>
          </p:txBody>
        </p:sp>
      </p:grpSp>
    </p:spTree>
    <p:extLst>
      <p:ext uri="{BB962C8B-B14F-4D97-AF65-F5344CB8AC3E}">
        <p14:creationId xmlns:p14="http://schemas.microsoft.com/office/powerpoint/2010/main" val="187848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style>
          <a:lnRef idx="0">
            <a:schemeClr val="accent3"/>
          </a:lnRef>
          <a:fillRef idx="3">
            <a:schemeClr val="accent3"/>
          </a:fillRef>
          <a:effectRef idx="3">
            <a:schemeClr val="accent3"/>
          </a:effectRef>
          <a:fontRef idx="minor">
            <a:schemeClr val="lt1"/>
          </a:fontRef>
        </p:style>
        <p:txBody>
          <a:bodyPr vert="horz" anchor="ctr">
            <a:noAutofit/>
          </a:bodyPr>
          <a:lstStyle>
            <a:lvl1pPr algn="l" rtl="0" eaLnBrk="1" latinLnBrk="0" hangingPunct="1">
              <a:spcBef>
                <a:spcPct val="0"/>
              </a:spcBef>
              <a:buNone/>
              <a:defRPr kumimoji="0" sz="3600" b="1" kern="1200">
                <a:solidFill>
                  <a:schemeClr val="lt1"/>
                </a:solidFill>
                <a:effectLst>
                  <a:outerShdw blurRad="53975" dist="22860" dir="5400000" algn="tl" rotWithShape="0">
                    <a:srgbClr val="000000">
                      <a:alpha val="5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r>
              <a:rPr lang="en-US" sz="3400" dirty="0" smtClean="0">
                <a:solidFill>
                  <a:schemeClr val="bg1"/>
                </a:solidFill>
              </a:rPr>
              <a:t>Streaming Audio Buffering</a:t>
            </a:r>
            <a:endParaRPr lang="en-US" sz="3400" dirty="0">
              <a:solidFill>
                <a:schemeClr val="bg1"/>
              </a:solidFill>
            </a:endParaRPr>
          </a:p>
        </p:txBody>
      </p:sp>
      <p:sp>
        <p:nvSpPr>
          <p:cNvPr id="6" name="Content Placeholder 5"/>
          <p:cNvSpPr>
            <a:spLocks noGrp="1"/>
          </p:cNvSpPr>
          <p:nvPr>
            <p:ph idx="1"/>
          </p:nvPr>
        </p:nvSpPr>
        <p:spPr>
          <a:prstGeom prst="rect">
            <a:avLst/>
          </a:prstGeom>
        </p:spPr>
        <p:style>
          <a:lnRef idx="0">
            <a:schemeClr val="accent3"/>
          </a:lnRef>
          <a:fillRef idx="3">
            <a:schemeClr val="accent3"/>
          </a:fillRef>
          <a:effectRef idx="3">
            <a:schemeClr val="accent3"/>
          </a:effectRef>
          <a:fontRef idx="minor">
            <a:schemeClr val="dk1">
              <a:hueOff val="0"/>
              <a:satOff val="0"/>
              <a:lumOff val="0"/>
              <a:alphaOff val="0"/>
            </a:schemeClr>
          </a:fontRef>
        </p:style>
        <p:txBody>
          <a:bodyPr>
            <a:normAutofit/>
          </a:bodyPr>
          <a:lstStyle/>
          <a:p>
            <a:pPr marL="0" indent="0" algn="just">
              <a:buNone/>
            </a:pPr>
            <a:r>
              <a:rPr lang="en-US" dirty="0">
                <a:solidFill>
                  <a:schemeClr val="bg1"/>
                </a:solidFill>
              </a:rPr>
              <a:t>Reliable protocols, such as the Transmission Control Protocol (TCP), guarantee correct delivery of each bit in the media stream. However, they accomplish this with a system of timeouts and retries, which makes them more complex to implement. It also means that when there is data loss on the network, the media stream stalls while the protocol handlers detect the loss and retransmit the missing data</a:t>
            </a:r>
          </a:p>
        </p:txBody>
      </p:sp>
    </p:spTree>
    <p:extLst>
      <p:ext uri="{BB962C8B-B14F-4D97-AF65-F5344CB8AC3E}">
        <p14:creationId xmlns:p14="http://schemas.microsoft.com/office/powerpoint/2010/main" val="2027620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extLst>
              <p:ext uri="{D42A27DB-BD31-4B8C-83A1-F6EECF244321}">
                <p14:modId xmlns:p14="http://schemas.microsoft.com/office/powerpoint/2010/main" val="2894465454"/>
              </p:ext>
            </p:extLst>
          </p:nvPr>
        </p:nvGraphicFramePr>
        <p:xfrm>
          <a:off x="533400" y="1447800"/>
          <a:ext cx="393192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Content Placeholder 9"/>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4800600" y="1447800"/>
            <a:ext cx="3962400" cy="3958347"/>
          </a:xfrm>
        </p:spPr>
      </p:pic>
      <p:sp>
        <p:nvSpPr>
          <p:cNvPr id="5" name="Title 1"/>
          <p:cNvSpPr txBox="1">
            <a:spLocks/>
          </p:cNvSpPr>
          <p:nvPr/>
        </p:nvSpPr>
        <p:spPr>
          <a:xfrm>
            <a:off x="-27710" y="-20782"/>
            <a:ext cx="9171709" cy="1143000"/>
          </a:xfrm>
          <a:prstGeom prst="rect">
            <a:avLst/>
          </a:prstGeom>
        </p:spPr>
        <p:style>
          <a:lnRef idx="0">
            <a:schemeClr val="accent3"/>
          </a:lnRef>
          <a:fillRef idx="3">
            <a:schemeClr val="accent3"/>
          </a:fillRef>
          <a:effectRef idx="3">
            <a:schemeClr val="accent3"/>
          </a:effectRef>
          <a:fontRef idx="minor">
            <a:schemeClr val="lt1"/>
          </a:fontRef>
        </p:style>
        <p:txBody>
          <a:bodyPr vert="horz" anchor="ctr">
            <a:noAutofit/>
          </a:bodyPr>
          <a:lstStyle>
            <a:lvl1pPr algn="l" rtl="0" eaLnBrk="1" latinLnBrk="0" hangingPunct="1">
              <a:spcBef>
                <a:spcPct val="0"/>
              </a:spcBef>
              <a:buNone/>
              <a:defRPr kumimoji="0" sz="3600" b="1" kern="1200">
                <a:solidFill>
                  <a:schemeClr val="lt1"/>
                </a:solidFill>
                <a:effectLst>
                  <a:outerShdw blurRad="53975" dist="22860" dir="5400000" algn="tl" rotWithShape="0">
                    <a:srgbClr val="000000">
                      <a:alpha val="5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r>
              <a:rPr lang="en-US" sz="3400" dirty="0" smtClean="0">
                <a:solidFill>
                  <a:schemeClr val="bg1"/>
                </a:solidFill>
              </a:rPr>
              <a:t>The Leaky Bucket Buffer Model</a:t>
            </a:r>
            <a:endParaRPr lang="en-US" sz="3400" dirty="0">
              <a:solidFill>
                <a:schemeClr val="bg1"/>
              </a:solidFill>
            </a:endParaRPr>
          </a:p>
        </p:txBody>
      </p:sp>
    </p:spTree>
    <p:extLst>
      <p:ext uri="{BB962C8B-B14F-4D97-AF65-F5344CB8AC3E}">
        <p14:creationId xmlns:p14="http://schemas.microsoft.com/office/powerpoint/2010/main" val="6570142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36063660"/>
              </p:ext>
            </p:extLst>
          </p:nvPr>
        </p:nvGraphicFramePr>
        <p:xfrm>
          <a:off x="466204" y="1371600"/>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27710" y="-20782"/>
            <a:ext cx="9171709" cy="1143000"/>
          </a:xfrm>
          <a:prstGeom prst="rect">
            <a:avLst/>
          </a:prstGeom>
        </p:spPr>
        <p:style>
          <a:lnRef idx="0">
            <a:schemeClr val="accent3"/>
          </a:lnRef>
          <a:fillRef idx="3">
            <a:schemeClr val="accent3"/>
          </a:fillRef>
          <a:effectRef idx="3">
            <a:schemeClr val="accent3"/>
          </a:effectRef>
          <a:fontRef idx="minor">
            <a:schemeClr val="lt1"/>
          </a:fontRef>
        </p:style>
        <p:txBody>
          <a:bodyPr vert="horz" anchor="ctr">
            <a:noAutofit/>
          </a:bodyPr>
          <a:lstStyle>
            <a:lvl1pPr algn="l" rtl="0" eaLnBrk="1" latinLnBrk="0" hangingPunct="1">
              <a:spcBef>
                <a:spcPct val="0"/>
              </a:spcBef>
              <a:buNone/>
              <a:defRPr kumimoji="0" sz="3600" b="1" kern="1200">
                <a:solidFill>
                  <a:schemeClr val="lt1"/>
                </a:solidFill>
                <a:effectLst>
                  <a:outerShdw blurRad="53975" dist="22860" dir="5400000" algn="tl" rotWithShape="0">
                    <a:srgbClr val="000000">
                      <a:alpha val="5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r>
              <a:rPr lang="en-US" sz="3400" dirty="0" smtClean="0">
                <a:solidFill>
                  <a:schemeClr val="bg1"/>
                </a:solidFill>
              </a:rPr>
              <a:t>Streaming Audio Requirements</a:t>
            </a:r>
            <a:endParaRPr lang="en-US" sz="3400" dirty="0">
              <a:solidFill>
                <a:schemeClr val="bg1"/>
              </a:solidFill>
            </a:endParaRPr>
          </a:p>
        </p:txBody>
      </p:sp>
    </p:spTree>
    <p:extLst>
      <p:ext uri="{BB962C8B-B14F-4D97-AF65-F5344CB8AC3E}">
        <p14:creationId xmlns:p14="http://schemas.microsoft.com/office/powerpoint/2010/main" val="10045092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2439</Words>
  <Application>Microsoft Office PowerPoint</Application>
  <PresentationFormat>On-screen Show (4:3)</PresentationFormat>
  <Paragraphs>164</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Digitizing </vt:lpstr>
      <vt:lpstr>PowerPoint Presentation</vt:lpstr>
      <vt:lpstr>PowerPoint Presentation</vt:lpstr>
      <vt:lpstr>Streaming Audio Process</vt:lpstr>
      <vt:lpstr>Streaming Audio Buffering</vt:lpstr>
      <vt:lpstr>PowerPoint Presentation</vt:lpstr>
      <vt:lpstr>PowerPoint Presentation</vt:lpstr>
      <vt:lpstr>PowerPoint Presentation</vt:lpstr>
      <vt:lpstr>PowerPoint Presentation</vt:lpstr>
      <vt:lpstr>How Video Streaming Works</vt:lpstr>
      <vt:lpstr>PowerPoint Presentation</vt:lpstr>
      <vt:lpstr>The JPEG Standard</vt:lpstr>
      <vt:lpstr>PowerPoint Presentation</vt:lpstr>
      <vt:lpstr>PowerPoint Presentation</vt:lpstr>
      <vt:lpstr>PowerPoint Presentation</vt:lpstr>
      <vt:lpstr>PowerPoint Presentation</vt:lpstr>
      <vt:lpstr>PowerPoint Presentation</vt:lpstr>
      <vt:lpstr>Content Delivery</vt:lpstr>
      <vt:lpstr>Server Farms</vt:lpstr>
      <vt:lpstr>Server Farms</vt:lpstr>
      <vt:lpstr>PowerPoint Presentation</vt:lpstr>
      <vt:lpstr>PowerPoint Presentation</vt:lpstr>
      <vt:lpstr>Caching</vt:lpstr>
      <vt:lpstr>Web Proxy</vt:lpstr>
      <vt:lpstr>Web Proxy</vt:lpstr>
      <vt:lpstr>Content Distribution Networks (CDN)</vt:lpstr>
      <vt:lpstr>Content Distribution Networks</vt:lpstr>
      <vt:lpstr>P2P (Peer to Peer) Networks</vt:lpstr>
      <vt:lpstr>P2P (Peer to Peer) Networks vs. Server </vt:lpstr>
      <vt:lpstr>P2P (Peer to Peer) Networks</vt:lpstr>
      <vt:lpstr>BitTorrent</vt:lpstr>
      <vt:lpstr>BitTorrent</vt:lpstr>
      <vt:lpstr>Distributed Hash Tables or Structured Peer to Peer Networks</vt:lpstr>
      <vt:lpstr>Distributed Hash Tables</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coldsteelz</dc:creator>
  <cp:lastModifiedBy>Tzacheva, Angelina</cp:lastModifiedBy>
  <cp:revision>25</cp:revision>
  <dcterms:created xsi:type="dcterms:W3CDTF">2015-04-06T00:35:27Z</dcterms:created>
  <dcterms:modified xsi:type="dcterms:W3CDTF">2015-04-30T00:09:25Z</dcterms:modified>
</cp:coreProperties>
</file>