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9"/>
  </p:notesMasterIdLst>
  <p:sldIdLst>
    <p:sldId id="302" r:id="rId2"/>
    <p:sldId id="297" r:id="rId3"/>
    <p:sldId id="298" r:id="rId4"/>
    <p:sldId id="256" r:id="rId5"/>
    <p:sldId id="299" r:id="rId6"/>
    <p:sldId id="300" r:id="rId7"/>
    <p:sldId id="301" r:id="rId8"/>
    <p:sldId id="303" r:id="rId9"/>
    <p:sldId id="264" r:id="rId10"/>
    <p:sldId id="259" r:id="rId11"/>
    <p:sldId id="292" r:id="rId12"/>
    <p:sldId id="260" r:id="rId13"/>
    <p:sldId id="268" r:id="rId14"/>
    <p:sldId id="270" r:id="rId15"/>
    <p:sldId id="267" r:id="rId16"/>
    <p:sldId id="269" r:id="rId17"/>
    <p:sldId id="266" r:id="rId18"/>
    <p:sldId id="273" r:id="rId19"/>
    <p:sldId id="275" r:id="rId20"/>
    <p:sldId id="274" r:id="rId21"/>
    <p:sldId id="278" r:id="rId22"/>
    <p:sldId id="277" r:id="rId23"/>
    <p:sldId id="276" r:id="rId24"/>
    <p:sldId id="272" r:id="rId25"/>
    <p:sldId id="279" r:id="rId26"/>
    <p:sldId id="281" r:id="rId27"/>
    <p:sldId id="271" r:id="rId28"/>
    <p:sldId id="280" r:id="rId29"/>
    <p:sldId id="265" r:id="rId30"/>
    <p:sldId id="285" r:id="rId31"/>
    <p:sldId id="290" r:id="rId32"/>
    <p:sldId id="291" r:id="rId33"/>
    <p:sldId id="284" r:id="rId34"/>
    <p:sldId id="304" r:id="rId35"/>
    <p:sldId id="283" r:id="rId36"/>
    <p:sldId id="289" r:id="rId37"/>
    <p:sldId id="262" r:id="rId38"/>
  </p:sldIdLst>
  <p:sldSz cx="9144000" cy="6858000" type="screen4x3"/>
  <p:notesSz cx="6858000" cy="9144000"/>
  <p:defaultTextStyle>
    <a:defPPr>
      <a:defRPr lang="zh-CN"/>
    </a:defPPr>
    <a:lvl1pPr algn="l" rtl="0" fontAlgn="base">
      <a:spcBef>
        <a:spcPct val="0"/>
      </a:spcBef>
      <a:spcAft>
        <a:spcPct val="0"/>
      </a:spcAft>
      <a:defRPr kern="1200">
        <a:solidFill>
          <a:schemeClr val="tx1"/>
        </a:solidFill>
        <a:latin typeface="Arial" charset="0"/>
        <a:ea typeface="宋体"/>
        <a:cs typeface="宋体"/>
      </a:defRPr>
    </a:lvl1pPr>
    <a:lvl2pPr marL="457200" algn="l" rtl="0" fontAlgn="base">
      <a:spcBef>
        <a:spcPct val="0"/>
      </a:spcBef>
      <a:spcAft>
        <a:spcPct val="0"/>
      </a:spcAft>
      <a:defRPr kern="1200">
        <a:solidFill>
          <a:schemeClr val="tx1"/>
        </a:solidFill>
        <a:latin typeface="Arial" charset="0"/>
        <a:ea typeface="宋体"/>
        <a:cs typeface="宋体"/>
      </a:defRPr>
    </a:lvl2pPr>
    <a:lvl3pPr marL="914400" algn="l" rtl="0" fontAlgn="base">
      <a:spcBef>
        <a:spcPct val="0"/>
      </a:spcBef>
      <a:spcAft>
        <a:spcPct val="0"/>
      </a:spcAft>
      <a:defRPr kern="1200">
        <a:solidFill>
          <a:schemeClr val="tx1"/>
        </a:solidFill>
        <a:latin typeface="Arial" charset="0"/>
        <a:ea typeface="宋体"/>
        <a:cs typeface="宋体"/>
      </a:defRPr>
    </a:lvl3pPr>
    <a:lvl4pPr marL="1371600" algn="l" rtl="0" fontAlgn="base">
      <a:spcBef>
        <a:spcPct val="0"/>
      </a:spcBef>
      <a:spcAft>
        <a:spcPct val="0"/>
      </a:spcAft>
      <a:defRPr kern="1200">
        <a:solidFill>
          <a:schemeClr val="tx1"/>
        </a:solidFill>
        <a:latin typeface="Arial" charset="0"/>
        <a:ea typeface="宋体"/>
        <a:cs typeface="宋体"/>
      </a:defRPr>
    </a:lvl4pPr>
    <a:lvl5pPr marL="1828800" algn="l" rtl="0" fontAlgn="base">
      <a:spcBef>
        <a:spcPct val="0"/>
      </a:spcBef>
      <a:spcAft>
        <a:spcPct val="0"/>
      </a:spcAft>
      <a:defRPr kern="1200">
        <a:solidFill>
          <a:schemeClr val="tx1"/>
        </a:solidFill>
        <a:latin typeface="Arial" charset="0"/>
        <a:ea typeface="宋体"/>
        <a:cs typeface="宋体"/>
      </a:defRPr>
    </a:lvl5pPr>
    <a:lvl6pPr marL="2286000" algn="l" defTabSz="914400" rtl="0" eaLnBrk="1" latinLnBrk="0" hangingPunct="1">
      <a:defRPr kern="1200">
        <a:solidFill>
          <a:schemeClr val="tx1"/>
        </a:solidFill>
        <a:latin typeface="Arial" charset="0"/>
        <a:ea typeface="宋体"/>
        <a:cs typeface="宋体"/>
      </a:defRPr>
    </a:lvl6pPr>
    <a:lvl7pPr marL="2743200" algn="l" defTabSz="914400" rtl="0" eaLnBrk="1" latinLnBrk="0" hangingPunct="1">
      <a:defRPr kern="1200">
        <a:solidFill>
          <a:schemeClr val="tx1"/>
        </a:solidFill>
        <a:latin typeface="Arial" charset="0"/>
        <a:ea typeface="宋体"/>
        <a:cs typeface="宋体"/>
      </a:defRPr>
    </a:lvl7pPr>
    <a:lvl8pPr marL="3200400" algn="l" defTabSz="914400" rtl="0" eaLnBrk="1" latinLnBrk="0" hangingPunct="1">
      <a:defRPr kern="1200">
        <a:solidFill>
          <a:schemeClr val="tx1"/>
        </a:solidFill>
        <a:latin typeface="Arial" charset="0"/>
        <a:ea typeface="宋体"/>
        <a:cs typeface="宋体"/>
      </a:defRPr>
    </a:lvl8pPr>
    <a:lvl9pPr marL="3657600" algn="l" defTabSz="914400" rtl="0" eaLnBrk="1" latinLnBrk="0" hangingPunct="1">
      <a:defRPr kern="1200">
        <a:solidFill>
          <a:schemeClr val="tx1"/>
        </a:solidFill>
        <a:latin typeface="Arial" charset="0"/>
        <a:ea typeface="宋体"/>
        <a:cs typeface="宋体"/>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clrMru>
    <a:srgbClr val="8FCF01"/>
    <a:srgbClr val="FF5BA5"/>
    <a:srgbClr val="FFFF43"/>
    <a:srgbClr val="BCFE2A"/>
    <a:srgbClr val="E1FF9F"/>
    <a:srgbClr val="ECFFC1"/>
    <a:srgbClr val="F4EE00"/>
    <a:srgbClr val="D0005E"/>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12" autoAdjust="0"/>
    <p:restoredTop sz="94660"/>
  </p:normalViewPr>
  <p:slideViewPr>
    <p:cSldViewPr>
      <p:cViewPr>
        <p:scale>
          <a:sx n="66" d="100"/>
          <a:sy n="66" d="100"/>
        </p:scale>
        <p:origin x="-2286" y="-73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ea typeface="+mn-ea"/>
                <a:cs typeface="+mn-cs"/>
              </a:defRPr>
            </a:lvl1pPr>
          </a:lstStyle>
          <a:p>
            <a:pPr>
              <a:defRPr/>
            </a:pPr>
            <a:fld id="{EA05A38F-D527-4D27-B220-BEDB9F14A42A}" type="datetimeFigureOut">
              <a:rPr lang="zh-CN" altLang="en-US"/>
              <a:pPr>
                <a:defRPr/>
              </a:pPr>
              <a:t>2015-5-6</a:t>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zh-CN" altLang="en-US" noProof="0"/>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zh-CN" altLang="en-US" noProof="0" smtClean="0"/>
              <a:t>单击此处编辑母版文本样式</a:t>
            </a:r>
          </a:p>
          <a:p>
            <a:pPr lvl="1"/>
            <a:r>
              <a:rPr lang="zh-CN" altLang="en-US" noProof="0" smtClean="0"/>
              <a:t>第二级</a:t>
            </a:r>
          </a:p>
          <a:p>
            <a:pPr lvl="2"/>
            <a:r>
              <a:rPr lang="zh-CN" altLang="en-US" noProof="0" smtClean="0"/>
              <a:t>第三级</a:t>
            </a:r>
          </a:p>
          <a:p>
            <a:pPr lvl="3"/>
            <a:r>
              <a:rPr lang="zh-CN" altLang="en-US" noProof="0" smtClean="0"/>
              <a:t>第四级</a:t>
            </a:r>
          </a:p>
          <a:p>
            <a:pPr lvl="4"/>
            <a:r>
              <a:rPr lang="zh-CN" altLang="en-US" noProof="0" smtClean="0"/>
              <a:t>第五级</a:t>
            </a:r>
            <a:endParaRPr lang="zh-CN" altLang="en-US" noProof="0"/>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ea typeface="+mn-ea"/>
                <a:cs typeface="+mn-cs"/>
              </a:defRPr>
            </a:lvl1pPr>
          </a:lstStyle>
          <a:p>
            <a:pPr>
              <a:defRPr/>
            </a:pPr>
            <a:fld id="{F1E41F11-E14D-4B01-AF67-51A7069B19C1}" type="slidenum">
              <a:rPr lang="zh-CN" altLang="en-US"/>
              <a:pPr>
                <a:defRPr/>
              </a:pPr>
              <a:t>‹#›</a:t>
            </a:fld>
            <a:endParaRPr lang="zh-CN" alt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宋体"/>
      </a:defRPr>
    </a:lvl1pPr>
    <a:lvl2pPr marL="457200" algn="l" rtl="0" fontAlgn="base">
      <a:spcBef>
        <a:spcPct val="30000"/>
      </a:spcBef>
      <a:spcAft>
        <a:spcPct val="0"/>
      </a:spcAft>
      <a:defRPr sz="1200" kern="1200">
        <a:solidFill>
          <a:schemeClr val="tx1"/>
        </a:solidFill>
        <a:latin typeface="+mn-lt"/>
        <a:ea typeface="+mn-ea"/>
        <a:cs typeface="宋体"/>
      </a:defRPr>
    </a:lvl2pPr>
    <a:lvl3pPr marL="914400" algn="l" rtl="0" fontAlgn="base">
      <a:spcBef>
        <a:spcPct val="30000"/>
      </a:spcBef>
      <a:spcAft>
        <a:spcPct val="0"/>
      </a:spcAft>
      <a:defRPr sz="1200" kern="1200">
        <a:solidFill>
          <a:schemeClr val="tx1"/>
        </a:solidFill>
        <a:latin typeface="+mn-lt"/>
        <a:ea typeface="+mn-ea"/>
        <a:cs typeface="宋体"/>
      </a:defRPr>
    </a:lvl3pPr>
    <a:lvl4pPr marL="1371600" algn="l" rtl="0" fontAlgn="base">
      <a:spcBef>
        <a:spcPct val="30000"/>
      </a:spcBef>
      <a:spcAft>
        <a:spcPct val="0"/>
      </a:spcAft>
      <a:defRPr sz="1200" kern="1200">
        <a:solidFill>
          <a:schemeClr val="tx1"/>
        </a:solidFill>
        <a:latin typeface="+mn-lt"/>
        <a:ea typeface="+mn-ea"/>
        <a:cs typeface="宋体"/>
      </a:defRPr>
    </a:lvl4pPr>
    <a:lvl5pPr marL="1828800" algn="l" rtl="0" fontAlgn="base">
      <a:spcBef>
        <a:spcPct val="30000"/>
      </a:spcBef>
      <a:spcAft>
        <a:spcPct val="0"/>
      </a:spcAft>
      <a:defRPr sz="1200" kern="1200">
        <a:solidFill>
          <a:schemeClr val="tx1"/>
        </a:solidFill>
        <a:latin typeface="+mn-lt"/>
        <a:ea typeface="+mn-ea"/>
        <a:cs typeface="宋体"/>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幻灯片图像占位符 1"/>
          <p:cNvSpPr>
            <a:spLocks noGrp="1" noRot="1" noChangeAspect="1"/>
          </p:cNvSpPr>
          <p:nvPr>
            <p:ph type="sldImg"/>
          </p:nvPr>
        </p:nvSpPr>
        <p:spPr bwMode="auto">
          <a:noFill/>
          <a:ln>
            <a:solidFill>
              <a:srgbClr val="000000"/>
            </a:solidFill>
            <a:miter lim="800000"/>
            <a:headEnd/>
            <a:tailEnd/>
          </a:ln>
        </p:spPr>
      </p:sp>
      <p:sp>
        <p:nvSpPr>
          <p:cNvPr id="32770" name="备注占位符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zh-CN" altLang="en-US" smtClean="0"/>
          </a:p>
        </p:txBody>
      </p:sp>
      <p:sp>
        <p:nvSpPr>
          <p:cNvPr id="32771"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2AAF5598-1DCD-475F-B89D-7F8ECC6E64B2}" type="slidenum">
              <a:rPr lang="zh-CN" altLang="en-US">
                <a:cs typeface="宋体"/>
              </a:rPr>
              <a:pPr fontAlgn="base">
                <a:spcBef>
                  <a:spcPct val="0"/>
                </a:spcBef>
                <a:spcAft>
                  <a:spcPct val="0"/>
                </a:spcAft>
              </a:pPr>
              <a:t>17</a:t>
            </a:fld>
            <a:endParaRPr lang="en-US" altLang="zh-CN">
              <a:cs typeface="宋体"/>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lvl1pPr>
              <a:defRPr/>
            </a:lvl1pPr>
          </a:lstStyle>
          <a:p>
            <a:pPr>
              <a:defRPr/>
            </a:pPr>
            <a:fld id="{1A8B2AD4-54C7-44D4-AA6B-C767AC75DCE9}" type="datetimeFigureOut">
              <a:rPr lang="zh-CN" altLang="en-US"/>
              <a:pPr>
                <a:defRPr/>
              </a:pPr>
              <a:t>2015-5-6</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57F8725C-D48D-4E21-B5CA-64C52117E697}" type="slidenum">
              <a:rPr lang="zh-CN" altLang="en-US"/>
              <a:pPr>
                <a:defRPr/>
              </a:pPr>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pPr>
              <a:defRPr/>
            </a:pPr>
            <a:fld id="{3217BBB6-569A-4C21-BAD9-BD0C6BFA124B}" type="datetimeFigureOut">
              <a:rPr lang="zh-CN" altLang="en-US"/>
              <a:pPr>
                <a:defRPr/>
              </a:pPr>
              <a:t>2015-5-6</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897A6CFA-D4C7-4DAA-B3C1-099CBF6AA987}" type="slidenum">
              <a:rPr lang="zh-CN" altLang="en-US"/>
              <a:pPr>
                <a:defRPr/>
              </a:pPr>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pPr>
              <a:defRPr/>
            </a:pPr>
            <a:fld id="{DBB3A44B-52A8-4A99-9B10-6C250CC55CC0}" type="datetimeFigureOut">
              <a:rPr lang="zh-CN" altLang="en-US"/>
              <a:pPr>
                <a:defRPr/>
              </a:pPr>
              <a:t>2015-5-6</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7E1C4B79-0DE3-4C5C-BE76-116E5F158AF4}" type="slidenum">
              <a:rPr lang="zh-CN" altLang="en-US"/>
              <a:pPr>
                <a:defRPr/>
              </a:pPr>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pPr>
              <a:defRPr/>
            </a:pPr>
            <a:fld id="{34FA47AC-50A8-4A6F-BE53-7AA9D6AF076E}" type="datetimeFigureOut">
              <a:rPr lang="zh-CN" altLang="en-US"/>
              <a:pPr>
                <a:defRPr/>
              </a:pPr>
              <a:t>2015-5-6</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DC70B3B1-E598-4D7B-BD44-E6D52729F90A}" type="slidenum">
              <a:rPr lang="zh-CN" altLang="en-US"/>
              <a:pPr>
                <a:defRPr/>
              </a:pPr>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lvl1pPr>
              <a:defRPr/>
            </a:lvl1pPr>
          </a:lstStyle>
          <a:p>
            <a:pPr>
              <a:defRPr/>
            </a:pPr>
            <a:fld id="{0A43A311-0BBD-43EE-BC86-287D26AD167E}" type="datetimeFigureOut">
              <a:rPr lang="zh-CN" altLang="en-US"/>
              <a:pPr>
                <a:defRPr/>
              </a:pPr>
              <a:t>2015-5-6</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8F72233E-532E-4C19-863E-F82B8B3156B5}" type="slidenum">
              <a:rPr lang="zh-CN" altLang="en-US"/>
              <a:pPr>
                <a:defRPr/>
              </a:pPr>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3"/>
          <p:cNvSpPr>
            <a:spLocks noGrp="1"/>
          </p:cNvSpPr>
          <p:nvPr>
            <p:ph type="dt" sz="half" idx="10"/>
          </p:nvPr>
        </p:nvSpPr>
        <p:spPr/>
        <p:txBody>
          <a:bodyPr/>
          <a:lstStyle>
            <a:lvl1pPr>
              <a:defRPr/>
            </a:lvl1pPr>
          </a:lstStyle>
          <a:p>
            <a:pPr>
              <a:defRPr/>
            </a:pPr>
            <a:fld id="{6A67E83B-CC85-4AE0-B959-85C72A8B583F}" type="datetimeFigureOut">
              <a:rPr lang="zh-CN" altLang="en-US"/>
              <a:pPr>
                <a:defRPr/>
              </a:pPr>
              <a:t>2015-5-6</a:t>
            </a:fld>
            <a:endParaRPr lang="zh-CN" altLang="en-US"/>
          </a:p>
        </p:txBody>
      </p:sp>
      <p:sp>
        <p:nvSpPr>
          <p:cNvPr id="6" name="页脚占位符 4"/>
          <p:cNvSpPr>
            <a:spLocks noGrp="1"/>
          </p:cNvSpPr>
          <p:nvPr>
            <p:ph type="ftr" sz="quarter" idx="11"/>
          </p:nvPr>
        </p:nvSpPr>
        <p:spPr/>
        <p:txBody>
          <a:bodyPr/>
          <a:lstStyle>
            <a:lvl1pPr>
              <a:defRPr/>
            </a:lvl1pPr>
          </a:lstStyle>
          <a:p>
            <a:pPr>
              <a:defRPr/>
            </a:pPr>
            <a:endParaRPr lang="zh-CN" altLang="en-US"/>
          </a:p>
        </p:txBody>
      </p:sp>
      <p:sp>
        <p:nvSpPr>
          <p:cNvPr id="7" name="灯片编号占位符 5"/>
          <p:cNvSpPr>
            <a:spLocks noGrp="1"/>
          </p:cNvSpPr>
          <p:nvPr>
            <p:ph type="sldNum" sz="quarter" idx="12"/>
          </p:nvPr>
        </p:nvSpPr>
        <p:spPr/>
        <p:txBody>
          <a:bodyPr/>
          <a:lstStyle>
            <a:lvl1pPr>
              <a:defRPr/>
            </a:lvl1pPr>
          </a:lstStyle>
          <a:p>
            <a:pPr>
              <a:defRPr/>
            </a:pPr>
            <a:fld id="{1039F437-17D7-4D3C-A7BA-B6C10AEB1D7C}" type="slidenum">
              <a:rPr lang="zh-CN" altLang="en-US"/>
              <a:pPr>
                <a:defRPr/>
              </a:pPr>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3"/>
          <p:cNvSpPr>
            <a:spLocks noGrp="1"/>
          </p:cNvSpPr>
          <p:nvPr>
            <p:ph type="dt" sz="half" idx="10"/>
          </p:nvPr>
        </p:nvSpPr>
        <p:spPr/>
        <p:txBody>
          <a:bodyPr/>
          <a:lstStyle>
            <a:lvl1pPr>
              <a:defRPr/>
            </a:lvl1pPr>
          </a:lstStyle>
          <a:p>
            <a:pPr>
              <a:defRPr/>
            </a:pPr>
            <a:fld id="{99C8D044-3BBA-4FC1-8BC2-FA788D26616F}" type="datetimeFigureOut">
              <a:rPr lang="zh-CN" altLang="en-US"/>
              <a:pPr>
                <a:defRPr/>
              </a:pPr>
              <a:t>2015-5-6</a:t>
            </a:fld>
            <a:endParaRPr lang="zh-CN" altLang="en-US"/>
          </a:p>
        </p:txBody>
      </p:sp>
      <p:sp>
        <p:nvSpPr>
          <p:cNvPr id="8" name="页脚占位符 4"/>
          <p:cNvSpPr>
            <a:spLocks noGrp="1"/>
          </p:cNvSpPr>
          <p:nvPr>
            <p:ph type="ftr" sz="quarter" idx="11"/>
          </p:nvPr>
        </p:nvSpPr>
        <p:spPr/>
        <p:txBody>
          <a:bodyPr/>
          <a:lstStyle>
            <a:lvl1pPr>
              <a:defRPr/>
            </a:lvl1pPr>
          </a:lstStyle>
          <a:p>
            <a:pPr>
              <a:defRPr/>
            </a:pPr>
            <a:endParaRPr lang="zh-CN" altLang="en-US"/>
          </a:p>
        </p:txBody>
      </p:sp>
      <p:sp>
        <p:nvSpPr>
          <p:cNvPr id="9" name="灯片编号占位符 5"/>
          <p:cNvSpPr>
            <a:spLocks noGrp="1"/>
          </p:cNvSpPr>
          <p:nvPr>
            <p:ph type="sldNum" sz="quarter" idx="12"/>
          </p:nvPr>
        </p:nvSpPr>
        <p:spPr/>
        <p:txBody>
          <a:bodyPr/>
          <a:lstStyle>
            <a:lvl1pPr>
              <a:defRPr/>
            </a:lvl1pPr>
          </a:lstStyle>
          <a:p>
            <a:pPr>
              <a:defRPr/>
            </a:pPr>
            <a:fld id="{67E41034-D682-4899-8087-9CF88369E352}" type="slidenum">
              <a:rPr lang="zh-CN" altLang="en-US"/>
              <a:pPr>
                <a:defRPr/>
              </a:pPr>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3"/>
          <p:cNvSpPr>
            <a:spLocks noGrp="1"/>
          </p:cNvSpPr>
          <p:nvPr>
            <p:ph type="dt" sz="half" idx="10"/>
          </p:nvPr>
        </p:nvSpPr>
        <p:spPr/>
        <p:txBody>
          <a:bodyPr/>
          <a:lstStyle>
            <a:lvl1pPr>
              <a:defRPr/>
            </a:lvl1pPr>
          </a:lstStyle>
          <a:p>
            <a:pPr>
              <a:defRPr/>
            </a:pPr>
            <a:fld id="{0D34EC18-3E3E-41D2-954A-77AF6D0B92F2}" type="datetimeFigureOut">
              <a:rPr lang="zh-CN" altLang="en-US"/>
              <a:pPr>
                <a:defRPr/>
              </a:pPr>
              <a:t>2015-5-6</a:t>
            </a:fld>
            <a:endParaRPr lang="zh-CN" altLang="en-US"/>
          </a:p>
        </p:txBody>
      </p:sp>
      <p:sp>
        <p:nvSpPr>
          <p:cNvPr id="4" name="页脚占位符 4"/>
          <p:cNvSpPr>
            <a:spLocks noGrp="1"/>
          </p:cNvSpPr>
          <p:nvPr>
            <p:ph type="ftr" sz="quarter" idx="11"/>
          </p:nvPr>
        </p:nvSpPr>
        <p:spPr/>
        <p:txBody>
          <a:bodyPr/>
          <a:lstStyle>
            <a:lvl1pPr>
              <a:defRPr/>
            </a:lvl1pPr>
          </a:lstStyle>
          <a:p>
            <a:pPr>
              <a:defRPr/>
            </a:pPr>
            <a:endParaRPr lang="zh-CN" altLang="en-US"/>
          </a:p>
        </p:txBody>
      </p:sp>
      <p:sp>
        <p:nvSpPr>
          <p:cNvPr id="5" name="灯片编号占位符 5"/>
          <p:cNvSpPr>
            <a:spLocks noGrp="1"/>
          </p:cNvSpPr>
          <p:nvPr>
            <p:ph type="sldNum" sz="quarter" idx="12"/>
          </p:nvPr>
        </p:nvSpPr>
        <p:spPr/>
        <p:txBody>
          <a:bodyPr/>
          <a:lstStyle>
            <a:lvl1pPr>
              <a:defRPr/>
            </a:lvl1pPr>
          </a:lstStyle>
          <a:p>
            <a:pPr>
              <a:defRPr/>
            </a:pPr>
            <a:fld id="{2B000902-B196-449D-828F-9688DC08ED70}" type="slidenum">
              <a:rPr lang="zh-CN" altLang="en-US"/>
              <a:pPr>
                <a:defRPr/>
              </a:pPr>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3"/>
          <p:cNvSpPr>
            <a:spLocks noGrp="1"/>
          </p:cNvSpPr>
          <p:nvPr>
            <p:ph type="dt" sz="half" idx="10"/>
          </p:nvPr>
        </p:nvSpPr>
        <p:spPr/>
        <p:txBody>
          <a:bodyPr/>
          <a:lstStyle>
            <a:lvl1pPr>
              <a:defRPr/>
            </a:lvl1pPr>
          </a:lstStyle>
          <a:p>
            <a:pPr>
              <a:defRPr/>
            </a:pPr>
            <a:fld id="{0BE7CABB-D5DD-4A4C-B3FF-8A8FAFF452CE}" type="datetimeFigureOut">
              <a:rPr lang="zh-CN" altLang="en-US"/>
              <a:pPr>
                <a:defRPr/>
              </a:pPr>
              <a:t>2015-5-6</a:t>
            </a:fld>
            <a:endParaRPr lang="zh-CN" altLang="en-US"/>
          </a:p>
        </p:txBody>
      </p:sp>
      <p:sp>
        <p:nvSpPr>
          <p:cNvPr id="3" name="页脚占位符 4"/>
          <p:cNvSpPr>
            <a:spLocks noGrp="1"/>
          </p:cNvSpPr>
          <p:nvPr>
            <p:ph type="ftr" sz="quarter" idx="11"/>
          </p:nvPr>
        </p:nvSpPr>
        <p:spPr/>
        <p:txBody>
          <a:bodyPr/>
          <a:lstStyle>
            <a:lvl1pPr>
              <a:defRPr/>
            </a:lvl1pPr>
          </a:lstStyle>
          <a:p>
            <a:pPr>
              <a:defRPr/>
            </a:pPr>
            <a:endParaRPr lang="zh-CN" altLang="en-US"/>
          </a:p>
        </p:txBody>
      </p:sp>
      <p:sp>
        <p:nvSpPr>
          <p:cNvPr id="4" name="灯片编号占位符 5"/>
          <p:cNvSpPr>
            <a:spLocks noGrp="1"/>
          </p:cNvSpPr>
          <p:nvPr>
            <p:ph type="sldNum" sz="quarter" idx="12"/>
          </p:nvPr>
        </p:nvSpPr>
        <p:spPr/>
        <p:txBody>
          <a:bodyPr/>
          <a:lstStyle>
            <a:lvl1pPr>
              <a:defRPr/>
            </a:lvl1pPr>
          </a:lstStyle>
          <a:p>
            <a:pPr>
              <a:defRPr/>
            </a:pPr>
            <a:fld id="{AEF6F846-4CC0-4B12-9212-693876D9FD21}" type="slidenum">
              <a:rPr lang="zh-CN" altLang="en-US"/>
              <a:pPr>
                <a:defRPr/>
              </a:pPr>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3"/>
          <p:cNvSpPr>
            <a:spLocks noGrp="1"/>
          </p:cNvSpPr>
          <p:nvPr>
            <p:ph type="dt" sz="half" idx="10"/>
          </p:nvPr>
        </p:nvSpPr>
        <p:spPr/>
        <p:txBody>
          <a:bodyPr/>
          <a:lstStyle>
            <a:lvl1pPr>
              <a:defRPr/>
            </a:lvl1pPr>
          </a:lstStyle>
          <a:p>
            <a:pPr>
              <a:defRPr/>
            </a:pPr>
            <a:fld id="{5B3FA3DB-5879-44F6-B6E6-458A7CA16632}" type="datetimeFigureOut">
              <a:rPr lang="zh-CN" altLang="en-US"/>
              <a:pPr>
                <a:defRPr/>
              </a:pPr>
              <a:t>2015-5-6</a:t>
            </a:fld>
            <a:endParaRPr lang="zh-CN" altLang="en-US"/>
          </a:p>
        </p:txBody>
      </p:sp>
      <p:sp>
        <p:nvSpPr>
          <p:cNvPr id="6" name="页脚占位符 4"/>
          <p:cNvSpPr>
            <a:spLocks noGrp="1"/>
          </p:cNvSpPr>
          <p:nvPr>
            <p:ph type="ftr" sz="quarter" idx="11"/>
          </p:nvPr>
        </p:nvSpPr>
        <p:spPr/>
        <p:txBody>
          <a:bodyPr/>
          <a:lstStyle>
            <a:lvl1pPr>
              <a:defRPr/>
            </a:lvl1pPr>
          </a:lstStyle>
          <a:p>
            <a:pPr>
              <a:defRPr/>
            </a:pPr>
            <a:endParaRPr lang="zh-CN" altLang="en-US"/>
          </a:p>
        </p:txBody>
      </p:sp>
      <p:sp>
        <p:nvSpPr>
          <p:cNvPr id="7" name="灯片编号占位符 5"/>
          <p:cNvSpPr>
            <a:spLocks noGrp="1"/>
          </p:cNvSpPr>
          <p:nvPr>
            <p:ph type="sldNum" sz="quarter" idx="12"/>
          </p:nvPr>
        </p:nvSpPr>
        <p:spPr/>
        <p:txBody>
          <a:bodyPr/>
          <a:lstStyle>
            <a:lvl1pPr>
              <a:defRPr/>
            </a:lvl1pPr>
          </a:lstStyle>
          <a:p>
            <a:pPr>
              <a:defRPr/>
            </a:pPr>
            <a:fld id="{DD0F463B-E6FE-45AE-80D9-E875FA8CA2F3}" type="slidenum">
              <a:rPr lang="zh-CN" altLang="en-US"/>
              <a:pPr>
                <a:defRPr/>
              </a:pPr>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3"/>
          <p:cNvSpPr>
            <a:spLocks noGrp="1"/>
          </p:cNvSpPr>
          <p:nvPr>
            <p:ph type="dt" sz="half" idx="10"/>
          </p:nvPr>
        </p:nvSpPr>
        <p:spPr/>
        <p:txBody>
          <a:bodyPr/>
          <a:lstStyle>
            <a:lvl1pPr>
              <a:defRPr/>
            </a:lvl1pPr>
          </a:lstStyle>
          <a:p>
            <a:pPr>
              <a:defRPr/>
            </a:pPr>
            <a:fld id="{51E1C2AA-864C-4B05-A906-5DD009C733D2}" type="datetimeFigureOut">
              <a:rPr lang="zh-CN" altLang="en-US"/>
              <a:pPr>
                <a:defRPr/>
              </a:pPr>
              <a:t>2015-5-6</a:t>
            </a:fld>
            <a:endParaRPr lang="zh-CN" altLang="en-US"/>
          </a:p>
        </p:txBody>
      </p:sp>
      <p:sp>
        <p:nvSpPr>
          <p:cNvPr id="6" name="页脚占位符 4"/>
          <p:cNvSpPr>
            <a:spLocks noGrp="1"/>
          </p:cNvSpPr>
          <p:nvPr>
            <p:ph type="ftr" sz="quarter" idx="11"/>
          </p:nvPr>
        </p:nvSpPr>
        <p:spPr/>
        <p:txBody>
          <a:bodyPr/>
          <a:lstStyle>
            <a:lvl1pPr>
              <a:defRPr/>
            </a:lvl1pPr>
          </a:lstStyle>
          <a:p>
            <a:pPr>
              <a:defRPr/>
            </a:pPr>
            <a:endParaRPr lang="zh-CN" altLang="en-US"/>
          </a:p>
        </p:txBody>
      </p:sp>
      <p:sp>
        <p:nvSpPr>
          <p:cNvPr id="7" name="灯片编号占位符 5"/>
          <p:cNvSpPr>
            <a:spLocks noGrp="1"/>
          </p:cNvSpPr>
          <p:nvPr>
            <p:ph type="sldNum" sz="quarter" idx="12"/>
          </p:nvPr>
        </p:nvSpPr>
        <p:spPr/>
        <p:txBody>
          <a:bodyPr/>
          <a:lstStyle>
            <a:lvl1pPr>
              <a:defRPr/>
            </a:lvl1pPr>
          </a:lstStyle>
          <a:p>
            <a:pPr>
              <a:defRPr/>
            </a:pPr>
            <a:fld id="{15E8B795-C5A8-441A-9C7F-1C7908CE945A}" type="slidenum">
              <a:rPr lang="zh-CN" altLang="en-US"/>
              <a:pPr>
                <a:defRPr/>
              </a:pPr>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1026" name="标题占位符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zh-CN" altLang="en-US" smtClean="0"/>
              <a:t>单击此处编辑母版标题样式</a:t>
            </a:r>
          </a:p>
        </p:txBody>
      </p:sp>
      <p:sp>
        <p:nvSpPr>
          <p:cNvPr id="1027" name="文本占位符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ea typeface="+mn-ea"/>
                <a:cs typeface="+mn-cs"/>
              </a:defRPr>
            </a:lvl1pPr>
          </a:lstStyle>
          <a:p>
            <a:pPr>
              <a:defRPr/>
            </a:pPr>
            <a:fld id="{0FF24B1A-BF0D-4E0D-BFC0-5FDB1F9605C7}" type="datetimeFigureOut">
              <a:rPr lang="zh-CN" altLang="en-US"/>
              <a:pPr>
                <a:defRPr/>
              </a:pPr>
              <a:t>2015-5-6</a:t>
            </a:fld>
            <a:endParaRPr lang="zh-CN" altLang="en-US"/>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cs typeface="+mn-cs"/>
              </a:defRPr>
            </a:lvl1pPr>
          </a:lstStyle>
          <a:p>
            <a:pPr>
              <a:defRPr/>
            </a:pPr>
            <a:endParaRPr lang="zh-CN" altLang="en-US"/>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ea typeface="+mn-ea"/>
                <a:cs typeface="+mn-cs"/>
              </a:defRPr>
            </a:lvl1pPr>
          </a:lstStyle>
          <a:p>
            <a:pPr>
              <a:defRPr/>
            </a:pPr>
            <a:fld id="{67DFB1A7-4998-4BCE-9400-7947B3B4AE08}" type="slidenum">
              <a:rPr lang="zh-CN" altLang="en-US"/>
              <a:pPr>
                <a:defRPr/>
              </a:pPr>
              <a:t>‹#›</a:t>
            </a:fld>
            <a:endParaRPr lang="zh-CN" altLang="en-US"/>
          </a:p>
        </p:txBody>
      </p:sp>
    </p:spTree>
  </p:cSld>
  <p:clrMap bg1="dk1" tx1="lt1" bg2="dk2" tx2="lt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rtl="0" fontAlgn="base">
        <a:spcBef>
          <a:spcPct val="0"/>
        </a:spcBef>
        <a:spcAft>
          <a:spcPct val="0"/>
        </a:spcAft>
        <a:defRPr sz="4400" kern="1200">
          <a:solidFill>
            <a:schemeClr val="tx1"/>
          </a:solidFill>
          <a:latin typeface="+mj-lt"/>
          <a:ea typeface="+mj-ea"/>
          <a:cs typeface="宋体"/>
        </a:defRPr>
      </a:lvl1pPr>
      <a:lvl2pPr algn="ctr" rtl="0" fontAlgn="base">
        <a:spcBef>
          <a:spcPct val="0"/>
        </a:spcBef>
        <a:spcAft>
          <a:spcPct val="0"/>
        </a:spcAft>
        <a:defRPr sz="4400">
          <a:solidFill>
            <a:schemeClr val="tx1"/>
          </a:solidFill>
          <a:latin typeface="Calibri" pitchFamily="34" charset="0"/>
          <a:ea typeface="宋体"/>
          <a:cs typeface="宋体"/>
        </a:defRPr>
      </a:lvl2pPr>
      <a:lvl3pPr algn="ctr" rtl="0" fontAlgn="base">
        <a:spcBef>
          <a:spcPct val="0"/>
        </a:spcBef>
        <a:spcAft>
          <a:spcPct val="0"/>
        </a:spcAft>
        <a:defRPr sz="4400">
          <a:solidFill>
            <a:schemeClr val="tx1"/>
          </a:solidFill>
          <a:latin typeface="Calibri" pitchFamily="34" charset="0"/>
          <a:ea typeface="宋体"/>
          <a:cs typeface="宋体"/>
        </a:defRPr>
      </a:lvl3pPr>
      <a:lvl4pPr algn="ctr" rtl="0" fontAlgn="base">
        <a:spcBef>
          <a:spcPct val="0"/>
        </a:spcBef>
        <a:spcAft>
          <a:spcPct val="0"/>
        </a:spcAft>
        <a:defRPr sz="4400">
          <a:solidFill>
            <a:schemeClr val="tx1"/>
          </a:solidFill>
          <a:latin typeface="Calibri" pitchFamily="34" charset="0"/>
          <a:ea typeface="宋体"/>
          <a:cs typeface="宋体"/>
        </a:defRPr>
      </a:lvl4pPr>
      <a:lvl5pPr algn="ctr" rtl="0" fontAlgn="base">
        <a:spcBef>
          <a:spcPct val="0"/>
        </a:spcBef>
        <a:spcAft>
          <a:spcPct val="0"/>
        </a:spcAft>
        <a:defRPr sz="4400">
          <a:solidFill>
            <a:schemeClr val="tx1"/>
          </a:solidFill>
          <a:latin typeface="Calibri" pitchFamily="34" charset="0"/>
          <a:ea typeface="宋体"/>
          <a:cs typeface="宋体"/>
        </a:defRPr>
      </a:lvl5pPr>
      <a:lvl6pPr marL="457200" algn="ctr" rtl="0" fontAlgn="base">
        <a:spcBef>
          <a:spcPct val="0"/>
        </a:spcBef>
        <a:spcAft>
          <a:spcPct val="0"/>
        </a:spcAft>
        <a:defRPr sz="4400">
          <a:solidFill>
            <a:schemeClr val="tx1"/>
          </a:solidFill>
          <a:latin typeface="Calibri" pitchFamily="34" charset="0"/>
          <a:ea typeface="宋体"/>
          <a:cs typeface="宋体"/>
        </a:defRPr>
      </a:lvl6pPr>
      <a:lvl7pPr marL="914400" algn="ctr" rtl="0" fontAlgn="base">
        <a:spcBef>
          <a:spcPct val="0"/>
        </a:spcBef>
        <a:spcAft>
          <a:spcPct val="0"/>
        </a:spcAft>
        <a:defRPr sz="4400">
          <a:solidFill>
            <a:schemeClr val="tx1"/>
          </a:solidFill>
          <a:latin typeface="Calibri" pitchFamily="34" charset="0"/>
          <a:ea typeface="宋体"/>
          <a:cs typeface="宋体"/>
        </a:defRPr>
      </a:lvl7pPr>
      <a:lvl8pPr marL="1371600" algn="ctr" rtl="0" fontAlgn="base">
        <a:spcBef>
          <a:spcPct val="0"/>
        </a:spcBef>
        <a:spcAft>
          <a:spcPct val="0"/>
        </a:spcAft>
        <a:defRPr sz="4400">
          <a:solidFill>
            <a:schemeClr val="tx1"/>
          </a:solidFill>
          <a:latin typeface="Calibri" pitchFamily="34" charset="0"/>
          <a:ea typeface="宋体"/>
          <a:cs typeface="宋体"/>
        </a:defRPr>
      </a:lvl8pPr>
      <a:lvl9pPr marL="1828800" algn="ctr" rtl="0" fontAlgn="base">
        <a:spcBef>
          <a:spcPct val="0"/>
        </a:spcBef>
        <a:spcAft>
          <a:spcPct val="0"/>
        </a:spcAft>
        <a:defRPr sz="4400">
          <a:solidFill>
            <a:schemeClr val="tx1"/>
          </a:solidFill>
          <a:latin typeface="Calibri" pitchFamily="34" charset="0"/>
          <a:ea typeface="宋体"/>
          <a:cs typeface="宋体"/>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宋体"/>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宋体"/>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宋体"/>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宋体"/>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宋体"/>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hyperlink" Target="http://www.youtube.com/watch?v=dsuVPxuU_hc" TargetMode="Externa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lumMod val="75000"/>
                <a:lumOff val="25000"/>
              </a:schemeClr>
            </a:gs>
            <a:gs pos="100000">
              <a:schemeClr val="bg1"/>
            </a:gs>
          </a:gsLst>
          <a:path path="circle">
            <a:fillToRect l="50000" t="50000" r="50000" b="50000"/>
          </a:path>
        </a:gradFill>
        <a:effectLst/>
      </p:bgPr>
    </p:bg>
    <p:spTree>
      <p:nvGrpSpPr>
        <p:cNvPr id="1" name=""/>
        <p:cNvGrpSpPr/>
        <p:nvPr/>
      </p:nvGrpSpPr>
      <p:grpSpPr>
        <a:xfrm>
          <a:off x="0" y="0"/>
          <a:ext cx="0" cy="0"/>
          <a:chOff x="0" y="0"/>
          <a:chExt cx="0" cy="0"/>
        </a:xfrm>
      </p:grpSpPr>
      <p:sp>
        <p:nvSpPr>
          <p:cNvPr id="212" name="TextBox 211"/>
          <p:cNvSpPr txBox="1"/>
          <p:nvPr/>
        </p:nvSpPr>
        <p:spPr>
          <a:xfrm>
            <a:off x="3019420" y="3103220"/>
            <a:ext cx="3208764" cy="1261884"/>
          </a:xfrm>
          <a:prstGeom prst="rect">
            <a:avLst/>
          </a:prstGeom>
          <a:noFill/>
        </p:spPr>
        <p:txBody>
          <a:bodyPr wrap="none">
            <a:spAutoFit/>
          </a:bodyPr>
          <a:lstStyle/>
          <a:p>
            <a:pPr algn="ctr" fontAlgn="auto">
              <a:spcBef>
                <a:spcPts val="0"/>
              </a:spcBef>
              <a:spcAft>
                <a:spcPts val="0"/>
              </a:spcAft>
              <a:defRPr/>
            </a:pPr>
            <a:r>
              <a:rPr lang="en-US" altLang="zh-CN" sz="3800" b="1" dirty="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latin typeface="+mn-lt"/>
                <a:ea typeface="华文楷体" pitchFamily="2" charset="-122"/>
                <a:cs typeface="+mn-cs"/>
              </a:rPr>
              <a:t>Authentication</a:t>
            </a:r>
          </a:p>
          <a:p>
            <a:pPr algn="ctr" fontAlgn="auto">
              <a:spcBef>
                <a:spcPts val="0"/>
              </a:spcBef>
              <a:spcAft>
                <a:spcPts val="0"/>
              </a:spcAft>
              <a:defRPr/>
            </a:pPr>
            <a:r>
              <a:rPr lang="en-US" altLang="zh-CN" sz="3800" b="1" dirty="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latin typeface="+mn-lt"/>
                <a:ea typeface="华文楷体" pitchFamily="2" charset="-122"/>
                <a:cs typeface="+mn-cs"/>
              </a:rPr>
              <a:t>Protocols</a:t>
            </a:r>
            <a:endParaRPr lang="zh-CN" altLang="en-US" sz="3800" b="1" dirty="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latin typeface="+mn-lt"/>
              <a:ea typeface="华文楷体" pitchFamily="2" charset="-122"/>
              <a:cs typeface="+mn-cs"/>
            </a:endParaRPr>
          </a:p>
        </p:txBody>
      </p:sp>
      <p:grpSp>
        <p:nvGrpSpPr>
          <p:cNvPr id="2" name="组合 12"/>
          <p:cNvGrpSpPr>
            <a:grpSpLocks/>
          </p:cNvGrpSpPr>
          <p:nvPr/>
        </p:nvGrpSpPr>
        <p:grpSpPr bwMode="auto">
          <a:xfrm>
            <a:off x="2805113" y="1930400"/>
            <a:ext cx="3522662" cy="3522663"/>
            <a:chOff x="2805109" y="1930399"/>
            <a:chExt cx="3522652" cy="3522652"/>
          </a:xfrm>
        </p:grpSpPr>
        <p:sp>
          <p:nvSpPr>
            <p:cNvPr id="12" name="饼形 11"/>
            <p:cNvSpPr/>
            <p:nvPr/>
          </p:nvSpPr>
          <p:spPr>
            <a:xfrm rot="10800000">
              <a:off x="2805109" y="1930399"/>
              <a:ext cx="3522652" cy="3522652"/>
            </a:xfrm>
            <a:prstGeom prst="pie">
              <a:avLst>
                <a:gd name="adj1" fmla="val 2685580"/>
                <a:gd name="adj2" fmla="val 5412860"/>
              </a:avLst>
            </a:prstGeom>
            <a:solidFill>
              <a:srgbClr val="FF820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10" name="饼形 9"/>
            <p:cNvSpPr/>
            <p:nvPr/>
          </p:nvSpPr>
          <p:spPr>
            <a:xfrm rot="10800000">
              <a:off x="3181345" y="2298698"/>
              <a:ext cx="2770180" cy="2770179"/>
            </a:xfrm>
            <a:prstGeom prst="pie">
              <a:avLst>
                <a:gd name="adj1" fmla="val 2668053"/>
                <a:gd name="adj2" fmla="val 5410622"/>
              </a:avLst>
            </a:prstGeom>
            <a:solidFill>
              <a:srgbClr val="FF940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9" name="饼形 8"/>
            <p:cNvSpPr/>
            <p:nvPr/>
          </p:nvSpPr>
          <p:spPr>
            <a:xfrm rot="10800000">
              <a:off x="3432169" y="2549522"/>
              <a:ext cx="2259007" cy="2259006"/>
            </a:xfrm>
            <a:prstGeom prst="pie">
              <a:avLst>
                <a:gd name="adj1" fmla="val 2668053"/>
                <a:gd name="adj2" fmla="val 5428353"/>
              </a:avLst>
            </a:prstGeom>
            <a:solidFill>
              <a:srgbClr val="FFA62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8" name="饼形 7"/>
            <p:cNvSpPr/>
            <p:nvPr/>
          </p:nvSpPr>
          <p:spPr>
            <a:xfrm rot="10800000">
              <a:off x="3675057" y="2786059"/>
              <a:ext cx="1770057" cy="1770056"/>
            </a:xfrm>
            <a:prstGeom prst="pie">
              <a:avLst>
                <a:gd name="adj1" fmla="val 2668053"/>
                <a:gd name="adj2" fmla="val 5446848"/>
              </a:avLst>
            </a:prstGeom>
            <a:solidFill>
              <a:srgbClr val="F6B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7" name="饼形 6"/>
            <p:cNvSpPr/>
            <p:nvPr/>
          </p:nvSpPr>
          <p:spPr>
            <a:xfrm rot="10800000">
              <a:off x="3832218" y="2952746"/>
              <a:ext cx="1458909" cy="1458908"/>
            </a:xfrm>
            <a:prstGeom prst="pie">
              <a:avLst>
                <a:gd name="adj1" fmla="val 2694295"/>
                <a:gd name="adj2" fmla="val 5447314"/>
              </a:avLst>
            </a:prstGeom>
            <a:solidFill>
              <a:srgbClr val="FFCA2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grpSp>
      <p:grpSp>
        <p:nvGrpSpPr>
          <p:cNvPr id="3" name="组合 21"/>
          <p:cNvGrpSpPr>
            <a:grpSpLocks/>
          </p:cNvGrpSpPr>
          <p:nvPr/>
        </p:nvGrpSpPr>
        <p:grpSpPr bwMode="auto">
          <a:xfrm>
            <a:off x="2805113" y="1928813"/>
            <a:ext cx="3522662" cy="3522662"/>
            <a:chOff x="4786314" y="1928802"/>
            <a:chExt cx="3522652" cy="3522652"/>
          </a:xfrm>
        </p:grpSpPr>
        <p:sp>
          <p:nvSpPr>
            <p:cNvPr id="17" name="饼形 16"/>
            <p:cNvSpPr/>
            <p:nvPr/>
          </p:nvSpPr>
          <p:spPr>
            <a:xfrm rot="10800000" flipH="1">
              <a:off x="4786314" y="1928802"/>
              <a:ext cx="3522652" cy="3522652"/>
            </a:xfrm>
            <a:prstGeom prst="pie">
              <a:avLst>
                <a:gd name="adj1" fmla="val 2685580"/>
                <a:gd name="adj2" fmla="val 541286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18" name="饼形 17"/>
            <p:cNvSpPr/>
            <p:nvPr/>
          </p:nvSpPr>
          <p:spPr>
            <a:xfrm rot="10800000" flipH="1">
              <a:off x="5162550" y="2297101"/>
              <a:ext cx="2770180" cy="2770179"/>
            </a:xfrm>
            <a:prstGeom prst="pie">
              <a:avLst>
                <a:gd name="adj1" fmla="val 2668053"/>
                <a:gd name="adj2" fmla="val 5410622"/>
              </a:avLst>
            </a:prstGeom>
            <a:solidFill>
              <a:srgbClr val="8A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19" name="饼形 18"/>
            <p:cNvSpPr/>
            <p:nvPr/>
          </p:nvSpPr>
          <p:spPr>
            <a:xfrm rot="10800000" flipH="1">
              <a:off x="5422899" y="2547925"/>
              <a:ext cx="2259007" cy="2259006"/>
            </a:xfrm>
            <a:prstGeom prst="pie">
              <a:avLst>
                <a:gd name="adj1" fmla="val 2668053"/>
                <a:gd name="adj2" fmla="val 5428353"/>
              </a:avLst>
            </a:prstGeom>
            <a:solidFill>
              <a:srgbClr val="C4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20" name="饼形 19"/>
            <p:cNvSpPr/>
            <p:nvPr/>
          </p:nvSpPr>
          <p:spPr>
            <a:xfrm rot="10800000" flipH="1">
              <a:off x="5668961" y="2784462"/>
              <a:ext cx="1770057" cy="1770058"/>
            </a:xfrm>
            <a:prstGeom prst="pie">
              <a:avLst>
                <a:gd name="adj1" fmla="val 2668053"/>
                <a:gd name="adj2" fmla="val 5446848"/>
              </a:avLst>
            </a:prstGeom>
            <a:solidFill>
              <a:srgbClr val="F63B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21" name="饼形 20"/>
            <p:cNvSpPr/>
            <p:nvPr/>
          </p:nvSpPr>
          <p:spPr>
            <a:xfrm rot="10800000" flipH="1">
              <a:off x="5822948" y="2951149"/>
              <a:ext cx="1458909" cy="1458908"/>
            </a:xfrm>
            <a:prstGeom prst="pie">
              <a:avLst>
                <a:gd name="adj1" fmla="val 2694295"/>
                <a:gd name="adj2" fmla="val 5447314"/>
              </a:avLst>
            </a:prstGeom>
            <a:solidFill>
              <a:srgbClr val="FE612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grpSp>
      <p:grpSp>
        <p:nvGrpSpPr>
          <p:cNvPr id="4" name="组合 29"/>
          <p:cNvGrpSpPr>
            <a:grpSpLocks/>
          </p:cNvGrpSpPr>
          <p:nvPr/>
        </p:nvGrpSpPr>
        <p:grpSpPr bwMode="auto">
          <a:xfrm>
            <a:off x="2800350" y="1928813"/>
            <a:ext cx="3522663" cy="3522662"/>
            <a:chOff x="1549414" y="1928802"/>
            <a:chExt cx="3522652" cy="3522652"/>
          </a:xfrm>
        </p:grpSpPr>
        <p:sp>
          <p:nvSpPr>
            <p:cNvPr id="25" name="饼形 24"/>
            <p:cNvSpPr/>
            <p:nvPr/>
          </p:nvSpPr>
          <p:spPr>
            <a:xfrm rot="10800000" flipV="1">
              <a:off x="1549414" y="1928802"/>
              <a:ext cx="3522652" cy="3522652"/>
            </a:xfrm>
            <a:prstGeom prst="pie">
              <a:avLst>
                <a:gd name="adj1" fmla="val 2685580"/>
                <a:gd name="adj2" fmla="val 5412860"/>
              </a:avLst>
            </a:prstGeom>
            <a:solidFill>
              <a:srgbClr val="017C9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26" name="饼形 25"/>
            <p:cNvSpPr/>
            <p:nvPr/>
          </p:nvSpPr>
          <p:spPr>
            <a:xfrm rot="10800000" flipV="1">
              <a:off x="1925651" y="2312976"/>
              <a:ext cx="2770178" cy="2770179"/>
            </a:xfrm>
            <a:prstGeom prst="pie">
              <a:avLst>
                <a:gd name="adj1" fmla="val 2668053"/>
                <a:gd name="adj2" fmla="val 5410622"/>
              </a:avLst>
            </a:prstGeom>
            <a:solidFill>
              <a:srgbClr val="0098A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27" name="饼形 26"/>
            <p:cNvSpPr/>
            <p:nvPr/>
          </p:nvSpPr>
          <p:spPr>
            <a:xfrm rot="10800000" flipV="1">
              <a:off x="2176475" y="2573325"/>
              <a:ext cx="2259005" cy="2259006"/>
            </a:xfrm>
            <a:prstGeom prst="pie">
              <a:avLst>
                <a:gd name="adj1" fmla="val 2668053"/>
                <a:gd name="adj2" fmla="val 5428353"/>
              </a:avLst>
            </a:prstGeom>
            <a:solidFill>
              <a:srgbClr val="00C4D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28" name="饼形 27"/>
            <p:cNvSpPr/>
            <p:nvPr/>
          </p:nvSpPr>
          <p:spPr>
            <a:xfrm rot="10800000" flipV="1">
              <a:off x="2419361" y="2825736"/>
              <a:ext cx="1770057" cy="1770058"/>
            </a:xfrm>
            <a:prstGeom prst="pie">
              <a:avLst>
                <a:gd name="adj1" fmla="val 2668053"/>
                <a:gd name="adj2" fmla="val 5446848"/>
              </a:avLst>
            </a:prstGeom>
            <a:solidFill>
              <a:srgbClr val="71FFD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29" name="饼形 28"/>
            <p:cNvSpPr/>
            <p:nvPr/>
          </p:nvSpPr>
          <p:spPr>
            <a:xfrm rot="10800000" flipV="1">
              <a:off x="2576524" y="2970199"/>
              <a:ext cx="1458907" cy="1458908"/>
            </a:xfrm>
            <a:prstGeom prst="pie">
              <a:avLst>
                <a:gd name="adj1" fmla="val 2694295"/>
                <a:gd name="adj2" fmla="val 5447314"/>
              </a:avLst>
            </a:prstGeom>
            <a:solidFill>
              <a:srgbClr val="A7FFE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grpSp>
      <p:grpSp>
        <p:nvGrpSpPr>
          <p:cNvPr id="5" name="组合 36"/>
          <p:cNvGrpSpPr>
            <a:grpSpLocks/>
          </p:cNvGrpSpPr>
          <p:nvPr/>
        </p:nvGrpSpPr>
        <p:grpSpPr bwMode="auto">
          <a:xfrm>
            <a:off x="2800350" y="1928813"/>
            <a:ext cx="3522663" cy="3522662"/>
            <a:chOff x="4643438" y="1928802"/>
            <a:chExt cx="3522652" cy="3522652"/>
          </a:xfrm>
        </p:grpSpPr>
        <p:sp>
          <p:nvSpPr>
            <p:cNvPr id="32" name="饼形 31"/>
            <p:cNvSpPr/>
            <p:nvPr/>
          </p:nvSpPr>
          <p:spPr>
            <a:xfrm rot="10800000" flipH="1" flipV="1">
              <a:off x="4643438" y="1928802"/>
              <a:ext cx="3522652" cy="3522652"/>
            </a:xfrm>
            <a:prstGeom prst="pie">
              <a:avLst>
                <a:gd name="adj1" fmla="val 2685580"/>
                <a:gd name="adj2" fmla="val 541286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33" name="饼形 32"/>
            <p:cNvSpPr/>
            <p:nvPr/>
          </p:nvSpPr>
          <p:spPr>
            <a:xfrm rot="10800000" flipH="1" flipV="1">
              <a:off x="5019675" y="2312976"/>
              <a:ext cx="2770178" cy="2770179"/>
            </a:xfrm>
            <a:prstGeom prst="pie">
              <a:avLst>
                <a:gd name="adj1" fmla="val 2668053"/>
                <a:gd name="adj2" fmla="val 5410607"/>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34" name="饼形 33"/>
            <p:cNvSpPr/>
            <p:nvPr/>
          </p:nvSpPr>
          <p:spPr>
            <a:xfrm rot="10800000" flipH="1" flipV="1">
              <a:off x="5280024" y="2573325"/>
              <a:ext cx="2259005" cy="2259006"/>
            </a:xfrm>
            <a:prstGeom prst="pie">
              <a:avLst>
                <a:gd name="adj1" fmla="val 2668053"/>
                <a:gd name="adj2" fmla="val 5428353"/>
              </a:avLst>
            </a:prstGeom>
            <a:solidFill>
              <a:schemeClr val="bg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35" name="饼形 34"/>
            <p:cNvSpPr/>
            <p:nvPr/>
          </p:nvSpPr>
          <p:spPr>
            <a:xfrm rot="10800000" flipH="1" flipV="1">
              <a:off x="5526085" y="2825736"/>
              <a:ext cx="1770057" cy="1770058"/>
            </a:xfrm>
            <a:prstGeom prst="pie">
              <a:avLst>
                <a:gd name="adj1" fmla="val 2668053"/>
                <a:gd name="adj2" fmla="val 5446848"/>
              </a:avLst>
            </a:prstGeom>
            <a:solidFill>
              <a:schemeClr val="bg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36" name="饼形 35"/>
            <p:cNvSpPr/>
            <p:nvPr/>
          </p:nvSpPr>
          <p:spPr>
            <a:xfrm rot="10800000" flipH="1" flipV="1">
              <a:off x="5680073" y="2970199"/>
              <a:ext cx="1458907" cy="1458908"/>
            </a:xfrm>
            <a:prstGeom prst="pie">
              <a:avLst>
                <a:gd name="adj1" fmla="val 2694295"/>
                <a:gd name="adj2" fmla="val 5447314"/>
              </a:avLst>
            </a:prstGeom>
            <a:solidFill>
              <a:schemeClr val="bg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grpSp>
      <p:grpSp>
        <p:nvGrpSpPr>
          <p:cNvPr id="6" name="组合 50"/>
          <p:cNvGrpSpPr>
            <a:grpSpLocks/>
          </p:cNvGrpSpPr>
          <p:nvPr/>
        </p:nvGrpSpPr>
        <p:grpSpPr bwMode="auto">
          <a:xfrm>
            <a:off x="2801938" y="1928813"/>
            <a:ext cx="3522662" cy="3522662"/>
            <a:chOff x="1714480" y="1928802"/>
            <a:chExt cx="3522652" cy="3522652"/>
          </a:xfrm>
        </p:grpSpPr>
        <p:sp>
          <p:nvSpPr>
            <p:cNvPr id="46" name="饼形 45"/>
            <p:cNvSpPr/>
            <p:nvPr/>
          </p:nvSpPr>
          <p:spPr>
            <a:xfrm rot="5400000">
              <a:off x="1714480" y="1928802"/>
              <a:ext cx="3522652" cy="3522652"/>
            </a:xfrm>
            <a:prstGeom prst="pie">
              <a:avLst>
                <a:gd name="adj1" fmla="val 2685580"/>
                <a:gd name="adj2" fmla="val 541286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47" name="饼形 46"/>
            <p:cNvSpPr/>
            <p:nvPr/>
          </p:nvSpPr>
          <p:spPr>
            <a:xfrm rot="5400000">
              <a:off x="2082779" y="2305038"/>
              <a:ext cx="2770180" cy="2770179"/>
            </a:xfrm>
            <a:prstGeom prst="pie">
              <a:avLst>
                <a:gd name="adj1" fmla="val 2668053"/>
                <a:gd name="adj2" fmla="val 5410607"/>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48" name="饼形 47"/>
            <p:cNvSpPr/>
            <p:nvPr/>
          </p:nvSpPr>
          <p:spPr>
            <a:xfrm rot="5400000">
              <a:off x="2333602" y="2565388"/>
              <a:ext cx="2259007" cy="2259006"/>
            </a:xfrm>
            <a:prstGeom prst="pie">
              <a:avLst>
                <a:gd name="adj1" fmla="val 2668053"/>
                <a:gd name="adj2" fmla="val 5428353"/>
              </a:avLst>
            </a:prstGeom>
            <a:solidFill>
              <a:schemeClr val="bg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49" name="饼形 48"/>
            <p:cNvSpPr/>
            <p:nvPr/>
          </p:nvSpPr>
          <p:spPr>
            <a:xfrm rot="5400000">
              <a:off x="2570141" y="2811448"/>
              <a:ext cx="1770057" cy="1770058"/>
            </a:xfrm>
            <a:prstGeom prst="pie">
              <a:avLst>
                <a:gd name="adj1" fmla="val 2668053"/>
                <a:gd name="adj2" fmla="val 5446848"/>
              </a:avLst>
            </a:prstGeom>
            <a:solidFill>
              <a:srgbClr val="D0005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50" name="饼形 49"/>
            <p:cNvSpPr/>
            <p:nvPr/>
          </p:nvSpPr>
          <p:spPr>
            <a:xfrm rot="5400000">
              <a:off x="2736826" y="2965437"/>
              <a:ext cx="1458909" cy="1458908"/>
            </a:xfrm>
            <a:prstGeom prst="pie">
              <a:avLst>
                <a:gd name="adj1" fmla="val 2694295"/>
                <a:gd name="adj2" fmla="val 5447314"/>
              </a:avLst>
            </a:prstGeom>
            <a:solidFill>
              <a:srgbClr val="FF5BA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grpSp>
      <p:grpSp>
        <p:nvGrpSpPr>
          <p:cNvPr id="11" name="组合 66"/>
          <p:cNvGrpSpPr>
            <a:grpSpLocks/>
          </p:cNvGrpSpPr>
          <p:nvPr/>
        </p:nvGrpSpPr>
        <p:grpSpPr bwMode="auto">
          <a:xfrm>
            <a:off x="2798763" y="1928813"/>
            <a:ext cx="3522662" cy="3522662"/>
            <a:chOff x="2798748" y="1928802"/>
            <a:chExt cx="3522652" cy="3522652"/>
          </a:xfrm>
        </p:grpSpPr>
        <p:sp>
          <p:nvSpPr>
            <p:cNvPr id="53" name="饼形 52"/>
            <p:cNvSpPr/>
            <p:nvPr/>
          </p:nvSpPr>
          <p:spPr>
            <a:xfrm rot="16200000" flipH="1">
              <a:off x="2798748" y="1928802"/>
              <a:ext cx="3522652" cy="3522652"/>
            </a:xfrm>
            <a:prstGeom prst="pie">
              <a:avLst>
                <a:gd name="adj1" fmla="val 2685580"/>
                <a:gd name="adj2" fmla="val 5412860"/>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54" name="饼形 53"/>
            <p:cNvSpPr/>
            <p:nvPr/>
          </p:nvSpPr>
          <p:spPr>
            <a:xfrm rot="16200000" flipH="1">
              <a:off x="3182922" y="2305038"/>
              <a:ext cx="2770180" cy="2770179"/>
            </a:xfrm>
            <a:prstGeom prst="pie">
              <a:avLst>
                <a:gd name="adj1" fmla="val 2668053"/>
                <a:gd name="adj2" fmla="val 5410607"/>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55" name="饼形 54"/>
            <p:cNvSpPr/>
            <p:nvPr/>
          </p:nvSpPr>
          <p:spPr>
            <a:xfrm rot="16200000" flipH="1">
              <a:off x="3443270" y="2565388"/>
              <a:ext cx="2259007" cy="2259006"/>
            </a:xfrm>
            <a:prstGeom prst="pie">
              <a:avLst>
                <a:gd name="adj1" fmla="val 2668053"/>
                <a:gd name="adj2" fmla="val 5428353"/>
              </a:avLst>
            </a:prstGeom>
            <a:solidFill>
              <a:srgbClr val="F4EE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56" name="饼形 55"/>
            <p:cNvSpPr/>
            <p:nvPr/>
          </p:nvSpPr>
          <p:spPr>
            <a:xfrm rot="16200000" flipH="1">
              <a:off x="3695683" y="2811448"/>
              <a:ext cx="1770057" cy="1770058"/>
            </a:xfrm>
            <a:prstGeom prst="pie">
              <a:avLst>
                <a:gd name="adj1" fmla="val 2668053"/>
                <a:gd name="adj2" fmla="val 5446848"/>
              </a:avLst>
            </a:prstGeom>
            <a:solidFill>
              <a:srgbClr val="BCFE2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57" name="饼形 56"/>
            <p:cNvSpPr/>
            <p:nvPr/>
          </p:nvSpPr>
          <p:spPr>
            <a:xfrm rot="16200000" flipH="1">
              <a:off x="3840144" y="2965437"/>
              <a:ext cx="1458909" cy="1458908"/>
            </a:xfrm>
            <a:prstGeom prst="pie">
              <a:avLst>
                <a:gd name="adj1" fmla="val 2666872"/>
                <a:gd name="adj2" fmla="val 5447314"/>
              </a:avLst>
            </a:prstGeom>
            <a:solidFill>
              <a:schemeClr val="accent3">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grpSp>
      <p:grpSp>
        <p:nvGrpSpPr>
          <p:cNvPr id="13" name="组合 65"/>
          <p:cNvGrpSpPr>
            <a:grpSpLocks/>
          </p:cNvGrpSpPr>
          <p:nvPr/>
        </p:nvGrpSpPr>
        <p:grpSpPr bwMode="auto">
          <a:xfrm>
            <a:off x="2800350" y="1920875"/>
            <a:ext cx="3522663" cy="3522663"/>
            <a:chOff x="1357290" y="1285860"/>
            <a:chExt cx="3522652" cy="3522652"/>
          </a:xfrm>
        </p:grpSpPr>
        <p:sp>
          <p:nvSpPr>
            <p:cNvPr id="61" name="饼形 60"/>
            <p:cNvSpPr/>
            <p:nvPr/>
          </p:nvSpPr>
          <p:spPr>
            <a:xfrm rot="16200000" flipV="1">
              <a:off x="1357290" y="1285860"/>
              <a:ext cx="3522652" cy="3522652"/>
            </a:xfrm>
            <a:prstGeom prst="pie">
              <a:avLst>
                <a:gd name="adj1" fmla="val 2685580"/>
                <a:gd name="adj2" fmla="val 541286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62" name="饼形 61"/>
            <p:cNvSpPr/>
            <p:nvPr/>
          </p:nvSpPr>
          <p:spPr>
            <a:xfrm rot="16200000" flipV="1">
              <a:off x="1725589" y="1662097"/>
              <a:ext cx="2770178" cy="2770179"/>
            </a:xfrm>
            <a:prstGeom prst="pie">
              <a:avLst>
                <a:gd name="adj1" fmla="val 2668053"/>
                <a:gd name="adj2" fmla="val 5410607"/>
              </a:avLst>
            </a:prstGeom>
            <a:solidFill>
              <a:srgbClr val="8FCF0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63" name="饼形 62"/>
            <p:cNvSpPr/>
            <p:nvPr/>
          </p:nvSpPr>
          <p:spPr>
            <a:xfrm rot="16200000" flipV="1">
              <a:off x="1976414" y="1912920"/>
              <a:ext cx="2259005" cy="2259006"/>
            </a:xfrm>
            <a:prstGeom prst="pie">
              <a:avLst>
                <a:gd name="adj1" fmla="val 2668053"/>
                <a:gd name="adj2" fmla="val 5428353"/>
              </a:avLst>
            </a:prstGeom>
            <a:solidFill>
              <a:srgbClr val="BCFE2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64" name="饼形 63"/>
            <p:cNvSpPr/>
            <p:nvPr/>
          </p:nvSpPr>
          <p:spPr>
            <a:xfrm rot="16200000" flipV="1">
              <a:off x="2212949" y="2155808"/>
              <a:ext cx="1770057" cy="1770056"/>
            </a:xfrm>
            <a:prstGeom prst="pie">
              <a:avLst>
                <a:gd name="adj1" fmla="val 2668053"/>
                <a:gd name="adj2" fmla="val 5446848"/>
              </a:avLst>
            </a:prstGeom>
            <a:solidFill>
              <a:srgbClr val="E1FF9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65" name="饼形 64"/>
            <p:cNvSpPr/>
            <p:nvPr/>
          </p:nvSpPr>
          <p:spPr>
            <a:xfrm rot="16200000" flipV="1">
              <a:off x="2379638" y="2312969"/>
              <a:ext cx="1458907" cy="1458908"/>
            </a:xfrm>
            <a:prstGeom prst="pie">
              <a:avLst>
                <a:gd name="adj1" fmla="val 2694295"/>
                <a:gd name="adj2" fmla="val 5447314"/>
              </a:avLst>
            </a:prstGeom>
            <a:solidFill>
              <a:srgbClr val="ECFFC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grpSp>
      <p:grpSp>
        <p:nvGrpSpPr>
          <p:cNvPr id="14" name="组合 37"/>
          <p:cNvGrpSpPr>
            <a:grpSpLocks/>
          </p:cNvGrpSpPr>
          <p:nvPr/>
        </p:nvGrpSpPr>
        <p:grpSpPr bwMode="auto">
          <a:xfrm rot="-5400000">
            <a:off x="2797175" y="1930400"/>
            <a:ext cx="3522663" cy="3522663"/>
            <a:chOff x="4643438" y="1928802"/>
            <a:chExt cx="3522652" cy="3522652"/>
          </a:xfrm>
        </p:grpSpPr>
        <p:sp>
          <p:nvSpPr>
            <p:cNvPr id="39" name="饼形 38"/>
            <p:cNvSpPr/>
            <p:nvPr/>
          </p:nvSpPr>
          <p:spPr>
            <a:xfrm rot="10800000" flipH="1" flipV="1">
              <a:off x="4643438" y="1928802"/>
              <a:ext cx="3522652" cy="3522652"/>
            </a:xfrm>
            <a:prstGeom prst="pie">
              <a:avLst>
                <a:gd name="adj1" fmla="val 2685580"/>
                <a:gd name="adj2" fmla="val 541286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40" name="饼形 39"/>
            <p:cNvSpPr/>
            <p:nvPr/>
          </p:nvSpPr>
          <p:spPr>
            <a:xfrm rot="10800000" flipH="1" flipV="1">
              <a:off x="5019674" y="2312975"/>
              <a:ext cx="2770178" cy="2770179"/>
            </a:xfrm>
            <a:prstGeom prst="pie">
              <a:avLst>
                <a:gd name="adj1" fmla="val 2668053"/>
                <a:gd name="adj2" fmla="val 5410607"/>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41" name="饼形 40"/>
            <p:cNvSpPr/>
            <p:nvPr/>
          </p:nvSpPr>
          <p:spPr>
            <a:xfrm rot="10800000" flipH="1" flipV="1">
              <a:off x="5280025" y="2573325"/>
              <a:ext cx="2259005" cy="2259006"/>
            </a:xfrm>
            <a:prstGeom prst="pie">
              <a:avLst>
                <a:gd name="adj1" fmla="val 2668053"/>
                <a:gd name="adj2" fmla="val 5428353"/>
              </a:avLst>
            </a:prstGeom>
            <a:solidFill>
              <a:schemeClr val="bg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42" name="饼形 41"/>
            <p:cNvSpPr/>
            <p:nvPr/>
          </p:nvSpPr>
          <p:spPr>
            <a:xfrm rot="10800000" flipH="1" flipV="1">
              <a:off x="5526085" y="2825737"/>
              <a:ext cx="1770057" cy="1770056"/>
            </a:xfrm>
            <a:prstGeom prst="pie">
              <a:avLst>
                <a:gd name="adj1" fmla="val 2668053"/>
                <a:gd name="adj2" fmla="val 5446848"/>
              </a:avLst>
            </a:prstGeom>
            <a:solidFill>
              <a:schemeClr val="bg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43" name="饼形 42"/>
            <p:cNvSpPr/>
            <p:nvPr/>
          </p:nvSpPr>
          <p:spPr>
            <a:xfrm rot="10800000" flipH="1" flipV="1">
              <a:off x="5680073" y="2970199"/>
              <a:ext cx="1458907" cy="1458908"/>
            </a:xfrm>
            <a:prstGeom prst="pie">
              <a:avLst>
                <a:gd name="adj1" fmla="val 2694295"/>
                <a:gd name="adj2" fmla="val 5447314"/>
              </a:avLst>
            </a:prstGeom>
            <a:solidFill>
              <a:schemeClr val="bg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6" presetClass="path" presetSubtype="0" accel="50000" decel="50000" fill="hold" nodeType="afterEffect">
                                  <p:stCondLst>
                                    <p:cond delay="0"/>
                                  </p:stCondLst>
                                  <p:childTnLst>
                                    <p:animMotion origin="layout" path="M 4.44444E-6 -2.96296E-6 L 0.17395 -0.53796 " pathEditMode="relative" rAng="0" ptsTypes="AA">
                                      <p:cBhvr>
                                        <p:cTn id="6" dur="1000" spd="-100000" fill="hold"/>
                                        <p:tgtEl>
                                          <p:spTgt spid="3"/>
                                        </p:tgtEl>
                                        <p:attrNameLst>
                                          <p:attrName>ppt_x</p:attrName>
                                          <p:attrName>ppt_y</p:attrName>
                                        </p:attrNameLst>
                                      </p:cBhvr>
                                      <p:rCtr x="8700" y="-26900"/>
                                    </p:animMotion>
                                  </p:childTnLst>
                                </p:cTn>
                              </p:par>
                              <p:par>
                                <p:cTn id="7" presetID="64" presetClass="path" presetSubtype="0" accel="50000" decel="50000" fill="hold" nodeType="withEffect">
                                  <p:stCondLst>
                                    <p:cond delay="0"/>
                                  </p:stCondLst>
                                  <p:childTnLst>
                                    <p:animMotion origin="layout" path="M 4.44444E-6 -4.44444E-6 L -0.16476 -0.53819 " pathEditMode="relative" rAng="0" ptsTypes="AA">
                                      <p:cBhvr>
                                        <p:cTn id="8" dur="1000" spd="-100000" fill="hold"/>
                                        <p:tgtEl>
                                          <p:spTgt spid="2"/>
                                        </p:tgtEl>
                                        <p:attrNameLst>
                                          <p:attrName>ppt_x</p:attrName>
                                          <p:attrName>ppt_y</p:attrName>
                                        </p:attrNameLst>
                                      </p:cBhvr>
                                      <p:rCtr x="-8200" y="-26900"/>
                                    </p:animMotion>
                                  </p:childTnLst>
                                </p:cTn>
                              </p:par>
                              <p:par>
                                <p:cTn id="9" presetID="35" presetClass="path" presetSubtype="0" accel="50000" decel="50000" fill="hold" nodeType="withEffect">
                                  <p:stCondLst>
                                    <p:cond delay="0"/>
                                  </p:stCondLst>
                                  <p:childTnLst>
                                    <p:animMotion origin="layout" path="M -4.72222E-6 4.44444E-6 L -0.49878 -0.27825 " pathEditMode="relative" rAng="0" ptsTypes="AA">
                                      <p:cBhvr>
                                        <p:cTn id="10" dur="1000" spd="-100000" fill="hold"/>
                                        <p:tgtEl>
                                          <p:spTgt spid="13"/>
                                        </p:tgtEl>
                                        <p:attrNameLst>
                                          <p:attrName>ppt_x</p:attrName>
                                          <p:attrName>ppt_y</p:attrName>
                                        </p:attrNameLst>
                                      </p:cBhvr>
                                      <p:rCtr x="-24900" y="-13900"/>
                                    </p:animMotion>
                                  </p:childTnLst>
                                </p:cTn>
                              </p:par>
                              <p:par>
                                <p:cTn id="11" presetID="35" presetClass="path" presetSubtype="0" accel="50000" decel="50000" fill="hold" nodeType="withEffect">
                                  <p:stCondLst>
                                    <p:cond delay="0"/>
                                  </p:stCondLst>
                                  <p:childTnLst>
                                    <p:animMotion origin="layout" path="M 1.66667E-6 -2.96296E-6 L -0.49896 0.25602 " pathEditMode="relative" rAng="0" ptsTypes="AA">
                                      <p:cBhvr>
                                        <p:cTn id="12" dur="1000" spd="-100000" fill="hold"/>
                                        <p:tgtEl>
                                          <p:spTgt spid="6"/>
                                        </p:tgtEl>
                                        <p:attrNameLst>
                                          <p:attrName>ppt_x</p:attrName>
                                          <p:attrName>ppt_y</p:attrName>
                                        </p:attrNameLst>
                                      </p:cBhvr>
                                      <p:rCtr x="-24900" y="12800"/>
                                    </p:animMotion>
                                  </p:childTnLst>
                                </p:cTn>
                              </p:par>
                              <p:par>
                                <p:cTn id="13" presetID="42" presetClass="path" presetSubtype="0" accel="50000" decel="50000" fill="hold" nodeType="withEffect">
                                  <p:stCondLst>
                                    <p:cond delay="0"/>
                                  </p:stCondLst>
                                  <p:childTnLst>
                                    <p:animMotion origin="layout" path="M -4.72222E-6 -2.96296E-6 L -0.14843 0.46204 " pathEditMode="relative" rAng="0" ptsTypes="AA">
                                      <p:cBhvr>
                                        <p:cTn id="14" dur="1000" spd="-100000" fill="hold"/>
                                        <p:tgtEl>
                                          <p:spTgt spid="4"/>
                                        </p:tgtEl>
                                        <p:attrNameLst>
                                          <p:attrName>ppt_x</p:attrName>
                                          <p:attrName>ppt_y</p:attrName>
                                        </p:attrNameLst>
                                      </p:cBhvr>
                                      <p:rCtr x="-7400" y="23100"/>
                                    </p:animMotion>
                                  </p:childTnLst>
                                </p:cTn>
                              </p:par>
                              <p:par>
                                <p:cTn id="15" presetID="42" presetClass="path" presetSubtype="0" accel="50000" decel="50000" fill="hold" nodeType="withEffect">
                                  <p:stCondLst>
                                    <p:cond delay="0"/>
                                  </p:stCondLst>
                                  <p:childTnLst>
                                    <p:animMotion origin="layout" path="M -4.72222E-6 -2.96296E-6 L 0.14289 0.46204 " pathEditMode="relative" rAng="0" ptsTypes="AA">
                                      <p:cBhvr>
                                        <p:cTn id="16" dur="1000" spd="-100000" fill="hold"/>
                                        <p:tgtEl>
                                          <p:spTgt spid="5"/>
                                        </p:tgtEl>
                                        <p:attrNameLst>
                                          <p:attrName>ppt_x</p:attrName>
                                          <p:attrName>ppt_y</p:attrName>
                                        </p:attrNameLst>
                                      </p:cBhvr>
                                      <p:rCtr x="7100" y="23100"/>
                                    </p:animMotion>
                                  </p:childTnLst>
                                </p:cTn>
                              </p:par>
                              <p:par>
                                <p:cTn id="17" presetID="63" presetClass="path" presetSubtype="0" accel="50000" decel="50000" fill="hold" nodeType="withEffect">
                                  <p:stCondLst>
                                    <p:cond delay="0"/>
                                  </p:stCondLst>
                                  <p:childTnLst>
                                    <p:animMotion origin="layout" path="M -1.11111E-6 -2.96296E-6 L 0.50139 0.26644 " pathEditMode="relative" rAng="0" ptsTypes="AA">
                                      <p:cBhvr>
                                        <p:cTn id="18" dur="1000" spd="-100000" fill="hold"/>
                                        <p:tgtEl>
                                          <p:spTgt spid="11"/>
                                        </p:tgtEl>
                                        <p:attrNameLst>
                                          <p:attrName>ppt_x</p:attrName>
                                          <p:attrName>ppt_y</p:attrName>
                                        </p:attrNameLst>
                                      </p:cBhvr>
                                      <p:rCtr x="25100" y="13300"/>
                                    </p:animMotion>
                                  </p:childTnLst>
                                </p:cTn>
                              </p:par>
                              <p:par>
                                <p:cTn id="19" presetID="63" presetClass="path" presetSubtype="0" accel="50000" decel="50000" fill="hold" nodeType="withEffect">
                                  <p:stCondLst>
                                    <p:cond delay="0"/>
                                  </p:stCondLst>
                                  <p:childTnLst>
                                    <p:animMotion origin="layout" path="M 2.5E-6 -4.44444E-6 L 0.50156 -0.25879 " pathEditMode="relative" rAng="0" ptsTypes="AA">
                                      <p:cBhvr>
                                        <p:cTn id="20" dur="1000" spd="-100000" fill="hold"/>
                                        <p:tgtEl>
                                          <p:spTgt spid="14"/>
                                        </p:tgtEl>
                                        <p:attrNameLst>
                                          <p:attrName>ppt_x</p:attrName>
                                          <p:attrName>ppt_y</p:attrName>
                                        </p:attrNameLst>
                                      </p:cBhvr>
                                      <p:rCtr x="25100" y="-12900"/>
                                    </p:animMotion>
                                  </p:childTnLst>
                                </p:cTn>
                              </p:par>
                            </p:childTnLst>
                          </p:cTn>
                        </p:par>
                        <p:par>
                          <p:cTn id="21" fill="hold">
                            <p:stCondLst>
                              <p:cond delay="1000"/>
                            </p:stCondLst>
                            <p:childTnLst>
                              <p:par>
                                <p:cTn id="22" presetID="64" presetClass="path" presetSubtype="0" accel="50000" decel="50000" fill="hold" nodeType="afterEffect">
                                  <p:stCondLst>
                                    <p:cond delay="0"/>
                                  </p:stCondLst>
                                  <p:childTnLst>
                                    <p:animMotion origin="layout" path="M 4.44444E-6 -1.04046E-6 L 0.17395 -0.53734 " pathEditMode="relative" rAng="0" ptsTypes="AA">
                                      <p:cBhvr>
                                        <p:cTn id="23" dur="1000" fill="hold"/>
                                        <p:tgtEl>
                                          <p:spTgt spid="3"/>
                                        </p:tgtEl>
                                        <p:attrNameLst>
                                          <p:attrName>ppt_x</p:attrName>
                                          <p:attrName>ppt_y</p:attrName>
                                        </p:attrNameLst>
                                      </p:cBhvr>
                                      <p:rCtr x="8700" y="-26900"/>
                                    </p:animMotion>
                                  </p:childTnLst>
                                </p:cTn>
                              </p:par>
                              <p:par>
                                <p:cTn id="24" presetID="63" presetClass="path" presetSubtype="0" accel="50000" decel="50000" fill="hold" nodeType="withEffect">
                                  <p:stCondLst>
                                    <p:cond delay="0"/>
                                  </p:stCondLst>
                                  <p:childTnLst>
                                    <p:animMotion origin="layout" path="M 2.5E-6 -2.25434E-6 L 0.50156 -0.25849 " pathEditMode="relative" rAng="0" ptsTypes="AA">
                                      <p:cBhvr>
                                        <p:cTn id="25" dur="1000" fill="hold"/>
                                        <p:tgtEl>
                                          <p:spTgt spid="14"/>
                                        </p:tgtEl>
                                        <p:attrNameLst>
                                          <p:attrName>ppt_x</p:attrName>
                                          <p:attrName>ppt_y</p:attrName>
                                        </p:attrNameLst>
                                      </p:cBhvr>
                                      <p:rCtr x="25100" y="-12900"/>
                                    </p:animMotion>
                                  </p:childTnLst>
                                </p:cTn>
                              </p:par>
                              <p:par>
                                <p:cTn id="26" presetID="63" presetClass="path" presetSubtype="0" accel="50000" decel="50000" fill="hold" nodeType="withEffect">
                                  <p:stCondLst>
                                    <p:cond delay="0"/>
                                  </p:stCondLst>
                                  <p:childTnLst>
                                    <p:animMotion origin="layout" path="M -1.11111E-6 -1.04046E-6 L 0.50139 0.26613 " pathEditMode="relative" rAng="0" ptsTypes="AA">
                                      <p:cBhvr>
                                        <p:cTn id="27" dur="1000" fill="hold"/>
                                        <p:tgtEl>
                                          <p:spTgt spid="11"/>
                                        </p:tgtEl>
                                        <p:attrNameLst>
                                          <p:attrName>ppt_x</p:attrName>
                                          <p:attrName>ppt_y</p:attrName>
                                        </p:attrNameLst>
                                      </p:cBhvr>
                                      <p:rCtr x="25100" y="13300"/>
                                    </p:animMotion>
                                  </p:childTnLst>
                                </p:cTn>
                              </p:par>
                              <p:par>
                                <p:cTn id="28" presetID="42" presetClass="path" presetSubtype="0" accel="50000" decel="50000" fill="hold" nodeType="withEffect">
                                  <p:stCondLst>
                                    <p:cond delay="0"/>
                                  </p:stCondLst>
                                  <p:childTnLst>
                                    <p:animMotion origin="layout" path="M -4.72222E-6 -1.04046E-6 L 0.14289 0.4615 " pathEditMode="relative" rAng="0" ptsTypes="AA">
                                      <p:cBhvr>
                                        <p:cTn id="29" dur="1000" fill="hold"/>
                                        <p:tgtEl>
                                          <p:spTgt spid="5"/>
                                        </p:tgtEl>
                                        <p:attrNameLst>
                                          <p:attrName>ppt_x</p:attrName>
                                          <p:attrName>ppt_y</p:attrName>
                                        </p:attrNameLst>
                                      </p:cBhvr>
                                      <p:rCtr x="7100" y="23100"/>
                                    </p:animMotion>
                                  </p:childTnLst>
                                </p:cTn>
                              </p:par>
                              <p:par>
                                <p:cTn id="30" presetID="42" presetClass="path" presetSubtype="0" accel="50000" decel="50000" fill="hold" nodeType="withEffect">
                                  <p:stCondLst>
                                    <p:cond delay="0"/>
                                  </p:stCondLst>
                                  <p:childTnLst>
                                    <p:animMotion origin="layout" path="M -4.72222E-6 -1.04046E-6 L -0.14843 0.4615 " pathEditMode="relative" rAng="0" ptsTypes="AA">
                                      <p:cBhvr>
                                        <p:cTn id="31" dur="1000" fill="hold"/>
                                        <p:tgtEl>
                                          <p:spTgt spid="4"/>
                                        </p:tgtEl>
                                        <p:attrNameLst>
                                          <p:attrName>ppt_x</p:attrName>
                                          <p:attrName>ppt_y</p:attrName>
                                        </p:attrNameLst>
                                      </p:cBhvr>
                                      <p:rCtr x="-7400" y="23100"/>
                                    </p:animMotion>
                                  </p:childTnLst>
                                </p:cTn>
                              </p:par>
                              <p:par>
                                <p:cTn id="32" presetID="35" presetClass="path" presetSubtype="0" accel="50000" decel="50000" fill="hold" nodeType="withEffect">
                                  <p:stCondLst>
                                    <p:cond delay="0"/>
                                  </p:stCondLst>
                                  <p:childTnLst>
                                    <p:animMotion origin="layout" path="M 1.66667E-6 -1.04046E-6 L -0.49896 0.25572 " pathEditMode="relative" rAng="0" ptsTypes="AA">
                                      <p:cBhvr>
                                        <p:cTn id="33" dur="1000" fill="hold"/>
                                        <p:tgtEl>
                                          <p:spTgt spid="6"/>
                                        </p:tgtEl>
                                        <p:attrNameLst>
                                          <p:attrName>ppt_x</p:attrName>
                                          <p:attrName>ppt_y</p:attrName>
                                        </p:attrNameLst>
                                      </p:cBhvr>
                                      <p:rCtr x="-24900" y="12800"/>
                                    </p:animMotion>
                                  </p:childTnLst>
                                </p:cTn>
                              </p:par>
                              <p:par>
                                <p:cTn id="34" presetID="35" presetClass="path" presetSubtype="0" accel="50000" decel="50000" fill="hold" nodeType="withEffect">
                                  <p:stCondLst>
                                    <p:cond delay="0"/>
                                  </p:stCondLst>
                                  <p:childTnLst>
                                    <p:animMotion origin="layout" path="M -4.72222E-6 -4.9711E-6 L -0.49878 -0.27791 " pathEditMode="relative" rAng="0" ptsTypes="AA">
                                      <p:cBhvr>
                                        <p:cTn id="35" dur="1000" fill="hold"/>
                                        <p:tgtEl>
                                          <p:spTgt spid="13"/>
                                        </p:tgtEl>
                                        <p:attrNameLst>
                                          <p:attrName>ppt_x</p:attrName>
                                          <p:attrName>ppt_y</p:attrName>
                                        </p:attrNameLst>
                                      </p:cBhvr>
                                      <p:rCtr x="-24900" y="-13900"/>
                                    </p:animMotion>
                                  </p:childTnLst>
                                </p:cTn>
                              </p:par>
                              <p:par>
                                <p:cTn id="36" presetID="64" presetClass="path" presetSubtype="0" accel="50000" decel="50000" fill="hold" nodeType="withEffect">
                                  <p:stCondLst>
                                    <p:cond delay="0"/>
                                  </p:stCondLst>
                                  <p:childTnLst>
                                    <p:animMotion origin="layout" path="M 4.44444E-6 -2.25434E-6 L -0.16476 -0.53757 " pathEditMode="relative" rAng="0" ptsTypes="AA">
                                      <p:cBhvr>
                                        <p:cTn id="37" dur="1000" fill="hold"/>
                                        <p:tgtEl>
                                          <p:spTgt spid="2"/>
                                        </p:tgtEl>
                                        <p:attrNameLst>
                                          <p:attrName>ppt_x</p:attrName>
                                          <p:attrName>ppt_y</p:attrName>
                                        </p:attrNameLst>
                                      </p:cBhvr>
                                      <p:rCtr x="-8200" y="-26900"/>
                                    </p:animMotion>
                                  </p:childTnLst>
                                </p:cTn>
                              </p:par>
                              <p:par>
                                <p:cTn id="38" presetID="10" presetClass="entr" presetSubtype="0" fill="hold" nodeType="withEffect">
                                  <p:stCondLst>
                                    <p:cond delay="0"/>
                                  </p:stCondLst>
                                  <p:childTnLst>
                                    <p:set>
                                      <p:cBhvr>
                                        <p:cTn id="39" dur="1" fill="hold">
                                          <p:stCondLst>
                                            <p:cond delay="0"/>
                                          </p:stCondLst>
                                        </p:cTn>
                                        <p:tgtEl>
                                          <p:spTgt spid="212"/>
                                        </p:tgtEl>
                                        <p:attrNameLst>
                                          <p:attrName>style.visibility</p:attrName>
                                        </p:attrNameLst>
                                      </p:cBhvr>
                                      <p:to>
                                        <p:strVal val="visible"/>
                                      </p:to>
                                    </p:set>
                                    <p:animEffect transition="in" filter="fade">
                                      <p:cBhvr>
                                        <p:cTn id="40" dur="1000"/>
                                        <p:tgtEl>
                                          <p:spTgt spid="2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lumMod val="75000"/>
                <a:lumOff val="25000"/>
              </a:schemeClr>
            </a:gs>
            <a:gs pos="100000">
              <a:schemeClr val="bg1"/>
            </a:gs>
          </a:gsLst>
          <a:path path="circle">
            <a:fillToRect l="50000" t="50000" r="50000" b="50000"/>
          </a:path>
        </a:gradFill>
        <a:effectLst/>
      </p:bgPr>
    </p:bg>
    <p:spTree>
      <p:nvGrpSpPr>
        <p:cNvPr id="1" name=""/>
        <p:cNvGrpSpPr/>
        <p:nvPr/>
      </p:nvGrpSpPr>
      <p:grpSpPr>
        <a:xfrm>
          <a:off x="0" y="0"/>
          <a:ext cx="0" cy="0"/>
          <a:chOff x="0" y="0"/>
          <a:chExt cx="0" cy="0"/>
        </a:xfrm>
      </p:grpSpPr>
      <p:grpSp>
        <p:nvGrpSpPr>
          <p:cNvPr id="24578" name="组合 50"/>
          <p:cNvGrpSpPr>
            <a:grpSpLocks/>
          </p:cNvGrpSpPr>
          <p:nvPr/>
        </p:nvGrpSpPr>
        <p:grpSpPr bwMode="auto">
          <a:xfrm>
            <a:off x="0" y="-1760538"/>
            <a:ext cx="3522663" cy="3521076"/>
            <a:chOff x="1714480" y="1928802"/>
            <a:chExt cx="3522652" cy="3522652"/>
          </a:xfrm>
        </p:grpSpPr>
        <p:sp>
          <p:nvSpPr>
            <p:cNvPr id="46" name="饼形 45"/>
            <p:cNvSpPr/>
            <p:nvPr/>
          </p:nvSpPr>
          <p:spPr>
            <a:xfrm rot="5400000">
              <a:off x="1714480" y="1928801"/>
              <a:ext cx="3522652" cy="3522652"/>
            </a:xfrm>
            <a:prstGeom prst="pie">
              <a:avLst>
                <a:gd name="adj1" fmla="val 2685580"/>
                <a:gd name="adj2" fmla="val 541286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47" name="饼形 46"/>
            <p:cNvSpPr/>
            <p:nvPr/>
          </p:nvSpPr>
          <p:spPr>
            <a:xfrm rot="5400000">
              <a:off x="2082949" y="2305038"/>
              <a:ext cx="2769839" cy="2770179"/>
            </a:xfrm>
            <a:prstGeom prst="pie">
              <a:avLst>
                <a:gd name="adj1" fmla="val 2668053"/>
                <a:gd name="adj2" fmla="val 5410607"/>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48" name="饼形 47"/>
            <p:cNvSpPr/>
            <p:nvPr/>
          </p:nvSpPr>
          <p:spPr>
            <a:xfrm rot="5400000">
              <a:off x="2333888" y="2565390"/>
              <a:ext cx="2258435" cy="2259006"/>
            </a:xfrm>
            <a:prstGeom prst="pie">
              <a:avLst>
                <a:gd name="adj1" fmla="val 2668053"/>
                <a:gd name="adj2" fmla="val 5428353"/>
              </a:avLst>
            </a:prstGeom>
            <a:solidFill>
              <a:schemeClr val="bg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49" name="饼形 48"/>
            <p:cNvSpPr/>
            <p:nvPr/>
          </p:nvSpPr>
          <p:spPr>
            <a:xfrm rot="5400000">
              <a:off x="2570535" y="2811453"/>
              <a:ext cx="1769268" cy="1770056"/>
            </a:xfrm>
            <a:prstGeom prst="pie">
              <a:avLst>
                <a:gd name="adj1" fmla="val 2668053"/>
                <a:gd name="adj2" fmla="val 5446848"/>
              </a:avLst>
            </a:prstGeom>
            <a:solidFill>
              <a:srgbClr val="D0005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50" name="饼形 49"/>
            <p:cNvSpPr/>
            <p:nvPr/>
          </p:nvSpPr>
          <p:spPr>
            <a:xfrm rot="5400000">
              <a:off x="2737292" y="2965438"/>
              <a:ext cx="1457977" cy="1458908"/>
            </a:xfrm>
            <a:prstGeom prst="pie">
              <a:avLst>
                <a:gd name="adj1" fmla="val 2694295"/>
                <a:gd name="adj2" fmla="val 5447314"/>
              </a:avLst>
            </a:prstGeom>
            <a:solidFill>
              <a:srgbClr val="FF5BA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grpSp>
      <p:grpSp>
        <p:nvGrpSpPr>
          <p:cNvPr id="24579" name="组合 12"/>
          <p:cNvGrpSpPr>
            <a:grpSpLocks/>
          </p:cNvGrpSpPr>
          <p:nvPr/>
        </p:nvGrpSpPr>
        <p:grpSpPr bwMode="auto">
          <a:xfrm>
            <a:off x="7383463" y="0"/>
            <a:ext cx="3521075" cy="3522663"/>
            <a:chOff x="2805109" y="1930399"/>
            <a:chExt cx="3522652" cy="3522652"/>
          </a:xfrm>
        </p:grpSpPr>
        <p:sp>
          <p:nvSpPr>
            <p:cNvPr id="12" name="饼形 11"/>
            <p:cNvSpPr/>
            <p:nvPr/>
          </p:nvSpPr>
          <p:spPr>
            <a:xfrm rot="10800000">
              <a:off x="2805109" y="1930399"/>
              <a:ext cx="3522652" cy="3522652"/>
            </a:xfrm>
            <a:prstGeom prst="pie">
              <a:avLst>
                <a:gd name="adj1" fmla="val 2685580"/>
                <a:gd name="adj2" fmla="val 5412860"/>
              </a:avLst>
            </a:prstGeom>
            <a:solidFill>
              <a:srgbClr val="FF820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10" name="饼形 9"/>
            <p:cNvSpPr/>
            <p:nvPr/>
          </p:nvSpPr>
          <p:spPr>
            <a:xfrm rot="10800000">
              <a:off x="3181515" y="2298698"/>
              <a:ext cx="2769840" cy="2770179"/>
            </a:xfrm>
            <a:prstGeom prst="pie">
              <a:avLst>
                <a:gd name="adj1" fmla="val 2668053"/>
                <a:gd name="adj2" fmla="val 5410622"/>
              </a:avLst>
            </a:prstGeom>
            <a:solidFill>
              <a:srgbClr val="FF940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9" name="饼形 8"/>
            <p:cNvSpPr/>
            <p:nvPr/>
          </p:nvSpPr>
          <p:spPr>
            <a:xfrm rot="10800000">
              <a:off x="3432452" y="2549522"/>
              <a:ext cx="2258436" cy="2259006"/>
            </a:xfrm>
            <a:prstGeom prst="pie">
              <a:avLst>
                <a:gd name="adj1" fmla="val 2668053"/>
                <a:gd name="adj2" fmla="val 5428353"/>
              </a:avLst>
            </a:prstGeom>
            <a:solidFill>
              <a:srgbClr val="FFA62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8" name="饼形 7"/>
            <p:cNvSpPr/>
            <p:nvPr/>
          </p:nvSpPr>
          <p:spPr>
            <a:xfrm rot="10800000">
              <a:off x="3675449" y="2786059"/>
              <a:ext cx="1769267" cy="1770056"/>
            </a:xfrm>
            <a:prstGeom prst="pie">
              <a:avLst>
                <a:gd name="adj1" fmla="val 2668053"/>
                <a:gd name="adj2" fmla="val 5446848"/>
              </a:avLst>
            </a:prstGeom>
            <a:solidFill>
              <a:srgbClr val="F6B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7" name="饼形 6"/>
            <p:cNvSpPr/>
            <p:nvPr/>
          </p:nvSpPr>
          <p:spPr>
            <a:xfrm rot="10800000">
              <a:off x="3832681" y="2952746"/>
              <a:ext cx="1457978" cy="1458908"/>
            </a:xfrm>
            <a:prstGeom prst="pie">
              <a:avLst>
                <a:gd name="adj1" fmla="val 2694295"/>
                <a:gd name="adj2" fmla="val 5447314"/>
              </a:avLst>
            </a:prstGeom>
            <a:solidFill>
              <a:srgbClr val="FFCA2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grpSp>
      <p:grpSp>
        <p:nvGrpSpPr>
          <p:cNvPr id="24580" name="组合 21"/>
          <p:cNvGrpSpPr>
            <a:grpSpLocks/>
          </p:cNvGrpSpPr>
          <p:nvPr/>
        </p:nvGrpSpPr>
        <p:grpSpPr bwMode="auto">
          <a:xfrm>
            <a:off x="-1760538" y="0"/>
            <a:ext cx="3521076" cy="3522663"/>
            <a:chOff x="4786314" y="1928802"/>
            <a:chExt cx="3522652" cy="3522652"/>
          </a:xfrm>
        </p:grpSpPr>
        <p:sp>
          <p:nvSpPr>
            <p:cNvPr id="17" name="饼形 16"/>
            <p:cNvSpPr/>
            <p:nvPr/>
          </p:nvSpPr>
          <p:spPr>
            <a:xfrm rot="10800000" flipH="1">
              <a:off x="4786314" y="1928802"/>
              <a:ext cx="3522652" cy="3522652"/>
            </a:xfrm>
            <a:prstGeom prst="pie">
              <a:avLst>
                <a:gd name="adj1" fmla="val 2685580"/>
                <a:gd name="adj2" fmla="val 541286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18" name="饼形 17"/>
            <p:cNvSpPr/>
            <p:nvPr/>
          </p:nvSpPr>
          <p:spPr>
            <a:xfrm rot="10800000" flipH="1">
              <a:off x="5162720" y="2297101"/>
              <a:ext cx="2769839" cy="2770179"/>
            </a:xfrm>
            <a:prstGeom prst="pie">
              <a:avLst>
                <a:gd name="adj1" fmla="val 2668053"/>
                <a:gd name="adj2" fmla="val 5410622"/>
              </a:avLst>
            </a:prstGeom>
            <a:solidFill>
              <a:srgbClr val="8A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19" name="饼形 18"/>
            <p:cNvSpPr/>
            <p:nvPr/>
          </p:nvSpPr>
          <p:spPr>
            <a:xfrm rot="10800000" flipH="1">
              <a:off x="5423187" y="2547925"/>
              <a:ext cx="2258435" cy="2259006"/>
            </a:xfrm>
            <a:prstGeom prst="pie">
              <a:avLst>
                <a:gd name="adj1" fmla="val 2668053"/>
                <a:gd name="adj2" fmla="val 5428353"/>
              </a:avLst>
            </a:prstGeom>
            <a:solidFill>
              <a:srgbClr val="C4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20" name="饼形 19"/>
            <p:cNvSpPr/>
            <p:nvPr/>
          </p:nvSpPr>
          <p:spPr>
            <a:xfrm rot="10800000" flipH="1">
              <a:off x="5669359" y="2784462"/>
              <a:ext cx="1769268" cy="1770056"/>
            </a:xfrm>
            <a:prstGeom prst="pie">
              <a:avLst>
                <a:gd name="adj1" fmla="val 2668053"/>
                <a:gd name="adj2" fmla="val 5446848"/>
              </a:avLst>
            </a:prstGeom>
            <a:solidFill>
              <a:srgbClr val="F63B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21" name="饼形 20"/>
            <p:cNvSpPr/>
            <p:nvPr/>
          </p:nvSpPr>
          <p:spPr>
            <a:xfrm rot="10800000" flipH="1">
              <a:off x="5823416" y="2951149"/>
              <a:ext cx="1457977" cy="1458908"/>
            </a:xfrm>
            <a:prstGeom prst="pie">
              <a:avLst>
                <a:gd name="adj1" fmla="val 2694295"/>
                <a:gd name="adj2" fmla="val 5447314"/>
              </a:avLst>
            </a:prstGeom>
            <a:solidFill>
              <a:srgbClr val="FE612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grpSp>
      <p:grpSp>
        <p:nvGrpSpPr>
          <p:cNvPr id="24581" name="组合 29"/>
          <p:cNvGrpSpPr>
            <a:grpSpLocks/>
          </p:cNvGrpSpPr>
          <p:nvPr/>
        </p:nvGrpSpPr>
        <p:grpSpPr bwMode="auto">
          <a:xfrm>
            <a:off x="7383463" y="3335338"/>
            <a:ext cx="3521075" cy="3522662"/>
            <a:chOff x="1549414" y="1928802"/>
            <a:chExt cx="3522652" cy="3522652"/>
          </a:xfrm>
        </p:grpSpPr>
        <p:sp>
          <p:nvSpPr>
            <p:cNvPr id="25" name="饼形 24"/>
            <p:cNvSpPr/>
            <p:nvPr/>
          </p:nvSpPr>
          <p:spPr>
            <a:xfrm rot="10800000" flipV="1">
              <a:off x="1549414" y="1928802"/>
              <a:ext cx="3522652" cy="3522652"/>
            </a:xfrm>
            <a:prstGeom prst="pie">
              <a:avLst>
                <a:gd name="adj1" fmla="val 2685580"/>
                <a:gd name="adj2" fmla="val 5412860"/>
              </a:avLst>
            </a:prstGeom>
            <a:solidFill>
              <a:srgbClr val="017C9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26" name="饼形 25"/>
            <p:cNvSpPr/>
            <p:nvPr/>
          </p:nvSpPr>
          <p:spPr>
            <a:xfrm rot="10800000" flipV="1">
              <a:off x="1925820" y="2312976"/>
              <a:ext cx="2769840" cy="2770179"/>
            </a:xfrm>
            <a:prstGeom prst="pie">
              <a:avLst>
                <a:gd name="adj1" fmla="val 2668053"/>
                <a:gd name="adj2" fmla="val 5410622"/>
              </a:avLst>
            </a:prstGeom>
            <a:solidFill>
              <a:srgbClr val="0098A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27" name="饼形 26"/>
            <p:cNvSpPr/>
            <p:nvPr/>
          </p:nvSpPr>
          <p:spPr>
            <a:xfrm rot="10800000" flipV="1">
              <a:off x="2176757" y="2573325"/>
              <a:ext cx="2258436" cy="2259006"/>
            </a:xfrm>
            <a:prstGeom prst="pie">
              <a:avLst>
                <a:gd name="adj1" fmla="val 2668053"/>
                <a:gd name="adj2" fmla="val 5428353"/>
              </a:avLst>
            </a:prstGeom>
            <a:solidFill>
              <a:srgbClr val="00C4D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28" name="饼形 27"/>
            <p:cNvSpPr/>
            <p:nvPr/>
          </p:nvSpPr>
          <p:spPr>
            <a:xfrm rot="10800000" flipV="1">
              <a:off x="2419754" y="2825736"/>
              <a:ext cx="1769267" cy="1770058"/>
            </a:xfrm>
            <a:prstGeom prst="pie">
              <a:avLst>
                <a:gd name="adj1" fmla="val 2668053"/>
                <a:gd name="adj2" fmla="val 5446848"/>
              </a:avLst>
            </a:prstGeom>
            <a:solidFill>
              <a:srgbClr val="71FFD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29" name="饼形 28"/>
            <p:cNvSpPr/>
            <p:nvPr/>
          </p:nvSpPr>
          <p:spPr>
            <a:xfrm rot="10800000" flipV="1">
              <a:off x="2576986" y="2970199"/>
              <a:ext cx="1457978" cy="1458908"/>
            </a:xfrm>
            <a:prstGeom prst="pie">
              <a:avLst>
                <a:gd name="adj1" fmla="val 2694295"/>
                <a:gd name="adj2" fmla="val 5447314"/>
              </a:avLst>
            </a:prstGeom>
            <a:solidFill>
              <a:srgbClr val="A7FFE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grpSp>
      <p:grpSp>
        <p:nvGrpSpPr>
          <p:cNvPr id="24582" name="组合 36"/>
          <p:cNvGrpSpPr>
            <a:grpSpLocks/>
          </p:cNvGrpSpPr>
          <p:nvPr/>
        </p:nvGrpSpPr>
        <p:grpSpPr bwMode="auto">
          <a:xfrm>
            <a:off x="-1760538" y="3335338"/>
            <a:ext cx="3521076" cy="3522662"/>
            <a:chOff x="4643438" y="1928802"/>
            <a:chExt cx="3522652" cy="3522652"/>
          </a:xfrm>
        </p:grpSpPr>
        <p:sp>
          <p:nvSpPr>
            <p:cNvPr id="32" name="饼形 31"/>
            <p:cNvSpPr/>
            <p:nvPr/>
          </p:nvSpPr>
          <p:spPr>
            <a:xfrm rot="10800000" flipH="1" flipV="1">
              <a:off x="4643438" y="1928802"/>
              <a:ext cx="3522652" cy="3522652"/>
            </a:xfrm>
            <a:prstGeom prst="pie">
              <a:avLst>
                <a:gd name="adj1" fmla="val 2685580"/>
                <a:gd name="adj2" fmla="val 541286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33" name="饼形 32"/>
            <p:cNvSpPr/>
            <p:nvPr/>
          </p:nvSpPr>
          <p:spPr>
            <a:xfrm rot="10800000" flipH="1" flipV="1">
              <a:off x="5019844" y="2312976"/>
              <a:ext cx="2769839" cy="2770179"/>
            </a:xfrm>
            <a:prstGeom prst="pie">
              <a:avLst>
                <a:gd name="adj1" fmla="val 2668053"/>
                <a:gd name="adj2" fmla="val 5410607"/>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34" name="饼形 33"/>
            <p:cNvSpPr/>
            <p:nvPr/>
          </p:nvSpPr>
          <p:spPr>
            <a:xfrm rot="10800000" flipH="1" flipV="1">
              <a:off x="5280311" y="2573325"/>
              <a:ext cx="2258435" cy="2259006"/>
            </a:xfrm>
            <a:prstGeom prst="pie">
              <a:avLst>
                <a:gd name="adj1" fmla="val 2668053"/>
                <a:gd name="adj2" fmla="val 5428353"/>
              </a:avLst>
            </a:prstGeom>
            <a:solidFill>
              <a:schemeClr val="bg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35" name="饼形 34"/>
            <p:cNvSpPr/>
            <p:nvPr/>
          </p:nvSpPr>
          <p:spPr>
            <a:xfrm rot="10800000" flipH="1" flipV="1">
              <a:off x="5526483" y="2825736"/>
              <a:ext cx="1769268" cy="1770058"/>
            </a:xfrm>
            <a:prstGeom prst="pie">
              <a:avLst>
                <a:gd name="adj1" fmla="val 2668053"/>
                <a:gd name="adj2" fmla="val 5446848"/>
              </a:avLst>
            </a:prstGeom>
            <a:solidFill>
              <a:schemeClr val="bg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36" name="饼形 35"/>
            <p:cNvSpPr/>
            <p:nvPr/>
          </p:nvSpPr>
          <p:spPr>
            <a:xfrm rot="10800000" flipH="1" flipV="1">
              <a:off x="5680540" y="2970199"/>
              <a:ext cx="1457977" cy="1458908"/>
            </a:xfrm>
            <a:prstGeom prst="pie">
              <a:avLst>
                <a:gd name="adj1" fmla="val 2694295"/>
                <a:gd name="adj2" fmla="val 5447314"/>
              </a:avLst>
            </a:prstGeom>
            <a:solidFill>
              <a:schemeClr val="bg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grpSp>
      <p:grpSp>
        <p:nvGrpSpPr>
          <p:cNvPr id="24583" name="组合 37"/>
          <p:cNvGrpSpPr>
            <a:grpSpLocks/>
          </p:cNvGrpSpPr>
          <p:nvPr/>
        </p:nvGrpSpPr>
        <p:grpSpPr bwMode="auto">
          <a:xfrm rot="-5400000">
            <a:off x="5622131" y="5096670"/>
            <a:ext cx="3521075" cy="3522662"/>
            <a:chOff x="4643438" y="1928802"/>
            <a:chExt cx="3522652" cy="3522652"/>
          </a:xfrm>
        </p:grpSpPr>
        <p:sp>
          <p:nvSpPr>
            <p:cNvPr id="39" name="饼形 38"/>
            <p:cNvSpPr/>
            <p:nvPr/>
          </p:nvSpPr>
          <p:spPr>
            <a:xfrm rot="10800000" flipH="1" flipV="1">
              <a:off x="4643438" y="1928802"/>
              <a:ext cx="3522652" cy="3522652"/>
            </a:xfrm>
            <a:prstGeom prst="pie">
              <a:avLst>
                <a:gd name="adj1" fmla="val 2685580"/>
                <a:gd name="adj2" fmla="val 541286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40" name="饼形 39"/>
            <p:cNvSpPr/>
            <p:nvPr/>
          </p:nvSpPr>
          <p:spPr>
            <a:xfrm rot="10800000" flipH="1" flipV="1">
              <a:off x="5019846" y="2312977"/>
              <a:ext cx="2769840" cy="2770179"/>
            </a:xfrm>
            <a:prstGeom prst="pie">
              <a:avLst>
                <a:gd name="adj1" fmla="val 2668053"/>
                <a:gd name="adj2" fmla="val 5410607"/>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41" name="饼形 40"/>
            <p:cNvSpPr/>
            <p:nvPr/>
          </p:nvSpPr>
          <p:spPr>
            <a:xfrm rot="10800000" flipH="1" flipV="1">
              <a:off x="5280311" y="2573325"/>
              <a:ext cx="2258436" cy="2259006"/>
            </a:xfrm>
            <a:prstGeom prst="pie">
              <a:avLst>
                <a:gd name="adj1" fmla="val 2668053"/>
                <a:gd name="adj2" fmla="val 5428353"/>
              </a:avLst>
            </a:prstGeom>
            <a:solidFill>
              <a:schemeClr val="bg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42" name="饼形 41"/>
            <p:cNvSpPr/>
            <p:nvPr/>
          </p:nvSpPr>
          <p:spPr>
            <a:xfrm rot="10800000" flipH="1" flipV="1">
              <a:off x="5526484" y="2825737"/>
              <a:ext cx="1769267" cy="1770058"/>
            </a:xfrm>
            <a:prstGeom prst="pie">
              <a:avLst>
                <a:gd name="adj1" fmla="val 2668053"/>
                <a:gd name="adj2" fmla="val 5446848"/>
              </a:avLst>
            </a:prstGeom>
            <a:solidFill>
              <a:schemeClr val="bg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43" name="饼形 42"/>
            <p:cNvSpPr/>
            <p:nvPr/>
          </p:nvSpPr>
          <p:spPr>
            <a:xfrm rot="10800000" flipH="1" flipV="1">
              <a:off x="5680540" y="2970199"/>
              <a:ext cx="1457978" cy="1458908"/>
            </a:xfrm>
            <a:prstGeom prst="pie">
              <a:avLst>
                <a:gd name="adj1" fmla="val 2694295"/>
                <a:gd name="adj2" fmla="val 5447314"/>
              </a:avLst>
            </a:prstGeom>
            <a:solidFill>
              <a:schemeClr val="bg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grpSp>
      <p:grpSp>
        <p:nvGrpSpPr>
          <p:cNvPr id="24584" name="组合 66"/>
          <p:cNvGrpSpPr>
            <a:grpSpLocks/>
          </p:cNvGrpSpPr>
          <p:nvPr/>
        </p:nvGrpSpPr>
        <p:grpSpPr bwMode="auto">
          <a:xfrm>
            <a:off x="5621338" y="-1760538"/>
            <a:ext cx="3522662" cy="3521076"/>
            <a:chOff x="2798748" y="1928802"/>
            <a:chExt cx="3522652" cy="3522652"/>
          </a:xfrm>
        </p:grpSpPr>
        <p:sp>
          <p:nvSpPr>
            <p:cNvPr id="53" name="饼形 52"/>
            <p:cNvSpPr/>
            <p:nvPr/>
          </p:nvSpPr>
          <p:spPr>
            <a:xfrm rot="16200000" flipH="1">
              <a:off x="2798748" y="1928802"/>
              <a:ext cx="3522652" cy="3522652"/>
            </a:xfrm>
            <a:prstGeom prst="pie">
              <a:avLst>
                <a:gd name="adj1" fmla="val 2685580"/>
                <a:gd name="adj2" fmla="val 5412860"/>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54" name="饼形 53"/>
            <p:cNvSpPr/>
            <p:nvPr/>
          </p:nvSpPr>
          <p:spPr>
            <a:xfrm rot="16200000" flipH="1">
              <a:off x="3183092" y="2305038"/>
              <a:ext cx="2769839" cy="2770179"/>
            </a:xfrm>
            <a:prstGeom prst="pie">
              <a:avLst>
                <a:gd name="adj1" fmla="val 2668053"/>
                <a:gd name="adj2" fmla="val 5410607"/>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55" name="饼形 54"/>
            <p:cNvSpPr/>
            <p:nvPr/>
          </p:nvSpPr>
          <p:spPr>
            <a:xfrm rot="16200000" flipH="1">
              <a:off x="3443556" y="2565390"/>
              <a:ext cx="2258435" cy="2259006"/>
            </a:xfrm>
            <a:prstGeom prst="pie">
              <a:avLst>
                <a:gd name="adj1" fmla="val 2668053"/>
                <a:gd name="adj2" fmla="val 5428353"/>
              </a:avLst>
            </a:prstGeom>
            <a:solidFill>
              <a:srgbClr val="F4EE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56" name="饼形 55"/>
            <p:cNvSpPr/>
            <p:nvPr/>
          </p:nvSpPr>
          <p:spPr>
            <a:xfrm rot="16200000" flipH="1">
              <a:off x="3696078" y="2811451"/>
              <a:ext cx="1769268" cy="1770058"/>
            </a:xfrm>
            <a:prstGeom prst="pie">
              <a:avLst>
                <a:gd name="adj1" fmla="val 2668053"/>
                <a:gd name="adj2" fmla="val 5446848"/>
              </a:avLst>
            </a:prstGeom>
            <a:solidFill>
              <a:srgbClr val="BCFE2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57" name="饼形 56"/>
            <p:cNvSpPr/>
            <p:nvPr/>
          </p:nvSpPr>
          <p:spPr>
            <a:xfrm rot="16200000" flipH="1">
              <a:off x="3840610" y="2965439"/>
              <a:ext cx="1457977" cy="1458908"/>
            </a:xfrm>
            <a:prstGeom prst="pie">
              <a:avLst>
                <a:gd name="adj1" fmla="val 2666872"/>
                <a:gd name="adj2" fmla="val 5447314"/>
              </a:avLst>
            </a:prstGeom>
            <a:solidFill>
              <a:schemeClr val="accent3">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grpSp>
      <p:grpSp>
        <p:nvGrpSpPr>
          <p:cNvPr id="24585" name="组合 65"/>
          <p:cNvGrpSpPr>
            <a:grpSpLocks/>
          </p:cNvGrpSpPr>
          <p:nvPr/>
        </p:nvGrpSpPr>
        <p:grpSpPr bwMode="auto">
          <a:xfrm>
            <a:off x="0" y="5097463"/>
            <a:ext cx="3522663" cy="3521075"/>
            <a:chOff x="1357290" y="1285860"/>
            <a:chExt cx="3522652" cy="3522652"/>
          </a:xfrm>
        </p:grpSpPr>
        <p:sp>
          <p:nvSpPr>
            <p:cNvPr id="61" name="饼形 60"/>
            <p:cNvSpPr/>
            <p:nvPr/>
          </p:nvSpPr>
          <p:spPr>
            <a:xfrm rot="16200000" flipV="1">
              <a:off x="1357290" y="1285860"/>
              <a:ext cx="3522652" cy="3522652"/>
            </a:xfrm>
            <a:prstGeom prst="pie">
              <a:avLst>
                <a:gd name="adj1" fmla="val 2685580"/>
                <a:gd name="adj2" fmla="val 541286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62" name="饼形 61"/>
            <p:cNvSpPr/>
            <p:nvPr/>
          </p:nvSpPr>
          <p:spPr>
            <a:xfrm rot="16200000" flipV="1">
              <a:off x="1725759" y="1662096"/>
              <a:ext cx="2769840" cy="2770179"/>
            </a:xfrm>
            <a:prstGeom prst="pie">
              <a:avLst>
                <a:gd name="adj1" fmla="val 2668053"/>
                <a:gd name="adj2" fmla="val 5410607"/>
              </a:avLst>
            </a:prstGeom>
            <a:solidFill>
              <a:srgbClr val="8FCF0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63" name="饼形 62"/>
            <p:cNvSpPr/>
            <p:nvPr/>
          </p:nvSpPr>
          <p:spPr>
            <a:xfrm rot="16200000" flipV="1">
              <a:off x="1976698" y="1912918"/>
              <a:ext cx="2258436" cy="2259006"/>
            </a:xfrm>
            <a:prstGeom prst="pie">
              <a:avLst>
                <a:gd name="adj1" fmla="val 2668053"/>
                <a:gd name="adj2" fmla="val 5428353"/>
              </a:avLst>
            </a:prstGeom>
            <a:solidFill>
              <a:srgbClr val="BCFE2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64" name="饼形 63"/>
            <p:cNvSpPr/>
            <p:nvPr/>
          </p:nvSpPr>
          <p:spPr>
            <a:xfrm rot="16200000" flipV="1">
              <a:off x="2213345" y="2155805"/>
              <a:ext cx="1769267" cy="1770056"/>
            </a:xfrm>
            <a:prstGeom prst="pie">
              <a:avLst>
                <a:gd name="adj1" fmla="val 2668053"/>
                <a:gd name="adj2" fmla="val 5446848"/>
              </a:avLst>
            </a:prstGeom>
            <a:solidFill>
              <a:srgbClr val="E1FF9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65" name="饼形 64"/>
            <p:cNvSpPr/>
            <p:nvPr/>
          </p:nvSpPr>
          <p:spPr>
            <a:xfrm rot="16200000" flipV="1">
              <a:off x="2380102" y="2312967"/>
              <a:ext cx="1457978" cy="1458908"/>
            </a:xfrm>
            <a:prstGeom prst="pie">
              <a:avLst>
                <a:gd name="adj1" fmla="val 2694295"/>
                <a:gd name="adj2" fmla="val 5447314"/>
              </a:avLst>
            </a:prstGeom>
            <a:solidFill>
              <a:srgbClr val="ECFFC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grpSp>
      <p:grpSp>
        <p:nvGrpSpPr>
          <p:cNvPr id="24586" name="组合 21"/>
          <p:cNvGrpSpPr>
            <a:grpSpLocks/>
          </p:cNvGrpSpPr>
          <p:nvPr/>
        </p:nvGrpSpPr>
        <p:grpSpPr bwMode="auto">
          <a:xfrm flipH="1">
            <a:off x="1744663" y="1484313"/>
            <a:ext cx="1263650" cy="1265237"/>
            <a:chOff x="4786314" y="1928802"/>
            <a:chExt cx="3522652" cy="3522652"/>
          </a:xfrm>
        </p:grpSpPr>
        <p:sp>
          <p:nvSpPr>
            <p:cNvPr id="58" name="饼形 57"/>
            <p:cNvSpPr/>
            <p:nvPr/>
          </p:nvSpPr>
          <p:spPr>
            <a:xfrm rot="10800000" flipH="1">
              <a:off x="4786314" y="1928802"/>
              <a:ext cx="3522652" cy="3522652"/>
            </a:xfrm>
            <a:prstGeom prst="pie">
              <a:avLst>
                <a:gd name="adj1" fmla="val 2685580"/>
                <a:gd name="adj2" fmla="val 541286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59" name="饼形 58"/>
            <p:cNvSpPr/>
            <p:nvPr/>
          </p:nvSpPr>
          <p:spPr>
            <a:xfrm rot="10800000" flipH="1">
              <a:off x="5162478" y="2295652"/>
              <a:ext cx="2770327" cy="2771273"/>
            </a:xfrm>
            <a:prstGeom prst="pie">
              <a:avLst>
                <a:gd name="adj1" fmla="val 2668053"/>
                <a:gd name="adj2" fmla="val 5410622"/>
              </a:avLst>
            </a:prstGeom>
            <a:solidFill>
              <a:srgbClr val="8A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60" name="饼形 59"/>
            <p:cNvSpPr/>
            <p:nvPr/>
          </p:nvSpPr>
          <p:spPr>
            <a:xfrm rot="10800000" flipH="1">
              <a:off x="5423578" y="2547587"/>
              <a:ext cx="2256976" cy="2258563"/>
            </a:xfrm>
            <a:prstGeom prst="pie">
              <a:avLst>
                <a:gd name="adj1" fmla="val 2668053"/>
                <a:gd name="adj2" fmla="val 5428353"/>
              </a:avLst>
            </a:prstGeom>
            <a:solidFill>
              <a:srgbClr val="C4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66" name="饼形 65"/>
            <p:cNvSpPr/>
            <p:nvPr/>
          </p:nvSpPr>
          <p:spPr>
            <a:xfrm rot="10800000" flipH="1">
              <a:off x="5666978" y="2786261"/>
              <a:ext cx="1770177" cy="1767957"/>
            </a:xfrm>
            <a:prstGeom prst="pie">
              <a:avLst>
                <a:gd name="adj1" fmla="val 2668053"/>
                <a:gd name="adj2" fmla="val 5446848"/>
              </a:avLst>
            </a:prstGeom>
            <a:solidFill>
              <a:srgbClr val="F63B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67" name="饼形 66"/>
            <p:cNvSpPr/>
            <p:nvPr/>
          </p:nvSpPr>
          <p:spPr>
            <a:xfrm rot="10800000" flipH="1">
              <a:off x="5821867" y="2949796"/>
              <a:ext cx="1460396" cy="1458564"/>
            </a:xfrm>
            <a:prstGeom prst="pie">
              <a:avLst>
                <a:gd name="adj1" fmla="val 2694295"/>
                <a:gd name="adj2" fmla="val 5447314"/>
              </a:avLst>
            </a:prstGeom>
            <a:solidFill>
              <a:srgbClr val="FE612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grpSp>
      <p:sp>
        <p:nvSpPr>
          <p:cNvPr id="68" name="矩形 67"/>
          <p:cNvSpPr/>
          <p:nvPr/>
        </p:nvSpPr>
        <p:spPr>
          <a:xfrm>
            <a:off x="2555875" y="1484313"/>
            <a:ext cx="4464050" cy="642937"/>
          </a:xfrm>
          <a:prstGeom prst="rect">
            <a:avLst/>
          </a:prstGeom>
          <a:solidFill>
            <a:srgbClr val="FF0000">
              <a:alpha val="20000"/>
            </a:srgbClr>
          </a:solidFill>
          <a:ln>
            <a:solidFill>
              <a:srgbClr val="FF0000">
                <a:alpha val="59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altLang="zh-CN" sz="3400" dirty="0"/>
              <a:t>Threats</a:t>
            </a:r>
            <a:endParaRPr lang="zh-CN" altLang="en-US" sz="3400" dirty="0"/>
          </a:p>
        </p:txBody>
      </p:sp>
      <p:grpSp>
        <p:nvGrpSpPr>
          <p:cNvPr id="24588" name="组合 65"/>
          <p:cNvGrpSpPr>
            <a:grpSpLocks/>
          </p:cNvGrpSpPr>
          <p:nvPr/>
        </p:nvGrpSpPr>
        <p:grpSpPr bwMode="auto">
          <a:xfrm rot="5400000" flipV="1">
            <a:off x="1743869" y="2413794"/>
            <a:ext cx="1281113" cy="1279525"/>
            <a:chOff x="1357290" y="1285860"/>
            <a:chExt cx="3522652" cy="3522652"/>
          </a:xfrm>
        </p:grpSpPr>
        <p:sp>
          <p:nvSpPr>
            <p:cNvPr id="83" name="饼形 82"/>
            <p:cNvSpPr/>
            <p:nvPr/>
          </p:nvSpPr>
          <p:spPr>
            <a:xfrm rot="16200000" flipV="1">
              <a:off x="1357290" y="1285860"/>
              <a:ext cx="3522652" cy="3522652"/>
            </a:xfrm>
            <a:prstGeom prst="pie">
              <a:avLst>
                <a:gd name="adj1" fmla="val 2685580"/>
                <a:gd name="adj2" fmla="val 541286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84" name="饼形 83"/>
            <p:cNvSpPr/>
            <p:nvPr/>
          </p:nvSpPr>
          <p:spPr>
            <a:xfrm rot="16200000" flipV="1">
              <a:off x="1724426" y="1661260"/>
              <a:ext cx="2770920" cy="2771852"/>
            </a:xfrm>
            <a:prstGeom prst="pie">
              <a:avLst>
                <a:gd name="adj1" fmla="val 2668053"/>
                <a:gd name="adj2" fmla="val 5410607"/>
              </a:avLst>
            </a:prstGeom>
            <a:solidFill>
              <a:srgbClr val="8FCF0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85" name="饼形 84"/>
            <p:cNvSpPr/>
            <p:nvPr/>
          </p:nvSpPr>
          <p:spPr>
            <a:xfrm rot="16200000" flipV="1">
              <a:off x="1975738" y="1907875"/>
              <a:ext cx="2259566" cy="2256768"/>
            </a:xfrm>
            <a:prstGeom prst="pie">
              <a:avLst>
                <a:gd name="adj1" fmla="val 2668053"/>
                <a:gd name="adj2" fmla="val 5428353"/>
              </a:avLst>
            </a:prstGeom>
            <a:solidFill>
              <a:srgbClr val="BCFE2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86" name="饼形 85"/>
            <p:cNvSpPr/>
            <p:nvPr/>
          </p:nvSpPr>
          <p:spPr>
            <a:xfrm rot="16200000" flipV="1">
              <a:off x="2213939" y="2150140"/>
              <a:ext cx="1770066" cy="1772238"/>
            </a:xfrm>
            <a:prstGeom prst="pie">
              <a:avLst>
                <a:gd name="adj1" fmla="val 2668053"/>
                <a:gd name="adj2" fmla="val 5446848"/>
              </a:avLst>
            </a:prstGeom>
            <a:solidFill>
              <a:srgbClr val="E1FF9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87" name="饼形 86"/>
            <p:cNvSpPr/>
            <p:nvPr/>
          </p:nvSpPr>
          <p:spPr>
            <a:xfrm rot="16200000" flipV="1">
              <a:off x="2377823" y="2313839"/>
              <a:ext cx="1459759" cy="1457950"/>
            </a:xfrm>
            <a:prstGeom prst="pie">
              <a:avLst>
                <a:gd name="adj1" fmla="val 2694295"/>
                <a:gd name="adj2" fmla="val 5447314"/>
              </a:avLst>
            </a:prstGeom>
            <a:solidFill>
              <a:srgbClr val="ECFFC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grpSp>
      <p:sp>
        <p:nvSpPr>
          <p:cNvPr id="88" name="矩形 87"/>
          <p:cNvSpPr/>
          <p:nvPr/>
        </p:nvSpPr>
        <p:spPr>
          <a:xfrm>
            <a:off x="2555875" y="2419350"/>
            <a:ext cx="4464050" cy="642938"/>
          </a:xfrm>
          <a:prstGeom prst="rect">
            <a:avLst/>
          </a:prstGeom>
          <a:solidFill>
            <a:srgbClr val="8FCF01">
              <a:alpha val="20000"/>
            </a:srgbClr>
          </a:solidFill>
          <a:ln>
            <a:solidFill>
              <a:srgbClr val="00B050">
                <a:alpha val="59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altLang="zh-CN" sz="3400" dirty="0"/>
              <a:t>Secure Naming</a:t>
            </a:r>
            <a:endParaRPr lang="zh-CN" altLang="en-US" sz="3400" dirty="0"/>
          </a:p>
        </p:txBody>
      </p:sp>
      <p:grpSp>
        <p:nvGrpSpPr>
          <p:cNvPr id="24590" name="组合 29"/>
          <p:cNvGrpSpPr>
            <a:grpSpLocks/>
          </p:cNvGrpSpPr>
          <p:nvPr/>
        </p:nvGrpSpPr>
        <p:grpSpPr bwMode="auto">
          <a:xfrm flipV="1">
            <a:off x="1744663" y="3341688"/>
            <a:ext cx="1314450" cy="1316037"/>
            <a:chOff x="1549414" y="1928802"/>
            <a:chExt cx="3522652" cy="3522652"/>
          </a:xfrm>
        </p:grpSpPr>
        <p:sp>
          <p:nvSpPr>
            <p:cNvPr id="96" name="饼形 95"/>
            <p:cNvSpPr/>
            <p:nvPr/>
          </p:nvSpPr>
          <p:spPr>
            <a:xfrm rot="10800000" flipV="1">
              <a:off x="1549414" y="1928802"/>
              <a:ext cx="3522652" cy="3522652"/>
            </a:xfrm>
            <a:prstGeom prst="pie">
              <a:avLst>
                <a:gd name="adj1" fmla="val 2685580"/>
                <a:gd name="adj2" fmla="val 5412860"/>
              </a:avLst>
            </a:prstGeom>
            <a:solidFill>
              <a:srgbClr val="017C9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97" name="饼形 96"/>
            <p:cNvSpPr/>
            <p:nvPr/>
          </p:nvSpPr>
          <p:spPr>
            <a:xfrm rot="10800000" flipV="1">
              <a:off x="1923802" y="2311237"/>
              <a:ext cx="2773876" cy="2770531"/>
            </a:xfrm>
            <a:prstGeom prst="pie">
              <a:avLst>
                <a:gd name="adj1" fmla="val 2668053"/>
                <a:gd name="adj2" fmla="val 5410622"/>
              </a:avLst>
            </a:prstGeom>
            <a:solidFill>
              <a:srgbClr val="0098A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98" name="饼形 97"/>
            <p:cNvSpPr/>
            <p:nvPr/>
          </p:nvSpPr>
          <p:spPr>
            <a:xfrm rot="10800000" flipV="1">
              <a:off x="2174811" y="2574693"/>
              <a:ext cx="2259093" cy="2256366"/>
            </a:xfrm>
            <a:prstGeom prst="pie">
              <a:avLst>
                <a:gd name="adj1" fmla="val 2668053"/>
                <a:gd name="adj2" fmla="val 5428353"/>
              </a:avLst>
            </a:prstGeom>
            <a:solidFill>
              <a:srgbClr val="00C4D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99" name="饼形 98"/>
            <p:cNvSpPr/>
            <p:nvPr/>
          </p:nvSpPr>
          <p:spPr>
            <a:xfrm rot="10800000" flipV="1">
              <a:off x="2417314" y="2825399"/>
              <a:ext cx="1774088" cy="1771951"/>
            </a:xfrm>
            <a:prstGeom prst="pie">
              <a:avLst>
                <a:gd name="adj1" fmla="val 2668053"/>
                <a:gd name="adj2" fmla="val 5446848"/>
              </a:avLst>
            </a:prstGeom>
            <a:solidFill>
              <a:srgbClr val="71FFD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100" name="饼形 99"/>
            <p:cNvSpPr/>
            <p:nvPr/>
          </p:nvSpPr>
          <p:spPr>
            <a:xfrm rot="10800000" flipV="1">
              <a:off x="2574726" y="2969874"/>
              <a:ext cx="1459264" cy="1457504"/>
            </a:xfrm>
            <a:prstGeom prst="pie">
              <a:avLst>
                <a:gd name="adj1" fmla="val 2694295"/>
                <a:gd name="adj2" fmla="val 5447314"/>
              </a:avLst>
            </a:prstGeom>
            <a:solidFill>
              <a:srgbClr val="A7FFE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grpSp>
      <p:sp>
        <p:nvSpPr>
          <p:cNvPr id="101" name="矩形 100"/>
          <p:cNvSpPr/>
          <p:nvPr/>
        </p:nvSpPr>
        <p:spPr>
          <a:xfrm>
            <a:off x="2555875" y="3341688"/>
            <a:ext cx="4464050" cy="642937"/>
          </a:xfrm>
          <a:prstGeom prst="rect">
            <a:avLst/>
          </a:prstGeom>
          <a:solidFill>
            <a:srgbClr val="0070C0">
              <a:alpha val="20000"/>
            </a:srgbClr>
          </a:solidFill>
          <a:ln>
            <a:solidFill>
              <a:srgbClr val="00B0F0">
                <a:alpha val="59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altLang="zh-CN" sz="2700" dirty="0">
                <a:cs typeface="Arial" charset="0"/>
                <a:sym typeface="Arial" charset="0"/>
              </a:rPr>
              <a:t>SSL—the Secure Sockets Layer</a:t>
            </a:r>
            <a:endParaRPr lang="en-US" altLang="zh-CN" sz="2700" dirty="0">
              <a:sym typeface="Arial" charset="0"/>
            </a:endParaRPr>
          </a:p>
        </p:txBody>
      </p:sp>
      <p:grpSp>
        <p:nvGrpSpPr>
          <p:cNvPr id="24592" name="组合 70"/>
          <p:cNvGrpSpPr>
            <a:grpSpLocks/>
          </p:cNvGrpSpPr>
          <p:nvPr/>
        </p:nvGrpSpPr>
        <p:grpSpPr bwMode="auto">
          <a:xfrm rot="-8160530">
            <a:off x="1768475" y="4024313"/>
            <a:ext cx="1236663" cy="1900237"/>
            <a:chOff x="2798748" y="1928802"/>
            <a:chExt cx="3522652" cy="3522652"/>
          </a:xfrm>
        </p:grpSpPr>
        <p:sp>
          <p:nvSpPr>
            <p:cNvPr id="72" name="饼形 71"/>
            <p:cNvSpPr/>
            <p:nvPr/>
          </p:nvSpPr>
          <p:spPr>
            <a:xfrm rot="16200000" flipH="1">
              <a:off x="2798748" y="1928802"/>
              <a:ext cx="3522652" cy="3522652"/>
            </a:xfrm>
            <a:prstGeom prst="pie">
              <a:avLst>
                <a:gd name="adj1" fmla="val 2685580"/>
                <a:gd name="adj2" fmla="val 5412860"/>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73" name="饼形 72"/>
            <p:cNvSpPr/>
            <p:nvPr/>
          </p:nvSpPr>
          <p:spPr>
            <a:xfrm rot="16200000" flipH="1">
              <a:off x="3188228" y="2304277"/>
              <a:ext cx="2769269" cy="2771994"/>
            </a:xfrm>
            <a:prstGeom prst="pie">
              <a:avLst>
                <a:gd name="adj1" fmla="val 2668053"/>
                <a:gd name="adj2" fmla="val 5410607"/>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74" name="饼形 73"/>
            <p:cNvSpPr/>
            <p:nvPr/>
          </p:nvSpPr>
          <p:spPr>
            <a:xfrm rot="16200000" flipH="1">
              <a:off x="3444358" y="2563090"/>
              <a:ext cx="2260148" cy="2256487"/>
            </a:xfrm>
            <a:prstGeom prst="pie">
              <a:avLst>
                <a:gd name="adj1" fmla="val 2668053"/>
                <a:gd name="adj2" fmla="val 5428353"/>
              </a:avLst>
            </a:prstGeom>
            <a:solidFill>
              <a:srgbClr val="F4EE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75" name="饼形 74"/>
            <p:cNvSpPr/>
            <p:nvPr/>
          </p:nvSpPr>
          <p:spPr>
            <a:xfrm rot="16200000" flipH="1">
              <a:off x="3696316" y="2811333"/>
              <a:ext cx="1768685" cy="1772630"/>
            </a:xfrm>
            <a:prstGeom prst="pie">
              <a:avLst>
                <a:gd name="adj1" fmla="val 2668053"/>
                <a:gd name="adj2" fmla="val 5446848"/>
              </a:avLst>
            </a:prstGeom>
            <a:solidFill>
              <a:srgbClr val="BCFE2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76" name="饼形 75"/>
            <p:cNvSpPr/>
            <p:nvPr/>
          </p:nvSpPr>
          <p:spPr>
            <a:xfrm rot="16200000" flipH="1">
              <a:off x="3841339" y="2963072"/>
              <a:ext cx="1459679" cy="1460610"/>
            </a:xfrm>
            <a:prstGeom prst="pie">
              <a:avLst>
                <a:gd name="adj1" fmla="val 2666872"/>
                <a:gd name="adj2" fmla="val 5447314"/>
              </a:avLst>
            </a:prstGeom>
            <a:solidFill>
              <a:schemeClr val="accent3">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grpSp>
      <p:sp>
        <p:nvSpPr>
          <p:cNvPr id="77" name="矩形 76"/>
          <p:cNvSpPr/>
          <p:nvPr/>
        </p:nvSpPr>
        <p:spPr>
          <a:xfrm>
            <a:off x="2555875" y="4292600"/>
            <a:ext cx="4464050" cy="642938"/>
          </a:xfrm>
          <a:prstGeom prst="rect">
            <a:avLst/>
          </a:prstGeom>
          <a:solidFill>
            <a:srgbClr val="FF0000">
              <a:alpha val="20000"/>
            </a:srgbClr>
          </a:solidFill>
          <a:ln>
            <a:solidFill>
              <a:srgbClr val="FF0000">
                <a:alpha val="59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altLang="zh-CN" sz="3400" dirty="0"/>
              <a:t>Mobile Code Security</a:t>
            </a:r>
            <a:endParaRPr lang="zh-CN" altLang="en-US" sz="34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lumMod val="75000"/>
                <a:lumOff val="25000"/>
              </a:schemeClr>
            </a:gs>
            <a:gs pos="100000">
              <a:schemeClr val="bg1"/>
            </a:gs>
          </a:gsLst>
          <a:path path="circle">
            <a:fillToRect l="50000" t="50000" r="50000" b="50000"/>
          </a:path>
        </a:gradFill>
        <a:effectLst/>
      </p:bgPr>
    </p:bg>
    <p:spTree>
      <p:nvGrpSpPr>
        <p:cNvPr id="1" name=""/>
        <p:cNvGrpSpPr/>
        <p:nvPr/>
      </p:nvGrpSpPr>
      <p:grpSpPr>
        <a:xfrm>
          <a:off x="0" y="0"/>
          <a:ext cx="0" cy="0"/>
          <a:chOff x="0" y="0"/>
          <a:chExt cx="0" cy="0"/>
        </a:xfrm>
      </p:grpSpPr>
      <p:grpSp>
        <p:nvGrpSpPr>
          <p:cNvPr id="25602" name="组合 50"/>
          <p:cNvGrpSpPr>
            <a:grpSpLocks/>
          </p:cNvGrpSpPr>
          <p:nvPr/>
        </p:nvGrpSpPr>
        <p:grpSpPr bwMode="auto">
          <a:xfrm>
            <a:off x="0" y="-1760538"/>
            <a:ext cx="3522663" cy="3521076"/>
            <a:chOff x="1714480" y="1928802"/>
            <a:chExt cx="3522652" cy="3522652"/>
          </a:xfrm>
        </p:grpSpPr>
        <p:sp>
          <p:nvSpPr>
            <p:cNvPr id="46" name="饼形 45"/>
            <p:cNvSpPr/>
            <p:nvPr/>
          </p:nvSpPr>
          <p:spPr>
            <a:xfrm rot="5400000">
              <a:off x="1714480" y="1928801"/>
              <a:ext cx="3522652" cy="3522652"/>
            </a:xfrm>
            <a:prstGeom prst="pie">
              <a:avLst>
                <a:gd name="adj1" fmla="val 2685580"/>
                <a:gd name="adj2" fmla="val 541286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47" name="饼形 46"/>
            <p:cNvSpPr/>
            <p:nvPr/>
          </p:nvSpPr>
          <p:spPr>
            <a:xfrm rot="5400000">
              <a:off x="2082949" y="2305038"/>
              <a:ext cx="2769839" cy="2770179"/>
            </a:xfrm>
            <a:prstGeom prst="pie">
              <a:avLst>
                <a:gd name="adj1" fmla="val 2668053"/>
                <a:gd name="adj2" fmla="val 5410607"/>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48" name="饼形 47"/>
            <p:cNvSpPr/>
            <p:nvPr/>
          </p:nvSpPr>
          <p:spPr>
            <a:xfrm rot="5400000">
              <a:off x="2333888" y="2565390"/>
              <a:ext cx="2258435" cy="2259006"/>
            </a:xfrm>
            <a:prstGeom prst="pie">
              <a:avLst>
                <a:gd name="adj1" fmla="val 2668053"/>
                <a:gd name="adj2" fmla="val 5428353"/>
              </a:avLst>
            </a:prstGeom>
            <a:solidFill>
              <a:schemeClr val="bg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49" name="饼形 48"/>
            <p:cNvSpPr/>
            <p:nvPr/>
          </p:nvSpPr>
          <p:spPr>
            <a:xfrm rot="5400000">
              <a:off x="2570535" y="2811453"/>
              <a:ext cx="1769268" cy="1770056"/>
            </a:xfrm>
            <a:prstGeom prst="pie">
              <a:avLst>
                <a:gd name="adj1" fmla="val 2668053"/>
                <a:gd name="adj2" fmla="val 5446848"/>
              </a:avLst>
            </a:prstGeom>
            <a:solidFill>
              <a:srgbClr val="D0005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50" name="饼形 49"/>
            <p:cNvSpPr/>
            <p:nvPr/>
          </p:nvSpPr>
          <p:spPr>
            <a:xfrm rot="5400000">
              <a:off x="2737292" y="2965438"/>
              <a:ext cx="1457977" cy="1458908"/>
            </a:xfrm>
            <a:prstGeom prst="pie">
              <a:avLst>
                <a:gd name="adj1" fmla="val 2694295"/>
                <a:gd name="adj2" fmla="val 5447314"/>
              </a:avLst>
            </a:prstGeom>
            <a:solidFill>
              <a:srgbClr val="FF5BA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grpSp>
      <p:grpSp>
        <p:nvGrpSpPr>
          <p:cNvPr id="25603" name="组合 12"/>
          <p:cNvGrpSpPr>
            <a:grpSpLocks/>
          </p:cNvGrpSpPr>
          <p:nvPr/>
        </p:nvGrpSpPr>
        <p:grpSpPr bwMode="auto">
          <a:xfrm>
            <a:off x="7383463" y="0"/>
            <a:ext cx="3521075" cy="3522663"/>
            <a:chOff x="2805109" y="1930399"/>
            <a:chExt cx="3522652" cy="3522652"/>
          </a:xfrm>
        </p:grpSpPr>
        <p:sp>
          <p:nvSpPr>
            <p:cNvPr id="12" name="饼形 11"/>
            <p:cNvSpPr/>
            <p:nvPr/>
          </p:nvSpPr>
          <p:spPr>
            <a:xfrm rot="10800000">
              <a:off x="2805109" y="1930399"/>
              <a:ext cx="3522652" cy="3522652"/>
            </a:xfrm>
            <a:prstGeom prst="pie">
              <a:avLst>
                <a:gd name="adj1" fmla="val 2685580"/>
                <a:gd name="adj2" fmla="val 5412860"/>
              </a:avLst>
            </a:prstGeom>
            <a:solidFill>
              <a:srgbClr val="FF820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10" name="饼形 9"/>
            <p:cNvSpPr/>
            <p:nvPr/>
          </p:nvSpPr>
          <p:spPr>
            <a:xfrm rot="10800000">
              <a:off x="3181515" y="2298698"/>
              <a:ext cx="2769840" cy="2770179"/>
            </a:xfrm>
            <a:prstGeom prst="pie">
              <a:avLst>
                <a:gd name="adj1" fmla="val 2668053"/>
                <a:gd name="adj2" fmla="val 5410622"/>
              </a:avLst>
            </a:prstGeom>
            <a:solidFill>
              <a:srgbClr val="FF940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9" name="饼形 8"/>
            <p:cNvSpPr/>
            <p:nvPr/>
          </p:nvSpPr>
          <p:spPr>
            <a:xfrm rot="10800000">
              <a:off x="3432452" y="2549522"/>
              <a:ext cx="2258436" cy="2259006"/>
            </a:xfrm>
            <a:prstGeom prst="pie">
              <a:avLst>
                <a:gd name="adj1" fmla="val 2668053"/>
                <a:gd name="adj2" fmla="val 5428353"/>
              </a:avLst>
            </a:prstGeom>
            <a:solidFill>
              <a:srgbClr val="FFA62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8" name="饼形 7"/>
            <p:cNvSpPr/>
            <p:nvPr/>
          </p:nvSpPr>
          <p:spPr>
            <a:xfrm rot="10800000">
              <a:off x="3675449" y="2786059"/>
              <a:ext cx="1769267" cy="1770056"/>
            </a:xfrm>
            <a:prstGeom prst="pie">
              <a:avLst>
                <a:gd name="adj1" fmla="val 2668053"/>
                <a:gd name="adj2" fmla="val 5446848"/>
              </a:avLst>
            </a:prstGeom>
            <a:solidFill>
              <a:srgbClr val="F6B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7" name="饼形 6"/>
            <p:cNvSpPr/>
            <p:nvPr/>
          </p:nvSpPr>
          <p:spPr>
            <a:xfrm rot="10800000">
              <a:off x="3832681" y="2952746"/>
              <a:ext cx="1457978" cy="1458908"/>
            </a:xfrm>
            <a:prstGeom prst="pie">
              <a:avLst>
                <a:gd name="adj1" fmla="val 2694295"/>
                <a:gd name="adj2" fmla="val 5447314"/>
              </a:avLst>
            </a:prstGeom>
            <a:solidFill>
              <a:srgbClr val="FFCA2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grpSp>
      <p:grpSp>
        <p:nvGrpSpPr>
          <p:cNvPr id="25604" name="组合 21"/>
          <p:cNvGrpSpPr>
            <a:grpSpLocks/>
          </p:cNvGrpSpPr>
          <p:nvPr/>
        </p:nvGrpSpPr>
        <p:grpSpPr bwMode="auto">
          <a:xfrm>
            <a:off x="-1760538" y="0"/>
            <a:ext cx="3521076" cy="3522663"/>
            <a:chOff x="4786314" y="1928802"/>
            <a:chExt cx="3522652" cy="3522652"/>
          </a:xfrm>
        </p:grpSpPr>
        <p:sp>
          <p:nvSpPr>
            <p:cNvPr id="17" name="饼形 16"/>
            <p:cNvSpPr/>
            <p:nvPr/>
          </p:nvSpPr>
          <p:spPr>
            <a:xfrm rot="10800000" flipH="1">
              <a:off x="4786314" y="1928802"/>
              <a:ext cx="3522652" cy="3522652"/>
            </a:xfrm>
            <a:prstGeom prst="pie">
              <a:avLst>
                <a:gd name="adj1" fmla="val 2685580"/>
                <a:gd name="adj2" fmla="val 541286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18" name="饼形 17"/>
            <p:cNvSpPr/>
            <p:nvPr/>
          </p:nvSpPr>
          <p:spPr>
            <a:xfrm rot="10800000" flipH="1">
              <a:off x="5162720" y="2297101"/>
              <a:ext cx="2769839" cy="2770179"/>
            </a:xfrm>
            <a:prstGeom prst="pie">
              <a:avLst>
                <a:gd name="adj1" fmla="val 2668053"/>
                <a:gd name="adj2" fmla="val 5410622"/>
              </a:avLst>
            </a:prstGeom>
            <a:solidFill>
              <a:srgbClr val="8A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19" name="饼形 18"/>
            <p:cNvSpPr/>
            <p:nvPr/>
          </p:nvSpPr>
          <p:spPr>
            <a:xfrm rot="10800000" flipH="1">
              <a:off x="5423187" y="2547925"/>
              <a:ext cx="2258435" cy="2259006"/>
            </a:xfrm>
            <a:prstGeom prst="pie">
              <a:avLst>
                <a:gd name="adj1" fmla="val 2668053"/>
                <a:gd name="adj2" fmla="val 5428353"/>
              </a:avLst>
            </a:prstGeom>
            <a:solidFill>
              <a:srgbClr val="C4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20" name="饼形 19"/>
            <p:cNvSpPr/>
            <p:nvPr/>
          </p:nvSpPr>
          <p:spPr>
            <a:xfrm rot="10800000" flipH="1">
              <a:off x="5669359" y="2784462"/>
              <a:ext cx="1769268" cy="1770056"/>
            </a:xfrm>
            <a:prstGeom prst="pie">
              <a:avLst>
                <a:gd name="adj1" fmla="val 2668053"/>
                <a:gd name="adj2" fmla="val 5446848"/>
              </a:avLst>
            </a:prstGeom>
            <a:solidFill>
              <a:srgbClr val="F63B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21" name="饼形 20"/>
            <p:cNvSpPr/>
            <p:nvPr/>
          </p:nvSpPr>
          <p:spPr>
            <a:xfrm rot="10800000" flipH="1">
              <a:off x="5823416" y="2951149"/>
              <a:ext cx="1457977" cy="1458908"/>
            </a:xfrm>
            <a:prstGeom prst="pie">
              <a:avLst>
                <a:gd name="adj1" fmla="val 2694295"/>
                <a:gd name="adj2" fmla="val 5447314"/>
              </a:avLst>
            </a:prstGeom>
            <a:solidFill>
              <a:srgbClr val="FE612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grpSp>
      <p:grpSp>
        <p:nvGrpSpPr>
          <p:cNvPr id="25605" name="组合 29"/>
          <p:cNvGrpSpPr>
            <a:grpSpLocks/>
          </p:cNvGrpSpPr>
          <p:nvPr/>
        </p:nvGrpSpPr>
        <p:grpSpPr bwMode="auto">
          <a:xfrm>
            <a:off x="7383463" y="3335338"/>
            <a:ext cx="3521075" cy="3522662"/>
            <a:chOff x="1549414" y="1928802"/>
            <a:chExt cx="3522652" cy="3522652"/>
          </a:xfrm>
        </p:grpSpPr>
        <p:sp>
          <p:nvSpPr>
            <p:cNvPr id="25" name="饼形 24"/>
            <p:cNvSpPr/>
            <p:nvPr/>
          </p:nvSpPr>
          <p:spPr>
            <a:xfrm rot="10800000" flipV="1">
              <a:off x="1549414" y="1928802"/>
              <a:ext cx="3522652" cy="3522652"/>
            </a:xfrm>
            <a:prstGeom prst="pie">
              <a:avLst>
                <a:gd name="adj1" fmla="val 2685580"/>
                <a:gd name="adj2" fmla="val 5412860"/>
              </a:avLst>
            </a:prstGeom>
            <a:solidFill>
              <a:srgbClr val="017C9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26" name="饼形 25"/>
            <p:cNvSpPr/>
            <p:nvPr/>
          </p:nvSpPr>
          <p:spPr>
            <a:xfrm rot="10800000" flipV="1">
              <a:off x="1925820" y="2312976"/>
              <a:ext cx="2769840" cy="2770179"/>
            </a:xfrm>
            <a:prstGeom prst="pie">
              <a:avLst>
                <a:gd name="adj1" fmla="val 2668053"/>
                <a:gd name="adj2" fmla="val 5410622"/>
              </a:avLst>
            </a:prstGeom>
            <a:solidFill>
              <a:srgbClr val="0098A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27" name="饼形 26"/>
            <p:cNvSpPr/>
            <p:nvPr/>
          </p:nvSpPr>
          <p:spPr>
            <a:xfrm rot="10800000" flipV="1">
              <a:off x="2176757" y="2573325"/>
              <a:ext cx="2258436" cy="2259006"/>
            </a:xfrm>
            <a:prstGeom prst="pie">
              <a:avLst>
                <a:gd name="adj1" fmla="val 2668053"/>
                <a:gd name="adj2" fmla="val 5428353"/>
              </a:avLst>
            </a:prstGeom>
            <a:solidFill>
              <a:srgbClr val="00C4D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28" name="饼形 27"/>
            <p:cNvSpPr/>
            <p:nvPr/>
          </p:nvSpPr>
          <p:spPr>
            <a:xfrm rot="10800000" flipV="1">
              <a:off x="2419754" y="2825736"/>
              <a:ext cx="1769267" cy="1770058"/>
            </a:xfrm>
            <a:prstGeom prst="pie">
              <a:avLst>
                <a:gd name="adj1" fmla="val 2668053"/>
                <a:gd name="adj2" fmla="val 5446848"/>
              </a:avLst>
            </a:prstGeom>
            <a:solidFill>
              <a:srgbClr val="71FFD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29" name="饼形 28"/>
            <p:cNvSpPr/>
            <p:nvPr/>
          </p:nvSpPr>
          <p:spPr>
            <a:xfrm rot="10800000" flipV="1">
              <a:off x="2576986" y="2970199"/>
              <a:ext cx="1457978" cy="1458908"/>
            </a:xfrm>
            <a:prstGeom prst="pie">
              <a:avLst>
                <a:gd name="adj1" fmla="val 2694295"/>
                <a:gd name="adj2" fmla="val 5447314"/>
              </a:avLst>
            </a:prstGeom>
            <a:solidFill>
              <a:srgbClr val="A7FFE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grpSp>
      <p:grpSp>
        <p:nvGrpSpPr>
          <p:cNvPr id="25606" name="组合 36"/>
          <p:cNvGrpSpPr>
            <a:grpSpLocks/>
          </p:cNvGrpSpPr>
          <p:nvPr/>
        </p:nvGrpSpPr>
        <p:grpSpPr bwMode="auto">
          <a:xfrm>
            <a:off x="-1760538" y="3335338"/>
            <a:ext cx="3521076" cy="3522662"/>
            <a:chOff x="4643438" y="1928802"/>
            <a:chExt cx="3522652" cy="3522652"/>
          </a:xfrm>
        </p:grpSpPr>
        <p:sp>
          <p:nvSpPr>
            <p:cNvPr id="32" name="饼形 31"/>
            <p:cNvSpPr/>
            <p:nvPr/>
          </p:nvSpPr>
          <p:spPr>
            <a:xfrm rot="10800000" flipH="1" flipV="1">
              <a:off x="4643438" y="1928802"/>
              <a:ext cx="3522652" cy="3522652"/>
            </a:xfrm>
            <a:prstGeom prst="pie">
              <a:avLst>
                <a:gd name="adj1" fmla="val 2685580"/>
                <a:gd name="adj2" fmla="val 541286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33" name="饼形 32"/>
            <p:cNvSpPr/>
            <p:nvPr/>
          </p:nvSpPr>
          <p:spPr>
            <a:xfrm rot="10800000" flipH="1" flipV="1">
              <a:off x="5019844" y="2312976"/>
              <a:ext cx="2769839" cy="2770179"/>
            </a:xfrm>
            <a:prstGeom prst="pie">
              <a:avLst>
                <a:gd name="adj1" fmla="val 2668053"/>
                <a:gd name="adj2" fmla="val 5410607"/>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34" name="饼形 33"/>
            <p:cNvSpPr/>
            <p:nvPr/>
          </p:nvSpPr>
          <p:spPr>
            <a:xfrm rot="10800000" flipH="1" flipV="1">
              <a:off x="5280311" y="2573325"/>
              <a:ext cx="2258435" cy="2259006"/>
            </a:xfrm>
            <a:prstGeom prst="pie">
              <a:avLst>
                <a:gd name="adj1" fmla="val 2668053"/>
                <a:gd name="adj2" fmla="val 5428353"/>
              </a:avLst>
            </a:prstGeom>
            <a:solidFill>
              <a:schemeClr val="bg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35" name="饼形 34"/>
            <p:cNvSpPr/>
            <p:nvPr/>
          </p:nvSpPr>
          <p:spPr>
            <a:xfrm rot="10800000" flipH="1" flipV="1">
              <a:off x="5526483" y="2825736"/>
              <a:ext cx="1769268" cy="1770058"/>
            </a:xfrm>
            <a:prstGeom prst="pie">
              <a:avLst>
                <a:gd name="adj1" fmla="val 2668053"/>
                <a:gd name="adj2" fmla="val 5446848"/>
              </a:avLst>
            </a:prstGeom>
            <a:solidFill>
              <a:schemeClr val="bg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36" name="饼形 35"/>
            <p:cNvSpPr/>
            <p:nvPr/>
          </p:nvSpPr>
          <p:spPr>
            <a:xfrm rot="10800000" flipH="1" flipV="1">
              <a:off x="5680540" y="2970199"/>
              <a:ext cx="1457977" cy="1458908"/>
            </a:xfrm>
            <a:prstGeom prst="pie">
              <a:avLst>
                <a:gd name="adj1" fmla="val 2694295"/>
                <a:gd name="adj2" fmla="val 5447314"/>
              </a:avLst>
            </a:prstGeom>
            <a:solidFill>
              <a:schemeClr val="bg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grpSp>
      <p:grpSp>
        <p:nvGrpSpPr>
          <p:cNvPr id="25607" name="组合 37"/>
          <p:cNvGrpSpPr>
            <a:grpSpLocks/>
          </p:cNvGrpSpPr>
          <p:nvPr/>
        </p:nvGrpSpPr>
        <p:grpSpPr bwMode="auto">
          <a:xfrm rot="-5400000">
            <a:off x="5622131" y="5096670"/>
            <a:ext cx="3521075" cy="3522662"/>
            <a:chOff x="4643438" y="1928802"/>
            <a:chExt cx="3522652" cy="3522652"/>
          </a:xfrm>
        </p:grpSpPr>
        <p:sp>
          <p:nvSpPr>
            <p:cNvPr id="39" name="饼形 38"/>
            <p:cNvSpPr/>
            <p:nvPr/>
          </p:nvSpPr>
          <p:spPr>
            <a:xfrm rot="10800000" flipH="1" flipV="1">
              <a:off x="4643438" y="1928802"/>
              <a:ext cx="3522652" cy="3522652"/>
            </a:xfrm>
            <a:prstGeom prst="pie">
              <a:avLst>
                <a:gd name="adj1" fmla="val 2685580"/>
                <a:gd name="adj2" fmla="val 541286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40" name="饼形 39"/>
            <p:cNvSpPr/>
            <p:nvPr/>
          </p:nvSpPr>
          <p:spPr>
            <a:xfrm rot="10800000" flipH="1" flipV="1">
              <a:off x="5019846" y="2312977"/>
              <a:ext cx="2769840" cy="2770179"/>
            </a:xfrm>
            <a:prstGeom prst="pie">
              <a:avLst>
                <a:gd name="adj1" fmla="val 2668053"/>
                <a:gd name="adj2" fmla="val 5410607"/>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41" name="饼形 40"/>
            <p:cNvSpPr/>
            <p:nvPr/>
          </p:nvSpPr>
          <p:spPr>
            <a:xfrm rot="10800000" flipH="1" flipV="1">
              <a:off x="5280311" y="2573325"/>
              <a:ext cx="2258436" cy="2259006"/>
            </a:xfrm>
            <a:prstGeom prst="pie">
              <a:avLst>
                <a:gd name="adj1" fmla="val 2668053"/>
                <a:gd name="adj2" fmla="val 5428353"/>
              </a:avLst>
            </a:prstGeom>
            <a:solidFill>
              <a:schemeClr val="bg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42" name="饼形 41"/>
            <p:cNvSpPr/>
            <p:nvPr/>
          </p:nvSpPr>
          <p:spPr>
            <a:xfrm rot="10800000" flipH="1" flipV="1">
              <a:off x="5526484" y="2825737"/>
              <a:ext cx="1769267" cy="1770058"/>
            </a:xfrm>
            <a:prstGeom prst="pie">
              <a:avLst>
                <a:gd name="adj1" fmla="val 2668053"/>
                <a:gd name="adj2" fmla="val 5446848"/>
              </a:avLst>
            </a:prstGeom>
            <a:solidFill>
              <a:schemeClr val="bg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43" name="饼形 42"/>
            <p:cNvSpPr/>
            <p:nvPr/>
          </p:nvSpPr>
          <p:spPr>
            <a:xfrm rot="10800000" flipH="1" flipV="1">
              <a:off x="5680540" y="2970199"/>
              <a:ext cx="1457978" cy="1458908"/>
            </a:xfrm>
            <a:prstGeom prst="pie">
              <a:avLst>
                <a:gd name="adj1" fmla="val 2694295"/>
                <a:gd name="adj2" fmla="val 5447314"/>
              </a:avLst>
            </a:prstGeom>
            <a:solidFill>
              <a:schemeClr val="bg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grpSp>
      <p:grpSp>
        <p:nvGrpSpPr>
          <p:cNvPr id="25608" name="组合 66"/>
          <p:cNvGrpSpPr>
            <a:grpSpLocks/>
          </p:cNvGrpSpPr>
          <p:nvPr/>
        </p:nvGrpSpPr>
        <p:grpSpPr bwMode="auto">
          <a:xfrm>
            <a:off x="5621338" y="-1760538"/>
            <a:ext cx="3522662" cy="3521076"/>
            <a:chOff x="2798748" y="1928802"/>
            <a:chExt cx="3522652" cy="3522652"/>
          </a:xfrm>
        </p:grpSpPr>
        <p:sp>
          <p:nvSpPr>
            <p:cNvPr id="53" name="饼形 52"/>
            <p:cNvSpPr/>
            <p:nvPr/>
          </p:nvSpPr>
          <p:spPr>
            <a:xfrm rot="16200000" flipH="1">
              <a:off x="2798748" y="1928802"/>
              <a:ext cx="3522652" cy="3522652"/>
            </a:xfrm>
            <a:prstGeom prst="pie">
              <a:avLst>
                <a:gd name="adj1" fmla="val 2685580"/>
                <a:gd name="adj2" fmla="val 5412860"/>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54" name="饼形 53"/>
            <p:cNvSpPr/>
            <p:nvPr/>
          </p:nvSpPr>
          <p:spPr>
            <a:xfrm rot="16200000" flipH="1">
              <a:off x="3183092" y="2305038"/>
              <a:ext cx="2769839" cy="2770179"/>
            </a:xfrm>
            <a:prstGeom prst="pie">
              <a:avLst>
                <a:gd name="adj1" fmla="val 2668053"/>
                <a:gd name="adj2" fmla="val 5410607"/>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55" name="饼形 54"/>
            <p:cNvSpPr/>
            <p:nvPr/>
          </p:nvSpPr>
          <p:spPr>
            <a:xfrm rot="16200000" flipH="1">
              <a:off x="3443556" y="2565390"/>
              <a:ext cx="2258435" cy="2259006"/>
            </a:xfrm>
            <a:prstGeom prst="pie">
              <a:avLst>
                <a:gd name="adj1" fmla="val 2668053"/>
                <a:gd name="adj2" fmla="val 5428353"/>
              </a:avLst>
            </a:prstGeom>
            <a:solidFill>
              <a:srgbClr val="F4EE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56" name="饼形 55"/>
            <p:cNvSpPr/>
            <p:nvPr/>
          </p:nvSpPr>
          <p:spPr>
            <a:xfrm rot="16200000" flipH="1">
              <a:off x="3696078" y="2811451"/>
              <a:ext cx="1769268" cy="1770058"/>
            </a:xfrm>
            <a:prstGeom prst="pie">
              <a:avLst>
                <a:gd name="adj1" fmla="val 2668053"/>
                <a:gd name="adj2" fmla="val 5446848"/>
              </a:avLst>
            </a:prstGeom>
            <a:solidFill>
              <a:srgbClr val="BCFE2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57" name="饼形 56"/>
            <p:cNvSpPr/>
            <p:nvPr/>
          </p:nvSpPr>
          <p:spPr>
            <a:xfrm rot="16200000" flipH="1">
              <a:off x="3840610" y="2965439"/>
              <a:ext cx="1457977" cy="1458908"/>
            </a:xfrm>
            <a:prstGeom prst="pie">
              <a:avLst>
                <a:gd name="adj1" fmla="val 2666872"/>
                <a:gd name="adj2" fmla="val 5447314"/>
              </a:avLst>
            </a:prstGeom>
            <a:solidFill>
              <a:schemeClr val="accent3">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grpSp>
      <p:grpSp>
        <p:nvGrpSpPr>
          <p:cNvPr id="25609" name="组合 65"/>
          <p:cNvGrpSpPr>
            <a:grpSpLocks/>
          </p:cNvGrpSpPr>
          <p:nvPr/>
        </p:nvGrpSpPr>
        <p:grpSpPr bwMode="auto">
          <a:xfrm>
            <a:off x="0" y="5097463"/>
            <a:ext cx="3522663" cy="3521075"/>
            <a:chOff x="1357290" y="1285860"/>
            <a:chExt cx="3522652" cy="3522652"/>
          </a:xfrm>
        </p:grpSpPr>
        <p:sp>
          <p:nvSpPr>
            <p:cNvPr id="61" name="饼形 60"/>
            <p:cNvSpPr/>
            <p:nvPr/>
          </p:nvSpPr>
          <p:spPr>
            <a:xfrm rot="16200000" flipV="1">
              <a:off x="1357290" y="1285860"/>
              <a:ext cx="3522652" cy="3522652"/>
            </a:xfrm>
            <a:prstGeom prst="pie">
              <a:avLst>
                <a:gd name="adj1" fmla="val 2685580"/>
                <a:gd name="adj2" fmla="val 541286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62" name="饼形 61"/>
            <p:cNvSpPr/>
            <p:nvPr/>
          </p:nvSpPr>
          <p:spPr>
            <a:xfrm rot="16200000" flipV="1">
              <a:off x="1725759" y="1662096"/>
              <a:ext cx="2769840" cy="2770179"/>
            </a:xfrm>
            <a:prstGeom prst="pie">
              <a:avLst>
                <a:gd name="adj1" fmla="val 2668053"/>
                <a:gd name="adj2" fmla="val 5410607"/>
              </a:avLst>
            </a:prstGeom>
            <a:solidFill>
              <a:srgbClr val="8FCF0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63" name="饼形 62"/>
            <p:cNvSpPr/>
            <p:nvPr/>
          </p:nvSpPr>
          <p:spPr>
            <a:xfrm rot="16200000" flipV="1">
              <a:off x="1976698" y="1912918"/>
              <a:ext cx="2258436" cy="2259006"/>
            </a:xfrm>
            <a:prstGeom prst="pie">
              <a:avLst>
                <a:gd name="adj1" fmla="val 2668053"/>
                <a:gd name="adj2" fmla="val 5428353"/>
              </a:avLst>
            </a:prstGeom>
            <a:solidFill>
              <a:srgbClr val="BCFE2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64" name="饼形 63"/>
            <p:cNvSpPr/>
            <p:nvPr/>
          </p:nvSpPr>
          <p:spPr>
            <a:xfrm rot="16200000" flipV="1">
              <a:off x="2213345" y="2155805"/>
              <a:ext cx="1769267" cy="1770056"/>
            </a:xfrm>
            <a:prstGeom prst="pie">
              <a:avLst>
                <a:gd name="adj1" fmla="val 2668053"/>
                <a:gd name="adj2" fmla="val 5446848"/>
              </a:avLst>
            </a:prstGeom>
            <a:solidFill>
              <a:srgbClr val="E1FF9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65" name="饼形 64"/>
            <p:cNvSpPr/>
            <p:nvPr/>
          </p:nvSpPr>
          <p:spPr>
            <a:xfrm rot="16200000" flipV="1">
              <a:off x="2380102" y="2312967"/>
              <a:ext cx="1457978" cy="1458908"/>
            </a:xfrm>
            <a:prstGeom prst="pie">
              <a:avLst>
                <a:gd name="adj1" fmla="val 2694295"/>
                <a:gd name="adj2" fmla="val 5447314"/>
              </a:avLst>
            </a:prstGeom>
            <a:solidFill>
              <a:srgbClr val="ECFFC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grpSp>
      <p:sp>
        <p:nvSpPr>
          <p:cNvPr id="79" name="圆角矩形 78"/>
          <p:cNvSpPr/>
          <p:nvPr/>
        </p:nvSpPr>
        <p:spPr>
          <a:xfrm>
            <a:off x="611560" y="908720"/>
            <a:ext cx="7920880" cy="5184576"/>
          </a:xfrm>
          <a:prstGeom prst="roundRect">
            <a:avLst/>
          </a:prstGeom>
          <a:noFill/>
          <a:ln>
            <a:gradFill flip="none" rotWithShape="1">
              <a:gsLst>
                <a:gs pos="0">
                  <a:srgbClr val="A603AB"/>
                </a:gs>
                <a:gs pos="21001">
                  <a:srgbClr val="0819FB"/>
                </a:gs>
                <a:gs pos="35001">
                  <a:srgbClr val="1A8D48"/>
                </a:gs>
                <a:gs pos="52000">
                  <a:srgbClr val="FFFF00"/>
                </a:gs>
                <a:gs pos="73000">
                  <a:srgbClr val="EE3F17"/>
                </a:gs>
                <a:gs pos="88000">
                  <a:srgbClr val="E81766"/>
                </a:gs>
                <a:gs pos="100000">
                  <a:srgbClr val="A603AB"/>
                </a:gs>
              </a:gsLst>
              <a:path path="circle">
                <a:fillToRect l="100000" t="100000"/>
              </a:path>
              <a:tileRect r="-100000" b="-100000"/>
            </a:gra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dirty="0"/>
          </a:p>
        </p:txBody>
      </p:sp>
      <p:grpSp>
        <p:nvGrpSpPr>
          <p:cNvPr id="25613" name="组合 50"/>
          <p:cNvGrpSpPr>
            <a:grpSpLocks/>
          </p:cNvGrpSpPr>
          <p:nvPr/>
        </p:nvGrpSpPr>
        <p:grpSpPr bwMode="auto">
          <a:xfrm>
            <a:off x="0" y="-1760538"/>
            <a:ext cx="3522663" cy="3521076"/>
            <a:chOff x="1714480" y="1928802"/>
            <a:chExt cx="3522652" cy="3522652"/>
          </a:xfrm>
        </p:grpSpPr>
        <p:sp>
          <p:nvSpPr>
            <p:cNvPr id="81" name="饼形 80"/>
            <p:cNvSpPr/>
            <p:nvPr/>
          </p:nvSpPr>
          <p:spPr>
            <a:xfrm rot="5400000">
              <a:off x="1714480" y="1928801"/>
              <a:ext cx="3522652" cy="3522652"/>
            </a:xfrm>
            <a:prstGeom prst="pie">
              <a:avLst>
                <a:gd name="adj1" fmla="val 2685580"/>
                <a:gd name="adj2" fmla="val 541286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82" name="饼形 81"/>
            <p:cNvSpPr/>
            <p:nvPr/>
          </p:nvSpPr>
          <p:spPr>
            <a:xfrm rot="5400000">
              <a:off x="2082949" y="2305038"/>
              <a:ext cx="2769839" cy="2770179"/>
            </a:xfrm>
            <a:prstGeom prst="pie">
              <a:avLst>
                <a:gd name="adj1" fmla="val 2668053"/>
                <a:gd name="adj2" fmla="val 5410607"/>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89" name="饼形 88"/>
            <p:cNvSpPr/>
            <p:nvPr/>
          </p:nvSpPr>
          <p:spPr>
            <a:xfrm rot="5400000">
              <a:off x="2333888" y="2565390"/>
              <a:ext cx="2258435" cy="2259006"/>
            </a:xfrm>
            <a:prstGeom prst="pie">
              <a:avLst>
                <a:gd name="adj1" fmla="val 2668053"/>
                <a:gd name="adj2" fmla="val 5428353"/>
              </a:avLst>
            </a:prstGeom>
            <a:solidFill>
              <a:schemeClr val="bg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90" name="饼形 89"/>
            <p:cNvSpPr/>
            <p:nvPr/>
          </p:nvSpPr>
          <p:spPr>
            <a:xfrm rot="5400000">
              <a:off x="2570535" y="2811453"/>
              <a:ext cx="1769268" cy="1770056"/>
            </a:xfrm>
            <a:prstGeom prst="pie">
              <a:avLst>
                <a:gd name="adj1" fmla="val 2668053"/>
                <a:gd name="adj2" fmla="val 5446848"/>
              </a:avLst>
            </a:prstGeom>
            <a:solidFill>
              <a:srgbClr val="D0005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91" name="饼形 90"/>
            <p:cNvSpPr/>
            <p:nvPr/>
          </p:nvSpPr>
          <p:spPr>
            <a:xfrm rot="5400000">
              <a:off x="2737292" y="2965438"/>
              <a:ext cx="1457977" cy="1458908"/>
            </a:xfrm>
            <a:prstGeom prst="pie">
              <a:avLst>
                <a:gd name="adj1" fmla="val 2694295"/>
                <a:gd name="adj2" fmla="val 5447314"/>
              </a:avLst>
            </a:prstGeom>
            <a:solidFill>
              <a:srgbClr val="FF5BA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grpSp>
      <p:grpSp>
        <p:nvGrpSpPr>
          <p:cNvPr id="25614" name="组合 12"/>
          <p:cNvGrpSpPr>
            <a:grpSpLocks/>
          </p:cNvGrpSpPr>
          <p:nvPr/>
        </p:nvGrpSpPr>
        <p:grpSpPr bwMode="auto">
          <a:xfrm>
            <a:off x="7383463" y="0"/>
            <a:ext cx="3521075" cy="3522663"/>
            <a:chOff x="2805109" y="1930399"/>
            <a:chExt cx="3522652" cy="3522652"/>
          </a:xfrm>
        </p:grpSpPr>
        <p:sp>
          <p:nvSpPr>
            <p:cNvPr id="93" name="饼形 92"/>
            <p:cNvSpPr/>
            <p:nvPr/>
          </p:nvSpPr>
          <p:spPr>
            <a:xfrm rot="10800000">
              <a:off x="2805109" y="1930399"/>
              <a:ext cx="3522652" cy="3522652"/>
            </a:xfrm>
            <a:prstGeom prst="pie">
              <a:avLst>
                <a:gd name="adj1" fmla="val 2685580"/>
                <a:gd name="adj2" fmla="val 5412860"/>
              </a:avLst>
            </a:prstGeom>
            <a:solidFill>
              <a:srgbClr val="FF820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94" name="饼形 93"/>
            <p:cNvSpPr/>
            <p:nvPr/>
          </p:nvSpPr>
          <p:spPr>
            <a:xfrm rot="10800000">
              <a:off x="3181515" y="2298698"/>
              <a:ext cx="2769840" cy="2770179"/>
            </a:xfrm>
            <a:prstGeom prst="pie">
              <a:avLst>
                <a:gd name="adj1" fmla="val 2668053"/>
                <a:gd name="adj2" fmla="val 5410622"/>
              </a:avLst>
            </a:prstGeom>
            <a:solidFill>
              <a:srgbClr val="FF940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95" name="饼形 94"/>
            <p:cNvSpPr/>
            <p:nvPr/>
          </p:nvSpPr>
          <p:spPr>
            <a:xfrm rot="10800000">
              <a:off x="3432452" y="2549522"/>
              <a:ext cx="2258436" cy="2259006"/>
            </a:xfrm>
            <a:prstGeom prst="pie">
              <a:avLst>
                <a:gd name="adj1" fmla="val 2668053"/>
                <a:gd name="adj2" fmla="val 5428353"/>
              </a:avLst>
            </a:prstGeom>
            <a:solidFill>
              <a:srgbClr val="FFA62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102" name="饼形 101"/>
            <p:cNvSpPr/>
            <p:nvPr/>
          </p:nvSpPr>
          <p:spPr>
            <a:xfrm rot="10800000">
              <a:off x="3675449" y="2786059"/>
              <a:ext cx="1769267" cy="1770056"/>
            </a:xfrm>
            <a:prstGeom prst="pie">
              <a:avLst>
                <a:gd name="adj1" fmla="val 2668053"/>
                <a:gd name="adj2" fmla="val 5446848"/>
              </a:avLst>
            </a:prstGeom>
            <a:solidFill>
              <a:srgbClr val="F6B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103" name="饼形 102"/>
            <p:cNvSpPr/>
            <p:nvPr/>
          </p:nvSpPr>
          <p:spPr>
            <a:xfrm rot="10800000">
              <a:off x="3832681" y="2952746"/>
              <a:ext cx="1457978" cy="1458908"/>
            </a:xfrm>
            <a:prstGeom prst="pie">
              <a:avLst>
                <a:gd name="adj1" fmla="val 2694295"/>
                <a:gd name="adj2" fmla="val 5447314"/>
              </a:avLst>
            </a:prstGeom>
            <a:solidFill>
              <a:srgbClr val="FFCA2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grpSp>
      <p:grpSp>
        <p:nvGrpSpPr>
          <p:cNvPr id="25615" name="组合 21"/>
          <p:cNvGrpSpPr>
            <a:grpSpLocks/>
          </p:cNvGrpSpPr>
          <p:nvPr/>
        </p:nvGrpSpPr>
        <p:grpSpPr bwMode="auto">
          <a:xfrm>
            <a:off x="-1760538" y="0"/>
            <a:ext cx="3521076" cy="3522663"/>
            <a:chOff x="4786314" y="1928802"/>
            <a:chExt cx="3522652" cy="3522652"/>
          </a:xfrm>
        </p:grpSpPr>
        <p:sp>
          <p:nvSpPr>
            <p:cNvPr id="105" name="饼形 104"/>
            <p:cNvSpPr/>
            <p:nvPr/>
          </p:nvSpPr>
          <p:spPr>
            <a:xfrm rot="10800000" flipH="1">
              <a:off x="4786314" y="1928802"/>
              <a:ext cx="3522652" cy="3522652"/>
            </a:xfrm>
            <a:prstGeom prst="pie">
              <a:avLst>
                <a:gd name="adj1" fmla="val 2685580"/>
                <a:gd name="adj2" fmla="val 541286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106" name="饼形 105"/>
            <p:cNvSpPr/>
            <p:nvPr/>
          </p:nvSpPr>
          <p:spPr>
            <a:xfrm rot="10800000" flipH="1">
              <a:off x="5162720" y="2297101"/>
              <a:ext cx="2769839" cy="2770179"/>
            </a:xfrm>
            <a:prstGeom prst="pie">
              <a:avLst>
                <a:gd name="adj1" fmla="val 2668053"/>
                <a:gd name="adj2" fmla="val 5410622"/>
              </a:avLst>
            </a:prstGeom>
            <a:solidFill>
              <a:srgbClr val="8A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107" name="饼形 106"/>
            <p:cNvSpPr/>
            <p:nvPr/>
          </p:nvSpPr>
          <p:spPr>
            <a:xfrm rot="10800000" flipH="1">
              <a:off x="5423187" y="2547925"/>
              <a:ext cx="2258435" cy="2259006"/>
            </a:xfrm>
            <a:prstGeom prst="pie">
              <a:avLst>
                <a:gd name="adj1" fmla="val 2668053"/>
                <a:gd name="adj2" fmla="val 5428353"/>
              </a:avLst>
            </a:prstGeom>
            <a:solidFill>
              <a:srgbClr val="C4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108" name="饼形 107"/>
            <p:cNvSpPr/>
            <p:nvPr/>
          </p:nvSpPr>
          <p:spPr>
            <a:xfrm rot="10800000" flipH="1">
              <a:off x="5669359" y="2784462"/>
              <a:ext cx="1769268" cy="1770056"/>
            </a:xfrm>
            <a:prstGeom prst="pie">
              <a:avLst>
                <a:gd name="adj1" fmla="val 2668053"/>
                <a:gd name="adj2" fmla="val 5446848"/>
              </a:avLst>
            </a:prstGeom>
            <a:solidFill>
              <a:srgbClr val="F63B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109" name="饼形 108"/>
            <p:cNvSpPr/>
            <p:nvPr/>
          </p:nvSpPr>
          <p:spPr>
            <a:xfrm rot="10800000" flipH="1">
              <a:off x="5823416" y="2951149"/>
              <a:ext cx="1457977" cy="1458908"/>
            </a:xfrm>
            <a:prstGeom prst="pie">
              <a:avLst>
                <a:gd name="adj1" fmla="val 2694295"/>
                <a:gd name="adj2" fmla="val 5447314"/>
              </a:avLst>
            </a:prstGeom>
            <a:solidFill>
              <a:srgbClr val="FE612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grpSp>
      <p:grpSp>
        <p:nvGrpSpPr>
          <p:cNvPr id="25616" name="组合 29"/>
          <p:cNvGrpSpPr>
            <a:grpSpLocks/>
          </p:cNvGrpSpPr>
          <p:nvPr/>
        </p:nvGrpSpPr>
        <p:grpSpPr bwMode="auto">
          <a:xfrm>
            <a:off x="7383463" y="3335338"/>
            <a:ext cx="3521075" cy="3522662"/>
            <a:chOff x="1549414" y="1928802"/>
            <a:chExt cx="3522652" cy="3522652"/>
          </a:xfrm>
        </p:grpSpPr>
        <p:sp>
          <p:nvSpPr>
            <p:cNvPr id="111" name="饼形 110"/>
            <p:cNvSpPr/>
            <p:nvPr/>
          </p:nvSpPr>
          <p:spPr>
            <a:xfrm rot="10800000" flipV="1">
              <a:off x="1549414" y="1928802"/>
              <a:ext cx="3522652" cy="3522652"/>
            </a:xfrm>
            <a:prstGeom prst="pie">
              <a:avLst>
                <a:gd name="adj1" fmla="val 2685580"/>
                <a:gd name="adj2" fmla="val 5412860"/>
              </a:avLst>
            </a:prstGeom>
            <a:solidFill>
              <a:srgbClr val="017C9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112" name="饼形 111"/>
            <p:cNvSpPr/>
            <p:nvPr/>
          </p:nvSpPr>
          <p:spPr>
            <a:xfrm rot="10800000" flipV="1">
              <a:off x="1925820" y="2312976"/>
              <a:ext cx="2769840" cy="2770179"/>
            </a:xfrm>
            <a:prstGeom prst="pie">
              <a:avLst>
                <a:gd name="adj1" fmla="val 2668053"/>
                <a:gd name="adj2" fmla="val 5410622"/>
              </a:avLst>
            </a:prstGeom>
            <a:solidFill>
              <a:srgbClr val="0098A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113" name="饼形 112"/>
            <p:cNvSpPr/>
            <p:nvPr/>
          </p:nvSpPr>
          <p:spPr>
            <a:xfrm rot="10800000" flipV="1">
              <a:off x="2176757" y="2573325"/>
              <a:ext cx="2258436" cy="2259006"/>
            </a:xfrm>
            <a:prstGeom prst="pie">
              <a:avLst>
                <a:gd name="adj1" fmla="val 2668053"/>
                <a:gd name="adj2" fmla="val 5428353"/>
              </a:avLst>
            </a:prstGeom>
            <a:solidFill>
              <a:srgbClr val="00C4D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114" name="饼形 113"/>
            <p:cNvSpPr/>
            <p:nvPr/>
          </p:nvSpPr>
          <p:spPr>
            <a:xfrm rot="10800000" flipV="1">
              <a:off x="2419754" y="2825736"/>
              <a:ext cx="1769267" cy="1770058"/>
            </a:xfrm>
            <a:prstGeom prst="pie">
              <a:avLst>
                <a:gd name="adj1" fmla="val 2668053"/>
                <a:gd name="adj2" fmla="val 5446848"/>
              </a:avLst>
            </a:prstGeom>
            <a:solidFill>
              <a:srgbClr val="71FFD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115" name="饼形 114"/>
            <p:cNvSpPr/>
            <p:nvPr/>
          </p:nvSpPr>
          <p:spPr>
            <a:xfrm rot="10800000" flipV="1">
              <a:off x="2576986" y="2970199"/>
              <a:ext cx="1457978" cy="1458908"/>
            </a:xfrm>
            <a:prstGeom prst="pie">
              <a:avLst>
                <a:gd name="adj1" fmla="val 2694295"/>
                <a:gd name="adj2" fmla="val 5447314"/>
              </a:avLst>
            </a:prstGeom>
            <a:solidFill>
              <a:srgbClr val="A7FFE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grpSp>
      <p:grpSp>
        <p:nvGrpSpPr>
          <p:cNvPr id="25617" name="组合 36"/>
          <p:cNvGrpSpPr>
            <a:grpSpLocks/>
          </p:cNvGrpSpPr>
          <p:nvPr/>
        </p:nvGrpSpPr>
        <p:grpSpPr bwMode="auto">
          <a:xfrm>
            <a:off x="-1760538" y="3335338"/>
            <a:ext cx="3521076" cy="3522662"/>
            <a:chOff x="4643438" y="1928802"/>
            <a:chExt cx="3522652" cy="3522652"/>
          </a:xfrm>
        </p:grpSpPr>
        <p:sp>
          <p:nvSpPr>
            <p:cNvPr id="117" name="饼形 116"/>
            <p:cNvSpPr/>
            <p:nvPr/>
          </p:nvSpPr>
          <p:spPr>
            <a:xfrm rot="10800000" flipH="1" flipV="1">
              <a:off x="4643438" y="1928802"/>
              <a:ext cx="3522652" cy="3522652"/>
            </a:xfrm>
            <a:prstGeom prst="pie">
              <a:avLst>
                <a:gd name="adj1" fmla="val 2685580"/>
                <a:gd name="adj2" fmla="val 541286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118" name="饼形 117"/>
            <p:cNvSpPr/>
            <p:nvPr/>
          </p:nvSpPr>
          <p:spPr>
            <a:xfrm rot="10800000" flipH="1" flipV="1">
              <a:off x="5019844" y="2312976"/>
              <a:ext cx="2769839" cy="2770179"/>
            </a:xfrm>
            <a:prstGeom prst="pie">
              <a:avLst>
                <a:gd name="adj1" fmla="val 2668053"/>
                <a:gd name="adj2" fmla="val 5410607"/>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119" name="饼形 118"/>
            <p:cNvSpPr/>
            <p:nvPr/>
          </p:nvSpPr>
          <p:spPr>
            <a:xfrm rot="10800000" flipH="1" flipV="1">
              <a:off x="5280311" y="2573325"/>
              <a:ext cx="2258435" cy="2259006"/>
            </a:xfrm>
            <a:prstGeom prst="pie">
              <a:avLst>
                <a:gd name="adj1" fmla="val 2668053"/>
                <a:gd name="adj2" fmla="val 5428353"/>
              </a:avLst>
            </a:prstGeom>
            <a:solidFill>
              <a:schemeClr val="bg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120" name="饼形 119"/>
            <p:cNvSpPr/>
            <p:nvPr/>
          </p:nvSpPr>
          <p:spPr>
            <a:xfrm rot="10800000" flipH="1" flipV="1">
              <a:off x="5526483" y="2825736"/>
              <a:ext cx="1769268" cy="1770058"/>
            </a:xfrm>
            <a:prstGeom prst="pie">
              <a:avLst>
                <a:gd name="adj1" fmla="val 2668053"/>
                <a:gd name="adj2" fmla="val 5446848"/>
              </a:avLst>
            </a:prstGeom>
            <a:solidFill>
              <a:schemeClr val="bg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121" name="饼形 120"/>
            <p:cNvSpPr/>
            <p:nvPr/>
          </p:nvSpPr>
          <p:spPr>
            <a:xfrm rot="10800000" flipH="1" flipV="1">
              <a:off x="5680540" y="2970199"/>
              <a:ext cx="1457977" cy="1458908"/>
            </a:xfrm>
            <a:prstGeom prst="pie">
              <a:avLst>
                <a:gd name="adj1" fmla="val 2694295"/>
                <a:gd name="adj2" fmla="val 5447314"/>
              </a:avLst>
            </a:prstGeom>
            <a:solidFill>
              <a:schemeClr val="bg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grpSp>
      <p:grpSp>
        <p:nvGrpSpPr>
          <p:cNvPr id="25618" name="组合 37"/>
          <p:cNvGrpSpPr>
            <a:grpSpLocks/>
          </p:cNvGrpSpPr>
          <p:nvPr/>
        </p:nvGrpSpPr>
        <p:grpSpPr bwMode="auto">
          <a:xfrm rot="-5400000">
            <a:off x="5622131" y="5096670"/>
            <a:ext cx="3521075" cy="3522662"/>
            <a:chOff x="4643438" y="1928802"/>
            <a:chExt cx="3522652" cy="3522652"/>
          </a:xfrm>
        </p:grpSpPr>
        <p:sp>
          <p:nvSpPr>
            <p:cNvPr id="123" name="饼形 122"/>
            <p:cNvSpPr/>
            <p:nvPr/>
          </p:nvSpPr>
          <p:spPr>
            <a:xfrm rot="10800000" flipH="1" flipV="1">
              <a:off x="4643438" y="1928802"/>
              <a:ext cx="3522652" cy="3522652"/>
            </a:xfrm>
            <a:prstGeom prst="pie">
              <a:avLst>
                <a:gd name="adj1" fmla="val 2685580"/>
                <a:gd name="adj2" fmla="val 541286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124" name="饼形 123"/>
            <p:cNvSpPr/>
            <p:nvPr/>
          </p:nvSpPr>
          <p:spPr>
            <a:xfrm rot="10800000" flipH="1" flipV="1">
              <a:off x="5019846" y="2312977"/>
              <a:ext cx="2769840" cy="2770179"/>
            </a:xfrm>
            <a:prstGeom prst="pie">
              <a:avLst>
                <a:gd name="adj1" fmla="val 2668053"/>
                <a:gd name="adj2" fmla="val 5410607"/>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125" name="饼形 124"/>
            <p:cNvSpPr/>
            <p:nvPr/>
          </p:nvSpPr>
          <p:spPr>
            <a:xfrm rot="10800000" flipH="1" flipV="1">
              <a:off x="5280311" y="2573325"/>
              <a:ext cx="2258436" cy="2259006"/>
            </a:xfrm>
            <a:prstGeom prst="pie">
              <a:avLst>
                <a:gd name="adj1" fmla="val 2668053"/>
                <a:gd name="adj2" fmla="val 5428353"/>
              </a:avLst>
            </a:prstGeom>
            <a:solidFill>
              <a:schemeClr val="bg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126" name="饼形 125"/>
            <p:cNvSpPr/>
            <p:nvPr/>
          </p:nvSpPr>
          <p:spPr>
            <a:xfrm rot="10800000" flipH="1" flipV="1">
              <a:off x="5526484" y="2825737"/>
              <a:ext cx="1769267" cy="1770058"/>
            </a:xfrm>
            <a:prstGeom prst="pie">
              <a:avLst>
                <a:gd name="adj1" fmla="val 2668053"/>
                <a:gd name="adj2" fmla="val 5446848"/>
              </a:avLst>
            </a:prstGeom>
            <a:solidFill>
              <a:schemeClr val="bg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127" name="饼形 126"/>
            <p:cNvSpPr/>
            <p:nvPr/>
          </p:nvSpPr>
          <p:spPr>
            <a:xfrm rot="10800000" flipH="1" flipV="1">
              <a:off x="5680540" y="2970199"/>
              <a:ext cx="1457978" cy="1458908"/>
            </a:xfrm>
            <a:prstGeom prst="pie">
              <a:avLst>
                <a:gd name="adj1" fmla="val 2694295"/>
                <a:gd name="adj2" fmla="val 5447314"/>
              </a:avLst>
            </a:prstGeom>
            <a:solidFill>
              <a:schemeClr val="bg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grpSp>
      <p:grpSp>
        <p:nvGrpSpPr>
          <p:cNvPr id="25619" name="组合 66"/>
          <p:cNvGrpSpPr>
            <a:grpSpLocks/>
          </p:cNvGrpSpPr>
          <p:nvPr/>
        </p:nvGrpSpPr>
        <p:grpSpPr bwMode="auto">
          <a:xfrm>
            <a:off x="5621338" y="-1760538"/>
            <a:ext cx="3522662" cy="3521076"/>
            <a:chOff x="2798748" y="1928802"/>
            <a:chExt cx="3522652" cy="3522652"/>
          </a:xfrm>
        </p:grpSpPr>
        <p:sp>
          <p:nvSpPr>
            <p:cNvPr id="129" name="饼形 128"/>
            <p:cNvSpPr/>
            <p:nvPr/>
          </p:nvSpPr>
          <p:spPr>
            <a:xfrm rot="16200000" flipH="1">
              <a:off x="2798748" y="1928802"/>
              <a:ext cx="3522652" cy="3522652"/>
            </a:xfrm>
            <a:prstGeom prst="pie">
              <a:avLst>
                <a:gd name="adj1" fmla="val 2685580"/>
                <a:gd name="adj2" fmla="val 5412860"/>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130" name="饼形 129"/>
            <p:cNvSpPr/>
            <p:nvPr/>
          </p:nvSpPr>
          <p:spPr>
            <a:xfrm rot="16200000" flipH="1">
              <a:off x="3183092" y="2305038"/>
              <a:ext cx="2769839" cy="2770179"/>
            </a:xfrm>
            <a:prstGeom prst="pie">
              <a:avLst>
                <a:gd name="adj1" fmla="val 2668053"/>
                <a:gd name="adj2" fmla="val 5410607"/>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131" name="饼形 130"/>
            <p:cNvSpPr/>
            <p:nvPr/>
          </p:nvSpPr>
          <p:spPr>
            <a:xfrm rot="16200000" flipH="1">
              <a:off x="3443556" y="2565390"/>
              <a:ext cx="2258435" cy="2259006"/>
            </a:xfrm>
            <a:prstGeom prst="pie">
              <a:avLst>
                <a:gd name="adj1" fmla="val 2668053"/>
                <a:gd name="adj2" fmla="val 5428353"/>
              </a:avLst>
            </a:prstGeom>
            <a:solidFill>
              <a:srgbClr val="F4EE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132" name="饼形 131"/>
            <p:cNvSpPr/>
            <p:nvPr/>
          </p:nvSpPr>
          <p:spPr>
            <a:xfrm rot="16200000" flipH="1">
              <a:off x="3696078" y="2811451"/>
              <a:ext cx="1769268" cy="1770058"/>
            </a:xfrm>
            <a:prstGeom prst="pie">
              <a:avLst>
                <a:gd name="adj1" fmla="val 2668053"/>
                <a:gd name="adj2" fmla="val 5446848"/>
              </a:avLst>
            </a:prstGeom>
            <a:solidFill>
              <a:srgbClr val="BCFE2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133" name="饼形 132"/>
            <p:cNvSpPr/>
            <p:nvPr/>
          </p:nvSpPr>
          <p:spPr>
            <a:xfrm rot="16200000" flipH="1">
              <a:off x="3840610" y="2965439"/>
              <a:ext cx="1457977" cy="1458908"/>
            </a:xfrm>
            <a:prstGeom prst="pie">
              <a:avLst>
                <a:gd name="adj1" fmla="val 2666872"/>
                <a:gd name="adj2" fmla="val 5447314"/>
              </a:avLst>
            </a:prstGeom>
            <a:solidFill>
              <a:schemeClr val="accent3">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grpSp>
      <p:grpSp>
        <p:nvGrpSpPr>
          <p:cNvPr id="25620" name="组合 65"/>
          <p:cNvGrpSpPr>
            <a:grpSpLocks/>
          </p:cNvGrpSpPr>
          <p:nvPr/>
        </p:nvGrpSpPr>
        <p:grpSpPr bwMode="auto">
          <a:xfrm>
            <a:off x="0" y="5097463"/>
            <a:ext cx="3522663" cy="3521075"/>
            <a:chOff x="1357290" y="1285860"/>
            <a:chExt cx="3522652" cy="3522652"/>
          </a:xfrm>
        </p:grpSpPr>
        <p:sp>
          <p:nvSpPr>
            <p:cNvPr id="135" name="饼形 134"/>
            <p:cNvSpPr/>
            <p:nvPr/>
          </p:nvSpPr>
          <p:spPr>
            <a:xfrm rot="16200000" flipV="1">
              <a:off x="1357290" y="1285860"/>
              <a:ext cx="3522652" cy="3522652"/>
            </a:xfrm>
            <a:prstGeom prst="pie">
              <a:avLst>
                <a:gd name="adj1" fmla="val 2685580"/>
                <a:gd name="adj2" fmla="val 541286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136" name="饼形 135"/>
            <p:cNvSpPr/>
            <p:nvPr/>
          </p:nvSpPr>
          <p:spPr>
            <a:xfrm rot="16200000" flipV="1">
              <a:off x="1725759" y="1662096"/>
              <a:ext cx="2769840" cy="2770179"/>
            </a:xfrm>
            <a:prstGeom prst="pie">
              <a:avLst>
                <a:gd name="adj1" fmla="val 2668053"/>
                <a:gd name="adj2" fmla="val 5410607"/>
              </a:avLst>
            </a:prstGeom>
            <a:solidFill>
              <a:srgbClr val="8FCF0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137" name="饼形 136"/>
            <p:cNvSpPr/>
            <p:nvPr/>
          </p:nvSpPr>
          <p:spPr>
            <a:xfrm rot="16200000" flipV="1">
              <a:off x="1976698" y="1912918"/>
              <a:ext cx="2258436" cy="2259006"/>
            </a:xfrm>
            <a:prstGeom prst="pie">
              <a:avLst>
                <a:gd name="adj1" fmla="val 2668053"/>
                <a:gd name="adj2" fmla="val 5428353"/>
              </a:avLst>
            </a:prstGeom>
            <a:solidFill>
              <a:srgbClr val="BCFE2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138" name="饼形 137"/>
            <p:cNvSpPr/>
            <p:nvPr/>
          </p:nvSpPr>
          <p:spPr>
            <a:xfrm rot="16200000" flipV="1">
              <a:off x="2213345" y="2155805"/>
              <a:ext cx="1769267" cy="1770056"/>
            </a:xfrm>
            <a:prstGeom prst="pie">
              <a:avLst>
                <a:gd name="adj1" fmla="val 2668053"/>
                <a:gd name="adj2" fmla="val 5446848"/>
              </a:avLst>
            </a:prstGeom>
            <a:solidFill>
              <a:srgbClr val="E1FF9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139" name="饼形 138"/>
            <p:cNvSpPr/>
            <p:nvPr/>
          </p:nvSpPr>
          <p:spPr>
            <a:xfrm rot="16200000" flipV="1">
              <a:off x="2380102" y="2312967"/>
              <a:ext cx="1457978" cy="1458908"/>
            </a:xfrm>
            <a:prstGeom prst="pie">
              <a:avLst>
                <a:gd name="adj1" fmla="val 2694295"/>
                <a:gd name="adj2" fmla="val 5447314"/>
              </a:avLst>
            </a:prstGeom>
            <a:solidFill>
              <a:srgbClr val="ECFFC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grpSp>
      <p:grpSp>
        <p:nvGrpSpPr>
          <p:cNvPr id="25621" name="组合 106"/>
          <p:cNvGrpSpPr>
            <a:grpSpLocks/>
          </p:cNvGrpSpPr>
          <p:nvPr/>
        </p:nvGrpSpPr>
        <p:grpSpPr bwMode="auto">
          <a:xfrm rot="1361192">
            <a:off x="3829050" y="465138"/>
            <a:ext cx="1330325" cy="1331912"/>
            <a:chOff x="2800338" y="1920900"/>
            <a:chExt cx="3527423" cy="3532151"/>
          </a:xfrm>
        </p:grpSpPr>
        <p:grpSp>
          <p:nvGrpSpPr>
            <p:cNvPr id="25624" name="组合 70"/>
            <p:cNvGrpSpPr>
              <a:grpSpLocks/>
            </p:cNvGrpSpPr>
            <p:nvPr/>
          </p:nvGrpSpPr>
          <p:grpSpPr bwMode="auto">
            <a:xfrm>
              <a:off x="2805109" y="1930399"/>
              <a:ext cx="3522652" cy="3522652"/>
              <a:chOff x="2805109" y="1930399"/>
              <a:chExt cx="3522652" cy="3522652"/>
            </a:xfrm>
          </p:grpSpPr>
          <p:sp>
            <p:nvSpPr>
              <p:cNvPr id="154" name="饼形 153"/>
              <p:cNvSpPr/>
              <p:nvPr/>
            </p:nvSpPr>
            <p:spPr>
              <a:xfrm rot="10800000">
                <a:off x="2802125" y="1929807"/>
                <a:ext cx="3523214" cy="3523731"/>
              </a:xfrm>
              <a:prstGeom prst="pie">
                <a:avLst>
                  <a:gd name="adj1" fmla="val 2685580"/>
                  <a:gd name="adj2" fmla="val 5412860"/>
                </a:avLst>
              </a:prstGeom>
              <a:solidFill>
                <a:srgbClr val="FF820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155" name="饼形 154"/>
              <p:cNvSpPr/>
              <p:nvPr/>
            </p:nvSpPr>
            <p:spPr>
              <a:xfrm rot="10800000">
                <a:off x="3174322" y="2300771"/>
                <a:ext cx="2773950" cy="2770151"/>
              </a:xfrm>
              <a:prstGeom prst="pie">
                <a:avLst>
                  <a:gd name="adj1" fmla="val 2668053"/>
                  <a:gd name="adj2" fmla="val 5410622"/>
                </a:avLst>
              </a:prstGeom>
              <a:solidFill>
                <a:srgbClr val="FF940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156" name="饼形 155"/>
              <p:cNvSpPr/>
              <p:nvPr/>
            </p:nvSpPr>
            <p:spPr>
              <a:xfrm rot="10800000">
                <a:off x="3427031" y="2545763"/>
                <a:ext cx="2260414" cy="2260745"/>
              </a:xfrm>
              <a:prstGeom prst="pie">
                <a:avLst>
                  <a:gd name="adj1" fmla="val 2668053"/>
                  <a:gd name="adj2" fmla="val 5428353"/>
                </a:avLst>
              </a:prstGeom>
              <a:solidFill>
                <a:srgbClr val="FFA62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157" name="饼形 156"/>
              <p:cNvSpPr/>
              <p:nvPr/>
            </p:nvSpPr>
            <p:spPr>
              <a:xfrm rot="10800000">
                <a:off x="3671973" y="2781360"/>
                <a:ext cx="1767920" cy="1772390"/>
              </a:xfrm>
              <a:prstGeom prst="pie">
                <a:avLst>
                  <a:gd name="adj1" fmla="val 2668053"/>
                  <a:gd name="adj2" fmla="val 5446848"/>
                </a:avLst>
              </a:prstGeom>
              <a:solidFill>
                <a:srgbClr val="F6B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158" name="饼形 157"/>
              <p:cNvSpPr/>
              <p:nvPr/>
            </p:nvSpPr>
            <p:spPr>
              <a:xfrm rot="10800000">
                <a:off x="3824657" y="2951217"/>
                <a:ext cx="1460640" cy="1460853"/>
              </a:xfrm>
              <a:prstGeom prst="pie">
                <a:avLst>
                  <a:gd name="adj1" fmla="val 2694295"/>
                  <a:gd name="adj2" fmla="val 5447314"/>
                </a:avLst>
              </a:prstGeom>
              <a:solidFill>
                <a:srgbClr val="FFCA2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grpSp>
        <p:grpSp>
          <p:nvGrpSpPr>
            <p:cNvPr id="25625" name="组合 76"/>
            <p:cNvGrpSpPr>
              <a:grpSpLocks/>
            </p:cNvGrpSpPr>
            <p:nvPr/>
          </p:nvGrpSpPr>
          <p:grpSpPr bwMode="auto">
            <a:xfrm>
              <a:off x="2805100" y="1928802"/>
              <a:ext cx="3522652" cy="3522652"/>
              <a:chOff x="4786314" y="1928802"/>
              <a:chExt cx="3522652" cy="3522652"/>
            </a:xfrm>
          </p:grpSpPr>
          <p:sp>
            <p:nvSpPr>
              <p:cNvPr id="149" name="饼形 148"/>
              <p:cNvSpPr/>
              <p:nvPr/>
            </p:nvSpPr>
            <p:spPr>
              <a:xfrm rot="10800000" flipH="1">
                <a:off x="4783339" y="1929807"/>
                <a:ext cx="3523214" cy="3523731"/>
              </a:xfrm>
              <a:prstGeom prst="pie">
                <a:avLst>
                  <a:gd name="adj1" fmla="val 2685580"/>
                  <a:gd name="adj2" fmla="val 541286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150" name="饼形 149"/>
              <p:cNvSpPr/>
              <p:nvPr/>
            </p:nvSpPr>
            <p:spPr>
              <a:xfrm rot="10800000" flipH="1">
                <a:off x="5155536" y="2300771"/>
                <a:ext cx="2773950" cy="2770151"/>
              </a:xfrm>
              <a:prstGeom prst="pie">
                <a:avLst>
                  <a:gd name="adj1" fmla="val 2668053"/>
                  <a:gd name="adj2" fmla="val 5410622"/>
                </a:avLst>
              </a:prstGeom>
              <a:solidFill>
                <a:srgbClr val="8A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151" name="饼形 150"/>
              <p:cNvSpPr/>
              <p:nvPr/>
            </p:nvSpPr>
            <p:spPr>
              <a:xfrm rot="10800000" flipH="1">
                <a:off x="5417636" y="2546399"/>
                <a:ext cx="2260414" cy="2260747"/>
              </a:xfrm>
              <a:prstGeom prst="pie">
                <a:avLst>
                  <a:gd name="adj1" fmla="val 2668053"/>
                  <a:gd name="adj2" fmla="val 5428353"/>
                </a:avLst>
              </a:prstGeom>
              <a:solidFill>
                <a:srgbClr val="C4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152" name="饼形 151"/>
              <p:cNvSpPr/>
              <p:nvPr/>
            </p:nvSpPr>
            <p:spPr>
              <a:xfrm rot="10800000" flipH="1">
                <a:off x="5662578" y="2781996"/>
                <a:ext cx="1767920" cy="1772393"/>
              </a:xfrm>
              <a:prstGeom prst="pie">
                <a:avLst>
                  <a:gd name="adj1" fmla="val 2668053"/>
                  <a:gd name="adj2" fmla="val 5446848"/>
                </a:avLst>
              </a:prstGeom>
              <a:solidFill>
                <a:srgbClr val="F63B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153" name="饼形 152"/>
              <p:cNvSpPr/>
              <p:nvPr/>
            </p:nvSpPr>
            <p:spPr>
              <a:xfrm rot="10800000" flipH="1">
                <a:off x="5815263" y="2951852"/>
                <a:ext cx="1460640" cy="1460856"/>
              </a:xfrm>
              <a:prstGeom prst="pie">
                <a:avLst>
                  <a:gd name="adj1" fmla="val 2694295"/>
                  <a:gd name="adj2" fmla="val 5447314"/>
                </a:avLst>
              </a:prstGeom>
              <a:solidFill>
                <a:srgbClr val="FE612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grpSp>
        <p:grpSp>
          <p:nvGrpSpPr>
            <p:cNvPr id="25626" name="组合 94"/>
            <p:cNvGrpSpPr>
              <a:grpSpLocks/>
            </p:cNvGrpSpPr>
            <p:nvPr/>
          </p:nvGrpSpPr>
          <p:grpSpPr bwMode="auto">
            <a:xfrm>
              <a:off x="2800338" y="1920900"/>
              <a:ext cx="3522652" cy="3522652"/>
              <a:chOff x="1357290" y="1285860"/>
              <a:chExt cx="3522652" cy="3522652"/>
            </a:xfrm>
          </p:grpSpPr>
          <p:sp>
            <p:nvSpPr>
              <p:cNvPr id="144" name="饼形 143"/>
              <p:cNvSpPr/>
              <p:nvPr/>
            </p:nvSpPr>
            <p:spPr>
              <a:xfrm rot="16200000" flipV="1">
                <a:off x="1355571" y="1287256"/>
                <a:ext cx="3523731" cy="3523214"/>
              </a:xfrm>
              <a:prstGeom prst="pie">
                <a:avLst>
                  <a:gd name="adj1" fmla="val 2685580"/>
                  <a:gd name="adj2" fmla="val 541286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145" name="饼形 144"/>
              <p:cNvSpPr/>
              <p:nvPr/>
            </p:nvSpPr>
            <p:spPr>
              <a:xfrm rot="16200000" flipV="1">
                <a:off x="1722808" y="1662541"/>
                <a:ext cx="2774359" cy="2769742"/>
              </a:xfrm>
              <a:prstGeom prst="pie">
                <a:avLst>
                  <a:gd name="adj1" fmla="val 2668053"/>
                  <a:gd name="adj2" fmla="val 5410607"/>
                </a:avLst>
              </a:prstGeom>
              <a:solidFill>
                <a:srgbClr val="8FCF0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146" name="饼形 145"/>
              <p:cNvSpPr/>
              <p:nvPr/>
            </p:nvSpPr>
            <p:spPr>
              <a:xfrm rot="16200000" flipV="1">
                <a:off x="1970542" y="1911873"/>
                <a:ext cx="2260747" cy="2260411"/>
              </a:xfrm>
              <a:prstGeom prst="pie">
                <a:avLst>
                  <a:gd name="adj1" fmla="val 2668053"/>
                  <a:gd name="adj2" fmla="val 5428353"/>
                </a:avLst>
              </a:prstGeom>
              <a:solidFill>
                <a:srgbClr val="BCFE2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147" name="饼形 146"/>
              <p:cNvSpPr/>
              <p:nvPr/>
            </p:nvSpPr>
            <p:spPr>
              <a:xfrm rot="16200000" flipV="1">
                <a:off x="2212129" y="2155696"/>
                <a:ext cx="1768181" cy="1772131"/>
              </a:xfrm>
              <a:prstGeom prst="pie">
                <a:avLst>
                  <a:gd name="adj1" fmla="val 2668053"/>
                  <a:gd name="adj2" fmla="val 5446848"/>
                </a:avLst>
              </a:prstGeom>
              <a:solidFill>
                <a:srgbClr val="E1FF9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148" name="饼形 147"/>
              <p:cNvSpPr/>
              <p:nvPr/>
            </p:nvSpPr>
            <p:spPr>
              <a:xfrm rot="16200000" flipV="1">
                <a:off x="2375994" y="2314024"/>
                <a:ext cx="1460856" cy="1460638"/>
              </a:xfrm>
              <a:prstGeom prst="pie">
                <a:avLst>
                  <a:gd name="adj1" fmla="val 2694295"/>
                  <a:gd name="adj2" fmla="val 5447314"/>
                </a:avLst>
              </a:prstGeom>
              <a:solidFill>
                <a:srgbClr val="ECFFC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grpSp>
      </p:grpSp>
      <p:sp>
        <p:nvSpPr>
          <p:cNvPr id="159" name="TextBox 158"/>
          <p:cNvSpPr txBox="1"/>
          <p:nvPr/>
        </p:nvSpPr>
        <p:spPr>
          <a:xfrm>
            <a:off x="755650" y="1268413"/>
            <a:ext cx="8027988" cy="4894262"/>
          </a:xfrm>
          <a:prstGeom prst="rect">
            <a:avLst/>
          </a:prstGeom>
          <a:noFill/>
        </p:spPr>
        <p:txBody>
          <a:bodyPr>
            <a:spAutoFit/>
          </a:bodyPr>
          <a:lstStyle/>
          <a:p>
            <a:pPr fontAlgn="auto">
              <a:spcBef>
                <a:spcPts val="0"/>
              </a:spcBef>
              <a:spcAft>
                <a:spcPts val="0"/>
              </a:spcAft>
              <a:defRPr/>
            </a:pPr>
            <a:r>
              <a:rPr lang="en-US" altLang="zh-CN" sz="2400" dirty="0">
                <a:latin typeface="+mn-lt"/>
                <a:ea typeface="+mn-ea"/>
                <a:cs typeface="+mn-cs"/>
              </a:rPr>
              <a:t>All of the following can be used to compromise your system:</a:t>
            </a:r>
          </a:p>
          <a:p>
            <a:pPr marL="612000" fontAlgn="auto">
              <a:spcBef>
                <a:spcPts val="0"/>
              </a:spcBef>
              <a:spcAft>
                <a:spcPts val="0"/>
              </a:spcAft>
              <a:buFont typeface="Arial" pitchFamily="34" charset="0"/>
              <a:buChar char="•"/>
              <a:defRPr/>
            </a:pPr>
            <a:r>
              <a:rPr lang="en-US" altLang="zh-CN" sz="2400" dirty="0">
                <a:latin typeface="+mn-lt"/>
                <a:ea typeface="+mn-ea"/>
                <a:cs typeface="+mn-cs"/>
              </a:rPr>
              <a:t>  Packet sniffers</a:t>
            </a:r>
          </a:p>
          <a:p>
            <a:pPr marL="612000" fontAlgn="auto">
              <a:spcBef>
                <a:spcPts val="0"/>
              </a:spcBef>
              <a:spcAft>
                <a:spcPts val="0"/>
              </a:spcAft>
              <a:buFont typeface="Arial" pitchFamily="34" charset="0"/>
              <a:buChar char="•"/>
              <a:defRPr/>
            </a:pPr>
            <a:r>
              <a:rPr lang="en-US" altLang="zh-CN" sz="2400" dirty="0">
                <a:latin typeface="+mn-lt"/>
                <a:ea typeface="+mn-ea"/>
                <a:cs typeface="+mn-cs"/>
              </a:rPr>
              <a:t>  IP weakness</a:t>
            </a:r>
          </a:p>
          <a:p>
            <a:pPr marL="612000" fontAlgn="auto">
              <a:spcBef>
                <a:spcPts val="0"/>
              </a:spcBef>
              <a:spcAft>
                <a:spcPts val="0"/>
              </a:spcAft>
              <a:buFont typeface="Arial" pitchFamily="34" charset="0"/>
              <a:buChar char="•"/>
              <a:defRPr/>
            </a:pPr>
            <a:r>
              <a:rPr lang="en-US" altLang="zh-CN" sz="2400" dirty="0">
                <a:latin typeface="+mn-lt"/>
                <a:ea typeface="+mn-ea"/>
                <a:cs typeface="+mn-cs"/>
              </a:rPr>
              <a:t>  Password attacks</a:t>
            </a:r>
          </a:p>
          <a:p>
            <a:pPr marL="612000" fontAlgn="auto">
              <a:spcBef>
                <a:spcPts val="0"/>
              </a:spcBef>
              <a:spcAft>
                <a:spcPts val="0"/>
              </a:spcAft>
              <a:buFont typeface="Arial" pitchFamily="34" charset="0"/>
              <a:buChar char="•"/>
              <a:defRPr/>
            </a:pPr>
            <a:r>
              <a:rPr lang="en-US" altLang="zh-CN" sz="2400" dirty="0">
                <a:latin typeface="+mn-lt"/>
                <a:ea typeface="+mn-ea"/>
                <a:cs typeface="+mn-cs"/>
              </a:rPr>
              <a:t>  Dos or </a:t>
            </a:r>
            <a:r>
              <a:rPr lang="en-US" altLang="zh-CN" sz="2400" dirty="0" err="1">
                <a:latin typeface="+mn-lt"/>
                <a:ea typeface="+mn-ea"/>
                <a:cs typeface="+mn-cs"/>
              </a:rPr>
              <a:t>DDos</a:t>
            </a:r>
            <a:endParaRPr lang="en-US" altLang="zh-CN" sz="2400" dirty="0">
              <a:latin typeface="+mn-lt"/>
              <a:ea typeface="+mn-ea"/>
              <a:cs typeface="+mn-cs"/>
            </a:endParaRPr>
          </a:p>
          <a:p>
            <a:pPr marL="612000" fontAlgn="auto">
              <a:spcBef>
                <a:spcPts val="0"/>
              </a:spcBef>
              <a:spcAft>
                <a:spcPts val="0"/>
              </a:spcAft>
              <a:buFont typeface="Arial" pitchFamily="34" charset="0"/>
              <a:buChar char="•"/>
              <a:defRPr/>
            </a:pPr>
            <a:r>
              <a:rPr lang="en-US" altLang="zh-CN" sz="2400" dirty="0">
                <a:latin typeface="+mn-lt"/>
                <a:ea typeface="+mn-ea"/>
                <a:cs typeface="+mn-cs"/>
              </a:rPr>
              <a:t>  Man-in-the-middle attacks</a:t>
            </a:r>
          </a:p>
          <a:p>
            <a:pPr marL="612000" fontAlgn="auto">
              <a:spcBef>
                <a:spcPts val="0"/>
              </a:spcBef>
              <a:spcAft>
                <a:spcPts val="0"/>
              </a:spcAft>
              <a:buFont typeface="Arial" pitchFamily="34" charset="0"/>
              <a:buChar char="•"/>
              <a:defRPr/>
            </a:pPr>
            <a:r>
              <a:rPr lang="en-US" altLang="zh-CN" sz="2400" dirty="0">
                <a:latin typeface="+mn-lt"/>
                <a:ea typeface="+mn-ea"/>
                <a:cs typeface="+mn-cs"/>
              </a:rPr>
              <a:t>  Application layer attacks</a:t>
            </a:r>
          </a:p>
          <a:p>
            <a:pPr marL="612000" fontAlgn="auto">
              <a:spcBef>
                <a:spcPts val="0"/>
              </a:spcBef>
              <a:spcAft>
                <a:spcPts val="0"/>
              </a:spcAft>
              <a:buFont typeface="Arial" pitchFamily="34" charset="0"/>
              <a:buChar char="•"/>
              <a:defRPr/>
            </a:pPr>
            <a:r>
              <a:rPr lang="en-US" altLang="zh-CN" sz="2400" dirty="0">
                <a:latin typeface="+mn-lt"/>
                <a:ea typeface="+mn-ea"/>
                <a:cs typeface="+mn-cs"/>
              </a:rPr>
              <a:t>  Trust exploitation</a:t>
            </a:r>
          </a:p>
          <a:p>
            <a:pPr marL="612000" fontAlgn="auto">
              <a:spcBef>
                <a:spcPts val="0"/>
              </a:spcBef>
              <a:spcAft>
                <a:spcPts val="0"/>
              </a:spcAft>
              <a:buFont typeface="Arial" pitchFamily="34" charset="0"/>
              <a:buChar char="•"/>
              <a:defRPr/>
            </a:pPr>
            <a:r>
              <a:rPr lang="en-US" altLang="zh-CN" sz="2400" dirty="0">
                <a:latin typeface="+mn-lt"/>
                <a:ea typeface="+mn-ea"/>
                <a:cs typeface="+mn-cs"/>
              </a:rPr>
              <a:t>  Port redirection</a:t>
            </a:r>
          </a:p>
          <a:p>
            <a:pPr marL="612000" fontAlgn="auto">
              <a:spcBef>
                <a:spcPts val="0"/>
              </a:spcBef>
              <a:spcAft>
                <a:spcPts val="0"/>
              </a:spcAft>
              <a:buFont typeface="Arial" pitchFamily="34" charset="0"/>
              <a:buChar char="•"/>
              <a:defRPr/>
            </a:pPr>
            <a:r>
              <a:rPr lang="en-US" altLang="zh-CN" sz="2400" dirty="0">
                <a:latin typeface="+mn-lt"/>
                <a:ea typeface="+mn-ea"/>
                <a:cs typeface="+mn-cs"/>
              </a:rPr>
              <a:t>  Virus</a:t>
            </a:r>
          </a:p>
          <a:p>
            <a:pPr marL="612000" fontAlgn="auto">
              <a:spcBef>
                <a:spcPts val="0"/>
              </a:spcBef>
              <a:spcAft>
                <a:spcPts val="0"/>
              </a:spcAft>
              <a:buFont typeface="Arial" pitchFamily="34" charset="0"/>
              <a:buChar char="•"/>
              <a:defRPr/>
            </a:pPr>
            <a:r>
              <a:rPr lang="en-US" altLang="zh-CN" sz="2400" dirty="0">
                <a:latin typeface="+mn-lt"/>
                <a:ea typeface="+mn-ea"/>
                <a:cs typeface="+mn-cs"/>
              </a:rPr>
              <a:t>  Trojan horse</a:t>
            </a:r>
          </a:p>
          <a:p>
            <a:pPr marL="612000" fontAlgn="auto">
              <a:spcBef>
                <a:spcPts val="0"/>
              </a:spcBef>
              <a:spcAft>
                <a:spcPts val="0"/>
              </a:spcAft>
              <a:buFont typeface="Arial" pitchFamily="34" charset="0"/>
              <a:buChar char="•"/>
              <a:defRPr/>
            </a:pPr>
            <a:r>
              <a:rPr lang="en-US" altLang="zh-CN" sz="2400" dirty="0">
                <a:latin typeface="+mn-lt"/>
                <a:ea typeface="+mn-ea"/>
                <a:cs typeface="+mn-cs"/>
              </a:rPr>
              <a:t>  Operator error</a:t>
            </a:r>
          </a:p>
          <a:p>
            <a:pPr marL="612000" fontAlgn="auto">
              <a:spcBef>
                <a:spcPts val="0"/>
              </a:spcBef>
              <a:spcAft>
                <a:spcPts val="0"/>
              </a:spcAft>
              <a:buFont typeface="Arial" pitchFamily="34" charset="0"/>
              <a:buChar char="•"/>
              <a:defRPr/>
            </a:pPr>
            <a:r>
              <a:rPr lang="en-US" altLang="zh-CN" sz="2400" dirty="0">
                <a:latin typeface="+mn-lt"/>
                <a:ea typeface="+mn-ea"/>
                <a:cs typeface="+mn-cs"/>
              </a:rPr>
              <a:t>  Worms</a:t>
            </a:r>
            <a:endParaRPr lang="zh-CN" altLang="en-US" sz="2400" dirty="0">
              <a:latin typeface="+mn-lt"/>
              <a:ea typeface="+mn-ea"/>
              <a:cs typeface="+mn-cs"/>
            </a:endParaRPr>
          </a:p>
        </p:txBody>
      </p:sp>
      <p:sp>
        <p:nvSpPr>
          <p:cNvPr id="160" name="矩形 159"/>
          <p:cNvSpPr/>
          <p:nvPr/>
        </p:nvSpPr>
        <p:spPr>
          <a:xfrm>
            <a:off x="5652120" y="836712"/>
            <a:ext cx="3096344" cy="584775"/>
          </a:xfrm>
          <a:prstGeom prst="rect">
            <a:avLst/>
          </a:prstGeom>
        </p:spPr>
        <p:txBody>
          <a:bodyPr>
            <a:spAutoFit/>
          </a:bodyPr>
          <a:lstStyle/>
          <a:p>
            <a:pPr algn="ctr" fontAlgn="auto">
              <a:spcBef>
                <a:spcPts val="0"/>
              </a:spcBef>
              <a:spcAft>
                <a:spcPts val="0"/>
              </a:spcAft>
              <a:defRPr/>
            </a:pPr>
            <a:r>
              <a:rPr lang="en-US" altLang="zh-CN" sz="3200" b="1" dirty="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latin typeface="+mn-lt"/>
                <a:ea typeface="+mn-ea"/>
                <a:cs typeface="+mn-cs"/>
              </a:rPr>
              <a:t>Threats</a:t>
            </a:r>
            <a:endParaRPr lang="zh-CN" altLang="en-US" sz="3200" b="1" dirty="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latin typeface="+mn-lt"/>
              <a:ea typeface="+mn-ea"/>
              <a:cs typeface="+mn-cs"/>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lumMod val="75000"/>
                <a:lumOff val="25000"/>
              </a:schemeClr>
            </a:gs>
            <a:gs pos="100000">
              <a:schemeClr val="bg1"/>
            </a:gs>
          </a:gsLst>
          <a:path path="circle">
            <a:fillToRect l="50000" t="50000" r="50000" b="50000"/>
          </a:path>
        </a:gradFill>
        <a:effectLst/>
      </p:bgPr>
    </p:bg>
    <p:spTree>
      <p:nvGrpSpPr>
        <p:cNvPr id="1" name=""/>
        <p:cNvGrpSpPr/>
        <p:nvPr/>
      </p:nvGrpSpPr>
      <p:grpSpPr>
        <a:xfrm>
          <a:off x="0" y="0"/>
          <a:ext cx="0" cy="0"/>
          <a:chOff x="0" y="0"/>
          <a:chExt cx="0" cy="0"/>
        </a:xfrm>
      </p:grpSpPr>
      <p:sp>
        <p:nvSpPr>
          <p:cNvPr id="108" name="圆角矩形 107"/>
          <p:cNvSpPr/>
          <p:nvPr/>
        </p:nvSpPr>
        <p:spPr>
          <a:xfrm>
            <a:off x="611560" y="908720"/>
            <a:ext cx="7920880" cy="5184576"/>
          </a:xfrm>
          <a:prstGeom prst="roundRect">
            <a:avLst/>
          </a:prstGeom>
          <a:noFill/>
          <a:ln>
            <a:gradFill flip="none" rotWithShape="1">
              <a:gsLst>
                <a:gs pos="0">
                  <a:srgbClr val="A603AB"/>
                </a:gs>
                <a:gs pos="21001">
                  <a:srgbClr val="0819FB"/>
                </a:gs>
                <a:gs pos="35001">
                  <a:srgbClr val="1A8D48"/>
                </a:gs>
                <a:gs pos="52000">
                  <a:srgbClr val="FFFF00"/>
                </a:gs>
                <a:gs pos="73000">
                  <a:srgbClr val="EE3F17"/>
                </a:gs>
                <a:gs pos="88000">
                  <a:srgbClr val="E81766"/>
                </a:gs>
                <a:gs pos="100000">
                  <a:srgbClr val="A603AB"/>
                </a:gs>
              </a:gsLst>
              <a:path path="circle">
                <a:fillToRect l="100000" t="100000"/>
              </a:path>
              <a:tileRect r="-100000" b="-100000"/>
            </a:gra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dirty="0"/>
          </a:p>
        </p:txBody>
      </p:sp>
      <p:grpSp>
        <p:nvGrpSpPr>
          <p:cNvPr id="26629" name="组合 50"/>
          <p:cNvGrpSpPr>
            <a:grpSpLocks/>
          </p:cNvGrpSpPr>
          <p:nvPr/>
        </p:nvGrpSpPr>
        <p:grpSpPr bwMode="auto">
          <a:xfrm>
            <a:off x="0" y="-1760538"/>
            <a:ext cx="3522663" cy="3521076"/>
            <a:chOff x="1714480" y="1928802"/>
            <a:chExt cx="3522652" cy="3522652"/>
          </a:xfrm>
        </p:grpSpPr>
        <p:sp>
          <p:nvSpPr>
            <p:cNvPr id="46" name="饼形 45"/>
            <p:cNvSpPr/>
            <p:nvPr/>
          </p:nvSpPr>
          <p:spPr>
            <a:xfrm rot="5400000">
              <a:off x="1714480" y="1928801"/>
              <a:ext cx="3522652" cy="3522652"/>
            </a:xfrm>
            <a:prstGeom prst="pie">
              <a:avLst>
                <a:gd name="adj1" fmla="val 2685580"/>
                <a:gd name="adj2" fmla="val 541286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47" name="饼形 46"/>
            <p:cNvSpPr/>
            <p:nvPr/>
          </p:nvSpPr>
          <p:spPr>
            <a:xfrm rot="5400000">
              <a:off x="2082949" y="2305038"/>
              <a:ext cx="2769839" cy="2770179"/>
            </a:xfrm>
            <a:prstGeom prst="pie">
              <a:avLst>
                <a:gd name="adj1" fmla="val 2668053"/>
                <a:gd name="adj2" fmla="val 5410607"/>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48" name="饼形 47"/>
            <p:cNvSpPr/>
            <p:nvPr/>
          </p:nvSpPr>
          <p:spPr>
            <a:xfrm rot="5400000">
              <a:off x="2333888" y="2565390"/>
              <a:ext cx="2258435" cy="2259006"/>
            </a:xfrm>
            <a:prstGeom prst="pie">
              <a:avLst>
                <a:gd name="adj1" fmla="val 2668053"/>
                <a:gd name="adj2" fmla="val 5428353"/>
              </a:avLst>
            </a:prstGeom>
            <a:solidFill>
              <a:schemeClr val="bg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49" name="饼形 48"/>
            <p:cNvSpPr/>
            <p:nvPr/>
          </p:nvSpPr>
          <p:spPr>
            <a:xfrm rot="5400000">
              <a:off x="2570535" y="2811453"/>
              <a:ext cx="1769268" cy="1770056"/>
            </a:xfrm>
            <a:prstGeom prst="pie">
              <a:avLst>
                <a:gd name="adj1" fmla="val 2668053"/>
                <a:gd name="adj2" fmla="val 5446848"/>
              </a:avLst>
            </a:prstGeom>
            <a:solidFill>
              <a:srgbClr val="D0005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50" name="饼形 49"/>
            <p:cNvSpPr/>
            <p:nvPr/>
          </p:nvSpPr>
          <p:spPr>
            <a:xfrm rot="5400000">
              <a:off x="2737292" y="2965438"/>
              <a:ext cx="1457977" cy="1458908"/>
            </a:xfrm>
            <a:prstGeom prst="pie">
              <a:avLst>
                <a:gd name="adj1" fmla="val 2694295"/>
                <a:gd name="adj2" fmla="val 5447314"/>
              </a:avLst>
            </a:prstGeom>
            <a:solidFill>
              <a:srgbClr val="FF5BA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grpSp>
      <p:grpSp>
        <p:nvGrpSpPr>
          <p:cNvPr id="26630" name="组合 12"/>
          <p:cNvGrpSpPr>
            <a:grpSpLocks/>
          </p:cNvGrpSpPr>
          <p:nvPr/>
        </p:nvGrpSpPr>
        <p:grpSpPr bwMode="auto">
          <a:xfrm>
            <a:off x="7383463" y="0"/>
            <a:ext cx="3521075" cy="3522663"/>
            <a:chOff x="2805109" y="1930399"/>
            <a:chExt cx="3522652" cy="3522652"/>
          </a:xfrm>
        </p:grpSpPr>
        <p:sp>
          <p:nvSpPr>
            <p:cNvPr id="12" name="饼形 11"/>
            <p:cNvSpPr/>
            <p:nvPr/>
          </p:nvSpPr>
          <p:spPr>
            <a:xfrm rot="10800000">
              <a:off x="2805109" y="1930399"/>
              <a:ext cx="3522652" cy="3522652"/>
            </a:xfrm>
            <a:prstGeom prst="pie">
              <a:avLst>
                <a:gd name="adj1" fmla="val 2685580"/>
                <a:gd name="adj2" fmla="val 5412860"/>
              </a:avLst>
            </a:prstGeom>
            <a:solidFill>
              <a:srgbClr val="FF820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10" name="饼形 9"/>
            <p:cNvSpPr/>
            <p:nvPr/>
          </p:nvSpPr>
          <p:spPr>
            <a:xfrm rot="10800000">
              <a:off x="3181515" y="2298698"/>
              <a:ext cx="2769840" cy="2770179"/>
            </a:xfrm>
            <a:prstGeom prst="pie">
              <a:avLst>
                <a:gd name="adj1" fmla="val 2668053"/>
                <a:gd name="adj2" fmla="val 5410622"/>
              </a:avLst>
            </a:prstGeom>
            <a:solidFill>
              <a:srgbClr val="FF940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9" name="饼形 8"/>
            <p:cNvSpPr/>
            <p:nvPr/>
          </p:nvSpPr>
          <p:spPr>
            <a:xfrm rot="10800000">
              <a:off x="3432452" y="2549522"/>
              <a:ext cx="2258436" cy="2259006"/>
            </a:xfrm>
            <a:prstGeom prst="pie">
              <a:avLst>
                <a:gd name="adj1" fmla="val 2668053"/>
                <a:gd name="adj2" fmla="val 5428353"/>
              </a:avLst>
            </a:prstGeom>
            <a:solidFill>
              <a:srgbClr val="FFA62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8" name="饼形 7"/>
            <p:cNvSpPr/>
            <p:nvPr/>
          </p:nvSpPr>
          <p:spPr>
            <a:xfrm rot="10800000">
              <a:off x="3675449" y="2786059"/>
              <a:ext cx="1769267" cy="1770056"/>
            </a:xfrm>
            <a:prstGeom prst="pie">
              <a:avLst>
                <a:gd name="adj1" fmla="val 2668053"/>
                <a:gd name="adj2" fmla="val 5446848"/>
              </a:avLst>
            </a:prstGeom>
            <a:solidFill>
              <a:srgbClr val="F6B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7" name="饼形 6"/>
            <p:cNvSpPr/>
            <p:nvPr/>
          </p:nvSpPr>
          <p:spPr>
            <a:xfrm rot="10800000">
              <a:off x="3832681" y="2952746"/>
              <a:ext cx="1457978" cy="1458908"/>
            </a:xfrm>
            <a:prstGeom prst="pie">
              <a:avLst>
                <a:gd name="adj1" fmla="val 2694295"/>
                <a:gd name="adj2" fmla="val 5447314"/>
              </a:avLst>
            </a:prstGeom>
            <a:solidFill>
              <a:srgbClr val="FFCA2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grpSp>
      <p:grpSp>
        <p:nvGrpSpPr>
          <p:cNvPr id="26631" name="组合 21"/>
          <p:cNvGrpSpPr>
            <a:grpSpLocks/>
          </p:cNvGrpSpPr>
          <p:nvPr/>
        </p:nvGrpSpPr>
        <p:grpSpPr bwMode="auto">
          <a:xfrm>
            <a:off x="-1760538" y="0"/>
            <a:ext cx="3521076" cy="3522663"/>
            <a:chOff x="4786314" y="1928802"/>
            <a:chExt cx="3522652" cy="3522652"/>
          </a:xfrm>
        </p:grpSpPr>
        <p:sp>
          <p:nvSpPr>
            <p:cNvPr id="17" name="饼形 16"/>
            <p:cNvSpPr/>
            <p:nvPr/>
          </p:nvSpPr>
          <p:spPr>
            <a:xfrm rot="10800000" flipH="1">
              <a:off x="4786314" y="1928802"/>
              <a:ext cx="3522652" cy="3522652"/>
            </a:xfrm>
            <a:prstGeom prst="pie">
              <a:avLst>
                <a:gd name="adj1" fmla="val 2685580"/>
                <a:gd name="adj2" fmla="val 541286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18" name="饼形 17"/>
            <p:cNvSpPr/>
            <p:nvPr/>
          </p:nvSpPr>
          <p:spPr>
            <a:xfrm rot="10800000" flipH="1">
              <a:off x="5162720" y="2297101"/>
              <a:ext cx="2769839" cy="2770179"/>
            </a:xfrm>
            <a:prstGeom prst="pie">
              <a:avLst>
                <a:gd name="adj1" fmla="val 2668053"/>
                <a:gd name="adj2" fmla="val 5410622"/>
              </a:avLst>
            </a:prstGeom>
            <a:solidFill>
              <a:srgbClr val="8A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19" name="饼形 18"/>
            <p:cNvSpPr/>
            <p:nvPr/>
          </p:nvSpPr>
          <p:spPr>
            <a:xfrm rot="10800000" flipH="1">
              <a:off x="5423187" y="2547925"/>
              <a:ext cx="2258435" cy="2259006"/>
            </a:xfrm>
            <a:prstGeom prst="pie">
              <a:avLst>
                <a:gd name="adj1" fmla="val 2668053"/>
                <a:gd name="adj2" fmla="val 5428353"/>
              </a:avLst>
            </a:prstGeom>
            <a:solidFill>
              <a:srgbClr val="C4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20" name="饼形 19"/>
            <p:cNvSpPr/>
            <p:nvPr/>
          </p:nvSpPr>
          <p:spPr>
            <a:xfrm rot="10800000" flipH="1">
              <a:off x="5669359" y="2784462"/>
              <a:ext cx="1769268" cy="1770056"/>
            </a:xfrm>
            <a:prstGeom prst="pie">
              <a:avLst>
                <a:gd name="adj1" fmla="val 2668053"/>
                <a:gd name="adj2" fmla="val 5446848"/>
              </a:avLst>
            </a:prstGeom>
            <a:solidFill>
              <a:srgbClr val="F63B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21" name="饼形 20"/>
            <p:cNvSpPr/>
            <p:nvPr/>
          </p:nvSpPr>
          <p:spPr>
            <a:xfrm rot="10800000" flipH="1">
              <a:off x="5823416" y="2951149"/>
              <a:ext cx="1457977" cy="1458908"/>
            </a:xfrm>
            <a:prstGeom prst="pie">
              <a:avLst>
                <a:gd name="adj1" fmla="val 2694295"/>
                <a:gd name="adj2" fmla="val 5447314"/>
              </a:avLst>
            </a:prstGeom>
            <a:solidFill>
              <a:srgbClr val="FE612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grpSp>
      <p:grpSp>
        <p:nvGrpSpPr>
          <p:cNvPr id="26632" name="组合 29"/>
          <p:cNvGrpSpPr>
            <a:grpSpLocks/>
          </p:cNvGrpSpPr>
          <p:nvPr/>
        </p:nvGrpSpPr>
        <p:grpSpPr bwMode="auto">
          <a:xfrm>
            <a:off x="7383463" y="3335338"/>
            <a:ext cx="3521075" cy="3522662"/>
            <a:chOff x="1549414" y="1928802"/>
            <a:chExt cx="3522652" cy="3522652"/>
          </a:xfrm>
        </p:grpSpPr>
        <p:sp>
          <p:nvSpPr>
            <p:cNvPr id="25" name="饼形 24"/>
            <p:cNvSpPr/>
            <p:nvPr/>
          </p:nvSpPr>
          <p:spPr>
            <a:xfrm rot="10800000" flipV="1">
              <a:off x="1549414" y="1928802"/>
              <a:ext cx="3522652" cy="3522652"/>
            </a:xfrm>
            <a:prstGeom prst="pie">
              <a:avLst>
                <a:gd name="adj1" fmla="val 2685580"/>
                <a:gd name="adj2" fmla="val 5412860"/>
              </a:avLst>
            </a:prstGeom>
            <a:solidFill>
              <a:srgbClr val="017C9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26" name="饼形 25"/>
            <p:cNvSpPr/>
            <p:nvPr/>
          </p:nvSpPr>
          <p:spPr>
            <a:xfrm rot="10800000" flipV="1">
              <a:off x="1925820" y="2312976"/>
              <a:ext cx="2769840" cy="2770179"/>
            </a:xfrm>
            <a:prstGeom prst="pie">
              <a:avLst>
                <a:gd name="adj1" fmla="val 2668053"/>
                <a:gd name="adj2" fmla="val 5410622"/>
              </a:avLst>
            </a:prstGeom>
            <a:solidFill>
              <a:srgbClr val="0098A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27" name="饼形 26"/>
            <p:cNvSpPr/>
            <p:nvPr/>
          </p:nvSpPr>
          <p:spPr>
            <a:xfrm rot="10800000" flipV="1">
              <a:off x="2176757" y="2573325"/>
              <a:ext cx="2258436" cy="2259006"/>
            </a:xfrm>
            <a:prstGeom prst="pie">
              <a:avLst>
                <a:gd name="adj1" fmla="val 2668053"/>
                <a:gd name="adj2" fmla="val 5428353"/>
              </a:avLst>
            </a:prstGeom>
            <a:solidFill>
              <a:srgbClr val="00C4D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28" name="饼形 27"/>
            <p:cNvSpPr/>
            <p:nvPr/>
          </p:nvSpPr>
          <p:spPr>
            <a:xfrm rot="10800000" flipV="1">
              <a:off x="2419754" y="2825736"/>
              <a:ext cx="1769267" cy="1770058"/>
            </a:xfrm>
            <a:prstGeom prst="pie">
              <a:avLst>
                <a:gd name="adj1" fmla="val 2668053"/>
                <a:gd name="adj2" fmla="val 5446848"/>
              </a:avLst>
            </a:prstGeom>
            <a:solidFill>
              <a:srgbClr val="71FFD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29" name="饼形 28"/>
            <p:cNvSpPr/>
            <p:nvPr/>
          </p:nvSpPr>
          <p:spPr>
            <a:xfrm rot="10800000" flipV="1">
              <a:off x="2576986" y="2970199"/>
              <a:ext cx="1457978" cy="1458908"/>
            </a:xfrm>
            <a:prstGeom prst="pie">
              <a:avLst>
                <a:gd name="adj1" fmla="val 2694295"/>
                <a:gd name="adj2" fmla="val 5447314"/>
              </a:avLst>
            </a:prstGeom>
            <a:solidFill>
              <a:srgbClr val="A7FFE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grpSp>
      <p:grpSp>
        <p:nvGrpSpPr>
          <p:cNvPr id="26633" name="组合 36"/>
          <p:cNvGrpSpPr>
            <a:grpSpLocks/>
          </p:cNvGrpSpPr>
          <p:nvPr/>
        </p:nvGrpSpPr>
        <p:grpSpPr bwMode="auto">
          <a:xfrm>
            <a:off x="-1760538" y="3335338"/>
            <a:ext cx="3521076" cy="3522662"/>
            <a:chOff x="4643438" y="1928802"/>
            <a:chExt cx="3522652" cy="3522652"/>
          </a:xfrm>
        </p:grpSpPr>
        <p:sp>
          <p:nvSpPr>
            <p:cNvPr id="32" name="饼形 31"/>
            <p:cNvSpPr/>
            <p:nvPr/>
          </p:nvSpPr>
          <p:spPr>
            <a:xfrm rot="10800000" flipH="1" flipV="1">
              <a:off x="4643438" y="1928802"/>
              <a:ext cx="3522652" cy="3522652"/>
            </a:xfrm>
            <a:prstGeom prst="pie">
              <a:avLst>
                <a:gd name="adj1" fmla="val 2685580"/>
                <a:gd name="adj2" fmla="val 541286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33" name="饼形 32"/>
            <p:cNvSpPr/>
            <p:nvPr/>
          </p:nvSpPr>
          <p:spPr>
            <a:xfrm rot="10800000" flipH="1" flipV="1">
              <a:off x="5019844" y="2312976"/>
              <a:ext cx="2769839" cy="2770179"/>
            </a:xfrm>
            <a:prstGeom prst="pie">
              <a:avLst>
                <a:gd name="adj1" fmla="val 2668053"/>
                <a:gd name="adj2" fmla="val 5410607"/>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34" name="饼形 33"/>
            <p:cNvSpPr/>
            <p:nvPr/>
          </p:nvSpPr>
          <p:spPr>
            <a:xfrm rot="10800000" flipH="1" flipV="1">
              <a:off x="5280311" y="2573325"/>
              <a:ext cx="2258435" cy="2259006"/>
            </a:xfrm>
            <a:prstGeom prst="pie">
              <a:avLst>
                <a:gd name="adj1" fmla="val 2668053"/>
                <a:gd name="adj2" fmla="val 5428353"/>
              </a:avLst>
            </a:prstGeom>
            <a:solidFill>
              <a:schemeClr val="bg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35" name="饼形 34"/>
            <p:cNvSpPr/>
            <p:nvPr/>
          </p:nvSpPr>
          <p:spPr>
            <a:xfrm rot="10800000" flipH="1" flipV="1">
              <a:off x="5526483" y="2825736"/>
              <a:ext cx="1769268" cy="1770058"/>
            </a:xfrm>
            <a:prstGeom prst="pie">
              <a:avLst>
                <a:gd name="adj1" fmla="val 2668053"/>
                <a:gd name="adj2" fmla="val 5446848"/>
              </a:avLst>
            </a:prstGeom>
            <a:solidFill>
              <a:schemeClr val="bg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36" name="饼形 35"/>
            <p:cNvSpPr/>
            <p:nvPr/>
          </p:nvSpPr>
          <p:spPr>
            <a:xfrm rot="10800000" flipH="1" flipV="1">
              <a:off x="5680540" y="2970199"/>
              <a:ext cx="1457977" cy="1458908"/>
            </a:xfrm>
            <a:prstGeom prst="pie">
              <a:avLst>
                <a:gd name="adj1" fmla="val 2694295"/>
                <a:gd name="adj2" fmla="val 5447314"/>
              </a:avLst>
            </a:prstGeom>
            <a:solidFill>
              <a:schemeClr val="bg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grpSp>
      <p:grpSp>
        <p:nvGrpSpPr>
          <p:cNvPr id="26634" name="组合 37"/>
          <p:cNvGrpSpPr>
            <a:grpSpLocks/>
          </p:cNvGrpSpPr>
          <p:nvPr/>
        </p:nvGrpSpPr>
        <p:grpSpPr bwMode="auto">
          <a:xfrm rot="-5400000">
            <a:off x="5622131" y="5096670"/>
            <a:ext cx="3521075" cy="3522662"/>
            <a:chOff x="4643438" y="1928802"/>
            <a:chExt cx="3522652" cy="3522652"/>
          </a:xfrm>
        </p:grpSpPr>
        <p:sp>
          <p:nvSpPr>
            <p:cNvPr id="39" name="饼形 38"/>
            <p:cNvSpPr/>
            <p:nvPr/>
          </p:nvSpPr>
          <p:spPr>
            <a:xfrm rot="10800000" flipH="1" flipV="1">
              <a:off x="4643438" y="1928802"/>
              <a:ext cx="3522652" cy="3522652"/>
            </a:xfrm>
            <a:prstGeom prst="pie">
              <a:avLst>
                <a:gd name="adj1" fmla="val 2685580"/>
                <a:gd name="adj2" fmla="val 541286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40" name="饼形 39"/>
            <p:cNvSpPr/>
            <p:nvPr/>
          </p:nvSpPr>
          <p:spPr>
            <a:xfrm rot="10800000" flipH="1" flipV="1">
              <a:off x="5019846" y="2312977"/>
              <a:ext cx="2769840" cy="2770179"/>
            </a:xfrm>
            <a:prstGeom prst="pie">
              <a:avLst>
                <a:gd name="adj1" fmla="val 2668053"/>
                <a:gd name="adj2" fmla="val 5410607"/>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41" name="饼形 40"/>
            <p:cNvSpPr/>
            <p:nvPr/>
          </p:nvSpPr>
          <p:spPr>
            <a:xfrm rot="10800000" flipH="1" flipV="1">
              <a:off x="5280311" y="2573325"/>
              <a:ext cx="2258436" cy="2259006"/>
            </a:xfrm>
            <a:prstGeom prst="pie">
              <a:avLst>
                <a:gd name="adj1" fmla="val 2668053"/>
                <a:gd name="adj2" fmla="val 5428353"/>
              </a:avLst>
            </a:prstGeom>
            <a:solidFill>
              <a:schemeClr val="bg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42" name="饼形 41"/>
            <p:cNvSpPr/>
            <p:nvPr/>
          </p:nvSpPr>
          <p:spPr>
            <a:xfrm rot="10800000" flipH="1" flipV="1">
              <a:off x="5526484" y="2825737"/>
              <a:ext cx="1769267" cy="1770058"/>
            </a:xfrm>
            <a:prstGeom prst="pie">
              <a:avLst>
                <a:gd name="adj1" fmla="val 2668053"/>
                <a:gd name="adj2" fmla="val 5446848"/>
              </a:avLst>
            </a:prstGeom>
            <a:solidFill>
              <a:schemeClr val="bg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43" name="饼形 42"/>
            <p:cNvSpPr/>
            <p:nvPr/>
          </p:nvSpPr>
          <p:spPr>
            <a:xfrm rot="10800000" flipH="1" flipV="1">
              <a:off x="5680540" y="2970199"/>
              <a:ext cx="1457978" cy="1458908"/>
            </a:xfrm>
            <a:prstGeom prst="pie">
              <a:avLst>
                <a:gd name="adj1" fmla="val 2694295"/>
                <a:gd name="adj2" fmla="val 5447314"/>
              </a:avLst>
            </a:prstGeom>
            <a:solidFill>
              <a:schemeClr val="bg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grpSp>
      <p:grpSp>
        <p:nvGrpSpPr>
          <p:cNvPr id="26635" name="组合 66"/>
          <p:cNvGrpSpPr>
            <a:grpSpLocks/>
          </p:cNvGrpSpPr>
          <p:nvPr/>
        </p:nvGrpSpPr>
        <p:grpSpPr bwMode="auto">
          <a:xfrm>
            <a:off x="5621338" y="-1760538"/>
            <a:ext cx="3522662" cy="3521076"/>
            <a:chOff x="2798748" y="1928802"/>
            <a:chExt cx="3522652" cy="3522652"/>
          </a:xfrm>
        </p:grpSpPr>
        <p:sp>
          <p:nvSpPr>
            <p:cNvPr id="53" name="饼形 52"/>
            <p:cNvSpPr/>
            <p:nvPr/>
          </p:nvSpPr>
          <p:spPr>
            <a:xfrm rot="16200000" flipH="1">
              <a:off x="2798748" y="1928802"/>
              <a:ext cx="3522652" cy="3522652"/>
            </a:xfrm>
            <a:prstGeom prst="pie">
              <a:avLst>
                <a:gd name="adj1" fmla="val 2685580"/>
                <a:gd name="adj2" fmla="val 5412860"/>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54" name="饼形 53"/>
            <p:cNvSpPr/>
            <p:nvPr/>
          </p:nvSpPr>
          <p:spPr>
            <a:xfrm rot="16200000" flipH="1">
              <a:off x="3183092" y="2305038"/>
              <a:ext cx="2769839" cy="2770179"/>
            </a:xfrm>
            <a:prstGeom prst="pie">
              <a:avLst>
                <a:gd name="adj1" fmla="val 2668053"/>
                <a:gd name="adj2" fmla="val 5410607"/>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55" name="饼形 54"/>
            <p:cNvSpPr/>
            <p:nvPr/>
          </p:nvSpPr>
          <p:spPr>
            <a:xfrm rot="16200000" flipH="1">
              <a:off x="3443556" y="2565390"/>
              <a:ext cx="2258435" cy="2259006"/>
            </a:xfrm>
            <a:prstGeom prst="pie">
              <a:avLst>
                <a:gd name="adj1" fmla="val 2668053"/>
                <a:gd name="adj2" fmla="val 5428353"/>
              </a:avLst>
            </a:prstGeom>
            <a:solidFill>
              <a:srgbClr val="F4EE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56" name="饼形 55"/>
            <p:cNvSpPr/>
            <p:nvPr/>
          </p:nvSpPr>
          <p:spPr>
            <a:xfrm rot="16200000" flipH="1">
              <a:off x="3696078" y="2811451"/>
              <a:ext cx="1769268" cy="1770058"/>
            </a:xfrm>
            <a:prstGeom prst="pie">
              <a:avLst>
                <a:gd name="adj1" fmla="val 2668053"/>
                <a:gd name="adj2" fmla="val 5446848"/>
              </a:avLst>
            </a:prstGeom>
            <a:solidFill>
              <a:srgbClr val="BCFE2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57" name="饼形 56"/>
            <p:cNvSpPr/>
            <p:nvPr/>
          </p:nvSpPr>
          <p:spPr>
            <a:xfrm rot="16200000" flipH="1">
              <a:off x="3840610" y="2965439"/>
              <a:ext cx="1457977" cy="1458908"/>
            </a:xfrm>
            <a:prstGeom prst="pie">
              <a:avLst>
                <a:gd name="adj1" fmla="val 2666872"/>
                <a:gd name="adj2" fmla="val 5447314"/>
              </a:avLst>
            </a:prstGeom>
            <a:solidFill>
              <a:schemeClr val="accent3">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grpSp>
      <p:grpSp>
        <p:nvGrpSpPr>
          <p:cNvPr id="26636" name="组合 65"/>
          <p:cNvGrpSpPr>
            <a:grpSpLocks/>
          </p:cNvGrpSpPr>
          <p:nvPr/>
        </p:nvGrpSpPr>
        <p:grpSpPr bwMode="auto">
          <a:xfrm>
            <a:off x="0" y="5097463"/>
            <a:ext cx="3522663" cy="3521075"/>
            <a:chOff x="1357290" y="1285860"/>
            <a:chExt cx="3522652" cy="3522652"/>
          </a:xfrm>
        </p:grpSpPr>
        <p:sp>
          <p:nvSpPr>
            <p:cNvPr id="61" name="饼形 60"/>
            <p:cNvSpPr/>
            <p:nvPr/>
          </p:nvSpPr>
          <p:spPr>
            <a:xfrm rot="16200000" flipV="1">
              <a:off x="1357290" y="1285860"/>
              <a:ext cx="3522652" cy="3522652"/>
            </a:xfrm>
            <a:prstGeom prst="pie">
              <a:avLst>
                <a:gd name="adj1" fmla="val 2685580"/>
                <a:gd name="adj2" fmla="val 541286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62" name="饼形 61"/>
            <p:cNvSpPr/>
            <p:nvPr/>
          </p:nvSpPr>
          <p:spPr>
            <a:xfrm rot="16200000" flipV="1">
              <a:off x="1725759" y="1662096"/>
              <a:ext cx="2769840" cy="2770179"/>
            </a:xfrm>
            <a:prstGeom prst="pie">
              <a:avLst>
                <a:gd name="adj1" fmla="val 2668053"/>
                <a:gd name="adj2" fmla="val 5410607"/>
              </a:avLst>
            </a:prstGeom>
            <a:solidFill>
              <a:srgbClr val="8FCF0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63" name="饼形 62"/>
            <p:cNvSpPr/>
            <p:nvPr/>
          </p:nvSpPr>
          <p:spPr>
            <a:xfrm rot="16200000" flipV="1">
              <a:off x="1976698" y="1912918"/>
              <a:ext cx="2258436" cy="2259006"/>
            </a:xfrm>
            <a:prstGeom prst="pie">
              <a:avLst>
                <a:gd name="adj1" fmla="val 2668053"/>
                <a:gd name="adj2" fmla="val 5428353"/>
              </a:avLst>
            </a:prstGeom>
            <a:solidFill>
              <a:srgbClr val="BCFE2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64" name="饼形 63"/>
            <p:cNvSpPr/>
            <p:nvPr/>
          </p:nvSpPr>
          <p:spPr>
            <a:xfrm rot="16200000" flipV="1">
              <a:off x="2213345" y="2155805"/>
              <a:ext cx="1769267" cy="1770056"/>
            </a:xfrm>
            <a:prstGeom prst="pie">
              <a:avLst>
                <a:gd name="adj1" fmla="val 2668053"/>
                <a:gd name="adj2" fmla="val 5446848"/>
              </a:avLst>
            </a:prstGeom>
            <a:solidFill>
              <a:srgbClr val="E1FF9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65" name="饼形 64"/>
            <p:cNvSpPr/>
            <p:nvPr/>
          </p:nvSpPr>
          <p:spPr>
            <a:xfrm rot="16200000" flipV="1">
              <a:off x="2380102" y="2312967"/>
              <a:ext cx="1457978" cy="1458908"/>
            </a:xfrm>
            <a:prstGeom prst="pie">
              <a:avLst>
                <a:gd name="adj1" fmla="val 2694295"/>
                <a:gd name="adj2" fmla="val 5447314"/>
              </a:avLst>
            </a:prstGeom>
            <a:solidFill>
              <a:srgbClr val="ECFFC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grpSp>
      <p:grpSp>
        <p:nvGrpSpPr>
          <p:cNvPr id="26637" name="组合 106"/>
          <p:cNvGrpSpPr>
            <a:grpSpLocks/>
          </p:cNvGrpSpPr>
          <p:nvPr/>
        </p:nvGrpSpPr>
        <p:grpSpPr bwMode="auto">
          <a:xfrm rot="1361192">
            <a:off x="3829050" y="465138"/>
            <a:ext cx="1330325" cy="1331912"/>
            <a:chOff x="2800338" y="1920900"/>
            <a:chExt cx="3527423" cy="3532151"/>
          </a:xfrm>
        </p:grpSpPr>
        <p:grpSp>
          <p:nvGrpSpPr>
            <p:cNvPr id="26641" name="组合 70"/>
            <p:cNvGrpSpPr>
              <a:grpSpLocks/>
            </p:cNvGrpSpPr>
            <p:nvPr/>
          </p:nvGrpSpPr>
          <p:grpSpPr bwMode="auto">
            <a:xfrm>
              <a:off x="2805109" y="1930399"/>
              <a:ext cx="3522652" cy="3522652"/>
              <a:chOff x="2805109" y="1930399"/>
              <a:chExt cx="3522652" cy="3522652"/>
            </a:xfrm>
          </p:grpSpPr>
          <p:sp>
            <p:nvSpPr>
              <p:cNvPr id="72" name="饼形 71"/>
              <p:cNvSpPr/>
              <p:nvPr/>
            </p:nvSpPr>
            <p:spPr>
              <a:xfrm rot="10800000">
                <a:off x="2802125" y="1929807"/>
                <a:ext cx="3523214" cy="3523731"/>
              </a:xfrm>
              <a:prstGeom prst="pie">
                <a:avLst>
                  <a:gd name="adj1" fmla="val 2685580"/>
                  <a:gd name="adj2" fmla="val 5412860"/>
                </a:avLst>
              </a:prstGeom>
              <a:solidFill>
                <a:srgbClr val="FF820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73" name="饼形 72"/>
              <p:cNvSpPr/>
              <p:nvPr/>
            </p:nvSpPr>
            <p:spPr>
              <a:xfrm rot="10800000">
                <a:off x="3174322" y="2300771"/>
                <a:ext cx="2773950" cy="2770151"/>
              </a:xfrm>
              <a:prstGeom prst="pie">
                <a:avLst>
                  <a:gd name="adj1" fmla="val 2668053"/>
                  <a:gd name="adj2" fmla="val 5410622"/>
                </a:avLst>
              </a:prstGeom>
              <a:solidFill>
                <a:srgbClr val="FF940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74" name="饼形 73"/>
              <p:cNvSpPr/>
              <p:nvPr/>
            </p:nvSpPr>
            <p:spPr>
              <a:xfrm rot="10800000">
                <a:off x="3427031" y="2545763"/>
                <a:ext cx="2260414" cy="2260745"/>
              </a:xfrm>
              <a:prstGeom prst="pie">
                <a:avLst>
                  <a:gd name="adj1" fmla="val 2668053"/>
                  <a:gd name="adj2" fmla="val 5428353"/>
                </a:avLst>
              </a:prstGeom>
              <a:solidFill>
                <a:srgbClr val="FFA62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75" name="饼形 74"/>
              <p:cNvSpPr/>
              <p:nvPr/>
            </p:nvSpPr>
            <p:spPr>
              <a:xfrm rot="10800000">
                <a:off x="3671973" y="2781360"/>
                <a:ext cx="1767920" cy="1772390"/>
              </a:xfrm>
              <a:prstGeom prst="pie">
                <a:avLst>
                  <a:gd name="adj1" fmla="val 2668053"/>
                  <a:gd name="adj2" fmla="val 5446848"/>
                </a:avLst>
              </a:prstGeom>
              <a:solidFill>
                <a:srgbClr val="F6B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76" name="饼形 75"/>
              <p:cNvSpPr/>
              <p:nvPr/>
            </p:nvSpPr>
            <p:spPr>
              <a:xfrm rot="10800000">
                <a:off x="3824657" y="2951217"/>
                <a:ext cx="1460640" cy="1460853"/>
              </a:xfrm>
              <a:prstGeom prst="pie">
                <a:avLst>
                  <a:gd name="adj1" fmla="val 2694295"/>
                  <a:gd name="adj2" fmla="val 5447314"/>
                </a:avLst>
              </a:prstGeom>
              <a:solidFill>
                <a:srgbClr val="FFCA2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grpSp>
        <p:grpSp>
          <p:nvGrpSpPr>
            <p:cNvPr id="26642" name="组合 76"/>
            <p:cNvGrpSpPr>
              <a:grpSpLocks/>
            </p:cNvGrpSpPr>
            <p:nvPr/>
          </p:nvGrpSpPr>
          <p:grpSpPr bwMode="auto">
            <a:xfrm>
              <a:off x="2805100" y="1928802"/>
              <a:ext cx="3522652" cy="3522652"/>
              <a:chOff x="4786314" y="1928802"/>
              <a:chExt cx="3522652" cy="3522652"/>
            </a:xfrm>
          </p:grpSpPr>
          <p:sp>
            <p:nvSpPr>
              <p:cNvPr id="78" name="饼形 77"/>
              <p:cNvSpPr/>
              <p:nvPr/>
            </p:nvSpPr>
            <p:spPr>
              <a:xfrm rot="10800000" flipH="1">
                <a:off x="4783339" y="1929807"/>
                <a:ext cx="3523214" cy="3523731"/>
              </a:xfrm>
              <a:prstGeom prst="pie">
                <a:avLst>
                  <a:gd name="adj1" fmla="val 2685580"/>
                  <a:gd name="adj2" fmla="val 541286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79" name="饼形 78"/>
              <p:cNvSpPr/>
              <p:nvPr/>
            </p:nvSpPr>
            <p:spPr>
              <a:xfrm rot="10800000" flipH="1">
                <a:off x="5155536" y="2300771"/>
                <a:ext cx="2773950" cy="2770151"/>
              </a:xfrm>
              <a:prstGeom prst="pie">
                <a:avLst>
                  <a:gd name="adj1" fmla="val 2668053"/>
                  <a:gd name="adj2" fmla="val 5410622"/>
                </a:avLst>
              </a:prstGeom>
              <a:solidFill>
                <a:srgbClr val="8A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80" name="饼形 79"/>
              <p:cNvSpPr/>
              <p:nvPr/>
            </p:nvSpPr>
            <p:spPr>
              <a:xfrm rot="10800000" flipH="1">
                <a:off x="5417636" y="2546399"/>
                <a:ext cx="2260414" cy="2260747"/>
              </a:xfrm>
              <a:prstGeom prst="pie">
                <a:avLst>
                  <a:gd name="adj1" fmla="val 2668053"/>
                  <a:gd name="adj2" fmla="val 5428353"/>
                </a:avLst>
              </a:prstGeom>
              <a:solidFill>
                <a:srgbClr val="C4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81" name="饼形 80"/>
              <p:cNvSpPr/>
              <p:nvPr/>
            </p:nvSpPr>
            <p:spPr>
              <a:xfrm rot="10800000" flipH="1">
                <a:off x="5662578" y="2781996"/>
                <a:ext cx="1767920" cy="1772393"/>
              </a:xfrm>
              <a:prstGeom prst="pie">
                <a:avLst>
                  <a:gd name="adj1" fmla="val 2668053"/>
                  <a:gd name="adj2" fmla="val 5446848"/>
                </a:avLst>
              </a:prstGeom>
              <a:solidFill>
                <a:srgbClr val="F63B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82" name="饼形 81"/>
              <p:cNvSpPr/>
              <p:nvPr/>
            </p:nvSpPr>
            <p:spPr>
              <a:xfrm rot="10800000" flipH="1">
                <a:off x="5815263" y="2951852"/>
                <a:ext cx="1460640" cy="1460856"/>
              </a:xfrm>
              <a:prstGeom prst="pie">
                <a:avLst>
                  <a:gd name="adj1" fmla="val 2694295"/>
                  <a:gd name="adj2" fmla="val 5447314"/>
                </a:avLst>
              </a:prstGeom>
              <a:solidFill>
                <a:srgbClr val="FE612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grpSp>
        <p:grpSp>
          <p:nvGrpSpPr>
            <p:cNvPr id="26643" name="组合 94"/>
            <p:cNvGrpSpPr>
              <a:grpSpLocks/>
            </p:cNvGrpSpPr>
            <p:nvPr/>
          </p:nvGrpSpPr>
          <p:grpSpPr bwMode="auto">
            <a:xfrm>
              <a:off x="2800338" y="1920900"/>
              <a:ext cx="3522652" cy="3522652"/>
              <a:chOff x="1357290" y="1285860"/>
              <a:chExt cx="3522652" cy="3522652"/>
            </a:xfrm>
          </p:grpSpPr>
          <p:sp>
            <p:nvSpPr>
              <p:cNvPr id="102" name="饼形 101"/>
              <p:cNvSpPr/>
              <p:nvPr/>
            </p:nvSpPr>
            <p:spPr>
              <a:xfrm rot="16200000" flipV="1">
                <a:off x="1355571" y="1287256"/>
                <a:ext cx="3523731" cy="3523214"/>
              </a:xfrm>
              <a:prstGeom prst="pie">
                <a:avLst>
                  <a:gd name="adj1" fmla="val 2685580"/>
                  <a:gd name="adj2" fmla="val 541286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103" name="饼形 102"/>
              <p:cNvSpPr/>
              <p:nvPr/>
            </p:nvSpPr>
            <p:spPr>
              <a:xfrm rot="16200000" flipV="1">
                <a:off x="1722808" y="1662541"/>
                <a:ext cx="2774359" cy="2769742"/>
              </a:xfrm>
              <a:prstGeom prst="pie">
                <a:avLst>
                  <a:gd name="adj1" fmla="val 2668053"/>
                  <a:gd name="adj2" fmla="val 5410607"/>
                </a:avLst>
              </a:prstGeom>
              <a:solidFill>
                <a:srgbClr val="8FCF0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104" name="饼形 103"/>
              <p:cNvSpPr/>
              <p:nvPr/>
            </p:nvSpPr>
            <p:spPr>
              <a:xfrm rot="16200000" flipV="1">
                <a:off x="1970542" y="1911873"/>
                <a:ext cx="2260747" cy="2260411"/>
              </a:xfrm>
              <a:prstGeom prst="pie">
                <a:avLst>
                  <a:gd name="adj1" fmla="val 2668053"/>
                  <a:gd name="adj2" fmla="val 5428353"/>
                </a:avLst>
              </a:prstGeom>
              <a:solidFill>
                <a:srgbClr val="BCFE2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105" name="饼形 104"/>
              <p:cNvSpPr/>
              <p:nvPr/>
            </p:nvSpPr>
            <p:spPr>
              <a:xfrm rot="16200000" flipV="1">
                <a:off x="2212129" y="2155696"/>
                <a:ext cx="1768181" cy="1772131"/>
              </a:xfrm>
              <a:prstGeom prst="pie">
                <a:avLst>
                  <a:gd name="adj1" fmla="val 2668053"/>
                  <a:gd name="adj2" fmla="val 5446848"/>
                </a:avLst>
              </a:prstGeom>
              <a:solidFill>
                <a:srgbClr val="E1FF9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106" name="饼形 105"/>
              <p:cNvSpPr/>
              <p:nvPr/>
            </p:nvSpPr>
            <p:spPr>
              <a:xfrm rot="16200000" flipV="1">
                <a:off x="2375994" y="2314024"/>
                <a:ext cx="1460856" cy="1460638"/>
              </a:xfrm>
              <a:prstGeom prst="pie">
                <a:avLst>
                  <a:gd name="adj1" fmla="val 2694295"/>
                  <a:gd name="adj2" fmla="val 5447314"/>
                </a:avLst>
              </a:prstGeom>
              <a:solidFill>
                <a:srgbClr val="ECFFC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grpSp>
      </p:grpSp>
      <p:sp>
        <p:nvSpPr>
          <p:cNvPr id="70" name="Rectangle 3"/>
          <p:cNvSpPr txBox="1">
            <a:spLocks noChangeArrowheads="1"/>
          </p:cNvSpPr>
          <p:nvPr/>
        </p:nvSpPr>
        <p:spPr>
          <a:xfrm>
            <a:off x="5003800" y="5013325"/>
            <a:ext cx="3455988" cy="647700"/>
          </a:xfrm>
          <a:prstGeom prst="rect">
            <a:avLst/>
          </a:prstGeom>
          <a:ln/>
        </p:spPr>
        <p:txBody>
          <a:bodyPr rIns="166398">
            <a:normAutofit fontScale="85000" lnSpcReduction="10000"/>
          </a:bodyPr>
          <a:lstStyle/>
          <a:p>
            <a:pPr marL="544513" indent="-487363" algn="ctr" fontAlgn="auto">
              <a:spcBef>
                <a:spcPct val="20000"/>
              </a:spcBef>
              <a:spcAft>
                <a:spcPts val="0"/>
              </a:spcAft>
              <a:buFont typeface="Arial" pitchFamily="34" charset="0"/>
              <a:buNone/>
              <a:defRPr/>
            </a:pPr>
            <a:r>
              <a:rPr lang="en-US" altLang="zh-CN" sz="3800" dirty="0">
                <a:solidFill>
                  <a:schemeClr val="tx1">
                    <a:tint val="75000"/>
                  </a:schemeClr>
                </a:solidFill>
                <a:ea typeface="宋体" charset="-122"/>
                <a:cs typeface="Arial" charset="0"/>
                <a:sym typeface="Arial" charset="0"/>
              </a:rPr>
              <a:t>Normal situation</a:t>
            </a:r>
            <a:endParaRPr lang="en-US" altLang="zh-CN" sz="3800" dirty="0">
              <a:solidFill>
                <a:schemeClr val="tx1">
                  <a:tint val="75000"/>
                </a:schemeClr>
              </a:solidFill>
              <a:ea typeface="宋体" charset="-122"/>
              <a:cs typeface="+mn-cs"/>
              <a:sym typeface="Arial" charset="0"/>
            </a:endParaRPr>
          </a:p>
        </p:txBody>
      </p:sp>
      <p:pic>
        <p:nvPicPr>
          <p:cNvPr id="26639" name="Picture 4"/>
          <p:cNvPicPr>
            <a:picLocks noChangeAspect="1" noChangeArrowheads="1"/>
          </p:cNvPicPr>
          <p:nvPr/>
        </p:nvPicPr>
        <p:blipFill>
          <a:blip r:embed="rId2"/>
          <a:srcRect/>
          <a:stretch>
            <a:fillRect/>
          </a:stretch>
        </p:blipFill>
        <p:spPr bwMode="auto">
          <a:xfrm>
            <a:off x="1042988" y="1184275"/>
            <a:ext cx="3889375" cy="4594225"/>
          </a:xfrm>
          <a:prstGeom prst="rect">
            <a:avLst/>
          </a:prstGeom>
          <a:noFill/>
          <a:ln w="9525">
            <a:noFill/>
            <a:miter lim="800000"/>
            <a:headEnd/>
            <a:tailEnd/>
          </a:ln>
        </p:spPr>
      </p:pic>
      <p:sp>
        <p:nvSpPr>
          <p:cNvPr id="84" name="矩形 83"/>
          <p:cNvSpPr/>
          <p:nvPr/>
        </p:nvSpPr>
        <p:spPr>
          <a:xfrm>
            <a:off x="5076056" y="1052736"/>
            <a:ext cx="3096344" cy="584775"/>
          </a:xfrm>
          <a:prstGeom prst="rect">
            <a:avLst/>
          </a:prstGeom>
        </p:spPr>
        <p:txBody>
          <a:bodyPr>
            <a:spAutoFit/>
          </a:bodyPr>
          <a:lstStyle/>
          <a:p>
            <a:pPr algn="ctr" fontAlgn="auto">
              <a:spcBef>
                <a:spcPts val="0"/>
              </a:spcBef>
              <a:spcAft>
                <a:spcPts val="0"/>
              </a:spcAft>
              <a:defRPr/>
            </a:pPr>
            <a:r>
              <a:rPr lang="en-US" altLang="zh-CN" sz="3200" b="1" dirty="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latin typeface="+mn-lt"/>
                <a:ea typeface="+mn-ea"/>
                <a:cs typeface="+mn-cs"/>
              </a:rPr>
              <a:t>Secure Naming</a:t>
            </a:r>
            <a:endParaRPr lang="zh-CN" altLang="en-US" sz="3200" b="1" dirty="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latin typeface="+mn-lt"/>
              <a:ea typeface="+mn-ea"/>
              <a:cs typeface="+mn-cs"/>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lumMod val="75000"/>
                <a:lumOff val="25000"/>
              </a:schemeClr>
            </a:gs>
            <a:gs pos="100000">
              <a:schemeClr val="bg1"/>
            </a:gs>
          </a:gsLst>
          <a:path path="circle">
            <a:fillToRect l="50000" t="50000" r="50000" b="50000"/>
          </a:path>
        </a:gradFill>
        <a:effectLst/>
      </p:bgPr>
    </p:bg>
    <p:spTree>
      <p:nvGrpSpPr>
        <p:cNvPr id="1" name=""/>
        <p:cNvGrpSpPr/>
        <p:nvPr/>
      </p:nvGrpSpPr>
      <p:grpSpPr>
        <a:xfrm>
          <a:off x="0" y="0"/>
          <a:ext cx="0" cy="0"/>
          <a:chOff x="0" y="0"/>
          <a:chExt cx="0" cy="0"/>
        </a:xfrm>
      </p:grpSpPr>
      <p:sp>
        <p:nvSpPr>
          <p:cNvPr id="108" name="圆角矩形 107"/>
          <p:cNvSpPr/>
          <p:nvPr/>
        </p:nvSpPr>
        <p:spPr>
          <a:xfrm>
            <a:off x="611560" y="908720"/>
            <a:ext cx="7920880" cy="5184576"/>
          </a:xfrm>
          <a:prstGeom prst="roundRect">
            <a:avLst/>
          </a:prstGeom>
          <a:noFill/>
          <a:ln>
            <a:gradFill flip="none" rotWithShape="1">
              <a:gsLst>
                <a:gs pos="0">
                  <a:srgbClr val="A603AB"/>
                </a:gs>
                <a:gs pos="21001">
                  <a:srgbClr val="0819FB"/>
                </a:gs>
                <a:gs pos="35001">
                  <a:srgbClr val="1A8D48"/>
                </a:gs>
                <a:gs pos="52000">
                  <a:srgbClr val="FFFF00"/>
                </a:gs>
                <a:gs pos="73000">
                  <a:srgbClr val="EE3F17"/>
                </a:gs>
                <a:gs pos="88000">
                  <a:srgbClr val="E81766"/>
                </a:gs>
                <a:gs pos="100000">
                  <a:srgbClr val="A603AB"/>
                </a:gs>
              </a:gsLst>
              <a:path path="circle">
                <a:fillToRect l="100000" t="100000"/>
              </a:path>
              <a:tileRect r="-100000" b="-100000"/>
            </a:gra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dirty="0"/>
          </a:p>
        </p:txBody>
      </p:sp>
      <p:grpSp>
        <p:nvGrpSpPr>
          <p:cNvPr id="27653" name="组合 50"/>
          <p:cNvGrpSpPr>
            <a:grpSpLocks/>
          </p:cNvGrpSpPr>
          <p:nvPr/>
        </p:nvGrpSpPr>
        <p:grpSpPr bwMode="auto">
          <a:xfrm>
            <a:off x="0" y="-1760538"/>
            <a:ext cx="3522663" cy="3521076"/>
            <a:chOff x="1714480" y="1928802"/>
            <a:chExt cx="3522652" cy="3522652"/>
          </a:xfrm>
        </p:grpSpPr>
        <p:sp>
          <p:nvSpPr>
            <p:cNvPr id="46" name="饼形 45"/>
            <p:cNvSpPr/>
            <p:nvPr/>
          </p:nvSpPr>
          <p:spPr>
            <a:xfrm rot="5400000">
              <a:off x="1714480" y="1928801"/>
              <a:ext cx="3522652" cy="3522652"/>
            </a:xfrm>
            <a:prstGeom prst="pie">
              <a:avLst>
                <a:gd name="adj1" fmla="val 2685580"/>
                <a:gd name="adj2" fmla="val 541286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47" name="饼形 46"/>
            <p:cNvSpPr/>
            <p:nvPr/>
          </p:nvSpPr>
          <p:spPr>
            <a:xfrm rot="5400000">
              <a:off x="2082949" y="2305038"/>
              <a:ext cx="2769839" cy="2770179"/>
            </a:xfrm>
            <a:prstGeom prst="pie">
              <a:avLst>
                <a:gd name="adj1" fmla="val 2668053"/>
                <a:gd name="adj2" fmla="val 5410607"/>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48" name="饼形 47"/>
            <p:cNvSpPr/>
            <p:nvPr/>
          </p:nvSpPr>
          <p:spPr>
            <a:xfrm rot="5400000">
              <a:off x="2333888" y="2565390"/>
              <a:ext cx="2258435" cy="2259006"/>
            </a:xfrm>
            <a:prstGeom prst="pie">
              <a:avLst>
                <a:gd name="adj1" fmla="val 2668053"/>
                <a:gd name="adj2" fmla="val 5428353"/>
              </a:avLst>
            </a:prstGeom>
            <a:solidFill>
              <a:schemeClr val="bg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49" name="饼形 48"/>
            <p:cNvSpPr/>
            <p:nvPr/>
          </p:nvSpPr>
          <p:spPr>
            <a:xfrm rot="5400000">
              <a:off x="2570535" y="2811453"/>
              <a:ext cx="1769268" cy="1770056"/>
            </a:xfrm>
            <a:prstGeom prst="pie">
              <a:avLst>
                <a:gd name="adj1" fmla="val 2668053"/>
                <a:gd name="adj2" fmla="val 5446848"/>
              </a:avLst>
            </a:prstGeom>
            <a:solidFill>
              <a:srgbClr val="D0005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50" name="饼形 49"/>
            <p:cNvSpPr/>
            <p:nvPr/>
          </p:nvSpPr>
          <p:spPr>
            <a:xfrm rot="5400000">
              <a:off x="2737292" y="2965438"/>
              <a:ext cx="1457977" cy="1458908"/>
            </a:xfrm>
            <a:prstGeom prst="pie">
              <a:avLst>
                <a:gd name="adj1" fmla="val 2694295"/>
                <a:gd name="adj2" fmla="val 5447314"/>
              </a:avLst>
            </a:prstGeom>
            <a:solidFill>
              <a:srgbClr val="FF5BA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grpSp>
      <p:grpSp>
        <p:nvGrpSpPr>
          <p:cNvPr id="27654" name="组合 12"/>
          <p:cNvGrpSpPr>
            <a:grpSpLocks/>
          </p:cNvGrpSpPr>
          <p:nvPr/>
        </p:nvGrpSpPr>
        <p:grpSpPr bwMode="auto">
          <a:xfrm>
            <a:off x="7383463" y="0"/>
            <a:ext cx="3521075" cy="3522663"/>
            <a:chOff x="2805109" y="1930399"/>
            <a:chExt cx="3522652" cy="3522652"/>
          </a:xfrm>
        </p:grpSpPr>
        <p:sp>
          <p:nvSpPr>
            <p:cNvPr id="12" name="饼形 11"/>
            <p:cNvSpPr/>
            <p:nvPr/>
          </p:nvSpPr>
          <p:spPr>
            <a:xfrm rot="10800000">
              <a:off x="2805109" y="1930399"/>
              <a:ext cx="3522652" cy="3522652"/>
            </a:xfrm>
            <a:prstGeom prst="pie">
              <a:avLst>
                <a:gd name="adj1" fmla="val 2685580"/>
                <a:gd name="adj2" fmla="val 5412860"/>
              </a:avLst>
            </a:prstGeom>
            <a:solidFill>
              <a:srgbClr val="FF820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10" name="饼形 9"/>
            <p:cNvSpPr/>
            <p:nvPr/>
          </p:nvSpPr>
          <p:spPr>
            <a:xfrm rot="10800000">
              <a:off x="3181515" y="2298698"/>
              <a:ext cx="2769840" cy="2770179"/>
            </a:xfrm>
            <a:prstGeom prst="pie">
              <a:avLst>
                <a:gd name="adj1" fmla="val 2668053"/>
                <a:gd name="adj2" fmla="val 5410622"/>
              </a:avLst>
            </a:prstGeom>
            <a:solidFill>
              <a:srgbClr val="FF940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9" name="饼形 8"/>
            <p:cNvSpPr/>
            <p:nvPr/>
          </p:nvSpPr>
          <p:spPr>
            <a:xfrm rot="10800000">
              <a:off x="3432452" y="2549522"/>
              <a:ext cx="2258436" cy="2259006"/>
            </a:xfrm>
            <a:prstGeom prst="pie">
              <a:avLst>
                <a:gd name="adj1" fmla="val 2668053"/>
                <a:gd name="adj2" fmla="val 5428353"/>
              </a:avLst>
            </a:prstGeom>
            <a:solidFill>
              <a:srgbClr val="FFA62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8" name="饼形 7"/>
            <p:cNvSpPr/>
            <p:nvPr/>
          </p:nvSpPr>
          <p:spPr>
            <a:xfrm rot="10800000">
              <a:off x="3675449" y="2786059"/>
              <a:ext cx="1769267" cy="1770056"/>
            </a:xfrm>
            <a:prstGeom prst="pie">
              <a:avLst>
                <a:gd name="adj1" fmla="val 2668053"/>
                <a:gd name="adj2" fmla="val 5446848"/>
              </a:avLst>
            </a:prstGeom>
            <a:solidFill>
              <a:srgbClr val="F6B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7" name="饼形 6"/>
            <p:cNvSpPr/>
            <p:nvPr/>
          </p:nvSpPr>
          <p:spPr>
            <a:xfrm rot="10800000">
              <a:off x="3832681" y="2952746"/>
              <a:ext cx="1457978" cy="1458908"/>
            </a:xfrm>
            <a:prstGeom prst="pie">
              <a:avLst>
                <a:gd name="adj1" fmla="val 2694295"/>
                <a:gd name="adj2" fmla="val 5447314"/>
              </a:avLst>
            </a:prstGeom>
            <a:solidFill>
              <a:srgbClr val="FFCA2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grpSp>
      <p:grpSp>
        <p:nvGrpSpPr>
          <p:cNvPr id="27655" name="组合 21"/>
          <p:cNvGrpSpPr>
            <a:grpSpLocks/>
          </p:cNvGrpSpPr>
          <p:nvPr/>
        </p:nvGrpSpPr>
        <p:grpSpPr bwMode="auto">
          <a:xfrm>
            <a:off x="-1760538" y="0"/>
            <a:ext cx="3521076" cy="3522663"/>
            <a:chOff x="4786314" y="1928802"/>
            <a:chExt cx="3522652" cy="3522652"/>
          </a:xfrm>
        </p:grpSpPr>
        <p:sp>
          <p:nvSpPr>
            <p:cNvPr id="17" name="饼形 16"/>
            <p:cNvSpPr/>
            <p:nvPr/>
          </p:nvSpPr>
          <p:spPr>
            <a:xfrm rot="10800000" flipH="1">
              <a:off x="4786314" y="1928802"/>
              <a:ext cx="3522652" cy="3522652"/>
            </a:xfrm>
            <a:prstGeom prst="pie">
              <a:avLst>
                <a:gd name="adj1" fmla="val 2685580"/>
                <a:gd name="adj2" fmla="val 541286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18" name="饼形 17"/>
            <p:cNvSpPr/>
            <p:nvPr/>
          </p:nvSpPr>
          <p:spPr>
            <a:xfrm rot="10800000" flipH="1">
              <a:off x="5162720" y="2297101"/>
              <a:ext cx="2769839" cy="2770179"/>
            </a:xfrm>
            <a:prstGeom prst="pie">
              <a:avLst>
                <a:gd name="adj1" fmla="val 2668053"/>
                <a:gd name="adj2" fmla="val 5410622"/>
              </a:avLst>
            </a:prstGeom>
            <a:solidFill>
              <a:srgbClr val="8A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19" name="饼形 18"/>
            <p:cNvSpPr/>
            <p:nvPr/>
          </p:nvSpPr>
          <p:spPr>
            <a:xfrm rot="10800000" flipH="1">
              <a:off x="5423187" y="2547925"/>
              <a:ext cx="2258435" cy="2259006"/>
            </a:xfrm>
            <a:prstGeom prst="pie">
              <a:avLst>
                <a:gd name="adj1" fmla="val 2668053"/>
                <a:gd name="adj2" fmla="val 5428353"/>
              </a:avLst>
            </a:prstGeom>
            <a:solidFill>
              <a:srgbClr val="C4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20" name="饼形 19"/>
            <p:cNvSpPr/>
            <p:nvPr/>
          </p:nvSpPr>
          <p:spPr>
            <a:xfrm rot="10800000" flipH="1">
              <a:off x="5669359" y="2784462"/>
              <a:ext cx="1769268" cy="1770056"/>
            </a:xfrm>
            <a:prstGeom prst="pie">
              <a:avLst>
                <a:gd name="adj1" fmla="val 2668053"/>
                <a:gd name="adj2" fmla="val 5446848"/>
              </a:avLst>
            </a:prstGeom>
            <a:solidFill>
              <a:srgbClr val="F63B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21" name="饼形 20"/>
            <p:cNvSpPr/>
            <p:nvPr/>
          </p:nvSpPr>
          <p:spPr>
            <a:xfrm rot="10800000" flipH="1">
              <a:off x="5823416" y="2951149"/>
              <a:ext cx="1457977" cy="1458908"/>
            </a:xfrm>
            <a:prstGeom prst="pie">
              <a:avLst>
                <a:gd name="adj1" fmla="val 2694295"/>
                <a:gd name="adj2" fmla="val 5447314"/>
              </a:avLst>
            </a:prstGeom>
            <a:solidFill>
              <a:srgbClr val="FE612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grpSp>
      <p:grpSp>
        <p:nvGrpSpPr>
          <p:cNvPr id="27656" name="组合 29"/>
          <p:cNvGrpSpPr>
            <a:grpSpLocks/>
          </p:cNvGrpSpPr>
          <p:nvPr/>
        </p:nvGrpSpPr>
        <p:grpSpPr bwMode="auto">
          <a:xfrm>
            <a:off x="7383463" y="3335338"/>
            <a:ext cx="3521075" cy="3522662"/>
            <a:chOff x="1549414" y="1928802"/>
            <a:chExt cx="3522652" cy="3522652"/>
          </a:xfrm>
        </p:grpSpPr>
        <p:sp>
          <p:nvSpPr>
            <p:cNvPr id="25" name="饼形 24"/>
            <p:cNvSpPr/>
            <p:nvPr/>
          </p:nvSpPr>
          <p:spPr>
            <a:xfrm rot="10800000" flipV="1">
              <a:off x="1549414" y="1928802"/>
              <a:ext cx="3522652" cy="3522652"/>
            </a:xfrm>
            <a:prstGeom prst="pie">
              <a:avLst>
                <a:gd name="adj1" fmla="val 2685580"/>
                <a:gd name="adj2" fmla="val 5412860"/>
              </a:avLst>
            </a:prstGeom>
            <a:solidFill>
              <a:srgbClr val="017C9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26" name="饼形 25"/>
            <p:cNvSpPr/>
            <p:nvPr/>
          </p:nvSpPr>
          <p:spPr>
            <a:xfrm rot="10800000" flipV="1">
              <a:off x="1925820" y="2312976"/>
              <a:ext cx="2769840" cy="2770179"/>
            </a:xfrm>
            <a:prstGeom prst="pie">
              <a:avLst>
                <a:gd name="adj1" fmla="val 2668053"/>
                <a:gd name="adj2" fmla="val 5410622"/>
              </a:avLst>
            </a:prstGeom>
            <a:solidFill>
              <a:srgbClr val="0098A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27" name="饼形 26"/>
            <p:cNvSpPr/>
            <p:nvPr/>
          </p:nvSpPr>
          <p:spPr>
            <a:xfrm rot="10800000" flipV="1">
              <a:off x="2176757" y="2573325"/>
              <a:ext cx="2258436" cy="2259006"/>
            </a:xfrm>
            <a:prstGeom prst="pie">
              <a:avLst>
                <a:gd name="adj1" fmla="val 2668053"/>
                <a:gd name="adj2" fmla="val 5428353"/>
              </a:avLst>
            </a:prstGeom>
            <a:solidFill>
              <a:srgbClr val="00C4D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28" name="饼形 27"/>
            <p:cNvSpPr/>
            <p:nvPr/>
          </p:nvSpPr>
          <p:spPr>
            <a:xfrm rot="10800000" flipV="1">
              <a:off x="2419754" y="2825736"/>
              <a:ext cx="1769267" cy="1770058"/>
            </a:xfrm>
            <a:prstGeom prst="pie">
              <a:avLst>
                <a:gd name="adj1" fmla="val 2668053"/>
                <a:gd name="adj2" fmla="val 5446848"/>
              </a:avLst>
            </a:prstGeom>
            <a:solidFill>
              <a:srgbClr val="71FFD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29" name="饼形 28"/>
            <p:cNvSpPr/>
            <p:nvPr/>
          </p:nvSpPr>
          <p:spPr>
            <a:xfrm rot="10800000" flipV="1">
              <a:off x="2576986" y="2970199"/>
              <a:ext cx="1457978" cy="1458908"/>
            </a:xfrm>
            <a:prstGeom prst="pie">
              <a:avLst>
                <a:gd name="adj1" fmla="val 2694295"/>
                <a:gd name="adj2" fmla="val 5447314"/>
              </a:avLst>
            </a:prstGeom>
            <a:solidFill>
              <a:srgbClr val="A7FFE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grpSp>
      <p:grpSp>
        <p:nvGrpSpPr>
          <p:cNvPr id="27657" name="组合 36"/>
          <p:cNvGrpSpPr>
            <a:grpSpLocks/>
          </p:cNvGrpSpPr>
          <p:nvPr/>
        </p:nvGrpSpPr>
        <p:grpSpPr bwMode="auto">
          <a:xfrm>
            <a:off x="-1760538" y="3335338"/>
            <a:ext cx="3521076" cy="3522662"/>
            <a:chOff x="4643438" y="1928802"/>
            <a:chExt cx="3522652" cy="3522652"/>
          </a:xfrm>
        </p:grpSpPr>
        <p:sp>
          <p:nvSpPr>
            <p:cNvPr id="32" name="饼形 31"/>
            <p:cNvSpPr/>
            <p:nvPr/>
          </p:nvSpPr>
          <p:spPr>
            <a:xfrm rot="10800000" flipH="1" flipV="1">
              <a:off x="4643438" y="1928802"/>
              <a:ext cx="3522652" cy="3522652"/>
            </a:xfrm>
            <a:prstGeom prst="pie">
              <a:avLst>
                <a:gd name="adj1" fmla="val 2685580"/>
                <a:gd name="adj2" fmla="val 541286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33" name="饼形 32"/>
            <p:cNvSpPr/>
            <p:nvPr/>
          </p:nvSpPr>
          <p:spPr>
            <a:xfrm rot="10800000" flipH="1" flipV="1">
              <a:off x="5019844" y="2312976"/>
              <a:ext cx="2769839" cy="2770179"/>
            </a:xfrm>
            <a:prstGeom prst="pie">
              <a:avLst>
                <a:gd name="adj1" fmla="val 2668053"/>
                <a:gd name="adj2" fmla="val 5410607"/>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34" name="饼形 33"/>
            <p:cNvSpPr/>
            <p:nvPr/>
          </p:nvSpPr>
          <p:spPr>
            <a:xfrm rot="10800000" flipH="1" flipV="1">
              <a:off x="5280311" y="2573325"/>
              <a:ext cx="2258435" cy="2259006"/>
            </a:xfrm>
            <a:prstGeom prst="pie">
              <a:avLst>
                <a:gd name="adj1" fmla="val 2668053"/>
                <a:gd name="adj2" fmla="val 5428353"/>
              </a:avLst>
            </a:prstGeom>
            <a:solidFill>
              <a:schemeClr val="bg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35" name="饼形 34"/>
            <p:cNvSpPr/>
            <p:nvPr/>
          </p:nvSpPr>
          <p:spPr>
            <a:xfrm rot="10800000" flipH="1" flipV="1">
              <a:off x="5526483" y="2825736"/>
              <a:ext cx="1769268" cy="1770058"/>
            </a:xfrm>
            <a:prstGeom prst="pie">
              <a:avLst>
                <a:gd name="adj1" fmla="val 2668053"/>
                <a:gd name="adj2" fmla="val 5446848"/>
              </a:avLst>
            </a:prstGeom>
            <a:solidFill>
              <a:schemeClr val="bg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36" name="饼形 35"/>
            <p:cNvSpPr/>
            <p:nvPr/>
          </p:nvSpPr>
          <p:spPr>
            <a:xfrm rot="10800000" flipH="1" flipV="1">
              <a:off x="5680540" y="2970199"/>
              <a:ext cx="1457977" cy="1458908"/>
            </a:xfrm>
            <a:prstGeom prst="pie">
              <a:avLst>
                <a:gd name="adj1" fmla="val 2694295"/>
                <a:gd name="adj2" fmla="val 5447314"/>
              </a:avLst>
            </a:prstGeom>
            <a:solidFill>
              <a:schemeClr val="bg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grpSp>
      <p:grpSp>
        <p:nvGrpSpPr>
          <p:cNvPr id="27658" name="组合 37"/>
          <p:cNvGrpSpPr>
            <a:grpSpLocks/>
          </p:cNvGrpSpPr>
          <p:nvPr/>
        </p:nvGrpSpPr>
        <p:grpSpPr bwMode="auto">
          <a:xfrm rot="-5400000">
            <a:off x="5622131" y="5096670"/>
            <a:ext cx="3521075" cy="3522662"/>
            <a:chOff x="4643438" y="1928802"/>
            <a:chExt cx="3522652" cy="3522652"/>
          </a:xfrm>
        </p:grpSpPr>
        <p:sp>
          <p:nvSpPr>
            <p:cNvPr id="39" name="饼形 38"/>
            <p:cNvSpPr/>
            <p:nvPr/>
          </p:nvSpPr>
          <p:spPr>
            <a:xfrm rot="10800000" flipH="1" flipV="1">
              <a:off x="4643438" y="1928802"/>
              <a:ext cx="3522652" cy="3522652"/>
            </a:xfrm>
            <a:prstGeom prst="pie">
              <a:avLst>
                <a:gd name="adj1" fmla="val 2685580"/>
                <a:gd name="adj2" fmla="val 541286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40" name="饼形 39"/>
            <p:cNvSpPr/>
            <p:nvPr/>
          </p:nvSpPr>
          <p:spPr>
            <a:xfrm rot="10800000" flipH="1" flipV="1">
              <a:off x="5019846" y="2312977"/>
              <a:ext cx="2769840" cy="2770179"/>
            </a:xfrm>
            <a:prstGeom prst="pie">
              <a:avLst>
                <a:gd name="adj1" fmla="val 2668053"/>
                <a:gd name="adj2" fmla="val 5410607"/>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41" name="饼形 40"/>
            <p:cNvSpPr/>
            <p:nvPr/>
          </p:nvSpPr>
          <p:spPr>
            <a:xfrm rot="10800000" flipH="1" flipV="1">
              <a:off x="5280311" y="2573325"/>
              <a:ext cx="2258436" cy="2259006"/>
            </a:xfrm>
            <a:prstGeom prst="pie">
              <a:avLst>
                <a:gd name="adj1" fmla="val 2668053"/>
                <a:gd name="adj2" fmla="val 5428353"/>
              </a:avLst>
            </a:prstGeom>
            <a:solidFill>
              <a:schemeClr val="bg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42" name="饼形 41"/>
            <p:cNvSpPr/>
            <p:nvPr/>
          </p:nvSpPr>
          <p:spPr>
            <a:xfrm rot="10800000" flipH="1" flipV="1">
              <a:off x="5526484" y="2825737"/>
              <a:ext cx="1769267" cy="1770058"/>
            </a:xfrm>
            <a:prstGeom prst="pie">
              <a:avLst>
                <a:gd name="adj1" fmla="val 2668053"/>
                <a:gd name="adj2" fmla="val 5446848"/>
              </a:avLst>
            </a:prstGeom>
            <a:solidFill>
              <a:schemeClr val="bg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43" name="饼形 42"/>
            <p:cNvSpPr/>
            <p:nvPr/>
          </p:nvSpPr>
          <p:spPr>
            <a:xfrm rot="10800000" flipH="1" flipV="1">
              <a:off x="5680540" y="2970199"/>
              <a:ext cx="1457978" cy="1458908"/>
            </a:xfrm>
            <a:prstGeom prst="pie">
              <a:avLst>
                <a:gd name="adj1" fmla="val 2694295"/>
                <a:gd name="adj2" fmla="val 5447314"/>
              </a:avLst>
            </a:prstGeom>
            <a:solidFill>
              <a:schemeClr val="bg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grpSp>
      <p:grpSp>
        <p:nvGrpSpPr>
          <p:cNvPr id="27659" name="组合 66"/>
          <p:cNvGrpSpPr>
            <a:grpSpLocks/>
          </p:cNvGrpSpPr>
          <p:nvPr/>
        </p:nvGrpSpPr>
        <p:grpSpPr bwMode="auto">
          <a:xfrm>
            <a:off x="5621338" y="-1760538"/>
            <a:ext cx="3522662" cy="3521076"/>
            <a:chOff x="2798748" y="1928802"/>
            <a:chExt cx="3522652" cy="3522652"/>
          </a:xfrm>
        </p:grpSpPr>
        <p:sp>
          <p:nvSpPr>
            <p:cNvPr id="53" name="饼形 52"/>
            <p:cNvSpPr/>
            <p:nvPr/>
          </p:nvSpPr>
          <p:spPr>
            <a:xfrm rot="16200000" flipH="1">
              <a:off x="2798748" y="1928802"/>
              <a:ext cx="3522652" cy="3522652"/>
            </a:xfrm>
            <a:prstGeom prst="pie">
              <a:avLst>
                <a:gd name="adj1" fmla="val 2685580"/>
                <a:gd name="adj2" fmla="val 5412860"/>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54" name="饼形 53"/>
            <p:cNvSpPr/>
            <p:nvPr/>
          </p:nvSpPr>
          <p:spPr>
            <a:xfrm rot="16200000" flipH="1">
              <a:off x="3183092" y="2305038"/>
              <a:ext cx="2769839" cy="2770179"/>
            </a:xfrm>
            <a:prstGeom prst="pie">
              <a:avLst>
                <a:gd name="adj1" fmla="val 2668053"/>
                <a:gd name="adj2" fmla="val 5410607"/>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55" name="饼形 54"/>
            <p:cNvSpPr/>
            <p:nvPr/>
          </p:nvSpPr>
          <p:spPr>
            <a:xfrm rot="16200000" flipH="1">
              <a:off x="3443556" y="2565390"/>
              <a:ext cx="2258435" cy="2259006"/>
            </a:xfrm>
            <a:prstGeom prst="pie">
              <a:avLst>
                <a:gd name="adj1" fmla="val 2668053"/>
                <a:gd name="adj2" fmla="val 5428353"/>
              </a:avLst>
            </a:prstGeom>
            <a:solidFill>
              <a:srgbClr val="F4EE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56" name="饼形 55"/>
            <p:cNvSpPr/>
            <p:nvPr/>
          </p:nvSpPr>
          <p:spPr>
            <a:xfrm rot="16200000" flipH="1">
              <a:off x="3696078" y="2811451"/>
              <a:ext cx="1769268" cy="1770058"/>
            </a:xfrm>
            <a:prstGeom prst="pie">
              <a:avLst>
                <a:gd name="adj1" fmla="val 2668053"/>
                <a:gd name="adj2" fmla="val 5446848"/>
              </a:avLst>
            </a:prstGeom>
            <a:solidFill>
              <a:srgbClr val="BCFE2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57" name="饼形 56"/>
            <p:cNvSpPr/>
            <p:nvPr/>
          </p:nvSpPr>
          <p:spPr>
            <a:xfrm rot="16200000" flipH="1">
              <a:off x="3840610" y="2965439"/>
              <a:ext cx="1457977" cy="1458908"/>
            </a:xfrm>
            <a:prstGeom prst="pie">
              <a:avLst>
                <a:gd name="adj1" fmla="val 2666872"/>
                <a:gd name="adj2" fmla="val 5447314"/>
              </a:avLst>
            </a:prstGeom>
            <a:solidFill>
              <a:schemeClr val="accent3">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grpSp>
      <p:grpSp>
        <p:nvGrpSpPr>
          <p:cNvPr id="27660" name="组合 65"/>
          <p:cNvGrpSpPr>
            <a:grpSpLocks/>
          </p:cNvGrpSpPr>
          <p:nvPr/>
        </p:nvGrpSpPr>
        <p:grpSpPr bwMode="auto">
          <a:xfrm>
            <a:off x="0" y="5097463"/>
            <a:ext cx="3522663" cy="3521075"/>
            <a:chOff x="1357290" y="1285860"/>
            <a:chExt cx="3522652" cy="3522652"/>
          </a:xfrm>
        </p:grpSpPr>
        <p:sp>
          <p:nvSpPr>
            <p:cNvPr id="61" name="饼形 60"/>
            <p:cNvSpPr/>
            <p:nvPr/>
          </p:nvSpPr>
          <p:spPr>
            <a:xfrm rot="16200000" flipV="1">
              <a:off x="1357290" y="1285860"/>
              <a:ext cx="3522652" cy="3522652"/>
            </a:xfrm>
            <a:prstGeom prst="pie">
              <a:avLst>
                <a:gd name="adj1" fmla="val 2685580"/>
                <a:gd name="adj2" fmla="val 541286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62" name="饼形 61"/>
            <p:cNvSpPr/>
            <p:nvPr/>
          </p:nvSpPr>
          <p:spPr>
            <a:xfrm rot="16200000" flipV="1">
              <a:off x="1725759" y="1662096"/>
              <a:ext cx="2769840" cy="2770179"/>
            </a:xfrm>
            <a:prstGeom prst="pie">
              <a:avLst>
                <a:gd name="adj1" fmla="val 2668053"/>
                <a:gd name="adj2" fmla="val 5410607"/>
              </a:avLst>
            </a:prstGeom>
            <a:solidFill>
              <a:srgbClr val="8FCF0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63" name="饼形 62"/>
            <p:cNvSpPr/>
            <p:nvPr/>
          </p:nvSpPr>
          <p:spPr>
            <a:xfrm rot="16200000" flipV="1">
              <a:off x="1976698" y="1912918"/>
              <a:ext cx="2258436" cy="2259006"/>
            </a:xfrm>
            <a:prstGeom prst="pie">
              <a:avLst>
                <a:gd name="adj1" fmla="val 2668053"/>
                <a:gd name="adj2" fmla="val 5428353"/>
              </a:avLst>
            </a:prstGeom>
            <a:solidFill>
              <a:srgbClr val="BCFE2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64" name="饼形 63"/>
            <p:cNvSpPr/>
            <p:nvPr/>
          </p:nvSpPr>
          <p:spPr>
            <a:xfrm rot="16200000" flipV="1">
              <a:off x="2213345" y="2155805"/>
              <a:ext cx="1769267" cy="1770056"/>
            </a:xfrm>
            <a:prstGeom prst="pie">
              <a:avLst>
                <a:gd name="adj1" fmla="val 2668053"/>
                <a:gd name="adj2" fmla="val 5446848"/>
              </a:avLst>
            </a:prstGeom>
            <a:solidFill>
              <a:srgbClr val="E1FF9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65" name="饼形 64"/>
            <p:cNvSpPr/>
            <p:nvPr/>
          </p:nvSpPr>
          <p:spPr>
            <a:xfrm rot="16200000" flipV="1">
              <a:off x="2380102" y="2312967"/>
              <a:ext cx="1457978" cy="1458908"/>
            </a:xfrm>
            <a:prstGeom prst="pie">
              <a:avLst>
                <a:gd name="adj1" fmla="val 2694295"/>
                <a:gd name="adj2" fmla="val 5447314"/>
              </a:avLst>
            </a:prstGeom>
            <a:solidFill>
              <a:srgbClr val="ECFFC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grpSp>
      <p:grpSp>
        <p:nvGrpSpPr>
          <p:cNvPr id="27661" name="组合 106"/>
          <p:cNvGrpSpPr>
            <a:grpSpLocks/>
          </p:cNvGrpSpPr>
          <p:nvPr/>
        </p:nvGrpSpPr>
        <p:grpSpPr bwMode="auto">
          <a:xfrm rot="1361192">
            <a:off x="3829050" y="465138"/>
            <a:ext cx="1330325" cy="1331912"/>
            <a:chOff x="2800338" y="1920900"/>
            <a:chExt cx="3527423" cy="3532151"/>
          </a:xfrm>
        </p:grpSpPr>
        <p:grpSp>
          <p:nvGrpSpPr>
            <p:cNvPr id="27665" name="组合 70"/>
            <p:cNvGrpSpPr>
              <a:grpSpLocks/>
            </p:cNvGrpSpPr>
            <p:nvPr/>
          </p:nvGrpSpPr>
          <p:grpSpPr bwMode="auto">
            <a:xfrm>
              <a:off x="2805109" y="1930399"/>
              <a:ext cx="3522652" cy="3522652"/>
              <a:chOff x="2805109" y="1930399"/>
              <a:chExt cx="3522652" cy="3522652"/>
            </a:xfrm>
          </p:grpSpPr>
          <p:sp>
            <p:nvSpPr>
              <p:cNvPr id="72" name="饼形 71"/>
              <p:cNvSpPr/>
              <p:nvPr/>
            </p:nvSpPr>
            <p:spPr>
              <a:xfrm rot="10800000">
                <a:off x="2802125" y="1929807"/>
                <a:ext cx="3523214" cy="3523731"/>
              </a:xfrm>
              <a:prstGeom prst="pie">
                <a:avLst>
                  <a:gd name="adj1" fmla="val 2685580"/>
                  <a:gd name="adj2" fmla="val 5412860"/>
                </a:avLst>
              </a:prstGeom>
              <a:solidFill>
                <a:srgbClr val="FF820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73" name="饼形 72"/>
              <p:cNvSpPr/>
              <p:nvPr/>
            </p:nvSpPr>
            <p:spPr>
              <a:xfrm rot="10800000">
                <a:off x="3174322" y="2300771"/>
                <a:ext cx="2773950" cy="2770151"/>
              </a:xfrm>
              <a:prstGeom prst="pie">
                <a:avLst>
                  <a:gd name="adj1" fmla="val 2668053"/>
                  <a:gd name="adj2" fmla="val 5410622"/>
                </a:avLst>
              </a:prstGeom>
              <a:solidFill>
                <a:srgbClr val="FF940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74" name="饼形 73"/>
              <p:cNvSpPr/>
              <p:nvPr/>
            </p:nvSpPr>
            <p:spPr>
              <a:xfrm rot="10800000">
                <a:off x="3427031" y="2545763"/>
                <a:ext cx="2260414" cy="2260745"/>
              </a:xfrm>
              <a:prstGeom prst="pie">
                <a:avLst>
                  <a:gd name="adj1" fmla="val 2668053"/>
                  <a:gd name="adj2" fmla="val 5428353"/>
                </a:avLst>
              </a:prstGeom>
              <a:solidFill>
                <a:srgbClr val="FFA62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75" name="饼形 74"/>
              <p:cNvSpPr/>
              <p:nvPr/>
            </p:nvSpPr>
            <p:spPr>
              <a:xfrm rot="10800000">
                <a:off x="3671973" y="2781360"/>
                <a:ext cx="1767920" cy="1772390"/>
              </a:xfrm>
              <a:prstGeom prst="pie">
                <a:avLst>
                  <a:gd name="adj1" fmla="val 2668053"/>
                  <a:gd name="adj2" fmla="val 5446848"/>
                </a:avLst>
              </a:prstGeom>
              <a:solidFill>
                <a:srgbClr val="F6B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76" name="饼形 75"/>
              <p:cNvSpPr/>
              <p:nvPr/>
            </p:nvSpPr>
            <p:spPr>
              <a:xfrm rot="10800000">
                <a:off x="3824657" y="2951217"/>
                <a:ext cx="1460640" cy="1460853"/>
              </a:xfrm>
              <a:prstGeom prst="pie">
                <a:avLst>
                  <a:gd name="adj1" fmla="val 2694295"/>
                  <a:gd name="adj2" fmla="val 5447314"/>
                </a:avLst>
              </a:prstGeom>
              <a:solidFill>
                <a:srgbClr val="FFCA2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grpSp>
        <p:grpSp>
          <p:nvGrpSpPr>
            <p:cNvPr id="27666" name="组合 76"/>
            <p:cNvGrpSpPr>
              <a:grpSpLocks/>
            </p:cNvGrpSpPr>
            <p:nvPr/>
          </p:nvGrpSpPr>
          <p:grpSpPr bwMode="auto">
            <a:xfrm>
              <a:off x="2805100" y="1928802"/>
              <a:ext cx="3522652" cy="3522652"/>
              <a:chOff x="4786314" y="1928802"/>
              <a:chExt cx="3522652" cy="3522652"/>
            </a:xfrm>
          </p:grpSpPr>
          <p:sp>
            <p:nvSpPr>
              <p:cNvPr id="78" name="饼形 77"/>
              <p:cNvSpPr/>
              <p:nvPr/>
            </p:nvSpPr>
            <p:spPr>
              <a:xfrm rot="10800000" flipH="1">
                <a:off x="4783339" y="1929807"/>
                <a:ext cx="3523214" cy="3523731"/>
              </a:xfrm>
              <a:prstGeom prst="pie">
                <a:avLst>
                  <a:gd name="adj1" fmla="val 2685580"/>
                  <a:gd name="adj2" fmla="val 541286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79" name="饼形 78"/>
              <p:cNvSpPr/>
              <p:nvPr/>
            </p:nvSpPr>
            <p:spPr>
              <a:xfrm rot="10800000" flipH="1">
                <a:off x="5155536" y="2300771"/>
                <a:ext cx="2773950" cy="2770151"/>
              </a:xfrm>
              <a:prstGeom prst="pie">
                <a:avLst>
                  <a:gd name="adj1" fmla="val 2668053"/>
                  <a:gd name="adj2" fmla="val 5410622"/>
                </a:avLst>
              </a:prstGeom>
              <a:solidFill>
                <a:srgbClr val="8A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80" name="饼形 79"/>
              <p:cNvSpPr/>
              <p:nvPr/>
            </p:nvSpPr>
            <p:spPr>
              <a:xfrm rot="10800000" flipH="1">
                <a:off x="5417636" y="2546399"/>
                <a:ext cx="2260414" cy="2260747"/>
              </a:xfrm>
              <a:prstGeom prst="pie">
                <a:avLst>
                  <a:gd name="adj1" fmla="val 2668053"/>
                  <a:gd name="adj2" fmla="val 5428353"/>
                </a:avLst>
              </a:prstGeom>
              <a:solidFill>
                <a:srgbClr val="C4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81" name="饼形 80"/>
              <p:cNvSpPr/>
              <p:nvPr/>
            </p:nvSpPr>
            <p:spPr>
              <a:xfrm rot="10800000" flipH="1">
                <a:off x="5662578" y="2781996"/>
                <a:ext cx="1767920" cy="1772393"/>
              </a:xfrm>
              <a:prstGeom prst="pie">
                <a:avLst>
                  <a:gd name="adj1" fmla="val 2668053"/>
                  <a:gd name="adj2" fmla="val 5446848"/>
                </a:avLst>
              </a:prstGeom>
              <a:solidFill>
                <a:srgbClr val="F63B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82" name="饼形 81"/>
              <p:cNvSpPr/>
              <p:nvPr/>
            </p:nvSpPr>
            <p:spPr>
              <a:xfrm rot="10800000" flipH="1">
                <a:off x="5815263" y="2951852"/>
                <a:ext cx="1460640" cy="1460856"/>
              </a:xfrm>
              <a:prstGeom prst="pie">
                <a:avLst>
                  <a:gd name="adj1" fmla="val 2694295"/>
                  <a:gd name="adj2" fmla="val 5447314"/>
                </a:avLst>
              </a:prstGeom>
              <a:solidFill>
                <a:srgbClr val="FE612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grpSp>
        <p:grpSp>
          <p:nvGrpSpPr>
            <p:cNvPr id="27667" name="组合 94"/>
            <p:cNvGrpSpPr>
              <a:grpSpLocks/>
            </p:cNvGrpSpPr>
            <p:nvPr/>
          </p:nvGrpSpPr>
          <p:grpSpPr bwMode="auto">
            <a:xfrm>
              <a:off x="2800338" y="1920900"/>
              <a:ext cx="3522652" cy="3522652"/>
              <a:chOff x="1357290" y="1285860"/>
              <a:chExt cx="3522652" cy="3522652"/>
            </a:xfrm>
          </p:grpSpPr>
          <p:sp>
            <p:nvSpPr>
              <p:cNvPr id="102" name="饼形 101"/>
              <p:cNvSpPr/>
              <p:nvPr/>
            </p:nvSpPr>
            <p:spPr>
              <a:xfrm rot="16200000" flipV="1">
                <a:off x="1355571" y="1287256"/>
                <a:ext cx="3523731" cy="3523214"/>
              </a:xfrm>
              <a:prstGeom prst="pie">
                <a:avLst>
                  <a:gd name="adj1" fmla="val 2685580"/>
                  <a:gd name="adj2" fmla="val 541286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103" name="饼形 102"/>
              <p:cNvSpPr/>
              <p:nvPr/>
            </p:nvSpPr>
            <p:spPr>
              <a:xfrm rot="16200000" flipV="1">
                <a:off x="1722808" y="1662541"/>
                <a:ext cx="2774359" cy="2769742"/>
              </a:xfrm>
              <a:prstGeom prst="pie">
                <a:avLst>
                  <a:gd name="adj1" fmla="val 2668053"/>
                  <a:gd name="adj2" fmla="val 5410607"/>
                </a:avLst>
              </a:prstGeom>
              <a:solidFill>
                <a:srgbClr val="8FCF0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104" name="饼形 103"/>
              <p:cNvSpPr/>
              <p:nvPr/>
            </p:nvSpPr>
            <p:spPr>
              <a:xfrm rot="16200000" flipV="1">
                <a:off x="1970542" y="1911873"/>
                <a:ext cx="2260747" cy="2260411"/>
              </a:xfrm>
              <a:prstGeom prst="pie">
                <a:avLst>
                  <a:gd name="adj1" fmla="val 2668053"/>
                  <a:gd name="adj2" fmla="val 5428353"/>
                </a:avLst>
              </a:prstGeom>
              <a:solidFill>
                <a:srgbClr val="BCFE2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105" name="饼形 104"/>
              <p:cNvSpPr/>
              <p:nvPr/>
            </p:nvSpPr>
            <p:spPr>
              <a:xfrm rot="16200000" flipV="1">
                <a:off x="2212129" y="2155696"/>
                <a:ext cx="1768181" cy="1772131"/>
              </a:xfrm>
              <a:prstGeom prst="pie">
                <a:avLst>
                  <a:gd name="adj1" fmla="val 2668053"/>
                  <a:gd name="adj2" fmla="val 5446848"/>
                </a:avLst>
              </a:prstGeom>
              <a:solidFill>
                <a:srgbClr val="E1FF9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106" name="饼形 105"/>
              <p:cNvSpPr/>
              <p:nvPr/>
            </p:nvSpPr>
            <p:spPr>
              <a:xfrm rot="16200000" flipV="1">
                <a:off x="2375994" y="2314024"/>
                <a:ext cx="1460856" cy="1460638"/>
              </a:xfrm>
              <a:prstGeom prst="pie">
                <a:avLst>
                  <a:gd name="adj1" fmla="val 2694295"/>
                  <a:gd name="adj2" fmla="val 5447314"/>
                </a:avLst>
              </a:prstGeom>
              <a:solidFill>
                <a:srgbClr val="ECFFC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grpSp>
      </p:grpSp>
      <p:sp>
        <p:nvSpPr>
          <p:cNvPr id="77" name="Rectangle 3"/>
          <p:cNvSpPr txBox="1">
            <a:spLocks noChangeArrowheads="1"/>
          </p:cNvSpPr>
          <p:nvPr/>
        </p:nvSpPr>
        <p:spPr>
          <a:xfrm>
            <a:off x="4859338" y="3933825"/>
            <a:ext cx="3744912" cy="1871663"/>
          </a:xfrm>
          <a:prstGeom prst="rect">
            <a:avLst/>
          </a:prstGeom>
          <a:ln/>
        </p:spPr>
        <p:txBody>
          <a:bodyPr rIns="166398"/>
          <a:lstStyle/>
          <a:p>
            <a:pPr marL="57150" fontAlgn="auto">
              <a:spcBef>
                <a:spcPct val="20000"/>
              </a:spcBef>
              <a:spcAft>
                <a:spcPts val="0"/>
              </a:spcAft>
              <a:buFont typeface="Arial" pitchFamily="34" charset="0"/>
              <a:buNone/>
              <a:defRPr/>
            </a:pPr>
            <a:r>
              <a:rPr lang="en-US" altLang="zh-CN" sz="3000" dirty="0">
                <a:solidFill>
                  <a:schemeClr val="tx1">
                    <a:tint val="75000"/>
                  </a:schemeClr>
                </a:solidFill>
                <a:ea typeface="宋体" charset="-122"/>
                <a:cs typeface="Arial" charset="0"/>
                <a:sym typeface="Arial" charset="0"/>
              </a:rPr>
              <a:t>An attack based on breaking into DNS </a:t>
            </a:r>
          </a:p>
          <a:p>
            <a:pPr marL="57150" fontAlgn="auto">
              <a:spcBef>
                <a:spcPct val="20000"/>
              </a:spcBef>
              <a:spcAft>
                <a:spcPts val="0"/>
              </a:spcAft>
              <a:buFont typeface="Arial" pitchFamily="34" charset="0"/>
              <a:buNone/>
              <a:defRPr/>
            </a:pPr>
            <a:r>
              <a:rPr lang="en-US" altLang="zh-CN" sz="3000" dirty="0">
                <a:solidFill>
                  <a:schemeClr val="tx1">
                    <a:tint val="75000"/>
                  </a:schemeClr>
                </a:solidFill>
                <a:ea typeface="宋体" charset="-122"/>
                <a:cs typeface="Arial" charset="0"/>
                <a:sym typeface="Arial" charset="0"/>
              </a:rPr>
              <a:t>and modifying Bob’s record.</a:t>
            </a:r>
            <a:endParaRPr lang="en-US" altLang="zh-CN" sz="3000" dirty="0">
              <a:solidFill>
                <a:schemeClr val="tx1">
                  <a:tint val="75000"/>
                </a:schemeClr>
              </a:solidFill>
              <a:ea typeface="宋体" charset="-122"/>
              <a:cs typeface="+mn-cs"/>
              <a:sym typeface="Arial" charset="0"/>
            </a:endParaRPr>
          </a:p>
        </p:txBody>
      </p:sp>
      <p:pic>
        <p:nvPicPr>
          <p:cNvPr id="27663" name="Picture 4"/>
          <p:cNvPicPr>
            <a:picLocks noChangeAspect="1" noChangeArrowheads="1"/>
          </p:cNvPicPr>
          <p:nvPr/>
        </p:nvPicPr>
        <p:blipFill>
          <a:blip r:embed="rId2"/>
          <a:srcRect/>
          <a:stretch>
            <a:fillRect/>
          </a:stretch>
        </p:blipFill>
        <p:spPr bwMode="auto">
          <a:xfrm>
            <a:off x="971550" y="1206500"/>
            <a:ext cx="3887788" cy="4614863"/>
          </a:xfrm>
          <a:prstGeom prst="rect">
            <a:avLst/>
          </a:prstGeom>
          <a:noFill/>
          <a:ln w="9525">
            <a:noFill/>
            <a:miter lim="800000"/>
            <a:headEnd/>
            <a:tailEnd/>
          </a:ln>
        </p:spPr>
      </p:pic>
      <p:sp>
        <p:nvSpPr>
          <p:cNvPr id="85" name="矩形 84"/>
          <p:cNvSpPr/>
          <p:nvPr/>
        </p:nvSpPr>
        <p:spPr>
          <a:xfrm>
            <a:off x="5076056" y="1052736"/>
            <a:ext cx="3096344" cy="584775"/>
          </a:xfrm>
          <a:prstGeom prst="rect">
            <a:avLst/>
          </a:prstGeom>
        </p:spPr>
        <p:txBody>
          <a:bodyPr>
            <a:spAutoFit/>
          </a:bodyPr>
          <a:lstStyle/>
          <a:p>
            <a:pPr algn="ctr" fontAlgn="auto">
              <a:spcBef>
                <a:spcPts val="0"/>
              </a:spcBef>
              <a:spcAft>
                <a:spcPts val="0"/>
              </a:spcAft>
              <a:defRPr/>
            </a:pPr>
            <a:r>
              <a:rPr lang="en-US" altLang="zh-CN" sz="3200" b="1" dirty="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latin typeface="+mn-lt"/>
                <a:ea typeface="+mn-ea"/>
                <a:cs typeface="+mn-cs"/>
              </a:rPr>
              <a:t>Secure Naming</a:t>
            </a:r>
            <a:endParaRPr lang="zh-CN" altLang="en-US" sz="3200" b="1" dirty="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latin typeface="+mn-lt"/>
              <a:ea typeface="+mn-ea"/>
              <a:cs typeface="+mn-cs"/>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lumMod val="75000"/>
                <a:lumOff val="25000"/>
              </a:schemeClr>
            </a:gs>
            <a:gs pos="100000">
              <a:schemeClr val="bg1"/>
            </a:gs>
          </a:gsLst>
          <a:path path="circle">
            <a:fillToRect l="50000" t="50000" r="50000" b="50000"/>
          </a:path>
        </a:gradFill>
        <a:effectLst/>
      </p:bgPr>
    </p:bg>
    <p:spTree>
      <p:nvGrpSpPr>
        <p:cNvPr id="1" name=""/>
        <p:cNvGrpSpPr/>
        <p:nvPr/>
      </p:nvGrpSpPr>
      <p:grpSpPr>
        <a:xfrm>
          <a:off x="0" y="0"/>
          <a:ext cx="0" cy="0"/>
          <a:chOff x="0" y="0"/>
          <a:chExt cx="0" cy="0"/>
        </a:xfrm>
      </p:grpSpPr>
      <p:sp>
        <p:nvSpPr>
          <p:cNvPr id="108" name="圆角矩形 107"/>
          <p:cNvSpPr/>
          <p:nvPr/>
        </p:nvSpPr>
        <p:spPr>
          <a:xfrm>
            <a:off x="611560" y="908720"/>
            <a:ext cx="7920880" cy="5184576"/>
          </a:xfrm>
          <a:prstGeom prst="roundRect">
            <a:avLst/>
          </a:prstGeom>
          <a:noFill/>
          <a:ln>
            <a:gradFill flip="none" rotWithShape="1">
              <a:gsLst>
                <a:gs pos="0">
                  <a:srgbClr val="A603AB"/>
                </a:gs>
                <a:gs pos="21001">
                  <a:srgbClr val="0819FB"/>
                </a:gs>
                <a:gs pos="35001">
                  <a:srgbClr val="1A8D48"/>
                </a:gs>
                <a:gs pos="52000">
                  <a:srgbClr val="FFFF00"/>
                </a:gs>
                <a:gs pos="73000">
                  <a:srgbClr val="EE3F17"/>
                </a:gs>
                <a:gs pos="88000">
                  <a:srgbClr val="E81766"/>
                </a:gs>
                <a:gs pos="100000">
                  <a:srgbClr val="A603AB"/>
                </a:gs>
              </a:gsLst>
              <a:path path="circle">
                <a:fillToRect l="100000" t="100000"/>
              </a:path>
              <a:tileRect r="-100000" b="-100000"/>
            </a:gra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dirty="0"/>
          </a:p>
        </p:txBody>
      </p:sp>
      <p:grpSp>
        <p:nvGrpSpPr>
          <p:cNvPr id="28677" name="组合 50"/>
          <p:cNvGrpSpPr>
            <a:grpSpLocks/>
          </p:cNvGrpSpPr>
          <p:nvPr/>
        </p:nvGrpSpPr>
        <p:grpSpPr bwMode="auto">
          <a:xfrm>
            <a:off x="0" y="-1760538"/>
            <a:ext cx="3522663" cy="3521076"/>
            <a:chOff x="1714480" y="1928802"/>
            <a:chExt cx="3522652" cy="3522652"/>
          </a:xfrm>
        </p:grpSpPr>
        <p:sp>
          <p:nvSpPr>
            <p:cNvPr id="46" name="饼形 45"/>
            <p:cNvSpPr/>
            <p:nvPr/>
          </p:nvSpPr>
          <p:spPr>
            <a:xfrm rot="5400000">
              <a:off x="1714480" y="1928801"/>
              <a:ext cx="3522652" cy="3522652"/>
            </a:xfrm>
            <a:prstGeom prst="pie">
              <a:avLst>
                <a:gd name="adj1" fmla="val 2685580"/>
                <a:gd name="adj2" fmla="val 541286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47" name="饼形 46"/>
            <p:cNvSpPr/>
            <p:nvPr/>
          </p:nvSpPr>
          <p:spPr>
            <a:xfrm rot="5400000">
              <a:off x="2082949" y="2305038"/>
              <a:ext cx="2769839" cy="2770179"/>
            </a:xfrm>
            <a:prstGeom prst="pie">
              <a:avLst>
                <a:gd name="adj1" fmla="val 2668053"/>
                <a:gd name="adj2" fmla="val 5410607"/>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48" name="饼形 47"/>
            <p:cNvSpPr/>
            <p:nvPr/>
          </p:nvSpPr>
          <p:spPr>
            <a:xfrm rot="5400000">
              <a:off x="2333888" y="2565390"/>
              <a:ext cx="2258435" cy="2259006"/>
            </a:xfrm>
            <a:prstGeom prst="pie">
              <a:avLst>
                <a:gd name="adj1" fmla="val 2668053"/>
                <a:gd name="adj2" fmla="val 5428353"/>
              </a:avLst>
            </a:prstGeom>
            <a:solidFill>
              <a:schemeClr val="bg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49" name="饼形 48"/>
            <p:cNvSpPr/>
            <p:nvPr/>
          </p:nvSpPr>
          <p:spPr>
            <a:xfrm rot="5400000">
              <a:off x="2570535" y="2811453"/>
              <a:ext cx="1769268" cy="1770056"/>
            </a:xfrm>
            <a:prstGeom prst="pie">
              <a:avLst>
                <a:gd name="adj1" fmla="val 2668053"/>
                <a:gd name="adj2" fmla="val 5446848"/>
              </a:avLst>
            </a:prstGeom>
            <a:solidFill>
              <a:srgbClr val="D0005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50" name="饼形 49"/>
            <p:cNvSpPr/>
            <p:nvPr/>
          </p:nvSpPr>
          <p:spPr>
            <a:xfrm rot="5400000">
              <a:off x="2737292" y="2965438"/>
              <a:ext cx="1457977" cy="1458908"/>
            </a:xfrm>
            <a:prstGeom prst="pie">
              <a:avLst>
                <a:gd name="adj1" fmla="val 2694295"/>
                <a:gd name="adj2" fmla="val 5447314"/>
              </a:avLst>
            </a:prstGeom>
            <a:solidFill>
              <a:srgbClr val="FF5BA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grpSp>
      <p:grpSp>
        <p:nvGrpSpPr>
          <p:cNvPr id="28678" name="组合 12"/>
          <p:cNvGrpSpPr>
            <a:grpSpLocks/>
          </p:cNvGrpSpPr>
          <p:nvPr/>
        </p:nvGrpSpPr>
        <p:grpSpPr bwMode="auto">
          <a:xfrm>
            <a:off x="7383463" y="0"/>
            <a:ext cx="3521075" cy="3522663"/>
            <a:chOff x="2805109" y="1930399"/>
            <a:chExt cx="3522652" cy="3522652"/>
          </a:xfrm>
        </p:grpSpPr>
        <p:sp>
          <p:nvSpPr>
            <p:cNvPr id="12" name="饼形 11"/>
            <p:cNvSpPr/>
            <p:nvPr/>
          </p:nvSpPr>
          <p:spPr>
            <a:xfrm rot="10800000">
              <a:off x="2805109" y="1930399"/>
              <a:ext cx="3522652" cy="3522652"/>
            </a:xfrm>
            <a:prstGeom prst="pie">
              <a:avLst>
                <a:gd name="adj1" fmla="val 2685580"/>
                <a:gd name="adj2" fmla="val 5412860"/>
              </a:avLst>
            </a:prstGeom>
            <a:solidFill>
              <a:srgbClr val="FF820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10" name="饼形 9"/>
            <p:cNvSpPr/>
            <p:nvPr/>
          </p:nvSpPr>
          <p:spPr>
            <a:xfrm rot="10800000">
              <a:off x="3181515" y="2298698"/>
              <a:ext cx="2769840" cy="2770179"/>
            </a:xfrm>
            <a:prstGeom prst="pie">
              <a:avLst>
                <a:gd name="adj1" fmla="val 2668053"/>
                <a:gd name="adj2" fmla="val 5410622"/>
              </a:avLst>
            </a:prstGeom>
            <a:solidFill>
              <a:srgbClr val="FF940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9" name="饼形 8"/>
            <p:cNvSpPr/>
            <p:nvPr/>
          </p:nvSpPr>
          <p:spPr>
            <a:xfrm rot="10800000">
              <a:off x="3432452" y="2549522"/>
              <a:ext cx="2258436" cy="2259006"/>
            </a:xfrm>
            <a:prstGeom prst="pie">
              <a:avLst>
                <a:gd name="adj1" fmla="val 2668053"/>
                <a:gd name="adj2" fmla="val 5428353"/>
              </a:avLst>
            </a:prstGeom>
            <a:solidFill>
              <a:srgbClr val="FFA62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8" name="饼形 7"/>
            <p:cNvSpPr/>
            <p:nvPr/>
          </p:nvSpPr>
          <p:spPr>
            <a:xfrm rot="10800000">
              <a:off x="3675449" y="2786059"/>
              <a:ext cx="1769267" cy="1770056"/>
            </a:xfrm>
            <a:prstGeom prst="pie">
              <a:avLst>
                <a:gd name="adj1" fmla="val 2668053"/>
                <a:gd name="adj2" fmla="val 5446848"/>
              </a:avLst>
            </a:prstGeom>
            <a:solidFill>
              <a:srgbClr val="F6B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7" name="饼形 6"/>
            <p:cNvSpPr/>
            <p:nvPr/>
          </p:nvSpPr>
          <p:spPr>
            <a:xfrm rot="10800000">
              <a:off x="3832681" y="2952746"/>
              <a:ext cx="1457978" cy="1458908"/>
            </a:xfrm>
            <a:prstGeom prst="pie">
              <a:avLst>
                <a:gd name="adj1" fmla="val 2694295"/>
                <a:gd name="adj2" fmla="val 5447314"/>
              </a:avLst>
            </a:prstGeom>
            <a:solidFill>
              <a:srgbClr val="FFCA2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grpSp>
      <p:grpSp>
        <p:nvGrpSpPr>
          <p:cNvPr id="28679" name="组合 21"/>
          <p:cNvGrpSpPr>
            <a:grpSpLocks/>
          </p:cNvGrpSpPr>
          <p:nvPr/>
        </p:nvGrpSpPr>
        <p:grpSpPr bwMode="auto">
          <a:xfrm>
            <a:off x="-1760538" y="0"/>
            <a:ext cx="3521076" cy="3522663"/>
            <a:chOff x="4786314" y="1928802"/>
            <a:chExt cx="3522652" cy="3522652"/>
          </a:xfrm>
        </p:grpSpPr>
        <p:sp>
          <p:nvSpPr>
            <p:cNvPr id="17" name="饼形 16"/>
            <p:cNvSpPr/>
            <p:nvPr/>
          </p:nvSpPr>
          <p:spPr>
            <a:xfrm rot="10800000" flipH="1">
              <a:off x="4786314" y="1928802"/>
              <a:ext cx="3522652" cy="3522652"/>
            </a:xfrm>
            <a:prstGeom prst="pie">
              <a:avLst>
                <a:gd name="adj1" fmla="val 2685580"/>
                <a:gd name="adj2" fmla="val 541286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18" name="饼形 17"/>
            <p:cNvSpPr/>
            <p:nvPr/>
          </p:nvSpPr>
          <p:spPr>
            <a:xfrm rot="10800000" flipH="1">
              <a:off x="5162720" y="2297101"/>
              <a:ext cx="2769839" cy="2770179"/>
            </a:xfrm>
            <a:prstGeom prst="pie">
              <a:avLst>
                <a:gd name="adj1" fmla="val 2668053"/>
                <a:gd name="adj2" fmla="val 5410622"/>
              </a:avLst>
            </a:prstGeom>
            <a:solidFill>
              <a:srgbClr val="8A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19" name="饼形 18"/>
            <p:cNvSpPr/>
            <p:nvPr/>
          </p:nvSpPr>
          <p:spPr>
            <a:xfrm rot="10800000" flipH="1">
              <a:off x="5423187" y="2547925"/>
              <a:ext cx="2258435" cy="2259006"/>
            </a:xfrm>
            <a:prstGeom prst="pie">
              <a:avLst>
                <a:gd name="adj1" fmla="val 2668053"/>
                <a:gd name="adj2" fmla="val 5428353"/>
              </a:avLst>
            </a:prstGeom>
            <a:solidFill>
              <a:srgbClr val="C4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20" name="饼形 19"/>
            <p:cNvSpPr/>
            <p:nvPr/>
          </p:nvSpPr>
          <p:spPr>
            <a:xfrm rot="10800000" flipH="1">
              <a:off x="5669359" y="2784462"/>
              <a:ext cx="1769268" cy="1770056"/>
            </a:xfrm>
            <a:prstGeom prst="pie">
              <a:avLst>
                <a:gd name="adj1" fmla="val 2668053"/>
                <a:gd name="adj2" fmla="val 5446848"/>
              </a:avLst>
            </a:prstGeom>
            <a:solidFill>
              <a:srgbClr val="F63B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21" name="饼形 20"/>
            <p:cNvSpPr/>
            <p:nvPr/>
          </p:nvSpPr>
          <p:spPr>
            <a:xfrm rot="10800000" flipH="1">
              <a:off x="5823416" y="2951149"/>
              <a:ext cx="1457977" cy="1458908"/>
            </a:xfrm>
            <a:prstGeom prst="pie">
              <a:avLst>
                <a:gd name="adj1" fmla="val 2694295"/>
                <a:gd name="adj2" fmla="val 5447314"/>
              </a:avLst>
            </a:prstGeom>
            <a:solidFill>
              <a:srgbClr val="FE612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grpSp>
      <p:grpSp>
        <p:nvGrpSpPr>
          <p:cNvPr id="28680" name="组合 29"/>
          <p:cNvGrpSpPr>
            <a:grpSpLocks/>
          </p:cNvGrpSpPr>
          <p:nvPr/>
        </p:nvGrpSpPr>
        <p:grpSpPr bwMode="auto">
          <a:xfrm>
            <a:off x="7383463" y="3335338"/>
            <a:ext cx="3521075" cy="3522662"/>
            <a:chOff x="1549414" y="1928802"/>
            <a:chExt cx="3522652" cy="3522652"/>
          </a:xfrm>
        </p:grpSpPr>
        <p:sp>
          <p:nvSpPr>
            <p:cNvPr id="25" name="饼形 24"/>
            <p:cNvSpPr/>
            <p:nvPr/>
          </p:nvSpPr>
          <p:spPr>
            <a:xfrm rot="10800000" flipV="1">
              <a:off x="1549414" y="1928802"/>
              <a:ext cx="3522652" cy="3522652"/>
            </a:xfrm>
            <a:prstGeom prst="pie">
              <a:avLst>
                <a:gd name="adj1" fmla="val 2685580"/>
                <a:gd name="adj2" fmla="val 5412860"/>
              </a:avLst>
            </a:prstGeom>
            <a:solidFill>
              <a:srgbClr val="017C9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26" name="饼形 25"/>
            <p:cNvSpPr/>
            <p:nvPr/>
          </p:nvSpPr>
          <p:spPr>
            <a:xfrm rot="10800000" flipV="1">
              <a:off x="1925820" y="2312976"/>
              <a:ext cx="2769840" cy="2770179"/>
            </a:xfrm>
            <a:prstGeom prst="pie">
              <a:avLst>
                <a:gd name="adj1" fmla="val 2668053"/>
                <a:gd name="adj2" fmla="val 5410622"/>
              </a:avLst>
            </a:prstGeom>
            <a:solidFill>
              <a:srgbClr val="0098A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27" name="饼形 26"/>
            <p:cNvSpPr/>
            <p:nvPr/>
          </p:nvSpPr>
          <p:spPr>
            <a:xfrm rot="10800000" flipV="1">
              <a:off x="2176757" y="2573325"/>
              <a:ext cx="2258436" cy="2259006"/>
            </a:xfrm>
            <a:prstGeom prst="pie">
              <a:avLst>
                <a:gd name="adj1" fmla="val 2668053"/>
                <a:gd name="adj2" fmla="val 5428353"/>
              </a:avLst>
            </a:prstGeom>
            <a:solidFill>
              <a:srgbClr val="00C4D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28" name="饼形 27"/>
            <p:cNvSpPr/>
            <p:nvPr/>
          </p:nvSpPr>
          <p:spPr>
            <a:xfrm rot="10800000" flipV="1">
              <a:off x="2419754" y="2825736"/>
              <a:ext cx="1769267" cy="1770058"/>
            </a:xfrm>
            <a:prstGeom prst="pie">
              <a:avLst>
                <a:gd name="adj1" fmla="val 2668053"/>
                <a:gd name="adj2" fmla="val 5446848"/>
              </a:avLst>
            </a:prstGeom>
            <a:solidFill>
              <a:srgbClr val="71FFD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29" name="饼形 28"/>
            <p:cNvSpPr/>
            <p:nvPr/>
          </p:nvSpPr>
          <p:spPr>
            <a:xfrm rot="10800000" flipV="1">
              <a:off x="2576986" y="2970199"/>
              <a:ext cx="1457978" cy="1458908"/>
            </a:xfrm>
            <a:prstGeom prst="pie">
              <a:avLst>
                <a:gd name="adj1" fmla="val 2694295"/>
                <a:gd name="adj2" fmla="val 5447314"/>
              </a:avLst>
            </a:prstGeom>
            <a:solidFill>
              <a:srgbClr val="A7FFE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grpSp>
      <p:grpSp>
        <p:nvGrpSpPr>
          <p:cNvPr id="28681" name="组合 36"/>
          <p:cNvGrpSpPr>
            <a:grpSpLocks/>
          </p:cNvGrpSpPr>
          <p:nvPr/>
        </p:nvGrpSpPr>
        <p:grpSpPr bwMode="auto">
          <a:xfrm>
            <a:off x="-1760538" y="3335338"/>
            <a:ext cx="3521076" cy="3522662"/>
            <a:chOff x="4643438" y="1928802"/>
            <a:chExt cx="3522652" cy="3522652"/>
          </a:xfrm>
        </p:grpSpPr>
        <p:sp>
          <p:nvSpPr>
            <p:cNvPr id="32" name="饼形 31"/>
            <p:cNvSpPr/>
            <p:nvPr/>
          </p:nvSpPr>
          <p:spPr>
            <a:xfrm rot="10800000" flipH="1" flipV="1">
              <a:off x="4643438" y="1928802"/>
              <a:ext cx="3522652" cy="3522652"/>
            </a:xfrm>
            <a:prstGeom prst="pie">
              <a:avLst>
                <a:gd name="adj1" fmla="val 2685580"/>
                <a:gd name="adj2" fmla="val 541286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33" name="饼形 32"/>
            <p:cNvSpPr/>
            <p:nvPr/>
          </p:nvSpPr>
          <p:spPr>
            <a:xfrm rot="10800000" flipH="1" flipV="1">
              <a:off x="5019844" y="2312976"/>
              <a:ext cx="2769839" cy="2770179"/>
            </a:xfrm>
            <a:prstGeom prst="pie">
              <a:avLst>
                <a:gd name="adj1" fmla="val 2668053"/>
                <a:gd name="adj2" fmla="val 5410607"/>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34" name="饼形 33"/>
            <p:cNvSpPr/>
            <p:nvPr/>
          </p:nvSpPr>
          <p:spPr>
            <a:xfrm rot="10800000" flipH="1" flipV="1">
              <a:off x="5280311" y="2573325"/>
              <a:ext cx="2258435" cy="2259006"/>
            </a:xfrm>
            <a:prstGeom prst="pie">
              <a:avLst>
                <a:gd name="adj1" fmla="val 2668053"/>
                <a:gd name="adj2" fmla="val 5428353"/>
              </a:avLst>
            </a:prstGeom>
            <a:solidFill>
              <a:schemeClr val="bg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35" name="饼形 34"/>
            <p:cNvSpPr/>
            <p:nvPr/>
          </p:nvSpPr>
          <p:spPr>
            <a:xfrm rot="10800000" flipH="1" flipV="1">
              <a:off x="5526483" y="2825736"/>
              <a:ext cx="1769268" cy="1770058"/>
            </a:xfrm>
            <a:prstGeom prst="pie">
              <a:avLst>
                <a:gd name="adj1" fmla="val 2668053"/>
                <a:gd name="adj2" fmla="val 5446848"/>
              </a:avLst>
            </a:prstGeom>
            <a:solidFill>
              <a:schemeClr val="bg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36" name="饼形 35"/>
            <p:cNvSpPr/>
            <p:nvPr/>
          </p:nvSpPr>
          <p:spPr>
            <a:xfrm rot="10800000" flipH="1" flipV="1">
              <a:off x="5680540" y="2970199"/>
              <a:ext cx="1457977" cy="1458908"/>
            </a:xfrm>
            <a:prstGeom prst="pie">
              <a:avLst>
                <a:gd name="adj1" fmla="val 2694295"/>
                <a:gd name="adj2" fmla="val 5447314"/>
              </a:avLst>
            </a:prstGeom>
            <a:solidFill>
              <a:schemeClr val="bg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grpSp>
      <p:grpSp>
        <p:nvGrpSpPr>
          <p:cNvPr id="28682" name="组合 37"/>
          <p:cNvGrpSpPr>
            <a:grpSpLocks/>
          </p:cNvGrpSpPr>
          <p:nvPr/>
        </p:nvGrpSpPr>
        <p:grpSpPr bwMode="auto">
          <a:xfrm rot="-5400000">
            <a:off x="5622131" y="5096670"/>
            <a:ext cx="3521075" cy="3522662"/>
            <a:chOff x="4643438" y="1928802"/>
            <a:chExt cx="3522652" cy="3522652"/>
          </a:xfrm>
        </p:grpSpPr>
        <p:sp>
          <p:nvSpPr>
            <p:cNvPr id="39" name="饼形 38"/>
            <p:cNvSpPr/>
            <p:nvPr/>
          </p:nvSpPr>
          <p:spPr>
            <a:xfrm rot="10800000" flipH="1" flipV="1">
              <a:off x="4643438" y="1928802"/>
              <a:ext cx="3522652" cy="3522652"/>
            </a:xfrm>
            <a:prstGeom prst="pie">
              <a:avLst>
                <a:gd name="adj1" fmla="val 2685580"/>
                <a:gd name="adj2" fmla="val 541286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40" name="饼形 39"/>
            <p:cNvSpPr/>
            <p:nvPr/>
          </p:nvSpPr>
          <p:spPr>
            <a:xfrm rot="10800000" flipH="1" flipV="1">
              <a:off x="5019846" y="2312977"/>
              <a:ext cx="2769840" cy="2770179"/>
            </a:xfrm>
            <a:prstGeom prst="pie">
              <a:avLst>
                <a:gd name="adj1" fmla="val 2668053"/>
                <a:gd name="adj2" fmla="val 5410607"/>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41" name="饼形 40"/>
            <p:cNvSpPr/>
            <p:nvPr/>
          </p:nvSpPr>
          <p:spPr>
            <a:xfrm rot="10800000" flipH="1" flipV="1">
              <a:off x="5280311" y="2573325"/>
              <a:ext cx="2258436" cy="2259006"/>
            </a:xfrm>
            <a:prstGeom prst="pie">
              <a:avLst>
                <a:gd name="adj1" fmla="val 2668053"/>
                <a:gd name="adj2" fmla="val 5428353"/>
              </a:avLst>
            </a:prstGeom>
            <a:solidFill>
              <a:schemeClr val="bg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42" name="饼形 41"/>
            <p:cNvSpPr/>
            <p:nvPr/>
          </p:nvSpPr>
          <p:spPr>
            <a:xfrm rot="10800000" flipH="1" flipV="1">
              <a:off x="5526484" y="2825737"/>
              <a:ext cx="1769267" cy="1770058"/>
            </a:xfrm>
            <a:prstGeom prst="pie">
              <a:avLst>
                <a:gd name="adj1" fmla="val 2668053"/>
                <a:gd name="adj2" fmla="val 5446848"/>
              </a:avLst>
            </a:prstGeom>
            <a:solidFill>
              <a:schemeClr val="bg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43" name="饼形 42"/>
            <p:cNvSpPr/>
            <p:nvPr/>
          </p:nvSpPr>
          <p:spPr>
            <a:xfrm rot="10800000" flipH="1" flipV="1">
              <a:off x="5680540" y="2970199"/>
              <a:ext cx="1457978" cy="1458908"/>
            </a:xfrm>
            <a:prstGeom prst="pie">
              <a:avLst>
                <a:gd name="adj1" fmla="val 2694295"/>
                <a:gd name="adj2" fmla="val 5447314"/>
              </a:avLst>
            </a:prstGeom>
            <a:solidFill>
              <a:schemeClr val="bg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grpSp>
      <p:grpSp>
        <p:nvGrpSpPr>
          <p:cNvPr id="28683" name="组合 66"/>
          <p:cNvGrpSpPr>
            <a:grpSpLocks/>
          </p:cNvGrpSpPr>
          <p:nvPr/>
        </p:nvGrpSpPr>
        <p:grpSpPr bwMode="auto">
          <a:xfrm>
            <a:off x="5621338" y="-1760538"/>
            <a:ext cx="3522662" cy="3521076"/>
            <a:chOff x="2798748" y="1928802"/>
            <a:chExt cx="3522652" cy="3522652"/>
          </a:xfrm>
        </p:grpSpPr>
        <p:sp>
          <p:nvSpPr>
            <p:cNvPr id="53" name="饼形 52"/>
            <p:cNvSpPr/>
            <p:nvPr/>
          </p:nvSpPr>
          <p:spPr>
            <a:xfrm rot="16200000" flipH="1">
              <a:off x="2798748" y="1928802"/>
              <a:ext cx="3522652" cy="3522652"/>
            </a:xfrm>
            <a:prstGeom prst="pie">
              <a:avLst>
                <a:gd name="adj1" fmla="val 2685580"/>
                <a:gd name="adj2" fmla="val 5412860"/>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54" name="饼形 53"/>
            <p:cNvSpPr/>
            <p:nvPr/>
          </p:nvSpPr>
          <p:spPr>
            <a:xfrm rot="16200000" flipH="1">
              <a:off x="3183092" y="2305038"/>
              <a:ext cx="2769839" cy="2770179"/>
            </a:xfrm>
            <a:prstGeom prst="pie">
              <a:avLst>
                <a:gd name="adj1" fmla="val 2668053"/>
                <a:gd name="adj2" fmla="val 5410607"/>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55" name="饼形 54"/>
            <p:cNvSpPr/>
            <p:nvPr/>
          </p:nvSpPr>
          <p:spPr>
            <a:xfrm rot="16200000" flipH="1">
              <a:off x="3443556" y="2565390"/>
              <a:ext cx="2258435" cy="2259006"/>
            </a:xfrm>
            <a:prstGeom prst="pie">
              <a:avLst>
                <a:gd name="adj1" fmla="val 2668053"/>
                <a:gd name="adj2" fmla="val 5428353"/>
              </a:avLst>
            </a:prstGeom>
            <a:solidFill>
              <a:srgbClr val="F4EE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56" name="饼形 55"/>
            <p:cNvSpPr/>
            <p:nvPr/>
          </p:nvSpPr>
          <p:spPr>
            <a:xfrm rot="16200000" flipH="1">
              <a:off x="3696078" y="2811451"/>
              <a:ext cx="1769268" cy="1770058"/>
            </a:xfrm>
            <a:prstGeom prst="pie">
              <a:avLst>
                <a:gd name="adj1" fmla="val 2668053"/>
                <a:gd name="adj2" fmla="val 5446848"/>
              </a:avLst>
            </a:prstGeom>
            <a:solidFill>
              <a:srgbClr val="BCFE2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57" name="饼形 56"/>
            <p:cNvSpPr/>
            <p:nvPr/>
          </p:nvSpPr>
          <p:spPr>
            <a:xfrm rot="16200000" flipH="1">
              <a:off x="3840610" y="2965439"/>
              <a:ext cx="1457977" cy="1458908"/>
            </a:xfrm>
            <a:prstGeom prst="pie">
              <a:avLst>
                <a:gd name="adj1" fmla="val 2666872"/>
                <a:gd name="adj2" fmla="val 5447314"/>
              </a:avLst>
            </a:prstGeom>
            <a:solidFill>
              <a:schemeClr val="accent3">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grpSp>
      <p:grpSp>
        <p:nvGrpSpPr>
          <p:cNvPr id="28684" name="组合 65"/>
          <p:cNvGrpSpPr>
            <a:grpSpLocks/>
          </p:cNvGrpSpPr>
          <p:nvPr/>
        </p:nvGrpSpPr>
        <p:grpSpPr bwMode="auto">
          <a:xfrm>
            <a:off x="0" y="5097463"/>
            <a:ext cx="3522663" cy="3521075"/>
            <a:chOff x="1357290" y="1285860"/>
            <a:chExt cx="3522652" cy="3522652"/>
          </a:xfrm>
        </p:grpSpPr>
        <p:sp>
          <p:nvSpPr>
            <p:cNvPr id="61" name="饼形 60"/>
            <p:cNvSpPr/>
            <p:nvPr/>
          </p:nvSpPr>
          <p:spPr>
            <a:xfrm rot="16200000" flipV="1">
              <a:off x="1357290" y="1285860"/>
              <a:ext cx="3522652" cy="3522652"/>
            </a:xfrm>
            <a:prstGeom prst="pie">
              <a:avLst>
                <a:gd name="adj1" fmla="val 2685580"/>
                <a:gd name="adj2" fmla="val 541286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62" name="饼形 61"/>
            <p:cNvSpPr/>
            <p:nvPr/>
          </p:nvSpPr>
          <p:spPr>
            <a:xfrm rot="16200000" flipV="1">
              <a:off x="1725759" y="1662096"/>
              <a:ext cx="2769840" cy="2770179"/>
            </a:xfrm>
            <a:prstGeom prst="pie">
              <a:avLst>
                <a:gd name="adj1" fmla="val 2668053"/>
                <a:gd name="adj2" fmla="val 5410607"/>
              </a:avLst>
            </a:prstGeom>
            <a:solidFill>
              <a:srgbClr val="8FCF0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63" name="饼形 62"/>
            <p:cNvSpPr/>
            <p:nvPr/>
          </p:nvSpPr>
          <p:spPr>
            <a:xfrm rot="16200000" flipV="1">
              <a:off x="1976698" y="1912918"/>
              <a:ext cx="2258436" cy="2259006"/>
            </a:xfrm>
            <a:prstGeom prst="pie">
              <a:avLst>
                <a:gd name="adj1" fmla="val 2668053"/>
                <a:gd name="adj2" fmla="val 5428353"/>
              </a:avLst>
            </a:prstGeom>
            <a:solidFill>
              <a:srgbClr val="BCFE2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64" name="饼形 63"/>
            <p:cNvSpPr/>
            <p:nvPr/>
          </p:nvSpPr>
          <p:spPr>
            <a:xfrm rot="16200000" flipV="1">
              <a:off x="2213345" y="2155805"/>
              <a:ext cx="1769267" cy="1770056"/>
            </a:xfrm>
            <a:prstGeom prst="pie">
              <a:avLst>
                <a:gd name="adj1" fmla="val 2668053"/>
                <a:gd name="adj2" fmla="val 5446848"/>
              </a:avLst>
            </a:prstGeom>
            <a:solidFill>
              <a:srgbClr val="E1FF9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65" name="饼形 64"/>
            <p:cNvSpPr/>
            <p:nvPr/>
          </p:nvSpPr>
          <p:spPr>
            <a:xfrm rot="16200000" flipV="1">
              <a:off x="2380102" y="2312967"/>
              <a:ext cx="1457978" cy="1458908"/>
            </a:xfrm>
            <a:prstGeom prst="pie">
              <a:avLst>
                <a:gd name="adj1" fmla="val 2694295"/>
                <a:gd name="adj2" fmla="val 5447314"/>
              </a:avLst>
            </a:prstGeom>
            <a:solidFill>
              <a:srgbClr val="ECFFC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grpSp>
      <p:grpSp>
        <p:nvGrpSpPr>
          <p:cNvPr id="28685" name="组合 106"/>
          <p:cNvGrpSpPr>
            <a:grpSpLocks/>
          </p:cNvGrpSpPr>
          <p:nvPr/>
        </p:nvGrpSpPr>
        <p:grpSpPr bwMode="auto">
          <a:xfrm rot="1361192">
            <a:off x="3829050" y="465138"/>
            <a:ext cx="1330325" cy="1331912"/>
            <a:chOff x="2800338" y="1920900"/>
            <a:chExt cx="3527423" cy="3532151"/>
          </a:xfrm>
        </p:grpSpPr>
        <p:grpSp>
          <p:nvGrpSpPr>
            <p:cNvPr id="28688" name="组合 70"/>
            <p:cNvGrpSpPr>
              <a:grpSpLocks/>
            </p:cNvGrpSpPr>
            <p:nvPr/>
          </p:nvGrpSpPr>
          <p:grpSpPr bwMode="auto">
            <a:xfrm>
              <a:off x="2805109" y="1930399"/>
              <a:ext cx="3522652" cy="3522652"/>
              <a:chOff x="2805109" y="1930399"/>
              <a:chExt cx="3522652" cy="3522652"/>
            </a:xfrm>
          </p:grpSpPr>
          <p:sp>
            <p:nvSpPr>
              <p:cNvPr id="72" name="饼形 71"/>
              <p:cNvSpPr/>
              <p:nvPr/>
            </p:nvSpPr>
            <p:spPr>
              <a:xfrm rot="10800000">
                <a:off x="2802125" y="1929807"/>
                <a:ext cx="3523214" cy="3523731"/>
              </a:xfrm>
              <a:prstGeom prst="pie">
                <a:avLst>
                  <a:gd name="adj1" fmla="val 2685580"/>
                  <a:gd name="adj2" fmla="val 5412860"/>
                </a:avLst>
              </a:prstGeom>
              <a:solidFill>
                <a:srgbClr val="FF820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73" name="饼形 72"/>
              <p:cNvSpPr/>
              <p:nvPr/>
            </p:nvSpPr>
            <p:spPr>
              <a:xfrm rot="10800000">
                <a:off x="3174322" y="2300771"/>
                <a:ext cx="2773950" cy="2770151"/>
              </a:xfrm>
              <a:prstGeom prst="pie">
                <a:avLst>
                  <a:gd name="adj1" fmla="val 2668053"/>
                  <a:gd name="adj2" fmla="val 5410622"/>
                </a:avLst>
              </a:prstGeom>
              <a:solidFill>
                <a:srgbClr val="FF940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74" name="饼形 73"/>
              <p:cNvSpPr/>
              <p:nvPr/>
            </p:nvSpPr>
            <p:spPr>
              <a:xfrm rot="10800000">
                <a:off x="3427031" y="2545763"/>
                <a:ext cx="2260414" cy="2260745"/>
              </a:xfrm>
              <a:prstGeom prst="pie">
                <a:avLst>
                  <a:gd name="adj1" fmla="val 2668053"/>
                  <a:gd name="adj2" fmla="val 5428353"/>
                </a:avLst>
              </a:prstGeom>
              <a:solidFill>
                <a:srgbClr val="FFA62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75" name="饼形 74"/>
              <p:cNvSpPr/>
              <p:nvPr/>
            </p:nvSpPr>
            <p:spPr>
              <a:xfrm rot="10800000">
                <a:off x="3671973" y="2781360"/>
                <a:ext cx="1767920" cy="1772390"/>
              </a:xfrm>
              <a:prstGeom prst="pie">
                <a:avLst>
                  <a:gd name="adj1" fmla="val 2668053"/>
                  <a:gd name="adj2" fmla="val 5446848"/>
                </a:avLst>
              </a:prstGeom>
              <a:solidFill>
                <a:srgbClr val="F6B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76" name="饼形 75"/>
              <p:cNvSpPr/>
              <p:nvPr/>
            </p:nvSpPr>
            <p:spPr>
              <a:xfrm rot="10800000">
                <a:off x="3824657" y="2951217"/>
                <a:ext cx="1460640" cy="1460853"/>
              </a:xfrm>
              <a:prstGeom prst="pie">
                <a:avLst>
                  <a:gd name="adj1" fmla="val 2694295"/>
                  <a:gd name="adj2" fmla="val 5447314"/>
                </a:avLst>
              </a:prstGeom>
              <a:solidFill>
                <a:srgbClr val="FFCA2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grpSp>
        <p:grpSp>
          <p:nvGrpSpPr>
            <p:cNvPr id="28689" name="组合 76"/>
            <p:cNvGrpSpPr>
              <a:grpSpLocks/>
            </p:cNvGrpSpPr>
            <p:nvPr/>
          </p:nvGrpSpPr>
          <p:grpSpPr bwMode="auto">
            <a:xfrm>
              <a:off x="2805100" y="1928802"/>
              <a:ext cx="3522652" cy="3522652"/>
              <a:chOff x="4786314" y="1928802"/>
              <a:chExt cx="3522652" cy="3522652"/>
            </a:xfrm>
          </p:grpSpPr>
          <p:sp>
            <p:nvSpPr>
              <p:cNvPr id="78" name="饼形 77"/>
              <p:cNvSpPr/>
              <p:nvPr/>
            </p:nvSpPr>
            <p:spPr>
              <a:xfrm rot="10800000" flipH="1">
                <a:off x="4783339" y="1929807"/>
                <a:ext cx="3523214" cy="3523731"/>
              </a:xfrm>
              <a:prstGeom prst="pie">
                <a:avLst>
                  <a:gd name="adj1" fmla="val 2685580"/>
                  <a:gd name="adj2" fmla="val 541286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79" name="饼形 78"/>
              <p:cNvSpPr/>
              <p:nvPr/>
            </p:nvSpPr>
            <p:spPr>
              <a:xfrm rot="10800000" flipH="1">
                <a:off x="5155536" y="2300771"/>
                <a:ext cx="2773950" cy="2770151"/>
              </a:xfrm>
              <a:prstGeom prst="pie">
                <a:avLst>
                  <a:gd name="adj1" fmla="val 2668053"/>
                  <a:gd name="adj2" fmla="val 5410622"/>
                </a:avLst>
              </a:prstGeom>
              <a:solidFill>
                <a:srgbClr val="8A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80" name="饼形 79"/>
              <p:cNvSpPr/>
              <p:nvPr/>
            </p:nvSpPr>
            <p:spPr>
              <a:xfrm rot="10800000" flipH="1">
                <a:off x="5417636" y="2546399"/>
                <a:ext cx="2260414" cy="2260747"/>
              </a:xfrm>
              <a:prstGeom prst="pie">
                <a:avLst>
                  <a:gd name="adj1" fmla="val 2668053"/>
                  <a:gd name="adj2" fmla="val 5428353"/>
                </a:avLst>
              </a:prstGeom>
              <a:solidFill>
                <a:srgbClr val="C4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81" name="饼形 80"/>
              <p:cNvSpPr/>
              <p:nvPr/>
            </p:nvSpPr>
            <p:spPr>
              <a:xfrm rot="10800000" flipH="1">
                <a:off x="5662578" y="2781996"/>
                <a:ext cx="1767920" cy="1772393"/>
              </a:xfrm>
              <a:prstGeom prst="pie">
                <a:avLst>
                  <a:gd name="adj1" fmla="val 2668053"/>
                  <a:gd name="adj2" fmla="val 5446848"/>
                </a:avLst>
              </a:prstGeom>
              <a:solidFill>
                <a:srgbClr val="F63B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82" name="饼形 81"/>
              <p:cNvSpPr/>
              <p:nvPr/>
            </p:nvSpPr>
            <p:spPr>
              <a:xfrm rot="10800000" flipH="1">
                <a:off x="5815263" y="2951852"/>
                <a:ext cx="1460640" cy="1460856"/>
              </a:xfrm>
              <a:prstGeom prst="pie">
                <a:avLst>
                  <a:gd name="adj1" fmla="val 2694295"/>
                  <a:gd name="adj2" fmla="val 5447314"/>
                </a:avLst>
              </a:prstGeom>
              <a:solidFill>
                <a:srgbClr val="FE612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grpSp>
        <p:grpSp>
          <p:nvGrpSpPr>
            <p:cNvPr id="28690" name="组合 94"/>
            <p:cNvGrpSpPr>
              <a:grpSpLocks/>
            </p:cNvGrpSpPr>
            <p:nvPr/>
          </p:nvGrpSpPr>
          <p:grpSpPr bwMode="auto">
            <a:xfrm>
              <a:off x="2800338" y="1920900"/>
              <a:ext cx="3522652" cy="3522652"/>
              <a:chOff x="1357290" y="1285860"/>
              <a:chExt cx="3522652" cy="3522652"/>
            </a:xfrm>
          </p:grpSpPr>
          <p:sp>
            <p:nvSpPr>
              <p:cNvPr id="102" name="饼形 101"/>
              <p:cNvSpPr/>
              <p:nvPr/>
            </p:nvSpPr>
            <p:spPr>
              <a:xfrm rot="16200000" flipV="1">
                <a:off x="1355571" y="1287256"/>
                <a:ext cx="3523731" cy="3523214"/>
              </a:xfrm>
              <a:prstGeom prst="pie">
                <a:avLst>
                  <a:gd name="adj1" fmla="val 2685580"/>
                  <a:gd name="adj2" fmla="val 541286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103" name="饼形 102"/>
              <p:cNvSpPr/>
              <p:nvPr/>
            </p:nvSpPr>
            <p:spPr>
              <a:xfrm rot="16200000" flipV="1">
                <a:off x="1722808" y="1662541"/>
                <a:ext cx="2774359" cy="2769742"/>
              </a:xfrm>
              <a:prstGeom prst="pie">
                <a:avLst>
                  <a:gd name="adj1" fmla="val 2668053"/>
                  <a:gd name="adj2" fmla="val 5410607"/>
                </a:avLst>
              </a:prstGeom>
              <a:solidFill>
                <a:srgbClr val="8FCF0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104" name="饼形 103"/>
              <p:cNvSpPr/>
              <p:nvPr/>
            </p:nvSpPr>
            <p:spPr>
              <a:xfrm rot="16200000" flipV="1">
                <a:off x="1970542" y="1911873"/>
                <a:ext cx="2260747" cy="2260411"/>
              </a:xfrm>
              <a:prstGeom prst="pie">
                <a:avLst>
                  <a:gd name="adj1" fmla="val 2668053"/>
                  <a:gd name="adj2" fmla="val 5428353"/>
                </a:avLst>
              </a:prstGeom>
              <a:solidFill>
                <a:srgbClr val="BCFE2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105" name="饼形 104"/>
              <p:cNvSpPr/>
              <p:nvPr/>
            </p:nvSpPr>
            <p:spPr>
              <a:xfrm rot="16200000" flipV="1">
                <a:off x="2212129" y="2155696"/>
                <a:ext cx="1768181" cy="1772131"/>
              </a:xfrm>
              <a:prstGeom prst="pie">
                <a:avLst>
                  <a:gd name="adj1" fmla="val 2668053"/>
                  <a:gd name="adj2" fmla="val 5446848"/>
                </a:avLst>
              </a:prstGeom>
              <a:solidFill>
                <a:srgbClr val="E1FF9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106" name="饼形 105"/>
              <p:cNvSpPr/>
              <p:nvPr/>
            </p:nvSpPr>
            <p:spPr>
              <a:xfrm rot="16200000" flipV="1">
                <a:off x="2375994" y="2314024"/>
                <a:ext cx="1460856" cy="1460638"/>
              </a:xfrm>
              <a:prstGeom prst="pie">
                <a:avLst>
                  <a:gd name="adj1" fmla="val 2694295"/>
                  <a:gd name="adj2" fmla="val 5447314"/>
                </a:avLst>
              </a:prstGeom>
              <a:solidFill>
                <a:srgbClr val="ECFFC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grpSp>
      </p:grpSp>
      <p:sp>
        <p:nvSpPr>
          <p:cNvPr id="70" name="矩形 69"/>
          <p:cNvSpPr/>
          <p:nvPr/>
        </p:nvSpPr>
        <p:spPr>
          <a:xfrm>
            <a:off x="5076056" y="1052736"/>
            <a:ext cx="3096344" cy="584775"/>
          </a:xfrm>
          <a:prstGeom prst="rect">
            <a:avLst/>
          </a:prstGeom>
        </p:spPr>
        <p:txBody>
          <a:bodyPr>
            <a:spAutoFit/>
          </a:bodyPr>
          <a:lstStyle/>
          <a:p>
            <a:pPr algn="ctr" fontAlgn="auto">
              <a:spcBef>
                <a:spcPts val="0"/>
              </a:spcBef>
              <a:spcAft>
                <a:spcPts val="0"/>
              </a:spcAft>
              <a:defRPr/>
            </a:pPr>
            <a:r>
              <a:rPr lang="en-US" altLang="zh-CN" sz="3200" b="1" dirty="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latin typeface="+mn-lt"/>
                <a:ea typeface="+mn-ea"/>
                <a:cs typeface="+mn-cs"/>
              </a:rPr>
              <a:t>Secure Naming</a:t>
            </a:r>
            <a:endParaRPr lang="zh-CN" altLang="en-US" sz="3200" b="1" dirty="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latin typeface="+mn-lt"/>
              <a:ea typeface="+mn-ea"/>
              <a:cs typeface="+mn-cs"/>
            </a:endParaRPr>
          </a:p>
        </p:txBody>
      </p:sp>
      <p:sp>
        <p:nvSpPr>
          <p:cNvPr id="28687" name="矩形 70"/>
          <p:cNvSpPr>
            <a:spLocks noChangeArrowheads="1"/>
          </p:cNvSpPr>
          <p:nvPr/>
        </p:nvSpPr>
        <p:spPr bwMode="auto">
          <a:xfrm>
            <a:off x="827088" y="2060575"/>
            <a:ext cx="7561262" cy="3232150"/>
          </a:xfrm>
          <a:prstGeom prst="rect">
            <a:avLst/>
          </a:prstGeom>
          <a:noFill/>
          <a:ln w="9525">
            <a:noFill/>
            <a:miter lim="800000"/>
            <a:headEnd/>
            <a:tailEnd/>
          </a:ln>
        </p:spPr>
        <p:txBody>
          <a:bodyPr>
            <a:spAutoFit/>
          </a:bodyPr>
          <a:lstStyle/>
          <a:p>
            <a:pPr>
              <a:buFont typeface="Arial" charset="0"/>
              <a:buChar char="•"/>
            </a:pPr>
            <a:r>
              <a:rPr lang="en-US" altLang="zh-CN" sz="3400">
                <a:latin typeface="Calibri" pitchFamily="34" charset="0"/>
              </a:rPr>
              <a:t>  Tricking a DNS server into installing a false IP address is called </a:t>
            </a:r>
            <a:r>
              <a:rPr lang="en-US" altLang="zh-CN" sz="3400" b="1">
                <a:solidFill>
                  <a:srgbClr val="FF0000"/>
                </a:solidFill>
                <a:latin typeface="Calibri" pitchFamily="34" charset="0"/>
              </a:rPr>
              <a:t>DNS spoofing</a:t>
            </a:r>
            <a:r>
              <a:rPr lang="en-US" altLang="zh-CN" sz="3400" b="1">
                <a:latin typeface="Calibri" pitchFamily="34" charset="0"/>
              </a:rPr>
              <a:t>. </a:t>
            </a:r>
          </a:p>
          <a:p>
            <a:endParaRPr lang="en-US" altLang="zh-CN" sz="3400" b="1">
              <a:latin typeface="Calibri" pitchFamily="34" charset="0"/>
            </a:endParaRPr>
          </a:p>
          <a:p>
            <a:pPr>
              <a:buFont typeface="Arial" charset="0"/>
              <a:buChar char="•"/>
            </a:pPr>
            <a:r>
              <a:rPr lang="en-US" altLang="zh-CN" sz="3400" b="1">
                <a:latin typeface="Calibri" pitchFamily="34" charset="0"/>
              </a:rPr>
              <a:t>  </a:t>
            </a:r>
            <a:r>
              <a:rPr lang="en-US" altLang="zh-CN" sz="3400">
                <a:latin typeface="Calibri" pitchFamily="34" charset="0"/>
              </a:rPr>
              <a:t>A cache that holds an intentionally false IP address like this is called a </a:t>
            </a:r>
            <a:r>
              <a:rPr lang="en-US" altLang="zh-CN" sz="3400" b="1">
                <a:solidFill>
                  <a:srgbClr val="FF0000"/>
                </a:solidFill>
                <a:latin typeface="Calibri" pitchFamily="34" charset="0"/>
              </a:rPr>
              <a:t>poisoned cache</a:t>
            </a:r>
            <a:r>
              <a:rPr lang="en-US" altLang="zh-CN" sz="3400" b="1">
                <a:latin typeface="Calibri" pitchFamily="34" charset="0"/>
              </a:rPr>
              <a:t>.</a:t>
            </a:r>
            <a:endParaRPr lang="zh-CN" altLang="en-US" sz="3400">
              <a:latin typeface="Calibri" pitchFamily="34"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lumMod val="75000"/>
                <a:lumOff val="25000"/>
              </a:schemeClr>
            </a:gs>
            <a:gs pos="100000">
              <a:schemeClr val="bg1"/>
            </a:gs>
          </a:gsLst>
          <a:path path="circle">
            <a:fillToRect l="50000" t="50000" r="50000" b="50000"/>
          </a:path>
        </a:gradFill>
        <a:effectLst/>
      </p:bgPr>
    </p:bg>
    <p:spTree>
      <p:nvGrpSpPr>
        <p:cNvPr id="1" name=""/>
        <p:cNvGrpSpPr/>
        <p:nvPr/>
      </p:nvGrpSpPr>
      <p:grpSpPr>
        <a:xfrm>
          <a:off x="0" y="0"/>
          <a:ext cx="0" cy="0"/>
          <a:chOff x="0" y="0"/>
          <a:chExt cx="0" cy="0"/>
        </a:xfrm>
      </p:grpSpPr>
      <p:sp>
        <p:nvSpPr>
          <p:cNvPr id="108" name="圆角矩形 107"/>
          <p:cNvSpPr/>
          <p:nvPr/>
        </p:nvSpPr>
        <p:spPr>
          <a:xfrm>
            <a:off x="611560" y="908720"/>
            <a:ext cx="7920880" cy="5184576"/>
          </a:xfrm>
          <a:prstGeom prst="roundRect">
            <a:avLst/>
          </a:prstGeom>
          <a:noFill/>
          <a:ln>
            <a:gradFill flip="none" rotWithShape="1">
              <a:gsLst>
                <a:gs pos="0">
                  <a:srgbClr val="A603AB"/>
                </a:gs>
                <a:gs pos="21001">
                  <a:srgbClr val="0819FB"/>
                </a:gs>
                <a:gs pos="35001">
                  <a:srgbClr val="1A8D48"/>
                </a:gs>
                <a:gs pos="52000">
                  <a:srgbClr val="FFFF00"/>
                </a:gs>
                <a:gs pos="73000">
                  <a:srgbClr val="EE3F17"/>
                </a:gs>
                <a:gs pos="88000">
                  <a:srgbClr val="E81766"/>
                </a:gs>
                <a:gs pos="100000">
                  <a:srgbClr val="A603AB"/>
                </a:gs>
              </a:gsLst>
              <a:path path="circle">
                <a:fillToRect l="100000" t="100000"/>
              </a:path>
              <a:tileRect r="-100000" b="-100000"/>
            </a:gra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dirty="0"/>
          </a:p>
        </p:txBody>
      </p:sp>
      <p:grpSp>
        <p:nvGrpSpPr>
          <p:cNvPr id="29701" name="组合 50"/>
          <p:cNvGrpSpPr>
            <a:grpSpLocks/>
          </p:cNvGrpSpPr>
          <p:nvPr/>
        </p:nvGrpSpPr>
        <p:grpSpPr bwMode="auto">
          <a:xfrm>
            <a:off x="0" y="-1760538"/>
            <a:ext cx="3522663" cy="3521076"/>
            <a:chOff x="1714480" y="1928802"/>
            <a:chExt cx="3522652" cy="3522652"/>
          </a:xfrm>
        </p:grpSpPr>
        <p:sp>
          <p:nvSpPr>
            <p:cNvPr id="46" name="饼形 45"/>
            <p:cNvSpPr/>
            <p:nvPr/>
          </p:nvSpPr>
          <p:spPr>
            <a:xfrm rot="5400000">
              <a:off x="1714480" y="1928801"/>
              <a:ext cx="3522652" cy="3522652"/>
            </a:xfrm>
            <a:prstGeom prst="pie">
              <a:avLst>
                <a:gd name="adj1" fmla="val 2685580"/>
                <a:gd name="adj2" fmla="val 541286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47" name="饼形 46"/>
            <p:cNvSpPr/>
            <p:nvPr/>
          </p:nvSpPr>
          <p:spPr>
            <a:xfrm rot="5400000">
              <a:off x="2082949" y="2305038"/>
              <a:ext cx="2769839" cy="2770179"/>
            </a:xfrm>
            <a:prstGeom prst="pie">
              <a:avLst>
                <a:gd name="adj1" fmla="val 2668053"/>
                <a:gd name="adj2" fmla="val 5410607"/>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48" name="饼形 47"/>
            <p:cNvSpPr/>
            <p:nvPr/>
          </p:nvSpPr>
          <p:spPr>
            <a:xfrm rot="5400000">
              <a:off x="2333888" y="2565390"/>
              <a:ext cx="2258435" cy="2259006"/>
            </a:xfrm>
            <a:prstGeom prst="pie">
              <a:avLst>
                <a:gd name="adj1" fmla="val 2668053"/>
                <a:gd name="adj2" fmla="val 5428353"/>
              </a:avLst>
            </a:prstGeom>
            <a:solidFill>
              <a:schemeClr val="bg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49" name="饼形 48"/>
            <p:cNvSpPr/>
            <p:nvPr/>
          </p:nvSpPr>
          <p:spPr>
            <a:xfrm rot="5400000">
              <a:off x="2570535" y="2811453"/>
              <a:ext cx="1769268" cy="1770056"/>
            </a:xfrm>
            <a:prstGeom prst="pie">
              <a:avLst>
                <a:gd name="adj1" fmla="val 2668053"/>
                <a:gd name="adj2" fmla="val 5446848"/>
              </a:avLst>
            </a:prstGeom>
            <a:solidFill>
              <a:srgbClr val="D0005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50" name="饼形 49"/>
            <p:cNvSpPr/>
            <p:nvPr/>
          </p:nvSpPr>
          <p:spPr>
            <a:xfrm rot="5400000">
              <a:off x="2737292" y="2965438"/>
              <a:ext cx="1457977" cy="1458908"/>
            </a:xfrm>
            <a:prstGeom prst="pie">
              <a:avLst>
                <a:gd name="adj1" fmla="val 2694295"/>
                <a:gd name="adj2" fmla="val 5447314"/>
              </a:avLst>
            </a:prstGeom>
            <a:solidFill>
              <a:srgbClr val="FF5BA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grpSp>
      <p:grpSp>
        <p:nvGrpSpPr>
          <p:cNvPr id="29702" name="组合 12"/>
          <p:cNvGrpSpPr>
            <a:grpSpLocks/>
          </p:cNvGrpSpPr>
          <p:nvPr/>
        </p:nvGrpSpPr>
        <p:grpSpPr bwMode="auto">
          <a:xfrm>
            <a:off x="7383463" y="0"/>
            <a:ext cx="3521075" cy="3522663"/>
            <a:chOff x="2805109" y="1930399"/>
            <a:chExt cx="3522652" cy="3522652"/>
          </a:xfrm>
        </p:grpSpPr>
        <p:sp>
          <p:nvSpPr>
            <p:cNvPr id="12" name="饼形 11"/>
            <p:cNvSpPr/>
            <p:nvPr/>
          </p:nvSpPr>
          <p:spPr>
            <a:xfrm rot="10800000">
              <a:off x="2805109" y="1930399"/>
              <a:ext cx="3522652" cy="3522652"/>
            </a:xfrm>
            <a:prstGeom prst="pie">
              <a:avLst>
                <a:gd name="adj1" fmla="val 2685580"/>
                <a:gd name="adj2" fmla="val 5412860"/>
              </a:avLst>
            </a:prstGeom>
            <a:solidFill>
              <a:srgbClr val="FF820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10" name="饼形 9"/>
            <p:cNvSpPr/>
            <p:nvPr/>
          </p:nvSpPr>
          <p:spPr>
            <a:xfrm rot="10800000">
              <a:off x="3181515" y="2298698"/>
              <a:ext cx="2769840" cy="2770179"/>
            </a:xfrm>
            <a:prstGeom prst="pie">
              <a:avLst>
                <a:gd name="adj1" fmla="val 2668053"/>
                <a:gd name="adj2" fmla="val 5410622"/>
              </a:avLst>
            </a:prstGeom>
            <a:solidFill>
              <a:srgbClr val="FF940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9" name="饼形 8"/>
            <p:cNvSpPr/>
            <p:nvPr/>
          </p:nvSpPr>
          <p:spPr>
            <a:xfrm rot="10800000">
              <a:off x="3432452" y="2549522"/>
              <a:ext cx="2258436" cy="2259006"/>
            </a:xfrm>
            <a:prstGeom prst="pie">
              <a:avLst>
                <a:gd name="adj1" fmla="val 2668053"/>
                <a:gd name="adj2" fmla="val 5428353"/>
              </a:avLst>
            </a:prstGeom>
            <a:solidFill>
              <a:srgbClr val="FFA62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8" name="饼形 7"/>
            <p:cNvSpPr/>
            <p:nvPr/>
          </p:nvSpPr>
          <p:spPr>
            <a:xfrm rot="10800000">
              <a:off x="3675449" y="2786059"/>
              <a:ext cx="1769267" cy="1770056"/>
            </a:xfrm>
            <a:prstGeom prst="pie">
              <a:avLst>
                <a:gd name="adj1" fmla="val 2668053"/>
                <a:gd name="adj2" fmla="val 5446848"/>
              </a:avLst>
            </a:prstGeom>
            <a:solidFill>
              <a:srgbClr val="F6B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7" name="饼形 6"/>
            <p:cNvSpPr/>
            <p:nvPr/>
          </p:nvSpPr>
          <p:spPr>
            <a:xfrm rot="10800000">
              <a:off x="3832681" y="2952746"/>
              <a:ext cx="1457978" cy="1458908"/>
            </a:xfrm>
            <a:prstGeom prst="pie">
              <a:avLst>
                <a:gd name="adj1" fmla="val 2694295"/>
                <a:gd name="adj2" fmla="val 5447314"/>
              </a:avLst>
            </a:prstGeom>
            <a:solidFill>
              <a:srgbClr val="FFCA2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grpSp>
      <p:grpSp>
        <p:nvGrpSpPr>
          <p:cNvPr id="29703" name="组合 21"/>
          <p:cNvGrpSpPr>
            <a:grpSpLocks/>
          </p:cNvGrpSpPr>
          <p:nvPr/>
        </p:nvGrpSpPr>
        <p:grpSpPr bwMode="auto">
          <a:xfrm>
            <a:off x="-1760538" y="0"/>
            <a:ext cx="3521076" cy="3522663"/>
            <a:chOff x="4786314" y="1928802"/>
            <a:chExt cx="3522652" cy="3522652"/>
          </a:xfrm>
        </p:grpSpPr>
        <p:sp>
          <p:nvSpPr>
            <p:cNvPr id="17" name="饼形 16"/>
            <p:cNvSpPr/>
            <p:nvPr/>
          </p:nvSpPr>
          <p:spPr>
            <a:xfrm rot="10800000" flipH="1">
              <a:off x="4786314" y="1928802"/>
              <a:ext cx="3522652" cy="3522652"/>
            </a:xfrm>
            <a:prstGeom prst="pie">
              <a:avLst>
                <a:gd name="adj1" fmla="val 2685580"/>
                <a:gd name="adj2" fmla="val 541286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18" name="饼形 17"/>
            <p:cNvSpPr/>
            <p:nvPr/>
          </p:nvSpPr>
          <p:spPr>
            <a:xfrm rot="10800000" flipH="1">
              <a:off x="5162720" y="2297101"/>
              <a:ext cx="2769839" cy="2770179"/>
            </a:xfrm>
            <a:prstGeom prst="pie">
              <a:avLst>
                <a:gd name="adj1" fmla="val 2668053"/>
                <a:gd name="adj2" fmla="val 5410622"/>
              </a:avLst>
            </a:prstGeom>
            <a:solidFill>
              <a:srgbClr val="8A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19" name="饼形 18"/>
            <p:cNvSpPr/>
            <p:nvPr/>
          </p:nvSpPr>
          <p:spPr>
            <a:xfrm rot="10800000" flipH="1">
              <a:off x="5423187" y="2547925"/>
              <a:ext cx="2258435" cy="2259006"/>
            </a:xfrm>
            <a:prstGeom prst="pie">
              <a:avLst>
                <a:gd name="adj1" fmla="val 2668053"/>
                <a:gd name="adj2" fmla="val 5428353"/>
              </a:avLst>
            </a:prstGeom>
            <a:solidFill>
              <a:srgbClr val="C4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20" name="饼形 19"/>
            <p:cNvSpPr/>
            <p:nvPr/>
          </p:nvSpPr>
          <p:spPr>
            <a:xfrm rot="10800000" flipH="1">
              <a:off x="5669359" y="2784462"/>
              <a:ext cx="1769268" cy="1770056"/>
            </a:xfrm>
            <a:prstGeom prst="pie">
              <a:avLst>
                <a:gd name="adj1" fmla="val 2668053"/>
                <a:gd name="adj2" fmla="val 5446848"/>
              </a:avLst>
            </a:prstGeom>
            <a:solidFill>
              <a:srgbClr val="F63B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21" name="饼形 20"/>
            <p:cNvSpPr/>
            <p:nvPr/>
          </p:nvSpPr>
          <p:spPr>
            <a:xfrm rot="10800000" flipH="1">
              <a:off x="5823416" y="2951149"/>
              <a:ext cx="1457977" cy="1458908"/>
            </a:xfrm>
            <a:prstGeom prst="pie">
              <a:avLst>
                <a:gd name="adj1" fmla="val 2694295"/>
                <a:gd name="adj2" fmla="val 5447314"/>
              </a:avLst>
            </a:prstGeom>
            <a:solidFill>
              <a:srgbClr val="FE612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grpSp>
      <p:grpSp>
        <p:nvGrpSpPr>
          <p:cNvPr id="29704" name="组合 29"/>
          <p:cNvGrpSpPr>
            <a:grpSpLocks/>
          </p:cNvGrpSpPr>
          <p:nvPr/>
        </p:nvGrpSpPr>
        <p:grpSpPr bwMode="auto">
          <a:xfrm>
            <a:off x="7383463" y="3335338"/>
            <a:ext cx="3521075" cy="3522662"/>
            <a:chOff x="1549414" y="1928802"/>
            <a:chExt cx="3522652" cy="3522652"/>
          </a:xfrm>
        </p:grpSpPr>
        <p:sp>
          <p:nvSpPr>
            <p:cNvPr id="25" name="饼形 24"/>
            <p:cNvSpPr/>
            <p:nvPr/>
          </p:nvSpPr>
          <p:spPr>
            <a:xfrm rot="10800000" flipV="1">
              <a:off x="1549414" y="1928802"/>
              <a:ext cx="3522652" cy="3522652"/>
            </a:xfrm>
            <a:prstGeom prst="pie">
              <a:avLst>
                <a:gd name="adj1" fmla="val 2685580"/>
                <a:gd name="adj2" fmla="val 5412860"/>
              </a:avLst>
            </a:prstGeom>
            <a:solidFill>
              <a:srgbClr val="017C9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26" name="饼形 25"/>
            <p:cNvSpPr/>
            <p:nvPr/>
          </p:nvSpPr>
          <p:spPr>
            <a:xfrm rot="10800000" flipV="1">
              <a:off x="1925820" y="2312976"/>
              <a:ext cx="2769840" cy="2770179"/>
            </a:xfrm>
            <a:prstGeom prst="pie">
              <a:avLst>
                <a:gd name="adj1" fmla="val 2668053"/>
                <a:gd name="adj2" fmla="val 5410622"/>
              </a:avLst>
            </a:prstGeom>
            <a:solidFill>
              <a:srgbClr val="0098A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27" name="饼形 26"/>
            <p:cNvSpPr/>
            <p:nvPr/>
          </p:nvSpPr>
          <p:spPr>
            <a:xfrm rot="10800000" flipV="1">
              <a:off x="2176757" y="2573325"/>
              <a:ext cx="2258436" cy="2259006"/>
            </a:xfrm>
            <a:prstGeom prst="pie">
              <a:avLst>
                <a:gd name="adj1" fmla="val 2668053"/>
                <a:gd name="adj2" fmla="val 5428353"/>
              </a:avLst>
            </a:prstGeom>
            <a:solidFill>
              <a:srgbClr val="00C4D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28" name="饼形 27"/>
            <p:cNvSpPr/>
            <p:nvPr/>
          </p:nvSpPr>
          <p:spPr>
            <a:xfrm rot="10800000" flipV="1">
              <a:off x="2419754" y="2825736"/>
              <a:ext cx="1769267" cy="1770058"/>
            </a:xfrm>
            <a:prstGeom prst="pie">
              <a:avLst>
                <a:gd name="adj1" fmla="val 2668053"/>
                <a:gd name="adj2" fmla="val 5446848"/>
              </a:avLst>
            </a:prstGeom>
            <a:solidFill>
              <a:srgbClr val="71FFD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29" name="饼形 28"/>
            <p:cNvSpPr/>
            <p:nvPr/>
          </p:nvSpPr>
          <p:spPr>
            <a:xfrm rot="10800000" flipV="1">
              <a:off x="2576986" y="2970199"/>
              <a:ext cx="1457978" cy="1458908"/>
            </a:xfrm>
            <a:prstGeom prst="pie">
              <a:avLst>
                <a:gd name="adj1" fmla="val 2694295"/>
                <a:gd name="adj2" fmla="val 5447314"/>
              </a:avLst>
            </a:prstGeom>
            <a:solidFill>
              <a:srgbClr val="A7FFE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grpSp>
      <p:grpSp>
        <p:nvGrpSpPr>
          <p:cNvPr id="29705" name="组合 36"/>
          <p:cNvGrpSpPr>
            <a:grpSpLocks/>
          </p:cNvGrpSpPr>
          <p:nvPr/>
        </p:nvGrpSpPr>
        <p:grpSpPr bwMode="auto">
          <a:xfrm>
            <a:off x="-1760538" y="3335338"/>
            <a:ext cx="3521076" cy="3522662"/>
            <a:chOff x="4643438" y="1928802"/>
            <a:chExt cx="3522652" cy="3522652"/>
          </a:xfrm>
        </p:grpSpPr>
        <p:sp>
          <p:nvSpPr>
            <p:cNvPr id="32" name="饼形 31"/>
            <p:cNvSpPr/>
            <p:nvPr/>
          </p:nvSpPr>
          <p:spPr>
            <a:xfrm rot="10800000" flipH="1" flipV="1">
              <a:off x="4643438" y="1928802"/>
              <a:ext cx="3522652" cy="3522652"/>
            </a:xfrm>
            <a:prstGeom prst="pie">
              <a:avLst>
                <a:gd name="adj1" fmla="val 2685580"/>
                <a:gd name="adj2" fmla="val 541286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33" name="饼形 32"/>
            <p:cNvSpPr/>
            <p:nvPr/>
          </p:nvSpPr>
          <p:spPr>
            <a:xfrm rot="10800000" flipH="1" flipV="1">
              <a:off x="5019844" y="2312976"/>
              <a:ext cx="2769839" cy="2770179"/>
            </a:xfrm>
            <a:prstGeom prst="pie">
              <a:avLst>
                <a:gd name="adj1" fmla="val 2668053"/>
                <a:gd name="adj2" fmla="val 5410607"/>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34" name="饼形 33"/>
            <p:cNvSpPr/>
            <p:nvPr/>
          </p:nvSpPr>
          <p:spPr>
            <a:xfrm rot="10800000" flipH="1" flipV="1">
              <a:off x="5280311" y="2573325"/>
              <a:ext cx="2258435" cy="2259006"/>
            </a:xfrm>
            <a:prstGeom prst="pie">
              <a:avLst>
                <a:gd name="adj1" fmla="val 2668053"/>
                <a:gd name="adj2" fmla="val 5428353"/>
              </a:avLst>
            </a:prstGeom>
            <a:solidFill>
              <a:schemeClr val="bg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35" name="饼形 34"/>
            <p:cNvSpPr/>
            <p:nvPr/>
          </p:nvSpPr>
          <p:spPr>
            <a:xfrm rot="10800000" flipH="1" flipV="1">
              <a:off x="5526483" y="2825736"/>
              <a:ext cx="1769268" cy="1770058"/>
            </a:xfrm>
            <a:prstGeom prst="pie">
              <a:avLst>
                <a:gd name="adj1" fmla="val 2668053"/>
                <a:gd name="adj2" fmla="val 5446848"/>
              </a:avLst>
            </a:prstGeom>
            <a:solidFill>
              <a:schemeClr val="bg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36" name="饼形 35"/>
            <p:cNvSpPr/>
            <p:nvPr/>
          </p:nvSpPr>
          <p:spPr>
            <a:xfrm rot="10800000" flipH="1" flipV="1">
              <a:off x="5680540" y="2970199"/>
              <a:ext cx="1457977" cy="1458908"/>
            </a:xfrm>
            <a:prstGeom prst="pie">
              <a:avLst>
                <a:gd name="adj1" fmla="val 2694295"/>
                <a:gd name="adj2" fmla="val 5447314"/>
              </a:avLst>
            </a:prstGeom>
            <a:solidFill>
              <a:schemeClr val="bg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grpSp>
      <p:grpSp>
        <p:nvGrpSpPr>
          <p:cNvPr id="29706" name="组合 37"/>
          <p:cNvGrpSpPr>
            <a:grpSpLocks/>
          </p:cNvGrpSpPr>
          <p:nvPr/>
        </p:nvGrpSpPr>
        <p:grpSpPr bwMode="auto">
          <a:xfrm rot="-5400000">
            <a:off x="5622131" y="5096670"/>
            <a:ext cx="3521075" cy="3522662"/>
            <a:chOff x="4643438" y="1928802"/>
            <a:chExt cx="3522652" cy="3522652"/>
          </a:xfrm>
        </p:grpSpPr>
        <p:sp>
          <p:nvSpPr>
            <p:cNvPr id="39" name="饼形 38"/>
            <p:cNvSpPr/>
            <p:nvPr/>
          </p:nvSpPr>
          <p:spPr>
            <a:xfrm rot="10800000" flipH="1" flipV="1">
              <a:off x="4643438" y="1928802"/>
              <a:ext cx="3522652" cy="3522652"/>
            </a:xfrm>
            <a:prstGeom prst="pie">
              <a:avLst>
                <a:gd name="adj1" fmla="val 2685580"/>
                <a:gd name="adj2" fmla="val 541286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40" name="饼形 39"/>
            <p:cNvSpPr/>
            <p:nvPr/>
          </p:nvSpPr>
          <p:spPr>
            <a:xfrm rot="10800000" flipH="1" flipV="1">
              <a:off x="5019846" y="2312977"/>
              <a:ext cx="2769840" cy="2770179"/>
            </a:xfrm>
            <a:prstGeom prst="pie">
              <a:avLst>
                <a:gd name="adj1" fmla="val 2668053"/>
                <a:gd name="adj2" fmla="val 5410607"/>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41" name="饼形 40"/>
            <p:cNvSpPr/>
            <p:nvPr/>
          </p:nvSpPr>
          <p:spPr>
            <a:xfrm rot="10800000" flipH="1" flipV="1">
              <a:off x="5280311" y="2573325"/>
              <a:ext cx="2258436" cy="2259006"/>
            </a:xfrm>
            <a:prstGeom prst="pie">
              <a:avLst>
                <a:gd name="adj1" fmla="val 2668053"/>
                <a:gd name="adj2" fmla="val 5428353"/>
              </a:avLst>
            </a:prstGeom>
            <a:solidFill>
              <a:schemeClr val="bg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42" name="饼形 41"/>
            <p:cNvSpPr/>
            <p:nvPr/>
          </p:nvSpPr>
          <p:spPr>
            <a:xfrm rot="10800000" flipH="1" flipV="1">
              <a:off x="5526484" y="2825737"/>
              <a:ext cx="1769267" cy="1770058"/>
            </a:xfrm>
            <a:prstGeom prst="pie">
              <a:avLst>
                <a:gd name="adj1" fmla="val 2668053"/>
                <a:gd name="adj2" fmla="val 5446848"/>
              </a:avLst>
            </a:prstGeom>
            <a:solidFill>
              <a:schemeClr val="bg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43" name="饼形 42"/>
            <p:cNvSpPr/>
            <p:nvPr/>
          </p:nvSpPr>
          <p:spPr>
            <a:xfrm rot="10800000" flipH="1" flipV="1">
              <a:off x="5680540" y="2970199"/>
              <a:ext cx="1457978" cy="1458908"/>
            </a:xfrm>
            <a:prstGeom prst="pie">
              <a:avLst>
                <a:gd name="adj1" fmla="val 2694295"/>
                <a:gd name="adj2" fmla="val 5447314"/>
              </a:avLst>
            </a:prstGeom>
            <a:solidFill>
              <a:schemeClr val="bg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grpSp>
      <p:grpSp>
        <p:nvGrpSpPr>
          <p:cNvPr id="29707" name="组合 66"/>
          <p:cNvGrpSpPr>
            <a:grpSpLocks/>
          </p:cNvGrpSpPr>
          <p:nvPr/>
        </p:nvGrpSpPr>
        <p:grpSpPr bwMode="auto">
          <a:xfrm>
            <a:off x="5621338" y="-1760538"/>
            <a:ext cx="3522662" cy="3521076"/>
            <a:chOff x="2798748" y="1928802"/>
            <a:chExt cx="3522652" cy="3522652"/>
          </a:xfrm>
        </p:grpSpPr>
        <p:sp>
          <p:nvSpPr>
            <p:cNvPr id="53" name="饼形 52"/>
            <p:cNvSpPr/>
            <p:nvPr/>
          </p:nvSpPr>
          <p:spPr>
            <a:xfrm rot="16200000" flipH="1">
              <a:off x="2798748" y="1928802"/>
              <a:ext cx="3522652" cy="3522652"/>
            </a:xfrm>
            <a:prstGeom prst="pie">
              <a:avLst>
                <a:gd name="adj1" fmla="val 2685580"/>
                <a:gd name="adj2" fmla="val 5412860"/>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54" name="饼形 53"/>
            <p:cNvSpPr/>
            <p:nvPr/>
          </p:nvSpPr>
          <p:spPr>
            <a:xfrm rot="16200000" flipH="1">
              <a:off x="3183092" y="2305038"/>
              <a:ext cx="2769839" cy="2770179"/>
            </a:xfrm>
            <a:prstGeom prst="pie">
              <a:avLst>
                <a:gd name="adj1" fmla="val 2668053"/>
                <a:gd name="adj2" fmla="val 5410607"/>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55" name="饼形 54"/>
            <p:cNvSpPr/>
            <p:nvPr/>
          </p:nvSpPr>
          <p:spPr>
            <a:xfrm rot="16200000" flipH="1">
              <a:off x="3443556" y="2565390"/>
              <a:ext cx="2258435" cy="2259006"/>
            </a:xfrm>
            <a:prstGeom prst="pie">
              <a:avLst>
                <a:gd name="adj1" fmla="val 2668053"/>
                <a:gd name="adj2" fmla="val 5428353"/>
              </a:avLst>
            </a:prstGeom>
            <a:solidFill>
              <a:srgbClr val="F4EE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56" name="饼形 55"/>
            <p:cNvSpPr/>
            <p:nvPr/>
          </p:nvSpPr>
          <p:spPr>
            <a:xfrm rot="16200000" flipH="1">
              <a:off x="3696078" y="2811451"/>
              <a:ext cx="1769268" cy="1770058"/>
            </a:xfrm>
            <a:prstGeom prst="pie">
              <a:avLst>
                <a:gd name="adj1" fmla="val 2668053"/>
                <a:gd name="adj2" fmla="val 5446848"/>
              </a:avLst>
            </a:prstGeom>
            <a:solidFill>
              <a:srgbClr val="BCFE2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57" name="饼形 56"/>
            <p:cNvSpPr/>
            <p:nvPr/>
          </p:nvSpPr>
          <p:spPr>
            <a:xfrm rot="16200000" flipH="1">
              <a:off x="3840610" y="2965439"/>
              <a:ext cx="1457977" cy="1458908"/>
            </a:xfrm>
            <a:prstGeom prst="pie">
              <a:avLst>
                <a:gd name="adj1" fmla="val 2666872"/>
                <a:gd name="adj2" fmla="val 5447314"/>
              </a:avLst>
            </a:prstGeom>
            <a:solidFill>
              <a:schemeClr val="accent3">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grpSp>
      <p:grpSp>
        <p:nvGrpSpPr>
          <p:cNvPr id="29708" name="组合 65"/>
          <p:cNvGrpSpPr>
            <a:grpSpLocks/>
          </p:cNvGrpSpPr>
          <p:nvPr/>
        </p:nvGrpSpPr>
        <p:grpSpPr bwMode="auto">
          <a:xfrm>
            <a:off x="0" y="5097463"/>
            <a:ext cx="3522663" cy="3521075"/>
            <a:chOff x="1357290" y="1285860"/>
            <a:chExt cx="3522652" cy="3522652"/>
          </a:xfrm>
        </p:grpSpPr>
        <p:sp>
          <p:nvSpPr>
            <p:cNvPr id="61" name="饼形 60"/>
            <p:cNvSpPr/>
            <p:nvPr/>
          </p:nvSpPr>
          <p:spPr>
            <a:xfrm rot="16200000" flipV="1">
              <a:off x="1357290" y="1285860"/>
              <a:ext cx="3522652" cy="3522652"/>
            </a:xfrm>
            <a:prstGeom prst="pie">
              <a:avLst>
                <a:gd name="adj1" fmla="val 2685580"/>
                <a:gd name="adj2" fmla="val 541286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62" name="饼形 61"/>
            <p:cNvSpPr/>
            <p:nvPr/>
          </p:nvSpPr>
          <p:spPr>
            <a:xfrm rot="16200000" flipV="1">
              <a:off x="1725759" y="1662096"/>
              <a:ext cx="2769840" cy="2770179"/>
            </a:xfrm>
            <a:prstGeom prst="pie">
              <a:avLst>
                <a:gd name="adj1" fmla="val 2668053"/>
                <a:gd name="adj2" fmla="val 5410607"/>
              </a:avLst>
            </a:prstGeom>
            <a:solidFill>
              <a:srgbClr val="8FCF0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63" name="饼形 62"/>
            <p:cNvSpPr/>
            <p:nvPr/>
          </p:nvSpPr>
          <p:spPr>
            <a:xfrm rot="16200000" flipV="1">
              <a:off x="1976698" y="1912918"/>
              <a:ext cx="2258436" cy="2259006"/>
            </a:xfrm>
            <a:prstGeom prst="pie">
              <a:avLst>
                <a:gd name="adj1" fmla="val 2668053"/>
                <a:gd name="adj2" fmla="val 5428353"/>
              </a:avLst>
            </a:prstGeom>
            <a:solidFill>
              <a:srgbClr val="BCFE2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64" name="饼形 63"/>
            <p:cNvSpPr/>
            <p:nvPr/>
          </p:nvSpPr>
          <p:spPr>
            <a:xfrm rot="16200000" flipV="1">
              <a:off x="2213345" y="2155805"/>
              <a:ext cx="1769267" cy="1770056"/>
            </a:xfrm>
            <a:prstGeom prst="pie">
              <a:avLst>
                <a:gd name="adj1" fmla="val 2668053"/>
                <a:gd name="adj2" fmla="val 5446848"/>
              </a:avLst>
            </a:prstGeom>
            <a:solidFill>
              <a:srgbClr val="E1FF9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65" name="饼形 64"/>
            <p:cNvSpPr/>
            <p:nvPr/>
          </p:nvSpPr>
          <p:spPr>
            <a:xfrm rot="16200000" flipV="1">
              <a:off x="2380102" y="2312967"/>
              <a:ext cx="1457978" cy="1458908"/>
            </a:xfrm>
            <a:prstGeom prst="pie">
              <a:avLst>
                <a:gd name="adj1" fmla="val 2694295"/>
                <a:gd name="adj2" fmla="val 5447314"/>
              </a:avLst>
            </a:prstGeom>
            <a:solidFill>
              <a:srgbClr val="ECFFC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grpSp>
      <p:grpSp>
        <p:nvGrpSpPr>
          <p:cNvPr id="29709" name="组合 106"/>
          <p:cNvGrpSpPr>
            <a:grpSpLocks/>
          </p:cNvGrpSpPr>
          <p:nvPr/>
        </p:nvGrpSpPr>
        <p:grpSpPr bwMode="auto">
          <a:xfrm rot="1361192">
            <a:off x="3829050" y="465138"/>
            <a:ext cx="1330325" cy="1331912"/>
            <a:chOff x="2800338" y="1920900"/>
            <a:chExt cx="3527423" cy="3532151"/>
          </a:xfrm>
        </p:grpSpPr>
        <p:grpSp>
          <p:nvGrpSpPr>
            <p:cNvPr id="29713" name="组合 70"/>
            <p:cNvGrpSpPr>
              <a:grpSpLocks/>
            </p:cNvGrpSpPr>
            <p:nvPr/>
          </p:nvGrpSpPr>
          <p:grpSpPr bwMode="auto">
            <a:xfrm>
              <a:off x="2805109" y="1930399"/>
              <a:ext cx="3522652" cy="3522652"/>
              <a:chOff x="2805109" y="1930399"/>
              <a:chExt cx="3522652" cy="3522652"/>
            </a:xfrm>
          </p:grpSpPr>
          <p:sp>
            <p:nvSpPr>
              <p:cNvPr id="72" name="饼形 71"/>
              <p:cNvSpPr/>
              <p:nvPr/>
            </p:nvSpPr>
            <p:spPr>
              <a:xfrm rot="10800000">
                <a:off x="2802125" y="1929807"/>
                <a:ext cx="3523214" cy="3523731"/>
              </a:xfrm>
              <a:prstGeom prst="pie">
                <a:avLst>
                  <a:gd name="adj1" fmla="val 2685580"/>
                  <a:gd name="adj2" fmla="val 5412860"/>
                </a:avLst>
              </a:prstGeom>
              <a:solidFill>
                <a:srgbClr val="FF820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73" name="饼形 72"/>
              <p:cNvSpPr/>
              <p:nvPr/>
            </p:nvSpPr>
            <p:spPr>
              <a:xfrm rot="10800000">
                <a:off x="3174322" y="2300771"/>
                <a:ext cx="2773950" cy="2770151"/>
              </a:xfrm>
              <a:prstGeom prst="pie">
                <a:avLst>
                  <a:gd name="adj1" fmla="val 2668053"/>
                  <a:gd name="adj2" fmla="val 5410622"/>
                </a:avLst>
              </a:prstGeom>
              <a:solidFill>
                <a:srgbClr val="FF940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74" name="饼形 73"/>
              <p:cNvSpPr/>
              <p:nvPr/>
            </p:nvSpPr>
            <p:spPr>
              <a:xfrm rot="10800000">
                <a:off x="3427031" y="2545763"/>
                <a:ext cx="2260414" cy="2260745"/>
              </a:xfrm>
              <a:prstGeom prst="pie">
                <a:avLst>
                  <a:gd name="adj1" fmla="val 2668053"/>
                  <a:gd name="adj2" fmla="val 5428353"/>
                </a:avLst>
              </a:prstGeom>
              <a:solidFill>
                <a:srgbClr val="FFA62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75" name="饼形 74"/>
              <p:cNvSpPr/>
              <p:nvPr/>
            </p:nvSpPr>
            <p:spPr>
              <a:xfrm rot="10800000">
                <a:off x="3671973" y="2781360"/>
                <a:ext cx="1767920" cy="1772390"/>
              </a:xfrm>
              <a:prstGeom prst="pie">
                <a:avLst>
                  <a:gd name="adj1" fmla="val 2668053"/>
                  <a:gd name="adj2" fmla="val 5446848"/>
                </a:avLst>
              </a:prstGeom>
              <a:solidFill>
                <a:srgbClr val="F6B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76" name="饼形 75"/>
              <p:cNvSpPr/>
              <p:nvPr/>
            </p:nvSpPr>
            <p:spPr>
              <a:xfrm rot="10800000">
                <a:off x="3824657" y="2951217"/>
                <a:ext cx="1460640" cy="1460853"/>
              </a:xfrm>
              <a:prstGeom prst="pie">
                <a:avLst>
                  <a:gd name="adj1" fmla="val 2694295"/>
                  <a:gd name="adj2" fmla="val 5447314"/>
                </a:avLst>
              </a:prstGeom>
              <a:solidFill>
                <a:srgbClr val="FFCA2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grpSp>
        <p:grpSp>
          <p:nvGrpSpPr>
            <p:cNvPr id="29714" name="组合 76"/>
            <p:cNvGrpSpPr>
              <a:grpSpLocks/>
            </p:cNvGrpSpPr>
            <p:nvPr/>
          </p:nvGrpSpPr>
          <p:grpSpPr bwMode="auto">
            <a:xfrm>
              <a:off x="2805100" y="1928802"/>
              <a:ext cx="3522652" cy="3522652"/>
              <a:chOff x="4786314" y="1928802"/>
              <a:chExt cx="3522652" cy="3522652"/>
            </a:xfrm>
          </p:grpSpPr>
          <p:sp>
            <p:nvSpPr>
              <p:cNvPr id="78" name="饼形 77"/>
              <p:cNvSpPr/>
              <p:nvPr/>
            </p:nvSpPr>
            <p:spPr>
              <a:xfrm rot="10800000" flipH="1">
                <a:off x="4783339" y="1929807"/>
                <a:ext cx="3523214" cy="3523731"/>
              </a:xfrm>
              <a:prstGeom prst="pie">
                <a:avLst>
                  <a:gd name="adj1" fmla="val 2685580"/>
                  <a:gd name="adj2" fmla="val 541286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79" name="饼形 78"/>
              <p:cNvSpPr/>
              <p:nvPr/>
            </p:nvSpPr>
            <p:spPr>
              <a:xfrm rot="10800000" flipH="1">
                <a:off x="5155536" y="2300771"/>
                <a:ext cx="2773950" cy="2770151"/>
              </a:xfrm>
              <a:prstGeom prst="pie">
                <a:avLst>
                  <a:gd name="adj1" fmla="val 2668053"/>
                  <a:gd name="adj2" fmla="val 5410622"/>
                </a:avLst>
              </a:prstGeom>
              <a:solidFill>
                <a:srgbClr val="8A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80" name="饼形 79"/>
              <p:cNvSpPr/>
              <p:nvPr/>
            </p:nvSpPr>
            <p:spPr>
              <a:xfrm rot="10800000" flipH="1">
                <a:off x="5417636" y="2546399"/>
                <a:ext cx="2260414" cy="2260747"/>
              </a:xfrm>
              <a:prstGeom prst="pie">
                <a:avLst>
                  <a:gd name="adj1" fmla="val 2668053"/>
                  <a:gd name="adj2" fmla="val 5428353"/>
                </a:avLst>
              </a:prstGeom>
              <a:solidFill>
                <a:srgbClr val="C4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81" name="饼形 80"/>
              <p:cNvSpPr/>
              <p:nvPr/>
            </p:nvSpPr>
            <p:spPr>
              <a:xfrm rot="10800000" flipH="1">
                <a:off x="5662578" y="2781996"/>
                <a:ext cx="1767920" cy="1772393"/>
              </a:xfrm>
              <a:prstGeom prst="pie">
                <a:avLst>
                  <a:gd name="adj1" fmla="val 2668053"/>
                  <a:gd name="adj2" fmla="val 5446848"/>
                </a:avLst>
              </a:prstGeom>
              <a:solidFill>
                <a:srgbClr val="F63B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82" name="饼形 81"/>
              <p:cNvSpPr/>
              <p:nvPr/>
            </p:nvSpPr>
            <p:spPr>
              <a:xfrm rot="10800000" flipH="1">
                <a:off x="5815263" y="2951852"/>
                <a:ext cx="1460640" cy="1460856"/>
              </a:xfrm>
              <a:prstGeom prst="pie">
                <a:avLst>
                  <a:gd name="adj1" fmla="val 2694295"/>
                  <a:gd name="adj2" fmla="val 5447314"/>
                </a:avLst>
              </a:prstGeom>
              <a:solidFill>
                <a:srgbClr val="FE612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grpSp>
        <p:grpSp>
          <p:nvGrpSpPr>
            <p:cNvPr id="29715" name="组合 94"/>
            <p:cNvGrpSpPr>
              <a:grpSpLocks/>
            </p:cNvGrpSpPr>
            <p:nvPr/>
          </p:nvGrpSpPr>
          <p:grpSpPr bwMode="auto">
            <a:xfrm>
              <a:off x="2800338" y="1920900"/>
              <a:ext cx="3522652" cy="3522652"/>
              <a:chOff x="1357290" y="1285860"/>
              <a:chExt cx="3522652" cy="3522652"/>
            </a:xfrm>
          </p:grpSpPr>
          <p:sp>
            <p:nvSpPr>
              <p:cNvPr id="102" name="饼形 101"/>
              <p:cNvSpPr/>
              <p:nvPr/>
            </p:nvSpPr>
            <p:spPr>
              <a:xfrm rot="16200000" flipV="1">
                <a:off x="1355571" y="1287256"/>
                <a:ext cx="3523731" cy="3523214"/>
              </a:xfrm>
              <a:prstGeom prst="pie">
                <a:avLst>
                  <a:gd name="adj1" fmla="val 2685580"/>
                  <a:gd name="adj2" fmla="val 541286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103" name="饼形 102"/>
              <p:cNvSpPr/>
              <p:nvPr/>
            </p:nvSpPr>
            <p:spPr>
              <a:xfrm rot="16200000" flipV="1">
                <a:off x="1722808" y="1662541"/>
                <a:ext cx="2774359" cy="2769742"/>
              </a:xfrm>
              <a:prstGeom prst="pie">
                <a:avLst>
                  <a:gd name="adj1" fmla="val 2668053"/>
                  <a:gd name="adj2" fmla="val 5410607"/>
                </a:avLst>
              </a:prstGeom>
              <a:solidFill>
                <a:srgbClr val="8FCF0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104" name="饼形 103"/>
              <p:cNvSpPr/>
              <p:nvPr/>
            </p:nvSpPr>
            <p:spPr>
              <a:xfrm rot="16200000" flipV="1">
                <a:off x="1970542" y="1911873"/>
                <a:ext cx="2260747" cy="2260411"/>
              </a:xfrm>
              <a:prstGeom prst="pie">
                <a:avLst>
                  <a:gd name="adj1" fmla="val 2668053"/>
                  <a:gd name="adj2" fmla="val 5428353"/>
                </a:avLst>
              </a:prstGeom>
              <a:solidFill>
                <a:srgbClr val="BCFE2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105" name="饼形 104"/>
              <p:cNvSpPr/>
              <p:nvPr/>
            </p:nvSpPr>
            <p:spPr>
              <a:xfrm rot="16200000" flipV="1">
                <a:off x="2212129" y="2155696"/>
                <a:ext cx="1768181" cy="1772131"/>
              </a:xfrm>
              <a:prstGeom prst="pie">
                <a:avLst>
                  <a:gd name="adj1" fmla="val 2668053"/>
                  <a:gd name="adj2" fmla="val 5446848"/>
                </a:avLst>
              </a:prstGeom>
              <a:solidFill>
                <a:srgbClr val="E1FF9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106" name="饼形 105"/>
              <p:cNvSpPr/>
              <p:nvPr/>
            </p:nvSpPr>
            <p:spPr>
              <a:xfrm rot="16200000" flipV="1">
                <a:off x="2375994" y="2314024"/>
                <a:ext cx="1460856" cy="1460638"/>
              </a:xfrm>
              <a:prstGeom prst="pie">
                <a:avLst>
                  <a:gd name="adj1" fmla="val 2694295"/>
                  <a:gd name="adj2" fmla="val 5447314"/>
                </a:avLst>
              </a:prstGeom>
              <a:solidFill>
                <a:srgbClr val="ECFFC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grpSp>
      </p:grpSp>
      <p:sp>
        <p:nvSpPr>
          <p:cNvPr id="77" name="矩形 76"/>
          <p:cNvSpPr/>
          <p:nvPr/>
        </p:nvSpPr>
        <p:spPr>
          <a:xfrm>
            <a:off x="5076056" y="1052736"/>
            <a:ext cx="3096344" cy="584775"/>
          </a:xfrm>
          <a:prstGeom prst="rect">
            <a:avLst/>
          </a:prstGeom>
        </p:spPr>
        <p:txBody>
          <a:bodyPr>
            <a:spAutoFit/>
          </a:bodyPr>
          <a:lstStyle/>
          <a:p>
            <a:pPr algn="ctr" fontAlgn="auto">
              <a:spcBef>
                <a:spcPts val="0"/>
              </a:spcBef>
              <a:spcAft>
                <a:spcPts val="0"/>
              </a:spcAft>
              <a:defRPr/>
            </a:pPr>
            <a:r>
              <a:rPr lang="en-US" altLang="zh-CN" sz="3200" b="1" dirty="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latin typeface="+mn-lt"/>
                <a:ea typeface="+mn-ea"/>
                <a:cs typeface="+mn-cs"/>
              </a:rPr>
              <a:t>Secure Naming</a:t>
            </a:r>
            <a:endParaRPr lang="zh-CN" altLang="en-US" sz="3200" b="1" dirty="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latin typeface="+mn-lt"/>
              <a:ea typeface="+mn-ea"/>
              <a:cs typeface="+mn-cs"/>
            </a:endParaRPr>
          </a:p>
        </p:txBody>
      </p:sp>
      <p:sp>
        <p:nvSpPr>
          <p:cNvPr id="84" name="Rectangle 3"/>
          <p:cNvSpPr txBox="1">
            <a:spLocks noChangeArrowheads="1"/>
          </p:cNvSpPr>
          <p:nvPr/>
        </p:nvSpPr>
        <p:spPr>
          <a:xfrm>
            <a:off x="611188" y="5084763"/>
            <a:ext cx="7812087" cy="504825"/>
          </a:xfrm>
          <a:prstGeom prst="rect">
            <a:avLst/>
          </a:prstGeom>
          <a:ln/>
        </p:spPr>
        <p:txBody>
          <a:bodyPr rIns="166398">
            <a:normAutofit fontScale="85000" lnSpcReduction="20000"/>
          </a:bodyPr>
          <a:lstStyle/>
          <a:p>
            <a:pPr marL="544513" indent="-487363" algn="ctr" fontAlgn="auto">
              <a:spcBef>
                <a:spcPct val="20000"/>
              </a:spcBef>
              <a:spcAft>
                <a:spcPts val="0"/>
              </a:spcAft>
              <a:buFont typeface="Arial" pitchFamily="34" charset="0"/>
              <a:buNone/>
              <a:defRPr/>
            </a:pPr>
            <a:r>
              <a:rPr lang="en-US" altLang="zh-CN" sz="3800" dirty="0">
                <a:solidFill>
                  <a:schemeClr val="tx1">
                    <a:tint val="75000"/>
                  </a:schemeClr>
                </a:solidFill>
                <a:ea typeface="宋体" charset="-122"/>
                <a:cs typeface="Arial" charset="0"/>
                <a:sym typeface="Arial" charset="0"/>
              </a:rPr>
              <a:t>How Trudy spoofs Alice’s ISP.</a:t>
            </a:r>
            <a:endParaRPr lang="en-US" altLang="zh-CN" sz="3800" dirty="0">
              <a:solidFill>
                <a:schemeClr val="tx1">
                  <a:tint val="75000"/>
                </a:schemeClr>
              </a:solidFill>
              <a:ea typeface="宋体" charset="-122"/>
              <a:cs typeface="+mn-cs"/>
              <a:sym typeface="Arial" charset="0"/>
            </a:endParaRPr>
          </a:p>
        </p:txBody>
      </p:sp>
      <p:pic>
        <p:nvPicPr>
          <p:cNvPr id="29712" name="Picture 4"/>
          <p:cNvPicPr>
            <a:picLocks noChangeAspect="1" noChangeArrowheads="1"/>
          </p:cNvPicPr>
          <p:nvPr/>
        </p:nvPicPr>
        <p:blipFill>
          <a:blip r:embed="rId2"/>
          <a:srcRect/>
          <a:stretch>
            <a:fillRect/>
          </a:stretch>
        </p:blipFill>
        <p:spPr bwMode="auto">
          <a:xfrm>
            <a:off x="650875" y="1628775"/>
            <a:ext cx="7808913" cy="331311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lumMod val="75000"/>
                <a:lumOff val="25000"/>
              </a:schemeClr>
            </a:gs>
            <a:gs pos="100000">
              <a:schemeClr val="bg1"/>
            </a:gs>
          </a:gsLst>
          <a:path path="circle">
            <a:fillToRect l="50000" t="50000" r="50000" b="50000"/>
          </a:path>
        </a:gradFill>
        <a:effectLst/>
      </p:bgPr>
    </p:bg>
    <p:spTree>
      <p:nvGrpSpPr>
        <p:cNvPr id="1" name=""/>
        <p:cNvGrpSpPr/>
        <p:nvPr/>
      </p:nvGrpSpPr>
      <p:grpSpPr>
        <a:xfrm>
          <a:off x="0" y="0"/>
          <a:ext cx="0" cy="0"/>
          <a:chOff x="0" y="0"/>
          <a:chExt cx="0" cy="0"/>
        </a:xfrm>
      </p:grpSpPr>
      <p:sp>
        <p:nvSpPr>
          <p:cNvPr id="108" name="圆角矩形 107"/>
          <p:cNvSpPr/>
          <p:nvPr/>
        </p:nvSpPr>
        <p:spPr>
          <a:xfrm>
            <a:off x="611560" y="908720"/>
            <a:ext cx="7920880" cy="5184576"/>
          </a:xfrm>
          <a:prstGeom prst="roundRect">
            <a:avLst/>
          </a:prstGeom>
          <a:noFill/>
          <a:ln>
            <a:gradFill flip="none" rotWithShape="1">
              <a:gsLst>
                <a:gs pos="0">
                  <a:srgbClr val="A603AB"/>
                </a:gs>
                <a:gs pos="21001">
                  <a:srgbClr val="0819FB"/>
                </a:gs>
                <a:gs pos="35001">
                  <a:srgbClr val="1A8D48"/>
                </a:gs>
                <a:gs pos="52000">
                  <a:srgbClr val="FFFF00"/>
                </a:gs>
                <a:gs pos="73000">
                  <a:srgbClr val="EE3F17"/>
                </a:gs>
                <a:gs pos="88000">
                  <a:srgbClr val="E81766"/>
                </a:gs>
                <a:gs pos="100000">
                  <a:srgbClr val="A603AB"/>
                </a:gs>
              </a:gsLst>
              <a:path path="circle">
                <a:fillToRect l="100000" t="100000"/>
              </a:path>
              <a:tileRect r="-100000" b="-100000"/>
            </a:gra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dirty="0"/>
          </a:p>
        </p:txBody>
      </p:sp>
      <p:grpSp>
        <p:nvGrpSpPr>
          <p:cNvPr id="30725" name="组合 50"/>
          <p:cNvGrpSpPr>
            <a:grpSpLocks/>
          </p:cNvGrpSpPr>
          <p:nvPr/>
        </p:nvGrpSpPr>
        <p:grpSpPr bwMode="auto">
          <a:xfrm>
            <a:off x="0" y="-1760538"/>
            <a:ext cx="3522663" cy="3521076"/>
            <a:chOff x="1714480" y="1928802"/>
            <a:chExt cx="3522652" cy="3522652"/>
          </a:xfrm>
        </p:grpSpPr>
        <p:sp>
          <p:nvSpPr>
            <p:cNvPr id="46" name="饼形 45"/>
            <p:cNvSpPr/>
            <p:nvPr/>
          </p:nvSpPr>
          <p:spPr>
            <a:xfrm rot="5400000">
              <a:off x="1714480" y="1928801"/>
              <a:ext cx="3522652" cy="3522652"/>
            </a:xfrm>
            <a:prstGeom prst="pie">
              <a:avLst>
                <a:gd name="adj1" fmla="val 2685580"/>
                <a:gd name="adj2" fmla="val 541286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47" name="饼形 46"/>
            <p:cNvSpPr/>
            <p:nvPr/>
          </p:nvSpPr>
          <p:spPr>
            <a:xfrm rot="5400000">
              <a:off x="2082949" y="2305038"/>
              <a:ext cx="2769839" cy="2770179"/>
            </a:xfrm>
            <a:prstGeom prst="pie">
              <a:avLst>
                <a:gd name="adj1" fmla="val 2668053"/>
                <a:gd name="adj2" fmla="val 5410607"/>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48" name="饼形 47"/>
            <p:cNvSpPr/>
            <p:nvPr/>
          </p:nvSpPr>
          <p:spPr>
            <a:xfrm rot="5400000">
              <a:off x="2333888" y="2565390"/>
              <a:ext cx="2258435" cy="2259006"/>
            </a:xfrm>
            <a:prstGeom prst="pie">
              <a:avLst>
                <a:gd name="adj1" fmla="val 2668053"/>
                <a:gd name="adj2" fmla="val 5428353"/>
              </a:avLst>
            </a:prstGeom>
            <a:solidFill>
              <a:schemeClr val="bg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49" name="饼形 48"/>
            <p:cNvSpPr/>
            <p:nvPr/>
          </p:nvSpPr>
          <p:spPr>
            <a:xfrm rot="5400000">
              <a:off x="2570535" y="2811453"/>
              <a:ext cx="1769268" cy="1770056"/>
            </a:xfrm>
            <a:prstGeom prst="pie">
              <a:avLst>
                <a:gd name="adj1" fmla="val 2668053"/>
                <a:gd name="adj2" fmla="val 5446848"/>
              </a:avLst>
            </a:prstGeom>
            <a:solidFill>
              <a:srgbClr val="D0005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50" name="饼形 49"/>
            <p:cNvSpPr/>
            <p:nvPr/>
          </p:nvSpPr>
          <p:spPr>
            <a:xfrm rot="5400000">
              <a:off x="2737292" y="2965438"/>
              <a:ext cx="1457977" cy="1458908"/>
            </a:xfrm>
            <a:prstGeom prst="pie">
              <a:avLst>
                <a:gd name="adj1" fmla="val 2694295"/>
                <a:gd name="adj2" fmla="val 5447314"/>
              </a:avLst>
            </a:prstGeom>
            <a:solidFill>
              <a:srgbClr val="FF5BA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grpSp>
      <p:grpSp>
        <p:nvGrpSpPr>
          <p:cNvPr id="30726" name="组合 12"/>
          <p:cNvGrpSpPr>
            <a:grpSpLocks/>
          </p:cNvGrpSpPr>
          <p:nvPr/>
        </p:nvGrpSpPr>
        <p:grpSpPr bwMode="auto">
          <a:xfrm>
            <a:off x="7383463" y="0"/>
            <a:ext cx="3521075" cy="3522663"/>
            <a:chOff x="2805109" y="1930399"/>
            <a:chExt cx="3522652" cy="3522652"/>
          </a:xfrm>
        </p:grpSpPr>
        <p:sp>
          <p:nvSpPr>
            <p:cNvPr id="12" name="饼形 11"/>
            <p:cNvSpPr/>
            <p:nvPr/>
          </p:nvSpPr>
          <p:spPr>
            <a:xfrm rot="10800000">
              <a:off x="2805109" y="1930399"/>
              <a:ext cx="3522652" cy="3522652"/>
            </a:xfrm>
            <a:prstGeom prst="pie">
              <a:avLst>
                <a:gd name="adj1" fmla="val 2685580"/>
                <a:gd name="adj2" fmla="val 5412860"/>
              </a:avLst>
            </a:prstGeom>
            <a:solidFill>
              <a:srgbClr val="FF820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10" name="饼形 9"/>
            <p:cNvSpPr/>
            <p:nvPr/>
          </p:nvSpPr>
          <p:spPr>
            <a:xfrm rot="10800000">
              <a:off x="3181515" y="2298698"/>
              <a:ext cx="2769840" cy="2770179"/>
            </a:xfrm>
            <a:prstGeom prst="pie">
              <a:avLst>
                <a:gd name="adj1" fmla="val 2668053"/>
                <a:gd name="adj2" fmla="val 5410622"/>
              </a:avLst>
            </a:prstGeom>
            <a:solidFill>
              <a:srgbClr val="FF940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9" name="饼形 8"/>
            <p:cNvSpPr/>
            <p:nvPr/>
          </p:nvSpPr>
          <p:spPr>
            <a:xfrm rot="10800000">
              <a:off x="3432452" y="2549522"/>
              <a:ext cx="2258436" cy="2259006"/>
            </a:xfrm>
            <a:prstGeom prst="pie">
              <a:avLst>
                <a:gd name="adj1" fmla="val 2668053"/>
                <a:gd name="adj2" fmla="val 5428353"/>
              </a:avLst>
            </a:prstGeom>
            <a:solidFill>
              <a:srgbClr val="FFA62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8" name="饼形 7"/>
            <p:cNvSpPr/>
            <p:nvPr/>
          </p:nvSpPr>
          <p:spPr>
            <a:xfrm rot="10800000">
              <a:off x="3675449" y="2786059"/>
              <a:ext cx="1769267" cy="1770056"/>
            </a:xfrm>
            <a:prstGeom prst="pie">
              <a:avLst>
                <a:gd name="adj1" fmla="val 2668053"/>
                <a:gd name="adj2" fmla="val 5446848"/>
              </a:avLst>
            </a:prstGeom>
            <a:solidFill>
              <a:srgbClr val="F6B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7" name="饼形 6"/>
            <p:cNvSpPr/>
            <p:nvPr/>
          </p:nvSpPr>
          <p:spPr>
            <a:xfrm rot="10800000">
              <a:off x="3832681" y="2952746"/>
              <a:ext cx="1457978" cy="1458908"/>
            </a:xfrm>
            <a:prstGeom prst="pie">
              <a:avLst>
                <a:gd name="adj1" fmla="val 2694295"/>
                <a:gd name="adj2" fmla="val 5447314"/>
              </a:avLst>
            </a:prstGeom>
            <a:solidFill>
              <a:srgbClr val="FFCA2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grpSp>
      <p:grpSp>
        <p:nvGrpSpPr>
          <p:cNvPr id="30727" name="组合 21"/>
          <p:cNvGrpSpPr>
            <a:grpSpLocks/>
          </p:cNvGrpSpPr>
          <p:nvPr/>
        </p:nvGrpSpPr>
        <p:grpSpPr bwMode="auto">
          <a:xfrm>
            <a:off x="-1760538" y="0"/>
            <a:ext cx="3521076" cy="3522663"/>
            <a:chOff x="4786314" y="1928802"/>
            <a:chExt cx="3522652" cy="3522652"/>
          </a:xfrm>
        </p:grpSpPr>
        <p:sp>
          <p:nvSpPr>
            <p:cNvPr id="17" name="饼形 16"/>
            <p:cNvSpPr/>
            <p:nvPr/>
          </p:nvSpPr>
          <p:spPr>
            <a:xfrm rot="10800000" flipH="1">
              <a:off x="4786314" y="1928802"/>
              <a:ext cx="3522652" cy="3522652"/>
            </a:xfrm>
            <a:prstGeom prst="pie">
              <a:avLst>
                <a:gd name="adj1" fmla="val 2685580"/>
                <a:gd name="adj2" fmla="val 541286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18" name="饼形 17"/>
            <p:cNvSpPr/>
            <p:nvPr/>
          </p:nvSpPr>
          <p:spPr>
            <a:xfrm rot="10800000" flipH="1">
              <a:off x="5162720" y="2297101"/>
              <a:ext cx="2769839" cy="2770179"/>
            </a:xfrm>
            <a:prstGeom prst="pie">
              <a:avLst>
                <a:gd name="adj1" fmla="val 2668053"/>
                <a:gd name="adj2" fmla="val 5410622"/>
              </a:avLst>
            </a:prstGeom>
            <a:solidFill>
              <a:srgbClr val="8A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19" name="饼形 18"/>
            <p:cNvSpPr/>
            <p:nvPr/>
          </p:nvSpPr>
          <p:spPr>
            <a:xfrm rot="10800000" flipH="1">
              <a:off x="5423187" y="2547925"/>
              <a:ext cx="2258435" cy="2259006"/>
            </a:xfrm>
            <a:prstGeom prst="pie">
              <a:avLst>
                <a:gd name="adj1" fmla="val 2668053"/>
                <a:gd name="adj2" fmla="val 5428353"/>
              </a:avLst>
            </a:prstGeom>
            <a:solidFill>
              <a:srgbClr val="C4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20" name="饼形 19"/>
            <p:cNvSpPr/>
            <p:nvPr/>
          </p:nvSpPr>
          <p:spPr>
            <a:xfrm rot="10800000" flipH="1">
              <a:off x="5669359" y="2784462"/>
              <a:ext cx="1769268" cy="1770056"/>
            </a:xfrm>
            <a:prstGeom prst="pie">
              <a:avLst>
                <a:gd name="adj1" fmla="val 2668053"/>
                <a:gd name="adj2" fmla="val 5446848"/>
              </a:avLst>
            </a:prstGeom>
            <a:solidFill>
              <a:srgbClr val="F63B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21" name="饼形 20"/>
            <p:cNvSpPr/>
            <p:nvPr/>
          </p:nvSpPr>
          <p:spPr>
            <a:xfrm rot="10800000" flipH="1">
              <a:off x="5823416" y="2951149"/>
              <a:ext cx="1457977" cy="1458908"/>
            </a:xfrm>
            <a:prstGeom prst="pie">
              <a:avLst>
                <a:gd name="adj1" fmla="val 2694295"/>
                <a:gd name="adj2" fmla="val 5447314"/>
              </a:avLst>
            </a:prstGeom>
            <a:solidFill>
              <a:srgbClr val="FE612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grpSp>
      <p:grpSp>
        <p:nvGrpSpPr>
          <p:cNvPr id="30728" name="组合 29"/>
          <p:cNvGrpSpPr>
            <a:grpSpLocks/>
          </p:cNvGrpSpPr>
          <p:nvPr/>
        </p:nvGrpSpPr>
        <p:grpSpPr bwMode="auto">
          <a:xfrm>
            <a:off x="7383463" y="3335338"/>
            <a:ext cx="3521075" cy="3522662"/>
            <a:chOff x="1549414" y="1928802"/>
            <a:chExt cx="3522652" cy="3522652"/>
          </a:xfrm>
        </p:grpSpPr>
        <p:sp>
          <p:nvSpPr>
            <p:cNvPr id="25" name="饼形 24"/>
            <p:cNvSpPr/>
            <p:nvPr/>
          </p:nvSpPr>
          <p:spPr>
            <a:xfrm rot="10800000" flipV="1">
              <a:off x="1549414" y="1928802"/>
              <a:ext cx="3522652" cy="3522652"/>
            </a:xfrm>
            <a:prstGeom prst="pie">
              <a:avLst>
                <a:gd name="adj1" fmla="val 2685580"/>
                <a:gd name="adj2" fmla="val 5412860"/>
              </a:avLst>
            </a:prstGeom>
            <a:solidFill>
              <a:srgbClr val="017C9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26" name="饼形 25"/>
            <p:cNvSpPr/>
            <p:nvPr/>
          </p:nvSpPr>
          <p:spPr>
            <a:xfrm rot="10800000" flipV="1">
              <a:off x="1925820" y="2312976"/>
              <a:ext cx="2769840" cy="2770179"/>
            </a:xfrm>
            <a:prstGeom prst="pie">
              <a:avLst>
                <a:gd name="adj1" fmla="val 2668053"/>
                <a:gd name="adj2" fmla="val 5410622"/>
              </a:avLst>
            </a:prstGeom>
            <a:solidFill>
              <a:srgbClr val="0098A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27" name="饼形 26"/>
            <p:cNvSpPr/>
            <p:nvPr/>
          </p:nvSpPr>
          <p:spPr>
            <a:xfrm rot="10800000" flipV="1">
              <a:off x="2176757" y="2573325"/>
              <a:ext cx="2258436" cy="2259006"/>
            </a:xfrm>
            <a:prstGeom prst="pie">
              <a:avLst>
                <a:gd name="adj1" fmla="val 2668053"/>
                <a:gd name="adj2" fmla="val 5428353"/>
              </a:avLst>
            </a:prstGeom>
            <a:solidFill>
              <a:srgbClr val="00C4D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28" name="饼形 27"/>
            <p:cNvSpPr/>
            <p:nvPr/>
          </p:nvSpPr>
          <p:spPr>
            <a:xfrm rot="10800000" flipV="1">
              <a:off x="2419754" y="2825736"/>
              <a:ext cx="1769267" cy="1770058"/>
            </a:xfrm>
            <a:prstGeom prst="pie">
              <a:avLst>
                <a:gd name="adj1" fmla="val 2668053"/>
                <a:gd name="adj2" fmla="val 5446848"/>
              </a:avLst>
            </a:prstGeom>
            <a:solidFill>
              <a:srgbClr val="71FFD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29" name="饼形 28"/>
            <p:cNvSpPr/>
            <p:nvPr/>
          </p:nvSpPr>
          <p:spPr>
            <a:xfrm rot="10800000" flipV="1">
              <a:off x="2576986" y="2970199"/>
              <a:ext cx="1457978" cy="1458908"/>
            </a:xfrm>
            <a:prstGeom prst="pie">
              <a:avLst>
                <a:gd name="adj1" fmla="val 2694295"/>
                <a:gd name="adj2" fmla="val 5447314"/>
              </a:avLst>
            </a:prstGeom>
            <a:solidFill>
              <a:srgbClr val="A7FFE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grpSp>
      <p:grpSp>
        <p:nvGrpSpPr>
          <p:cNvPr id="30729" name="组合 36"/>
          <p:cNvGrpSpPr>
            <a:grpSpLocks/>
          </p:cNvGrpSpPr>
          <p:nvPr/>
        </p:nvGrpSpPr>
        <p:grpSpPr bwMode="auto">
          <a:xfrm>
            <a:off x="-1760538" y="3335338"/>
            <a:ext cx="3521076" cy="3522662"/>
            <a:chOff x="4643438" y="1928802"/>
            <a:chExt cx="3522652" cy="3522652"/>
          </a:xfrm>
        </p:grpSpPr>
        <p:sp>
          <p:nvSpPr>
            <p:cNvPr id="32" name="饼形 31"/>
            <p:cNvSpPr/>
            <p:nvPr/>
          </p:nvSpPr>
          <p:spPr>
            <a:xfrm rot="10800000" flipH="1" flipV="1">
              <a:off x="4643438" y="1928802"/>
              <a:ext cx="3522652" cy="3522652"/>
            </a:xfrm>
            <a:prstGeom prst="pie">
              <a:avLst>
                <a:gd name="adj1" fmla="val 2685580"/>
                <a:gd name="adj2" fmla="val 541286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33" name="饼形 32"/>
            <p:cNvSpPr/>
            <p:nvPr/>
          </p:nvSpPr>
          <p:spPr>
            <a:xfrm rot="10800000" flipH="1" flipV="1">
              <a:off x="5019844" y="2312976"/>
              <a:ext cx="2769839" cy="2770179"/>
            </a:xfrm>
            <a:prstGeom prst="pie">
              <a:avLst>
                <a:gd name="adj1" fmla="val 2668053"/>
                <a:gd name="adj2" fmla="val 5410607"/>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34" name="饼形 33"/>
            <p:cNvSpPr/>
            <p:nvPr/>
          </p:nvSpPr>
          <p:spPr>
            <a:xfrm rot="10800000" flipH="1" flipV="1">
              <a:off x="5280311" y="2573325"/>
              <a:ext cx="2258435" cy="2259006"/>
            </a:xfrm>
            <a:prstGeom prst="pie">
              <a:avLst>
                <a:gd name="adj1" fmla="val 2668053"/>
                <a:gd name="adj2" fmla="val 5428353"/>
              </a:avLst>
            </a:prstGeom>
            <a:solidFill>
              <a:schemeClr val="bg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35" name="饼形 34"/>
            <p:cNvSpPr/>
            <p:nvPr/>
          </p:nvSpPr>
          <p:spPr>
            <a:xfrm rot="10800000" flipH="1" flipV="1">
              <a:off x="5526483" y="2825736"/>
              <a:ext cx="1769268" cy="1770058"/>
            </a:xfrm>
            <a:prstGeom prst="pie">
              <a:avLst>
                <a:gd name="adj1" fmla="val 2668053"/>
                <a:gd name="adj2" fmla="val 5446848"/>
              </a:avLst>
            </a:prstGeom>
            <a:solidFill>
              <a:schemeClr val="bg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36" name="饼形 35"/>
            <p:cNvSpPr/>
            <p:nvPr/>
          </p:nvSpPr>
          <p:spPr>
            <a:xfrm rot="10800000" flipH="1" flipV="1">
              <a:off x="5680540" y="2970199"/>
              <a:ext cx="1457977" cy="1458908"/>
            </a:xfrm>
            <a:prstGeom prst="pie">
              <a:avLst>
                <a:gd name="adj1" fmla="val 2694295"/>
                <a:gd name="adj2" fmla="val 5447314"/>
              </a:avLst>
            </a:prstGeom>
            <a:solidFill>
              <a:schemeClr val="bg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grpSp>
      <p:grpSp>
        <p:nvGrpSpPr>
          <p:cNvPr id="30730" name="组合 37"/>
          <p:cNvGrpSpPr>
            <a:grpSpLocks/>
          </p:cNvGrpSpPr>
          <p:nvPr/>
        </p:nvGrpSpPr>
        <p:grpSpPr bwMode="auto">
          <a:xfrm rot="-5400000">
            <a:off x="5622131" y="5096670"/>
            <a:ext cx="3521075" cy="3522662"/>
            <a:chOff x="4643438" y="1928802"/>
            <a:chExt cx="3522652" cy="3522652"/>
          </a:xfrm>
        </p:grpSpPr>
        <p:sp>
          <p:nvSpPr>
            <p:cNvPr id="39" name="饼形 38"/>
            <p:cNvSpPr/>
            <p:nvPr/>
          </p:nvSpPr>
          <p:spPr>
            <a:xfrm rot="10800000" flipH="1" flipV="1">
              <a:off x="4643438" y="1928802"/>
              <a:ext cx="3522652" cy="3522652"/>
            </a:xfrm>
            <a:prstGeom prst="pie">
              <a:avLst>
                <a:gd name="adj1" fmla="val 2685580"/>
                <a:gd name="adj2" fmla="val 541286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40" name="饼形 39"/>
            <p:cNvSpPr/>
            <p:nvPr/>
          </p:nvSpPr>
          <p:spPr>
            <a:xfrm rot="10800000" flipH="1" flipV="1">
              <a:off x="5019846" y="2312977"/>
              <a:ext cx="2769840" cy="2770179"/>
            </a:xfrm>
            <a:prstGeom prst="pie">
              <a:avLst>
                <a:gd name="adj1" fmla="val 2668053"/>
                <a:gd name="adj2" fmla="val 5410607"/>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41" name="饼形 40"/>
            <p:cNvSpPr/>
            <p:nvPr/>
          </p:nvSpPr>
          <p:spPr>
            <a:xfrm rot="10800000" flipH="1" flipV="1">
              <a:off x="5280311" y="2573325"/>
              <a:ext cx="2258436" cy="2259006"/>
            </a:xfrm>
            <a:prstGeom prst="pie">
              <a:avLst>
                <a:gd name="adj1" fmla="val 2668053"/>
                <a:gd name="adj2" fmla="val 5428353"/>
              </a:avLst>
            </a:prstGeom>
            <a:solidFill>
              <a:schemeClr val="bg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42" name="饼形 41"/>
            <p:cNvSpPr/>
            <p:nvPr/>
          </p:nvSpPr>
          <p:spPr>
            <a:xfrm rot="10800000" flipH="1" flipV="1">
              <a:off x="5526484" y="2825737"/>
              <a:ext cx="1769267" cy="1770058"/>
            </a:xfrm>
            <a:prstGeom prst="pie">
              <a:avLst>
                <a:gd name="adj1" fmla="val 2668053"/>
                <a:gd name="adj2" fmla="val 5446848"/>
              </a:avLst>
            </a:prstGeom>
            <a:solidFill>
              <a:schemeClr val="bg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43" name="饼形 42"/>
            <p:cNvSpPr/>
            <p:nvPr/>
          </p:nvSpPr>
          <p:spPr>
            <a:xfrm rot="10800000" flipH="1" flipV="1">
              <a:off x="5680540" y="2970199"/>
              <a:ext cx="1457978" cy="1458908"/>
            </a:xfrm>
            <a:prstGeom prst="pie">
              <a:avLst>
                <a:gd name="adj1" fmla="val 2694295"/>
                <a:gd name="adj2" fmla="val 5447314"/>
              </a:avLst>
            </a:prstGeom>
            <a:solidFill>
              <a:schemeClr val="bg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grpSp>
      <p:grpSp>
        <p:nvGrpSpPr>
          <p:cNvPr id="30731" name="组合 66"/>
          <p:cNvGrpSpPr>
            <a:grpSpLocks/>
          </p:cNvGrpSpPr>
          <p:nvPr/>
        </p:nvGrpSpPr>
        <p:grpSpPr bwMode="auto">
          <a:xfrm>
            <a:off x="5621338" y="-1760538"/>
            <a:ext cx="3522662" cy="3521076"/>
            <a:chOff x="2798748" y="1928802"/>
            <a:chExt cx="3522652" cy="3522652"/>
          </a:xfrm>
        </p:grpSpPr>
        <p:sp>
          <p:nvSpPr>
            <p:cNvPr id="53" name="饼形 52"/>
            <p:cNvSpPr/>
            <p:nvPr/>
          </p:nvSpPr>
          <p:spPr>
            <a:xfrm rot="16200000" flipH="1">
              <a:off x="2798748" y="1928802"/>
              <a:ext cx="3522652" cy="3522652"/>
            </a:xfrm>
            <a:prstGeom prst="pie">
              <a:avLst>
                <a:gd name="adj1" fmla="val 2685580"/>
                <a:gd name="adj2" fmla="val 5412860"/>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54" name="饼形 53"/>
            <p:cNvSpPr/>
            <p:nvPr/>
          </p:nvSpPr>
          <p:spPr>
            <a:xfrm rot="16200000" flipH="1">
              <a:off x="3183092" y="2305038"/>
              <a:ext cx="2769839" cy="2770179"/>
            </a:xfrm>
            <a:prstGeom prst="pie">
              <a:avLst>
                <a:gd name="adj1" fmla="val 2668053"/>
                <a:gd name="adj2" fmla="val 5410607"/>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55" name="饼形 54"/>
            <p:cNvSpPr/>
            <p:nvPr/>
          </p:nvSpPr>
          <p:spPr>
            <a:xfrm rot="16200000" flipH="1">
              <a:off x="3443556" y="2565390"/>
              <a:ext cx="2258435" cy="2259006"/>
            </a:xfrm>
            <a:prstGeom prst="pie">
              <a:avLst>
                <a:gd name="adj1" fmla="val 2668053"/>
                <a:gd name="adj2" fmla="val 5428353"/>
              </a:avLst>
            </a:prstGeom>
            <a:solidFill>
              <a:srgbClr val="F4EE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56" name="饼形 55"/>
            <p:cNvSpPr/>
            <p:nvPr/>
          </p:nvSpPr>
          <p:spPr>
            <a:xfrm rot="16200000" flipH="1">
              <a:off x="3696078" y="2811451"/>
              <a:ext cx="1769268" cy="1770058"/>
            </a:xfrm>
            <a:prstGeom prst="pie">
              <a:avLst>
                <a:gd name="adj1" fmla="val 2668053"/>
                <a:gd name="adj2" fmla="val 5446848"/>
              </a:avLst>
            </a:prstGeom>
            <a:solidFill>
              <a:srgbClr val="BCFE2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57" name="饼形 56"/>
            <p:cNvSpPr/>
            <p:nvPr/>
          </p:nvSpPr>
          <p:spPr>
            <a:xfrm rot="16200000" flipH="1">
              <a:off x="3840610" y="2965439"/>
              <a:ext cx="1457977" cy="1458908"/>
            </a:xfrm>
            <a:prstGeom prst="pie">
              <a:avLst>
                <a:gd name="adj1" fmla="val 2666872"/>
                <a:gd name="adj2" fmla="val 5447314"/>
              </a:avLst>
            </a:prstGeom>
            <a:solidFill>
              <a:schemeClr val="accent3">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grpSp>
      <p:grpSp>
        <p:nvGrpSpPr>
          <p:cNvPr id="30732" name="组合 65"/>
          <p:cNvGrpSpPr>
            <a:grpSpLocks/>
          </p:cNvGrpSpPr>
          <p:nvPr/>
        </p:nvGrpSpPr>
        <p:grpSpPr bwMode="auto">
          <a:xfrm>
            <a:off x="0" y="5097463"/>
            <a:ext cx="3522663" cy="3521075"/>
            <a:chOff x="1357290" y="1285860"/>
            <a:chExt cx="3522652" cy="3522652"/>
          </a:xfrm>
        </p:grpSpPr>
        <p:sp>
          <p:nvSpPr>
            <p:cNvPr id="61" name="饼形 60"/>
            <p:cNvSpPr/>
            <p:nvPr/>
          </p:nvSpPr>
          <p:spPr>
            <a:xfrm rot="16200000" flipV="1">
              <a:off x="1357290" y="1285860"/>
              <a:ext cx="3522652" cy="3522652"/>
            </a:xfrm>
            <a:prstGeom prst="pie">
              <a:avLst>
                <a:gd name="adj1" fmla="val 2685580"/>
                <a:gd name="adj2" fmla="val 541286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62" name="饼形 61"/>
            <p:cNvSpPr/>
            <p:nvPr/>
          </p:nvSpPr>
          <p:spPr>
            <a:xfrm rot="16200000" flipV="1">
              <a:off x="1725759" y="1662096"/>
              <a:ext cx="2769840" cy="2770179"/>
            </a:xfrm>
            <a:prstGeom prst="pie">
              <a:avLst>
                <a:gd name="adj1" fmla="val 2668053"/>
                <a:gd name="adj2" fmla="val 5410607"/>
              </a:avLst>
            </a:prstGeom>
            <a:solidFill>
              <a:srgbClr val="8FCF0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63" name="饼形 62"/>
            <p:cNvSpPr/>
            <p:nvPr/>
          </p:nvSpPr>
          <p:spPr>
            <a:xfrm rot="16200000" flipV="1">
              <a:off x="1976698" y="1912918"/>
              <a:ext cx="2258436" cy="2259006"/>
            </a:xfrm>
            <a:prstGeom prst="pie">
              <a:avLst>
                <a:gd name="adj1" fmla="val 2668053"/>
                <a:gd name="adj2" fmla="val 5428353"/>
              </a:avLst>
            </a:prstGeom>
            <a:solidFill>
              <a:srgbClr val="BCFE2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64" name="饼形 63"/>
            <p:cNvSpPr/>
            <p:nvPr/>
          </p:nvSpPr>
          <p:spPr>
            <a:xfrm rot="16200000" flipV="1">
              <a:off x="2213345" y="2155805"/>
              <a:ext cx="1769267" cy="1770056"/>
            </a:xfrm>
            <a:prstGeom prst="pie">
              <a:avLst>
                <a:gd name="adj1" fmla="val 2668053"/>
                <a:gd name="adj2" fmla="val 5446848"/>
              </a:avLst>
            </a:prstGeom>
            <a:solidFill>
              <a:srgbClr val="E1FF9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65" name="饼形 64"/>
            <p:cNvSpPr/>
            <p:nvPr/>
          </p:nvSpPr>
          <p:spPr>
            <a:xfrm rot="16200000" flipV="1">
              <a:off x="2380102" y="2312967"/>
              <a:ext cx="1457978" cy="1458908"/>
            </a:xfrm>
            <a:prstGeom prst="pie">
              <a:avLst>
                <a:gd name="adj1" fmla="val 2694295"/>
                <a:gd name="adj2" fmla="val 5447314"/>
              </a:avLst>
            </a:prstGeom>
            <a:solidFill>
              <a:srgbClr val="ECFFC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grpSp>
      <p:grpSp>
        <p:nvGrpSpPr>
          <p:cNvPr id="30733" name="组合 106"/>
          <p:cNvGrpSpPr>
            <a:grpSpLocks/>
          </p:cNvGrpSpPr>
          <p:nvPr/>
        </p:nvGrpSpPr>
        <p:grpSpPr bwMode="auto">
          <a:xfrm rot="1361192">
            <a:off x="3829050" y="465138"/>
            <a:ext cx="1330325" cy="1331912"/>
            <a:chOff x="2800338" y="1920900"/>
            <a:chExt cx="3527423" cy="3532151"/>
          </a:xfrm>
        </p:grpSpPr>
        <p:grpSp>
          <p:nvGrpSpPr>
            <p:cNvPr id="30736" name="组合 70"/>
            <p:cNvGrpSpPr>
              <a:grpSpLocks/>
            </p:cNvGrpSpPr>
            <p:nvPr/>
          </p:nvGrpSpPr>
          <p:grpSpPr bwMode="auto">
            <a:xfrm>
              <a:off x="2805109" y="1930399"/>
              <a:ext cx="3522652" cy="3522652"/>
              <a:chOff x="2805109" y="1930399"/>
              <a:chExt cx="3522652" cy="3522652"/>
            </a:xfrm>
          </p:grpSpPr>
          <p:sp>
            <p:nvSpPr>
              <p:cNvPr id="72" name="饼形 71"/>
              <p:cNvSpPr/>
              <p:nvPr/>
            </p:nvSpPr>
            <p:spPr>
              <a:xfrm rot="10800000">
                <a:off x="2802125" y="1929807"/>
                <a:ext cx="3523214" cy="3523731"/>
              </a:xfrm>
              <a:prstGeom prst="pie">
                <a:avLst>
                  <a:gd name="adj1" fmla="val 2685580"/>
                  <a:gd name="adj2" fmla="val 5412860"/>
                </a:avLst>
              </a:prstGeom>
              <a:solidFill>
                <a:srgbClr val="FF820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73" name="饼形 72"/>
              <p:cNvSpPr/>
              <p:nvPr/>
            </p:nvSpPr>
            <p:spPr>
              <a:xfrm rot="10800000">
                <a:off x="3174322" y="2300771"/>
                <a:ext cx="2773950" cy="2770151"/>
              </a:xfrm>
              <a:prstGeom prst="pie">
                <a:avLst>
                  <a:gd name="adj1" fmla="val 2668053"/>
                  <a:gd name="adj2" fmla="val 5410622"/>
                </a:avLst>
              </a:prstGeom>
              <a:solidFill>
                <a:srgbClr val="FF940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74" name="饼形 73"/>
              <p:cNvSpPr/>
              <p:nvPr/>
            </p:nvSpPr>
            <p:spPr>
              <a:xfrm rot="10800000">
                <a:off x="3427031" y="2545763"/>
                <a:ext cx="2260414" cy="2260745"/>
              </a:xfrm>
              <a:prstGeom prst="pie">
                <a:avLst>
                  <a:gd name="adj1" fmla="val 2668053"/>
                  <a:gd name="adj2" fmla="val 5428353"/>
                </a:avLst>
              </a:prstGeom>
              <a:solidFill>
                <a:srgbClr val="FFA62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75" name="饼形 74"/>
              <p:cNvSpPr/>
              <p:nvPr/>
            </p:nvSpPr>
            <p:spPr>
              <a:xfrm rot="10800000">
                <a:off x="3671973" y="2781360"/>
                <a:ext cx="1767920" cy="1772390"/>
              </a:xfrm>
              <a:prstGeom prst="pie">
                <a:avLst>
                  <a:gd name="adj1" fmla="val 2668053"/>
                  <a:gd name="adj2" fmla="val 5446848"/>
                </a:avLst>
              </a:prstGeom>
              <a:solidFill>
                <a:srgbClr val="F6B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76" name="饼形 75"/>
              <p:cNvSpPr/>
              <p:nvPr/>
            </p:nvSpPr>
            <p:spPr>
              <a:xfrm rot="10800000">
                <a:off x="3824657" y="2951217"/>
                <a:ext cx="1460640" cy="1460853"/>
              </a:xfrm>
              <a:prstGeom prst="pie">
                <a:avLst>
                  <a:gd name="adj1" fmla="val 2694295"/>
                  <a:gd name="adj2" fmla="val 5447314"/>
                </a:avLst>
              </a:prstGeom>
              <a:solidFill>
                <a:srgbClr val="FFCA2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grpSp>
        <p:grpSp>
          <p:nvGrpSpPr>
            <p:cNvPr id="30737" name="组合 76"/>
            <p:cNvGrpSpPr>
              <a:grpSpLocks/>
            </p:cNvGrpSpPr>
            <p:nvPr/>
          </p:nvGrpSpPr>
          <p:grpSpPr bwMode="auto">
            <a:xfrm>
              <a:off x="2805100" y="1928802"/>
              <a:ext cx="3522652" cy="3522652"/>
              <a:chOff x="4786314" y="1928802"/>
              <a:chExt cx="3522652" cy="3522652"/>
            </a:xfrm>
          </p:grpSpPr>
          <p:sp>
            <p:nvSpPr>
              <p:cNvPr id="78" name="饼形 77"/>
              <p:cNvSpPr/>
              <p:nvPr/>
            </p:nvSpPr>
            <p:spPr>
              <a:xfrm rot="10800000" flipH="1">
                <a:off x="4783339" y="1929807"/>
                <a:ext cx="3523214" cy="3523731"/>
              </a:xfrm>
              <a:prstGeom prst="pie">
                <a:avLst>
                  <a:gd name="adj1" fmla="val 2685580"/>
                  <a:gd name="adj2" fmla="val 541286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79" name="饼形 78"/>
              <p:cNvSpPr/>
              <p:nvPr/>
            </p:nvSpPr>
            <p:spPr>
              <a:xfrm rot="10800000" flipH="1">
                <a:off x="5155536" y="2300771"/>
                <a:ext cx="2773950" cy="2770151"/>
              </a:xfrm>
              <a:prstGeom prst="pie">
                <a:avLst>
                  <a:gd name="adj1" fmla="val 2668053"/>
                  <a:gd name="adj2" fmla="val 5410622"/>
                </a:avLst>
              </a:prstGeom>
              <a:solidFill>
                <a:srgbClr val="8A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80" name="饼形 79"/>
              <p:cNvSpPr/>
              <p:nvPr/>
            </p:nvSpPr>
            <p:spPr>
              <a:xfrm rot="10800000" flipH="1">
                <a:off x="5417636" y="2546399"/>
                <a:ext cx="2260414" cy="2260747"/>
              </a:xfrm>
              <a:prstGeom prst="pie">
                <a:avLst>
                  <a:gd name="adj1" fmla="val 2668053"/>
                  <a:gd name="adj2" fmla="val 5428353"/>
                </a:avLst>
              </a:prstGeom>
              <a:solidFill>
                <a:srgbClr val="C4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81" name="饼形 80"/>
              <p:cNvSpPr/>
              <p:nvPr/>
            </p:nvSpPr>
            <p:spPr>
              <a:xfrm rot="10800000" flipH="1">
                <a:off x="5662578" y="2781996"/>
                <a:ext cx="1767920" cy="1772393"/>
              </a:xfrm>
              <a:prstGeom prst="pie">
                <a:avLst>
                  <a:gd name="adj1" fmla="val 2668053"/>
                  <a:gd name="adj2" fmla="val 5446848"/>
                </a:avLst>
              </a:prstGeom>
              <a:solidFill>
                <a:srgbClr val="F63B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82" name="饼形 81"/>
              <p:cNvSpPr/>
              <p:nvPr/>
            </p:nvSpPr>
            <p:spPr>
              <a:xfrm rot="10800000" flipH="1">
                <a:off x="5815263" y="2951852"/>
                <a:ext cx="1460640" cy="1460856"/>
              </a:xfrm>
              <a:prstGeom prst="pie">
                <a:avLst>
                  <a:gd name="adj1" fmla="val 2694295"/>
                  <a:gd name="adj2" fmla="val 5447314"/>
                </a:avLst>
              </a:prstGeom>
              <a:solidFill>
                <a:srgbClr val="FE612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grpSp>
        <p:grpSp>
          <p:nvGrpSpPr>
            <p:cNvPr id="30738" name="组合 94"/>
            <p:cNvGrpSpPr>
              <a:grpSpLocks/>
            </p:cNvGrpSpPr>
            <p:nvPr/>
          </p:nvGrpSpPr>
          <p:grpSpPr bwMode="auto">
            <a:xfrm>
              <a:off x="2800338" y="1920900"/>
              <a:ext cx="3522652" cy="3522652"/>
              <a:chOff x="1357290" y="1285860"/>
              <a:chExt cx="3522652" cy="3522652"/>
            </a:xfrm>
          </p:grpSpPr>
          <p:sp>
            <p:nvSpPr>
              <p:cNvPr id="102" name="饼形 101"/>
              <p:cNvSpPr/>
              <p:nvPr/>
            </p:nvSpPr>
            <p:spPr>
              <a:xfrm rot="16200000" flipV="1">
                <a:off x="1355571" y="1287256"/>
                <a:ext cx="3523731" cy="3523214"/>
              </a:xfrm>
              <a:prstGeom prst="pie">
                <a:avLst>
                  <a:gd name="adj1" fmla="val 2685580"/>
                  <a:gd name="adj2" fmla="val 541286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103" name="饼形 102"/>
              <p:cNvSpPr/>
              <p:nvPr/>
            </p:nvSpPr>
            <p:spPr>
              <a:xfrm rot="16200000" flipV="1">
                <a:off x="1722808" y="1662541"/>
                <a:ext cx="2774359" cy="2769742"/>
              </a:xfrm>
              <a:prstGeom prst="pie">
                <a:avLst>
                  <a:gd name="adj1" fmla="val 2668053"/>
                  <a:gd name="adj2" fmla="val 5410607"/>
                </a:avLst>
              </a:prstGeom>
              <a:solidFill>
                <a:srgbClr val="8FCF0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104" name="饼形 103"/>
              <p:cNvSpPr/>
              <p:nvPr/>
            </p:nvSpPr>
            <p:spPr>
              <a:xfrm rot="16200000" flipV="1">
                <a:off x="1970542" y="1911873"/>
                <a:ext cx="2260747" cy="2260411"/>
              </a:xfrm>
              <a:prstGeom prst="pie">
                <a:avLst>
                  <a:gd name="adj1" fmla="val 2668053"/>
                  <a:gd name="adj2" fmla="val 5428353"/>
                </a:avLst>
              </a:prstGeom>
              <a:solidFill>
                <a:srgbClr val="BCFE2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105" name="饼形 104"/>
              <p:cNvSpPr/>
              <p:nvPr/>
            </p:nvSpPr>
            <p:spPr>
              <a:xfrm rot="16200000" flipV="1">
                <a:off x="2212129" y="2155696"/>
                <a:ext cx="1768181" cy="1772131"/>
              </a:xfrm>
              <a:prstGeom prst="pie">
                <a:avLst>
                  <a:gd name="adj1" fmla="val 2668053"/>
                  <a:gd name="adj2" fmla="val 5446848"/>
                </a:avLst>
              </a:prstGeom>
              <a:solidFill>
                <a:srgbClr val="E1FF9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106" name="饼形 105"/>
              <p:cNvSpPr/>
              <p:nvPr/>
            </p:nvSpPr>
            <p:spPr>
              <a:xfrm rot="16200000" flipV="1">
                <a:off x="2375994" y="2314024"/>
                <a:ext cx="1460856" cy="1460638"/>
              </a:xfrm>
              <a:prstGeom prst="pie">
                <a:avLst>
                  <a:gd name="adj1" fmla="val 2694295"/>
                  <a:gd name="adj2" fmla="val 5447314"/>
                </a:avLst>
              </a:prstGeom>
              <a:solidFill>
                <a:srgbClr val="ECFFC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grpSp>
      </p:grpSp>
      <p:sp>
        <p:nvSpPr>
          <p:cNvPr id="70" name="矩形 69"/>
          <p:cNvSpPr/>
          <p:nvPr/>
        </p:nvSpPr>
        <p:spPr>
          <a:xfrm>
            <a:off x="5076056" y="1052736"/>
            <a:ext cx="3096344" cy="584775"/>
          </a:xfrm>
          <a:prstGeom prst="rect">
            <a:avLst/>
          </a:prstGeom>
        </p:spPr>
        <p:txBody>
          <a:bodyPr>
            <a:spAutoFit/>
          </a:bodyPr>
          <a:lstStyle/>
          <a:p>
            <a:pPr algn="ctr" fontAlgn="auto">
              <a:spcBef>
                <a:spcPts val="0"/>
              </a:spcBef>
              <a:spcAft>
                <a:spcPts val="0"/>
              </a:spcAft>
              <a:defRPr/>
            </a:pPr>
            <a:r>
              <a:rPr lang="en-US" altLang="zh-CN" sz="3200" b="1" dirty="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latin typeface="+mn-lt"/>
                <a:ea typeface="+mn-ea"/>
                <a:cs typeface="+mn-cs"/>
              </a:rPr>
              <a:t>Secure DNS</a:t>
            </a:r>
            <a:endParaRPr lang="zh-CN" altLang="en-US" sz="3200" b="1" dirty="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latin typeface="+mn-lt"/>
              <a:ea typeface="+mn-ea"/>
              <a:cs typeface="+mn-cs"/>
            </a:endParaRPr>
          </a:p>
        </p:txBody>
      </p:sp>
      <p:sp>
        <p:nvSpPr>
          <p:cNvPr id="30735" name="矩形 70"/>
          <p:cNvSpPr>
            <a:spLocks noChangeArrowheads="1"/>
          </p:cNvSpPr>
          <p:nvPr/>
        </p:nvSpPr>
        <p:spPr bwMode="auto">
          <a:xfrm>
            <a:off x="900113" y="1701800"/>
            <a:ext cx="7704137" cy="4248150"/>
          </a:xfrm>
          <a:prstGeom prst="rect">
            <a:avLst/>
          </a:prstGeom>
          <a:noFill/>
          <a:ln w="9525">
            <a:noFill/>
            <a:miter lim="800000"/>
            <a:headEnd/>
            <a:tailEnd/>
          </a:ln>
        </p:spPr>
        <p:txBody>
          <a:bodyPr>
            <a:spAutoFit/>
          </a:bodyPr>
          <a:lstStyle/>
          <a:p>
            <a:pPr>
              <a:buFont typeface="Arial" charset="0"/>
              <a:buChar char="•"/>
            </a:pPr>
            <a:r>
              <a:rPr lang="en-US" altLang="zh-CN" sz="3000">
                <a:latin typeface="Calibri" pitchFamily="34" charset="0"/>
              </a:rPr>
              <a:t>  in 1994 IETF set up a working group to make DNS fundamentally secure. This (ongoing) project is known as </a:t>
            </a:r>
            <a:r>
              <a:rPr lang="en-US" altLang="zh-CN" sz="3000" b="1">
                <a:solidFill>
                  <a:srgbClr val="FF0000"/>
                </a:solidFill>
                <a:latin typeface="Calibri" pitchFamily="34" charset="0"/>
              </a:rPr>
              <a:t>DNSsec (DNS security)</a:t>
            </a:r>
            <a:r>
              <a:rPr lang="en-US" altLang="zh-CN" sz="3000">
                <a:latin typeface="Calibri" pitchFamily="34" charset="0"/>
              </a:rPr>
              <a:t>; </a:t>
            </a:r>
          </a:p>
          <a:p>
            <a:endParaRPr lang="en-US" altLang="zh-CN" sz="3000">
              <a:latin typeface="Calibri" pitchFamily="34" charset="0"/>
            </a:endParaRPr>
          </a:p>
          <a:p>
            <a:pPr>
              <a:buFont typeface="Arial" charset="0"/>
              <a:buChar char="•"/>
            </a:pPr>
            <a:r>
              <a:rPr lang="en-US" altLang="zh-CN" sz="3000" b="1">
                <a:latin typeface="Calibri" pitchFamily="34" charset="0"/>
              </a:rPr>
              <a:t>  </a:t>
            </a:r>
            <a:r>
              <a:rPr lang="en-US" altLang="zh-CN" sz="3000">
                <a:latin typeface="Calibri" pitchFamily="34" charset="0"/>
              </a:rPr>
              <a:t>Its first output was presented in RFC 2535.</a:t>
            </a:r>
          </a:p>
          <a:p>
            <a:endParaRPr lang="en-US" altLang="zh-CN" sz="3000">
              <a:latin typeface="Calibri" pitchFamily="34" charset="0"/>
            </a:endParaRPr>
          </a:p>
          <a:p>
            <a:pPr>
              <a:buFont typeface="Arial" charset="0"/>
              <a:buChar char="•"/>
            </a:pPr>
            <a:r>
              <a:rPr lang="en-US" altLang="zh-CN" sz="2800">
                <a:latin typeface="Calibri" pitchFamily="34" charset="0"/>
              </a:rPr>
              <a:t>  Unfortunately, DNSsec has not been fully deployed yet, so numerous DNS servers are still vulnerable to spoofing attacks.</a:t>
            </a:r>
            <a:endParaRPr lang="zh-CN" altLang="en-US" sz="2800">
              <a:latin typeface="Calibri" pitchFamily="34"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lumMod val="75000"/>
                <a:lumOff val="25000"/>
              </a:schemeClr>
            </a:gs>
            <a:gs pos="100000">
              <a:schemeClr val="bg1"/>
            </a:gs>
          </a:gsLst>
          <a:path path="circle">
            <a:fillToRect l="50000" t="50000" r="50000" b="50000"/>
          </a:path>
        </a:gradFill>
        <a:effectLst/>
      </p:bgPr>
    </p:bg>
    <p:spTree>
      <p:nvGrpSpPr>
        <p:cNvPr id="1" name=""/>
        <p:cNvGrpSpPr/>
        <p:nvPr/>
      </p:nvGrpSpPr>
      <p:grpSpPr>
        <a:xfrm>
          <a:off x="0" y="0"/>
          <a:ext cx="0" cy="0"/>
          <a:chOff x="0" y="0"/>
          <a:chExt cx="0" cy="0"/>
        </a:xfrm>
      </p:grpSpPr>
      <p:sp>
        <p:nvSpPr>
          <p:cNvPr id="108" name="圆角矩形 107"/>
          <p:cNvSpPr/>
          <p:nvPr/>
        </p:nvSpPr>
        <p:spPr>
          <a:xfrm>
            <a:off x="611560" y="908720"/>
            <a:ext cx="7920880" cy="5184576"/>
          </a:xfrm>
          <a:prstGeom prst="roundRect">
            <a:avLst/>
          </a:prstGeom>
          <a:noFill/>
          <a:ln>
            <a:gradFill flip="none" rotWithShape="1">
              <a:gsLst>
                <a:gs pos="0">
                  <a:srgbClr val="A603AB"/>
                </a:gs>
                <a:gs pos="21001">
                  <a:srgbClr val="0819FB"/>
                </a:gs>
                <a:gs pos="35001">
                  <a:srgbClr val="1A8D48"/>
                </a:gs>
                <a:gs pos="52000">
                  <a:srgbClr val="FFFF00"/>
                </a:gs>
                <a:gs pos="73000">
                  <a:srgbClr val="EE3F17"/>
                </a:gs>
                <a:gs pos="88000">
                  <a:srgbClr val="E81766"/>
                </a:gs>
                <a:gs pos="100000">
                  <a:srgbClr val="A603AB"/>
                </a:gs>
              </a:gsLst>
              <a:path path="circle">
                <a:fillToRect l="100000" t="100000"/>
              </a:path>
              <a:tileRect r="-100000" b="-100000"/>
            </a:gra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dirty="0"/>
          </a:p>
        </p:txBody>
      </p:sp>
      <p:grpSp>
        <p:nvGrpSpPr>
          <p:cNvPr id="31749" name="组合 50"/>
          <p:cNvGrpSpPr>
            <a:grpSpLocks/>
          </p:cNvGrpSpPr>
          <p:nvPr/>
        </p:nvGrpSpPr>
        <p:grpSpPr bwMode="auto">
          <a:xfrm>
            <a:off x="0" y="-1760538"/>
            <a:ext cx="3522663" cy="3521076"/>
            <a:chOff x="1714480" y="1928802"/>
            <a:chExt cx="3522652" cy="3522652"/>
          </a:xfrm>
        </p:grpSpPr>
        <p:sp>
          <p:nvSpPr>
            <p:cNvPr id="46" name="饼形 45"/>
            <p:cNvSpPr/>
            <p:nvPr/>
          </p:nvSpPr>
          <p:spPr>
            <a:xfrm rot="5400000">
              <a:off x="1714480" y="1928801"/>
              <a:ext cx="3522652" cy="3522652"/>
            </a:xfrm>
            <a:prstGeom prst="pie">
              <a:avLst>
                <a:gd name="adj1" fmla="val 2685580"/>
                <a:gd name="adj2" fmla="val 541286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47" name="饼形 46"/>
            <p:cNvSpPr/>
            <p:nvPr/>
          </p:nvSpPr>
          <p:spPr>
            <a:xfrm rot="5400000">
              <a:off x="2082949" y="2305038"/>
              <a:ext cx="2769839" cy="2770179"/>
            </a:xfrm>
            <a:prstGeom prst="pie">
              <a:avLst>
                <a:gd name="adj1" fmla="val 2668053"/>
                <a:gd name="adj2" fmla="val 5410607"/>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48" name="饼形 47"/>
            <p:cNvSpPr/>
            <p:nvPr/>
          </p:nvSpPr>
          <p:spPr>
            <a:xfrm rot="5400000">
              <a:off x="2333888" y="2565390"/>
              <a:ext cx="2258435" cy="2259006"/>
            </a:xfrm>
            <a:prstGeom prst="pie">
              <a:avLst>
                <a:gd name="adj1" fmla="val 2668053"/>
                <a:gd name="adj2" fmla="val 5428353"/>
              </a:avLst>
            </a:prstGeom>
            <a:solidFill>
              <a:schemeClr val="bg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49" name="饼形 48"/>
            <p:cNvSpPr/>
            <p:nvPr/>
          </p:nvSpPr>
          <p:spPr>
            <a:xfrm rot="5400000">
              <a:off x="2570535" y="2811453"/>
              <a:ext cx="1769268" cy="1770056"/>
            </a:xfrm>
            <a:prstGeom prst="pie">
              <a:avLst>
                <a:gd name="adj1" fmla="val 2668053"/>
                <a:gd name="adj2" fmla="val 5446848"/>
              </a:avLst>
            </a:prstGeom>
            <a:solidFill>
              <a:srgbClr val="D0005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50" name="饼形 49"/>
            <p:cNvSpPr/>
            <p:nvPr/>
          </p:nvSpPr>
          <p:spPr>
            <a:xfrm rot="5400000">
              <a:off x="2737292" y="2965438"/>
              <a:ext cx="1457977" cy="1458908"/>
            </a:xfrm>
            <a:prstGeom prst="pie">
              <a:avLst>
                <a:gd name="adj1" fmla="val 2694295"/>
                <a:gd name="adj2" fmla="val 5447314"/>
              </a:avLst>
            </a:prstGeom>
            <a:solidFill>
              <a:srgbClr val="FF5BA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grpSp>
      <p:grpSp>
        <p:nvGrpSpPr>
          <p:cNvPr id="31750" name="组合 12"/>
          <p:cNvGrpSpPr>
            <a:grpSpLocks/>
          </p:cNvGrpSpPr>
          <p:nvPr/>
        </p:nvGrpSpPr>
        <p:grpSpPr bwMode="auto">
          <a:xfrm>
            <a:off x="7383463" y="0"/>
            <a:ext cx="3521075" cy="3522663"/>
            <a:chOff x="2805109" y="1930399"/>
            <a:chExt cx="3522652" cy="3522652"/>
          </a:xfrm>
        </p:grpSpPr>
        <p:sp>
          <p:nvSpPr>
            <p:cNvPr id="12" name="饼形 11"/>
            <p:cNvSpPr/>
            <p:nvPr/>
          </p:nvSpPr>
          <p:spPr>
            <a:xfrm rot="10800000">
              <a:off x="2805109" y="1930399"/>
              <a:ext cx="3522652" cy="3522652"/>
            </a:xfrm>
            <a:prstGeom prst="pie">
              <a:avLst>
                <a:gd name="adj1" fmla="val 2685580"/>
                <a:gd name="adj2" fmla="val 5412860"/>
              </a:avLst>
            </a:prstGeom>
            <a:solidFill>
              <a:srgbClr val="FF820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10" name="饼形 9"/>
            <p:cNvSpPr/>
            <p:nvPr/>
          </p:nvSpPr>
          <p:spPr>
            <a:xfrm rot="10800000">
              <a:off x="3181515" y="2298698"/>
              <a:ext cx="2769840" cy="2770179"/>
            </a:xfrm>
            <a:prstGeom prst="pie">
              <a:avLst>
                <a:gd name="adj1" fmla="val 2668053"/>
                <a:gd name="adj2" fmla="val 5410622"/>
              </a:avLst>
            </a:prstGeom>
            <a:solidFill>
              <a:srgbClr val="FF940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9" name="饼形 8"/>
            <p:cNvSpPr/>
            <p:nvPr/>
          </p:nvSpPr>
          <p:spPr>
            <a:xfrm rot="10800000">
              <a:off x="3432452" y="2549522"/>
              <a:ext cx="2258436" cy="2259006"/>
            </a:xfrm>
            <a:prstGeom prst="pie">
              <a:avLst>
                <a:gd name="adj1" fmla="val 2668053"/>
                <a:gd name="adj2" fmla="val 5428353"/>
              </a:avLst>
            </a:prstGeom>
            <a:solidFill>
              <a:srgbClr val="FFA62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8" name="饼形 7"/>
            <p:cNvSpPr/>
            <p:nvPr/>
          </p:nvSpPr>
          <p:spPr>
            <a:xfrm rot="10800000">
              <a:off x="3675449" y="2786059"/>
              <a:ext cx="1769267" cy="1770056"/>
            </a:xfrm>
            <a:prstGeom prst="pie">
              <a:avLst>
                <a:gd name="adj1" fmla="val 2668053"/>
                <a:gd name="adj2" fmla="val 5446848"/>
              </a:avLst>
            </a:prstGeom>
            <a:solidFill>
              <a:srgbClr val="F6B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7" name="饼形 6"/>
            <p:cNvSpPr/>
            <p:nvPr/>
          </p:nvSpPr>
          <p:spPr>
            <a:xfrm rot="10800000">
              <a:off x="3832681" y="2952746"/>
              <a:ext cx="1457978" cy="1458908"/>
            </a:xfrm>
            <a:prstGeom prst="pie">
              <a:avLst>
                <a:gd name="adj1" fmla="val 2694295"/>
                <a:gd name="adj2" fmla="val 5447314"/>
              </a:avLst>
            </a:prstGeom>
            <a:solidFill>
              <a:srgbClr val="FFCA2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grpSp>
      <p:grpSp>
        <p:nvGrpSpPr>
          <p:cNvPr id="31751" name="组合 21"/>
          <p:cNvGrpSpPr>
            <a:grpSpLocks/>
          </p:cNvGrpSpPr>
          <p:nvPr/>
        </p:nvGrpSpPr>
        <p:grpSpPr bwMode="auto">
          <a:xfrm>
            <a:off x="-1760538" y="0"/>
            <a:ext cx="3521076" cy="3522663"/>
            <a:chOff x="4786314" y="1928802"/>
            <a:chExt cx="3522652" cy="3522652"/>
          </a:xfrm>
        </p:grpSpPr>
        <p:sp>
          <p:nvSpPr>
            <p:cNvPr id="17" name="饼形 16"/>
            <p:cNvSpPr/>
            <p:nvPr/>
          </p:nvSpPr>
          <p:spPr>
            <a:xfrm rot="10800000" flipH="1">
              <a:off x="4786314" y="1928802"/>
              <a:ext cx="3522652" cy="3522652"/>
            </a:xfrm>
            <a:prstGeom prst="pie">
              <a:avLst>
                <a:gd name="adj1" fmla="val 2685580"/>
                <a:gd name="adj2" fmla="val 541286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18" name="饼形 17"/>
            <p:cNvSpPr/>
            <p:nvPr/>
          </p:nvSpPr>
          <p:spPr>
            <a:xfrm rot="10800000" flipH="1">
              <a:off x="5162720" y="2297101"/>
              <a:ext cx="2769839" cy="2770179"/>
            </a:xfrm>
            <a:prstGeom prst="pie">
              <a:avLst>
                <a:gd name="adj1" fmla="val 2668053"/>
                <a:gd name="adj2" fmla="val 5410622"/>
              </a:avLst>
            </a:prstGeom>
            <a:solidFill>
              <a:srgbClr val="8A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19" name="饼形 18"/>
            <p:cNvSpPr/>
            <p:nvPr/>
          </p:nvSpPr>
          <p:spPr>
            <a:xfrm rot="10800000" flipH="1">
              <a:off x="5423187" y="2547925"/>
              <a:ext cx="2258435" cy="2259006"/>
            </a:xfrm>
            <a:prstGeom prst="pie">
              <a:avLst>
                <a:gd name="adj1" fmla="val 2668053"/>
                <a:gd name="adj2" fmla="val 5428353"/>
              </a:avLst>
            </a:prstGeom>
            <a:solidFill>
              <a:srgbClr val="C4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20" name="饼形 19"/>
            <p:cNvSpPr/>
            <p:nvPr/>
          </p:nvSpPr>
          <p:spPr>
            <a:xfrm rot="10800000" flipH="1">
              <a:off x="5669359" y="2784462"/>
              <a:ext cx="1769268" cy="1770056"/>
            </a:xfrm>
            <a:prstGeom prst="pie">
              <a:avLst>
                <a:gd name="adj1" fmla="val 2668053"/>
                <a:gd name="adj2" fmla="val 5446848"/>
              </a:avLst>
            </a:prstGeom>
            <a:solidFill>
              <a:srgbClr val="F63B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21" name="饼形 20"/>
            <p:cNvSpPr/>
            <p:nvPr/>
          </p:nvSpPr>
          <p:spPr>
            <a:xfrm rot="10800000" flipH="1">
              <a:off x="5823416" y="2951149"/>
              <a:ext cx="1457977" cy="1458908"/>
            </a:xfrm>
            <a:prstGeom prst="pie">
              <a:avLst>
                <a:gd name="adj1" fmla="val 2694295"/>
                <a:gd name="adj2" fmla="val 5447314"/>
              </a:avLst>
            </a:prstGeom>
            <a:solidFill>
              <a:srgbClr val="FE612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grpSp>
      <p:grpSp>
        <p:nvGrpSpPr>
          <p:cNvPr id="31752" name="组合 29"/>
          <p:cNvGrpSpPr>
            <a:grpSpLocks/>
          </p:cNvGrpSpPr>
          <p:nvPr/>
        </p:nvGrpSpPr>
        <p:grpSpPr bwMode="auto">
          <a:xfrm>
            <a:off x="7383463" y="3335338"/>
            <a:ext cx="3521075" cy="3522662"/>
            <a:chOff x="1549414" y="1928802"/>
            <a:chExt cx="3522652" cy="3522652"/>
          </a:xfrm>
        </p:grpSpPr>
        <p:sp>
          <p:nvSpPr>
            <p:cNvPr id="25" name="饼形 24"/>
            <p:cNvSpPr/>
            <p:nvPr/>
          </p:nvSpPr>
          <p:spPr>
            <a:xfrm rot="10800000" flipV="1">
              <a:off x="1549414" y="1928802"/>
              <a:ext cx="3522652" cy="3522652"/>
            </a:xfrm>
            <a:prstGeom prst="pie">
              <a:avLst>
                <a:gd name="adj1" fmla="val 2685580"/>
                <a:gd name="adj2" fmla="val 5412860"/>
              </a:avLst>
            </a:prstGeom>
            <a:solidFill>
              <a:srgbClr val="017C9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26" name="饼形 25"/>
            <p:cNvSpPr/>
            <p:nvPr/>
          </p:nvSpPr>
          <p:spPr>
            <a:xfrm rot="10800000" flipV="1">
              <a:off x="1925820" y="2312976"/>
              <a:ext cx="2769840" cy="2770179"/>
            </a:xfrm>
            <a:prstGeom prst="pie">
              <a:avLst>
                <a:gd name="adj1" fmla="val 2668053"/>
                <a:gd name="adj2" fmla="val 5410622"/>
              </a:avLst>
            </a:prstGeom>
            <a:solidFill>
              <a:srgbClr val="0098A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27" name="饼形 26"/>
            <p:cNvSpPr/>
            <p:nvPr/>
          </p:nvSpPr>
          <p:spPr>
            <a:xfrm rot="10800000" flipV="1">
              <a:off x="2176757" y="2573325"/>
              <a:ext cx="2258436" cy="2259006"/>
            </a:xfrm>
            <a:prstGeom prst="pie">
              <a:avLst>
                <a:gd name="adj1" fmla="val 2668053"/>
                <a:gd name="adj2" fmla="val 5428353"/>
              </a:avLst>
            </a:prstGeom>
            <a:solidFill>
              <a:srgbClr val="00C4D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28" name="饼形 27"/>
            <p:cNvSpPr/>
            <p:nvPr/>
          </p:nvSpPr>
          <p:spPr>
            <a:xfrm rot="10800000" flipV="1">
              <a:off x="2419754" y="2825736"/>
              <a:ext cx="1769267" cy="1770058"/>
            </a:xfrm>
            <a:prstGeom prst="pie">
              <a:avLst>
                <a:gd name="adj1" fmla="val 2668053"/>
                <a:gd name="adj2" fmla="val 5446848"/>
              </a:avLst>
            </a:prstGeom>
            <a:solidFill>
              <a:srgbClr val="71FFD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29" name="饼形 28"/>
            <p:cNvSpPr/>
            <p:nvPr/>
          </p:nvSpPr>
          <p:spPr>
            <a:xfrm rot="10800000" flipV="1">
              <a:off x="2576986" y="2970199"/>
              <a:ext cx="1457978" cy="1458908"/>
            </a:xfrm>
            <a:prstGeom prst="pie">
              <a:avLst>
                <a:gd name="adj1" fmla="val 2694295"/>
                <a:gd name="adj2" fmla="val 5447314"/>
              </a:avLst>
            </a:prstGeom>
            <a:solidFill>
              <a:srgbClr val="A7FFE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grpSp>
      <p:grpSp>
        <p:nvGrpSpPr>
          <p:cNvPr id="31753" name="组合 36"/>
          <p:cNvGrpSpPr>
            <a:grpSpLocks/>
          </p:cNvGrpSpPr>
          <p:nvPr/>
        </p:nvGrpSpPr>
        <p:grpSpPr bwMode="auto">
          <a:xfrm>
            <a:off x="-1760538" y="3335338"/>
            <a:ext cx="3521076" cy="3522662"/>
            <a:chOff x="4643438" y="1928802"/>
            <a:chExt cx="3522652" cy="3522652"/>
          </a:xfrm>
        </p:grpSpPr>
        <p:sp>
          <p:nvSpPr>
            <p:cNvPr id="32" name="饼形 31"/>
            <p:cNvSpPr/>
            <p:nvPr/>
          </p:nvSpPr>
          <p:spPr>
            <a:xfrm rot="10800000" flipH="1" flipV="1">
              <a:off x="4643438" y="1928802"/>
              <a:ext cx="3522652" cy="3522652"/>
            </a:xfrm>
            <a:prstGeom prst="pie">
              <a:avLst>
                <a:gd name="adj1" fmla="val 2685580"/>
                <a:gd name="adj2" fmla="val 541286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33" name="饼形 32"/>
            <p:cNvSpPr/>
            <p:nvPr/>
          </p:nvSpPr>
          <p:spPr>
            <a:xfrm rot="10800000" flipH="1" flipV="1">
              <a:off x="5019844" y="2312976"/>
              <a:ext cx="2769839" cy="2770179"/>
            </a:xfrm>
            <a:prstGeom prst="pie">
              <a:avLst>
                <a:gd name="adj1" fmla="val 2668053"/>
                <a:gd name="adj2" fmla="val 5410607"/>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34" name="饼形 33"/>
            <p:cNvSpPr/>
            <p:nvPr/>
          </p:nvSpPr>
          <p:spPr>
            <a:xfrm rot="10800000" flipH="1" flipV="1">
              <a:off x="5280311" y="2573325"/>
              <a:ext cx="2258435" cy="2259006"/>
            </a:xfrm>
            <a:prstGeom prst="pie">
              <a:avLst>
                <a:gd name="adj1" fmla="val 2668053"/>
                <a:gd name="adj2" fmla="val 5428353"/>
              </a:avLst>
            </a:prstGeom>
            <a:solidFill>
              <a:schemeClr val="bg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35" name="饼形 34"/>
            <p:cNvSpPr/>
            <p:nvPr/>
          </p:nvSpPr>
          <p:spPr>
            <a:xfrm rot="10800000" flipH="1" flipV="1">
              <a:off x="5526483" y="2825736"/>
              <a:ext cx="1769268" cy="1770058"/>
            </a:xfrm>
            <a:prstGeom prst="pie">
              <a:avLst>
                <a:gd name="adj1" fmla="val 2668053"/>
                <a:gd name="adj2" fmla="val 5446848"/>
              </a:avLst>
            </a:prstGeom>
            <a:solidFill>
              <a:schemeClr val="bg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36" name="饼形 35"/>
            <p:cNvSpPr/>
            <p:nvPr/>
          </p:nvSpPr>
          <p:spPr>
            <a:xfrm rot="10800000" flipH="1" flipV="1">
              <a:off x="5680540" y="2970199"/>
              <a:ext cx="1457977" cy="1458908"/>
            </a:xfrm>
            <a:prstGeom prst="pie">
              <a:avLst>
                <a:gd name="adj1" fmla="val 2694295"/>
                <a:gd name="adj2" fmla="val 5447314"/>
              </a:avLst>
            </a:prstGeom>
            <a:solidFill>
              <a:schemeClr val="bg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grpSp>
      <p:grpSp>
        <p:nvGrpSpPr>
          <p:cNvPr id="31754" name="组合 37"/>
          <p:cNvGrpSpPr>
            <a:grpSpLocks/>
          </p:cNvGrpSpPr>
          <p:nvPr/>
        </p:nvGrpSpPr>
        <p:grpSpPr bwMode="auto">
          <a:xfrm rot="-5400000">
            <a:off x="5622131" y="5096670"/>
            <a:ext cx="3521075" cy="3522662"/>
            <a:chOff x="4643438" y="1928802"/>
            <a:chExt cx="3522652" cy="3522652"/>
          </a:xfrm>
        </p:grpSpPr>
        <p:sp>
          <p:nvSpPr>
            <p:cNvPr id="39" name="饼形 38"/>
            <p:cNvSpPr/>
            <p:nvPr/>
          </p:nvSpPr>
          <p:spPr>
            <a:xfrm rot="10800000" flipH="1" flipV="1">
              <a:off x="4643438" y="1928802"/>
              <a:ext cx="3522652" cy="3522652"/>
            </a:xfrm>
            <a:prstGeom prst="pie">
              <a:avLst>
                <a:gd name="adj1" fmla="val 2685580"/>
                <a:gd name="adj2" fmla="val 541286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40" name="饼形 39"/>
            <p:cNvSpPr/>
            <p:nvPr/>
          </p:nvSpPr>
          <p:spPr>
            <a:xfrm rot="10800000" flipH="1" flipV="1">
              <a:off x="5019846" y="2312977"/>
              <a:ext cx="2769840" cy="2770179"/>
            </a:xfrm>
            <a:prstGeom prst="pie">
              <a:avLst>
                <a:gd name="adj1" fmla="val 2668053"/>
                <a:gd name="adj2" fmla="val 5410607"/>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41" name="饼形 40"/>
            <p:cNvSpPr/>
            <p:nvPr/>
          </p:nvSpPr>
          <p:spPr>
            <a:xfrm rot="10800000" flipH="1" flipV="1">
              <a:off x="5280311" y="2573325"/>
              <a:ext cx="2258436" cy="2259006"/>
            </a:xfrm>
            <a:prstGeom prst="pie">
              <a:avLst>
                <a:gd name="adj1" fmla="val 2668053"/>
                <a:gd name="adj2" fmla="val 5428353"/>
              </a:avLst>
            </a:prstGeom>
            <a:solidFill>
              <a:schemeClr val="bg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42" name="饼形 41"/>
            <p:cNvSpPr/>
            <p:nvPr/>
          </p:nvSpPr>
          <p:spPr>
            <a:xfrm rot="10800000" flipH="1" flipV="1">
              <a:off x="5526484" y="2825737"/>
              <a:ext cx="1769267" cy="1770058"/>
            </a:xfrm>
            <a:prstGeom prst="pie">
              <a:avLst>
                <a:gd name="adj1" fmla="val 2668053"/>
                <a:gd name="adj2" fmla="val 5446848"/>
              </a:avLst>
            </a:prstGeom>
            <a:solidFill>
              <a:schemeClr val="bg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43" name="饼形 42"/>
            <p:cNvSpPr/>
            <p:nvPr/>
          </p:nvSpPr>
          <p:spPr>
            <a:xfrm rot="10800000" flipH="1" flipV="1">
              <a:off x="5680540" y="2970199"/>
              <a:ext cx="1457978" cy="1458908"/>
            </a:xfrm>
            <a:prstGeom prst="pie">
              <a:avLst>
                <a:gd name="adj1" fmla="val 2694295"/>
                <a:gd name="adj2" fmla="val 5447314"/>
              </a:avLst>
            </a:prstGeom>
            <a:solidFill>
              <a:schemeClr val="bg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grpSp>
      <p:grpSp>
        <p:nvGrpSpPr>
          <p:cNvPr id="31755" name="组合 66"/>
          <p:cNvGrpSpPr>
            <a:grpSpLocks/>
          </p:cNvGrpSpPr>
          <p:nvPr/>
        </p:nvGrpSpPr>
        <p:grpSpPr bwMode="auto">
          <a:xfrm>
            <a:off x="5621338" y="-1760538"/>
            <a:ext cx="3522662" cy="3521076"/>
            <a:chOff x="2798748" y="1928802"/>
            <a:chExt cx="3522652" cy="3522652"/>
          </a:xfrm>
        </p:grpSpPr>
        <p:sp>
          <p:nvSpPr>
            <p:cNvPr id="53" name="饼形 52"/>
            <p:cNvSpPr/>
            <p:nvPr/>
          </p:nvSpPr>
          <p:spPr>
            <a:xfrm rot="16200000" flipH="1">
              <a:off x="2798748" y="1928802"/>
              <a:ext cx="3522652" cy="3522652"/>
            </a:xfrm>
            <a:prstGeom prst="pie">
              <a:avLst>
                <a:gd name="adj1" fmla="val 2685580"/>
                <a:gd name="adj2" fmla="val 5412860"/>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54" name="饼形 53"/>
            <p:cNvSpPr/>
            <p:nvPr/>
          </p:nvSpPr>
          <p:spPr>
            <a:xfrm rot="16200000" flipH="1">
              <a:off x="3183092" y="2305038"/>
              <a:ext cx="2769839" cy="2770179"/>
            </a:xfrm>
            <a:prstGeom prst="pie">
              <a:avLst>
                <a:gd name="adj1" fmla="val 2668053"/>
                <a:gd name="adj2" fmla="val 5410607"/>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55" name="饼形 54"/>
            <p:cNvSpPr/>
            <p:nvPr/>
          </p:nvSpPr>
          <p:spPr>
            <a:xfrm rot="16200000" flipH="1">
              <a:off x="3443556" y="2565390"/>
              <a:ext cx="2258435" cy="2259006"/>
            </a:xfrm>
            <a:prstGeom prst="pie">
              <a:avLst>
                <a:gd name="adj1" fmla="val 2668053"/>
                <a:gd name="adj2" fmla="val 5428353"/>
              </a:avLst>
            </a:prstGeom>
            <a:solidFill>
              <a:srgbClr val="F4EE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56" name="饼形 55"/>
            <p:cNvSpPr/>
            <p:nvPr/>
          </p:nvSpPr>
          <p:spPr>
            <a:xfrm rot="16200000" flipH="1">
              <a:off x="3696078" y="2811451"/>
              <a:ext cx="1769268" cy="1770058"/>
            </a:xfrm>
            <a:prstGeom prst="pie">
              <a:avLst>
                <a:gd name="adj1" fmla="val 2668053"/>
                <a:gd name="adj2" fmla="val 5446848"/>
              </a:avLst>
            </a:prstGeom>
            <a:solidFill>
              <a:srgbClr val="BCFE2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57" name="饼形 56"/>
            <p:cNvSpPr/>
            <p:nvPr/>
          </p:nvSpPr>
          <p:spPr>
            <a:xfrm rot="16200000" flipH="1">
              <a:off x="3840610" y="2965439"/>
              <a:ext cx="1457977" cy="1458908"/>
            </a:xfrm>
            <a:prstGeom prst="pie">
              <a:avLst>
                <a:gd name="adj1" fmla="val 2666872"/>
                <a:gd name="adj2" fmla="val 5447314"/>
              </a:avLst>
            </a:prstGeom>
            <a:solidFill>
              <a:schemeClr val="accent3">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grpSp>
      <p:grpSp>
        <p:nvGrpSpPr>
          <p:cNvPr id="31756" name="组合 65"/>
          <p:cNvGrpSpPr>
            <a:grpSpLocks/>
          </p:cNvGrpSpPr>
          <p:nvPr/>
        </p:nvGrpSpPr>
        <p:grpSpPr bwMode="auto">
          <a:xfrm>
            <a:off x="0" y="5097463"/>
            <a:ext cx="3522663" cy="3521075"/>
            <a:chOff x="1357290" y="1285860"/>
            <a:chExt cx="3522652" cy="3522652"/>
          </a:xfrm>
        </p:grpSpPr>
        <p:sp>
          <p:nvSpPr>
            <p:cNvPr id="61" name="饼形 60"/>
            <p:cNvSpPr/>
            <p:nvPr/>
          </p:nvSpPr>
          <p:spPr>
            <a:xfrm rot="16200000" flipV="1">
              <a:off x="1357290" y="1285860"/>
              <a:ext cx="3522652" cy="3522652"/>
            </a:xfrm>
            <a:prstGeom prst="pie">
              <a:avLst>
                <a:gd name="adj1" fmla="val 2685580"/>
                <a:gd name="adj2" fmla="val 541286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62" name="饼形 61"/>
            <p:cNvSpPr/>
            <p:nvPr/>
          </p:nvSpPr>
          <p:spPr>
            <a:xfrm rot="16200000" flipV="1">
              <a:off x="1725759" y="1662096"/>
              <a:ext cx="2769840" cy="2770179"/>
            </a:xfrm>
            <a:prstGeom prst="pie">
              <a:avLst>
                <a:gd name="adj1" fmla="val 2668053"/>
                <a:gd name="adj2" fmla="val 5410607"/>
              </a:avLst>
            </a:prstGeom>
            <a:solidFill>
              <a:srgbClr val="8FCF0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63" name="饼形 62"/>
            <p:cNvSpPr/>
            <p:nvPr/>
          </p:nvSpPr>
          <p:spPr>
            <a:xfrm rot="16200000" flipV="1">
              <a:off x="1976698" y="1912918"/>
              <a:ext cx="2258436" cy="2259006"/>
            </a:xfrm>
            <a:prstGeom prst="pie">
              <a:avLst>
                <a:gd name="adj1" fmla="val 2668053"/>
                <a:gd name="adj2" fmla="val 5428353"/>
              </a:avLst>
            </a:prstGeom>
            <a:solidFill>
              <a:srgbClr val="BCFE2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64" name="饼形 63"/>
            <p:cNvSpPr/>
            <p:nvPr/>
          </p:nvSpPr>
          <p:spPr>
            <a:xfrm rot="16200000" flipV="1">
              <a:off x="2213345" y="2155805"/>
              <a:ext cx="1769267" cy="1770056"/>
            </a:xfrm>
            <a:prstGeom prst="pie">
              <a:avLst>
                <a:gd name="adj1" fmla="val 2668053"/>
                <a:gd name="adj2" fmla="val 5446848"/>
              </a:avLst>
            </a:prstGeom>
            <a:solidFill>
              <a:srgbClr val="E1FF9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65" name="饼形 64"/>
            <p:cNvSpPr/>
            <p:nvPr/>
          </p:nvSpPr>
          <p:spPr>
            <a:xfrm rot="16200000" flipV="1">
              <a:off x="2380102" y="2312967"/>
              <a:ext cx="1457978" cy="1458908"/>
            </a:xfrm>
            <a:prstGeom prst="pie">
              <a:avLst>
                <a:gd name="adj1" fmla="val 2694295"/>
                <a:gd name="adj2" fmla="val 5447314"/>
              </a:avLst>
            </a:prstGeom>
            <a:solidFill>
              <a:srgbClr val="ECFFC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grpSp>
      <p:grpSp>
        <p:nvGrpSpPr>
          <p:cNvPr id="31757" name="组合 106"/>
          <p:cNvGrpSpPr>
            <a:grpSpLocks/>
          </p:cNvGrpSpPr>
          <p:nvPr/>
        </p:nvGrpSpPr>
        <p:grpSpPr bwMode="auto">
          <a:xfrm rot="1361192">
            <a:off x="3829050" y="465138"/>
            <a:ext cx="1330325" cy="1331912"/>
            <a:chOff x="2800338" y="1920900"/>
            <a:chExt cx="3527423" cy="3532151"/>
          </a:xfrm>
        </p:grpSpPr>
        <p:grpSp>
          <p:nvGrpSpPr>
            <p:cNvPr id="31761" name="组合 70"/>
            <p:cNvGrpSpPr>
              <a:grpSpLocks/>
            </p:cNvGrpSpPr>
            <p:nvPr/>
          </p:nvGrpSpPr>
          <p:grpSpPr bwMode="auto">
            <a:xfrm>
              <a:off x="2805109" y="1930399"/>
              <a:ext cx="3522652" cy="3522652"/>
              <a:chOff x="2805109" y="1930399"/>
              <a:chExt cx="3522652" cy="3522652"/>
            </a:xfrm>
          </p:grpSpPr>
          <p:sp>
            <p:nvSpPr>
              <p:cNvPr id="72" name="饼形 71"/>
              <p:cNvSpPr/>
              <p:nvPr/>
            </p:nvSpPr>
            <p:spPr>
              <a:xfrm rot="10800000">
                <a:off x="2802125" y="1929807"/>
                <a:ext cx="3523214" cy="3523731"/>
              </a:xfrm>
              <a:prstGeom prst="pie">
                <a:avLst>
                  <a:gd name="adj1" fmla="val 2685580"/>
                  <a:gd name="adj2" fmla="val 5412860"/>
                </a:avLst>
              </a:prstGeom>
              <a:solidFill>
                <a:srgbClr val="FF820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73" name="饼形 72"/>
              <p:cNvSpPr/>
              <p:nvPr/>
            </p:nvSpPr>
            <p:spPr>
              <a:xfrm rot="10800000">
                <a:off x="3174322" y="2300771"/>
                <a:ext cx="2773950" cy="2770151"/>
              </a:xfrm>
              <a:prstGeom prst="pie">
                <a:avLst>
                  <a:gd name="adj1" fmla="val 2668053"/>
                  <a:gd name="adj2" fmla="val 5410622"/>
                </a:avLst>
              </a:prstGeom>
              <a:solidFill>
                <a:srgbClr val="FF940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74" name="饼形 73"/>
              <p:cNvSpPr/>
              <p:nvPr/>
            </p:nvSpPr>
            <p:spPr>
              <a:xfrm rot="10800000">
                <a:off x="3427031" y="2545763"/>
                <a:ext cx="2260414" cy="2260745"/>
              </a:xfrm>
              <a:prstGeom prst="pie">
                <a:avLst>
                  <a:gd name="adj1" fmla="val 2668053"/>
                  <a:gd name="adj2" fmla="val 5428353"/>
                </a:avLst>
              </a:prstGeom>
              <a:solidFill>
                <a:srgbClr val="FFA62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75" name="饼形 74"/>
              <p:cNvSpPr/>
              <p:nvPr/>
            </p:nvSpPr>
            <p:spPr>
              <a:xfrm rot="10800000">
                <a:off x="3671973" y="2781360"/>
                <a:ext cx="1767920" cy="1772390"/>
              </a:xfrm>
              <a:prstGeom prst="pie">
                <a:avLst>
                  <a:gd name="adj1" fmla="val 2668053"/>
                  <a:gd name="adj2" fmla="val 5446848"/>
                </a:avLst>
              </a:prstGeom>
              <a:solidFill>
                <a:srgbClr val="F6B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76" name="饼形 75"/>
              <p:cNvSpPr/>
              <p:nvPr/>
            </p:nvSpPr>
            <p:spPr>
              <a:xfrm rot="10800000">
                <a:off x="3824657" y="2951217"/>
                <a:ext cx="1460640" cy="1460853"/>
              </a:xfrm>
              <a:prstGeom prst="pie">
                <a:avLst>
                  <a:gd name="adj1" fmla="val 2694295"/>
                  <a:gd name="adj2" fmla="val 5447314"/>
                </a:avLst>
              </a:prstGeom>
              <a:solidFill>
                <a:srgbClr val="FFCA2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grpSp>
        <p:grpSp>
          <p:nvGrpSpPr>
            <p:cNvPr id="31762" name="组合 76"/>
            <p:cNvGrpSpPr>
              <a:grpSpLocks/>
            </p:cNvGrpSpPr>
            <p:nvPr/>
          </p:nvGrpSpPr>
          <p:grpSpPr bwMode="auto">
            <a:xfrm>
              <a:off x="2805100" y="1928802"/>
              <a:ext cx="3522652" cy="3522652"/>
              <a:chOff x="4786314" y="1928802"/>
              <a:chExt cx="3522652" cy="3522652"/>
            </a:xfrm>
          </p:grpSpPr>
          <p:sp>
            <p:nvSpPr>
              <p:cNvPr id="78" name="饼形 77"/>
              <p:cNvSpPr/>
              <p:nvPr/>
            </p:nvSpPr>
            <p:spPr>
              <a:xfrm rot="10800000" flipH="1">
                <a:off x="4783339" y="1929807"/>
                <a:ext cx="3523214" cy="3523731"/>
              </a:xfrm>
              <a:prstGeom prst="pie">
                <a:avLst>
                  <a:gd name="adj1" fmla="val 2685580"/>
                  <a:gd name="adj2" fmla="val 541286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79" name="饼形 78"/>
              <p:cNvSpPr/>
              <p:nvPr/>
            </p:nvSpPr>
            <p:spPr>
              <a:xfrm rot="10800000" flipH="1">
                <a:off x="5155536" y="2300771"/>
                <a:ext cx="2773950" cy="2770151"/>
              </a:xfrm>
              <a:prstGeom prst="pie">
                <a:avLst>
                  <a:gd name="adj1" fmla="val 2668053"/>
                  <a:gd name="adj2" fmla="val 5410622"/>
                </a:avLst>
              </a:prstGeom>
              <a:solidFill>
                <a:srgbClr val="8A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80" name="饼形 79"/>
              <p:cNvSpPr/>
              <p:nvPr/>
            </p:nvSpPr>
            <p:spPr>
              <a:xfrm rot="10800000" flipH="1">
                <a:off x="5417636" y="2546399"/>
                <a:ext cx="2260414" cy="2260747"/>
              </a:xfrm>
              <a:prstGeom prst="pie">
                <a:avLst>
                  <a:gd name="adj1" fmla="val 2668053"/>
                  <a:gd name="adj2" fmla="val 5428353"/>
                </a:avLst>
              </a:prstGeom>
              <a:solidFill>
                <a:srgbClr val="C4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81" name="饼形 80"/>
              <p:cNvSpPr/>
              <p:nvPr/>
            </p:nvSpPr>
            <p:spPr>
              <a:xfrm rot="10800000" flipH="1">
                <a:off x="5662578" y="2781996"/>
                <a:ext cx="1767920" cy="1772393"/>
              </a:xfrm>
              <a:prstGeom prst="pie">
                <a:avLst>
                  <a:gd name="adj1" fmla="val 2668053"/>
                  <a:gd name="adj2" fmla="val 5446848"/>
                </a:avLst>
              </a:prstGeom>
              <a:solidFill>
                <a:srgbClr val="F63B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82" name="饼形 81"/>
              <p:cNvSpPr/>
              <p:nvPr/>
            </p:nvSpPr>
            <p:spPr>
              <a:xfrm rot="10800000" flipH="1">
                <a:off x="5815263" y="2951852"/>
                <a:ext cx="1460640" cy="1460856"/>
              </a:xfrm>
              <a:prstGeom prst="pie">
                <a:avLst>
                  <a:gd name="adj1" fmla="val 2694295"/>
                  <a:gd name="adj2" fmla="val 5447314"/>
                </a:avLst>
              </a:prstGeom>
              <a:solidFill>
                <a:srgbClr val="FE612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grpSp>
        <p:grpSp>
          <p:nvGrpSpPr>
            <p:cNvPr id="31763" name="组合 94"/>
            <p:cNvGrpSpPr>
              <a:grpSpLocks/>
            </p:cNvGrpSpPr>
            <p:nvPr/>
          </p:nvGrpSpPr>
          <p:grpSpPr bwMode="auto">
            <a:xfrm>
              <a:off x="2800338" y="1920900"/>
              <a:ext cx="3522652" cy="3522652"/>
              <a:chOff x="1357290" y="1285860"/>
              <a:chExt cx="3522652" cy="3522652"/>
            </a:xfrm>
          </p:grpSpPr>
          <p:sp>
            <p:nvSpPr>
              <p:cNvPr id="102" name="饼形 101"/>
              <p:cNvSpPr/>
              <p:nvPr/>
            </p:nvSpPr>
            <p:spPr>
              <a:xfrm rot="16200000" flipV="1">
                <a:off x="1355571" y="1287256"/>
                <a:ext cx="3523731" cy="3523214"/>
              </a:xfrm>
              <a:prstGeom prst="pie">
                <a:avLst>
                  <a:gd name="adj1" fmla="val 2685580"/>
                  <a:gd name="adj2" fmla="val 541286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103" name="饼形 102"/>
              <p:cNvSpPr/>
              <p:nvPr/>
            </p:nvSpPr>
            <p:spPr>
              <a:xfrm rot="16200000" flipV="1">
                <a:off x="1722808" y="1662541"/>
                <a:ext cx="2774359" cy="2769742"/>
              </a:xfrm>
              <a:prstGeom prst="pie">
                <a:avLst>
                  <a:gd name="adj1" fmla="val 2668053"/>
                  <a:gd name="adj2" fmla="val 5410607"/>
                </a:avLst>
              </a:prstGeom>
              <a:solidFill>
                <a:srgbClr val="8FCF0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104" name="饼形 103"/>
              <p:cNvSpPr/>
              <p:nvPr/>
            </p:nvSpPr>
            <p:spPr>
              <a:xfrm rot="16200000" flipV="1">
                <a:off x="1970542" y="1911873"/>
                <a:ext cx="2260747" cy="2260411"/>
              </a:xfrm>
              <a:prstGeom prst="pie">
                <a:avLst>
                  <a:gd name="adj1" fmla="val 2668053"/>
                  <a:gd name="adj2" fmla="val 5428353"/>
                </a:avLst>
              </a:prstGeom>
              <a:solidFill>
                <a:srgbClr val="BCFE2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105" name="饼形 104"/>
              <p:cNvSpPr/>
              <p:nvPr/>
            </p:nvSpPr>
            <p:spPr>
              <a:xfrm rot="16200000" flipV="1">
                <a:off x="2212129" y="2155696"/>
                <a:ext cx="1768181" cy="1772131"/>
              </a:xfrm>
              <a:prstGeom prst="pie">
                <a:avLst>
                  <a:gd name="adj1" fmla="val 2668053"/>
                  <a:gd name="adj2" fmla="val 5446848"/>
                </a:avLst>
              </a:prstGeom>
              <a:solidFill>
                <a:srgbClr val="E1FF9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106" name="饼形 105"/>
              <p:cNvSpPr/>
              <p:nvPr/>
            </p:nvSpPr>
            <p:spPr>
              <a:xfrm rot="16200000" flipV="1">
                <a:off x="2375994" y="2314024"/>
                <a:ext cx="1460856" cy="1460638"/>
              </a:xfrm>
              <a:prstGeom prst="pie">
                <a:avLst>
                  <a:gd name="adj1" fmla="val 2694295"/>
                  <a:gd name="adj2" fmla="val 5447314"/>
                </a:avLst>
              </a:prstGeom>
              <a:solidFill>
                <a:srgbClr val="ECFFC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grpSp>
      </p:grpSp>
      <p:sp>
        <p:nvSpPr>
          <p:cNvPr id="31758" name="矩形 76"/>
          <p:cNvSpPr>
            <a:spLocks noChangeArrowheads="1"/>
          </p:cNvSpPr>
          <p:nvPr/>
        </p:nvSpPr>
        <p:spPr bwMode="auto">
          <a:xfrm>
            <a:off x="684213" y="1484313"/>
            <a:ext cx="7991475" cy="1939925"/>
          </a:xfrm>
          <a:prstGeom prst="rect">
            <a:avLst/>
          </a:prstGeom>
          <a:noFill/>
          <a:ln w="9525">
            <a:noFill/>
            <a:miter lim="800000"/>
            <a:headEnd/>
            <a:tailEnd/>
          </a:ln>
        </p:spPr>
        <p:txBody>
          <a:bodyPr>
            <a:spAutoFit/>
          </a:bodyPr>
          <a:lstStyle/>
          <a:p>
            <a:pPr>
              <a:buFont typeface="Arial" charset="0"/>
              <a:buChar char="•"/>
            </a:pPr>
            <a:r>
              <a:rPr lang="en-US" altLang="zh-CN" sz="2400">
                <a:latin typeface="Calibri" pitchFamily="34" charset="0"/>
              </a:rPr>
              <a:t>  DNSsec is conceptually extremely simple. It is based on </a:t>
            </a:r>
            <a:r>
              <a:rPr lang="en-US" altLang="zh-CN" sz="2400">
                <a:solidFill>
                  <a:srgbClr val="FF0000"/>
                </a:solidFill>
                <a:latin typeface="Calibri" pitchFamily="34" charset="0"/>
              </a:rPr>
              <a:t>public-key cryptography</a:t>
            </a:r>
            <a:r>
              <a:rPr lang="en-US" altLang="zh-CN" sz="2400">
                <a:latin typeface="Calibri" pitchFamily="34" charset="0"/>
              </a:rPr>
              <a:t>.</a:t>
            </a:r>
          </a:p>
          <a:p>
            <a:pPr>
              <a:buFont typeface="Arial" charset="0"/>
              <a:buChar char="•"/>
            </a:pPr>
            <a:r>
              <a:rPr lang="en-US" altLang="zh-CN" sz="2400">
                <a:latin typeface="Calibri" pitchFamily="34" charset="0"/>
              </a:rPr>
              <a:t>  Every DNS zone has a public/private key pair. All information sent by a DNS server is signed with the originating zone’s private key, so the receiver can verify its authenticity.</a:t>
            </a:r>
            <a:endParaRPr lang="zh-CN" altLang="en-US" sz="2400">
              <a:latin typeface="Calibri" pitchFamily="34" charset="0"/>
            </a:endParaRPr>
          </a:p>
        </p:txBody>
      </p:sp>
      <p:sp>
        <p:nvSpPr>
          <p:cNvPr id="84" name="矩形 83"/>
          <p:cNvSpPr/>
          <p:nvPr/>
        </p:nvSpPr>
        <p:spPr>
          <a:xfrm>
            <a:off x="5076056" y="1052736"/>
            <a:ext cx="3096344" cy="584775"/>
          </a:xfrm>
          <a:prstGeom prst="rect">
            <a:avLst/>
          </a:prstGeom>
        </p:spPr>
        <p:txBody>
          <a:bodyPr>
            <a:spAutoFit/>
          </a:bodyPr>
          <a:lstStyle/>
          <a:p>
            <a:pPr algn="ctr" fontAlgn="auto">
              <a:spcBef>
                <a:spcPts val="0"/>
              </a:spcBef>
              <a:spcAft>
                <a:spcPts val="0"/>
              </a:spcAft>
              <a:defRPr/>
            </a:pPr>
            <a:r>
              <a:rPr lang="en-US" altLang="zh-CN" sz="3200" b="1" dirty="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latin typeface="+mn-lt"/>
                <a:ea typeface="+mn-ea"/>
                <a:cs typeface="+mn-cs"/>
              </a:rPr>
              <a:t>Secure DNS</a:t>
            </a:r>
            <a:endParaRPr lang="zh-CN" altLang="en-US" sz="3200" b="1" dirty="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latin typeface="+mn-lt"/>
              <a:ea typeface="+mn-ea"/>
              <a:cs typeface="+mn-cs"/>
            </a:endParaRPr>
          </a:p>
        </p:txBody>
      </p:sp>
      <p:sp>
        <p:nvSpPr>
          <p:cNvPr id="31760" name="矩形 84"/>
          <p:cNvSpPr>
            <a:spLocks noChangeArrowheads="1"/>
          </p:cNvSpPr>
          <p:nvPr/>
        </p:nvSpPr>
        <p:spPr bwMode="auto">
          <a:xfrm>
            <a:off x="971550" y="3500438"/>
            <a:ext cx="7200900" cy="2062162"/>
          </a:xfrm>
          <a:prstGeom prst="rect">
            <a:avLst/>
          </a:prstGeom>
          <a:noFill/>
          <a:ln w="9525">
            <a:noFill/>
            <a:miter lim="800000"/>
            <a:headEnd/>
            <a:tailEnd/>
          </a:ln>
        </p:spPr>
        <p:txBody>
          <a:bodyPr>
            <a:spAutoFit/>
          </a:bodyPr>
          <a:lstStyle/>
          <a:p>
            <a:r>
              <a:rPr lang="en-US" altLang="zh-CN" sz="3200">
                <a:latin typeface="Calibri" pitchFamily="34" charset="0"/>
              </a:rPr>
              <a:t>DNSsec offers </a:t>
            </a:r>
            <a:r>
              <a:rPr lang="en-US" altLang="zh-CN" sz="3200">
                <a:solidFill>
                  <a:srgbClr val="FF0000"/>
                </a:solidFill>
                <a:latin typeface="Calibri" pitchFamily="34" charset="0"/>
              </a:rPr>
              <a:t>three fundamental services</a:t>
            </a:r>
            <a:r>
              <a:rPr lang="en-US" altLang="zh-CN" sz="3200">
                <a:latin typeface="Calibri" pitchFamily="34" charset="0"/>
              </a:rPr>
              <a:t>:</a:t>
            </a:r>
          </a:p>
          <a:p>
            <a:r>
              <a:rPr lang="en-US" altLang="zh-CN" sz="3200">
                <a:latin typeface="Calibri" pitchFamily="34" charset="0"/>
              </a:rPr>
              <a:t>1. Proof of where the data originated.</a:t>
            </a:r>
          </a:p>
          <a:p>
            <a:r>
              <a:rPr lang="en-US" altLang="zh-CN" sz="3200">
                <a:latin typeface="Calibri" pitchFamily="34" charset="0"/>
              </a:rPr>
              <a:t>2. Public key distribution.</a:t>
            </a:r>
          </a:p>
          <a:p>
            <a:r>
              <a:rPr lang="en-US" altLang="zh-CN" sz="3200">
                <a:latin typeface="Calibri" pitchFamily="34" charset="0"/>
              </a:rPr>
              <a:t>3. Transaction and request authentication.</a:t>
            </a:r>
            <a:endParaRPr lang="zh-CN" altLang="en-US" sz="3200">
              <a:latin typeface="Calibri" pitchFamily="34"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lumMod val="75000"/>
                <a:lumOff val="25000"/>
              </a:schemeClr>
            </a:gs>
            <a:gs pos="100000">
              <a:schemeClr val="bg1"/>
            </a:gs>
          </a:gsLst>
          <a:path path="circle">
            <a:fillToRect l="50000" t="50000" r="50000" b="50000"/>
          </a:path>
        </a:gradFill>
        <a:effectLst/>
      </p:bgPr>
    </p:bg>
    <p:spTree>
      <p:nvGrpSpPr>
        <p:cNvPr id="1" name=""/>
        <p:cNvGrpSpPr/>
        <p:nvPr/>
      </p:nvGrpSpPr>
      <p:grpSpPr>
        <a:xfrm>
          <a:off x="0" y="0"/>
          <a:ext cx="0" cy="0"/>
          <a:chOff x="0" y="0"/>
          <a:chExt cx="0" cy="0"/>
        </a:xfrm>
      </p:grpSpPr>
      <p:sp>
        <p:nvSpPr>
          <p:cNvPr id="108" name="圆角矩形 107"/>
          <p:cNvSpPr/>
          <p:nvPr/>
        </p:nvSpPr>
        <p:spPr>
          <a:xfrm>
            <a:off x="611560" y="908720"/>
            <a:ext cx="7920880" cy="5184576"/>
          </a:xfrm>
          <a:prstGeom prst="roundRect">
            <a:avLst/>
          </a:prstGeom>
          <a:noFill/>
          <a:ln>
            <a:gradFill flip="none" rotWithShape="1">
              <a:gsLst>
                <a:gs pos="0">
                  <a:srgbClr val="A603AB"/>
                </a:gs>
                <a:gs pos="21001">
                  <a:srgbClr val="0819FB"/>
                </a:gs>
                <a:gs pos="35001">
                  <a:srgbClr val="1A8D48"/>
                </a:gs>
                <a:gs pos="52000">
                  <a:srgbClr val="FFFF00"/>
                </a:gs>
                <a:gs pos="73000">
                  <a:srgbClr val="EE3F17"/>
                </a:gs>
                <a:gs pos="88000">
                  <a:srgbClr val="E81766"/>
                </a:gs>
                <a:gs pos="100000">
                  <a:srgbClr val="A603AB"/>
                </a:gs>
              </a:gsLst>
              <a:path path="circle">
                <a:fillToRect l="100000" t="100000"/>
              </a:path>
              <a:tileRect r="-100000" b="-100000"/>
            </a:gra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dirty="0"/>
          </a:p>
        </p:txBody>
      </p:sp>
      <p:grpSp>
        <p:nvGrpSpPr>
          <p:cNvPr id="33797" name="组合 50"/>
          <p:cNvGrpSpPr>
            <a:grpSpLocks/>
          </p:cNvGrpSpPr>
          <p:nvPr/>
        </p:nvGrpSpPr>
        <p:grpSpPr bwMode="auto">
          <a:xfrm>
            <a:off x="0" y="-1760538"/>
            <a:ext cx="3522663" cy="3521076"/>
            <a:chOff x="1714480" y="1928802"/>
            <a:chExt cx="3522652" cy="3522652"/>
          </a:xfrm>
        </p:grpSpPr>
        <p:sp>
          <p:nvSpPr>
            <p:cNvPr id="46" name="饼形 45"/>
            <p:cNvSpPr/>
            <p:nvPr/>
          </p:nvSpPr>
          <p:spPr>
            <a:xfrm rot="5400000">
              <a:off x="1714480" y="1928801"/>
              <a:ext cx="3522652" cy="3522652"/>
            </a:xfrm>
            <a:prstGeom prst="pie">
              <a:avLst>
                <a:gd name="adj1" fmla="val 2685580"/>
                <a:gd name="adj2" fmla="val 541286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47" name="饼形 46"/>
            <p:cNvSpPr/>
            <p:nvPr/>
          </p:nvSpPr>
          <p:spPr>
            <a:xfrm rot="5400000">
              <a:off x="2082949" y="2305038"/>
              <a:ext cx="2769839" cy="2770179"/>
            </a:xfrm>
            <a:prstGeom prst="pie">
              <a:avLst>
                <a:gd name="adj1" fmla="val 2668053"/>
                <a:gd name="adj2" fmla="val 5410607"/>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48" name="饼形 47"/>
            <p:cNvSpPr/>
            <p:nvPr/>
          </p:nvSpPr>
          <p:spPr>
            <a:xfrm rot="5400000">
              <a:off x="2333888" y="2565390"/>
              <a:ext cx="2258435" cy="2259006"/>
            </a:xfrm>
            <a:prstGeom prst="pie">
              <a:avLst>
                <a:gd name="adj1" fmla="val 2668053"/>
                <a:gd name="adj2" fmla="val 5428353"/>
              </a:avLst>
            </a:prstGeom>
            <a:solidFill>
              <a:schemeClr val="bg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49" name="饼形 48"/>
            <p:cNvSpPr/>
            <p:nvPr/>
          </p:nvSpPr>
          <p:spPr>
            <a:xfrm rot="5400000">
              <a:off x="2570535" y="2811453"/>
              <a:ext cx="1769268" cy="1770056"/>
            </a:xfrm>
            <a:prstGeom prst="pie">
              <a:avLst>
                <a:gd name="adj1" fmla="val 2668053"/>
                <a:gd name="adj2" fmla="val 5446848"/>
              </a:avLst>
            </a:prstGeom>
            <a:solidFill>
              <a:srgbClr val="D0005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50" name="饼形 49"/>
            <p:cNvSpPr/>
            <p:nvPr/>
          </p:nvSpPr>
          <p:spPr>
            <a:xfrm rot="5400000">
              <a:off x="2737292" y="2965438"/>
              <a:ext cx="1457977" cy="1458908"/>
            </a:xfrm>
            <a:prstGeom prst="pie">
              <a:avLst>
                <a:gd name="adj1" fmla="val 2694295"/>
                <a:gd name="adj2" fmla="val 5447314"/>
              </a:avLst>
            </a:prstGeom>
            <a:solidFill>
              <a:srgbClr val="FF5BA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grpSp>
      <p:grpSp>
        <p:nvGrpSpPr>
          <p:cNvPr id="33798" name="组合 12"/>
          <p:cNvGrpSpPr>
            <a:grpSpLocks/>
          </p:cNvGrpSpPr>
          <p:nvPr/>
        </p:nvGrpSpPr>
        <p:grpSpPr bwMode="auto">
          <a:xfrm>
            <a:off x="7383463" y="0"/>
            <a:ext cx="3521075" cy="3522663"/>
            <a:chOff x="2805109" y="1930399"/>
            <a:chExt cx="3522652" cy="3522652"/>
          </a:xfrm>
        </p:grpSpPr>
        <p:sp>
          <p:nvSpPr>
            <p:cNvPr id="12" name="饼形 11"/>
            <p:cNvSpPr/>
            <p:nvPr/>
          </p:nvSpPr>
          <p:spPr>
            <a:xfrm rot="10800000">
              <a:off x="2805109" y="1930399"/>
              <a:ext cx="3522652" cy="3522652"/>
            </a:xfrm>
            <a:prstGeom prst="pie">
              <a:avLst>
                <a:gd name="adj1" fmla="val 2685580"/>
                <a:gd name="adj2" fmla="val 5412860"/>
              </a:avLst>
            </a:prstGeom>
            <a:solidFill>
              <a:srgbClr val="FF820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10" name="饼形 9"/>
            <p:cNvSpPr/>
            <p:nvPr/>
          </p:nvSpPr>
          <p:spPr>
            <a:xfrm rot="10800000">
              <a:off x="3181515" y="2298698"/>
              <a:ext cx="2769840" cy="2770179"/>
            </a:xfrm>
            <a:prstGeom prst="pie">
              <a:avLst>
                <a:gd name="adj1" fmla="val 2668053"/>
                <a:gd name="adj2" fmla="val 5410622"/>
              </a:avLst>
            </a:prstGeom>
            <a:solidFill>
              <a:srgbClr val="FF940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9" name="饼形 8"/>
            <p:cNvSpPr/>
            <p:nvPr/>
          </p:nvSpPr>
          <p:spPr>
            <a:xfrm rot="10800000">
              <a:off x="3432452" y="2549522"/>
              <a:ext cx="2258436" cy="2259006"/>
            </a:xfrm>
            <a:prstGeom prst="pie">
              <a:avLst>
                <a:gd name="adj1" fmla="val 2668053"/>
                <a:gd name="adj2" fmla="val 5428353"/>
              </a:avLst>
            </a:prstGeom>
            <a:solidFill>
              <a:srgbClr val="FFA62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8" name="饼形 7"/>
            <p:cNvSpPr/>
            <p:nvPr/>
          </p:nvSpPr>
          <p:spPr>
            <a:xfrm rot="10800000">
              <a:off x="3675449" y="2786059"/>
              <a:ext cx="1769267" cy="1770056"/>
            </a:xfrm>
            <a:prstGeom prst="pie">
              <a:avLst>
                <a:gd name="adj1" fmla="val 2668053"/>
                <a:gd name="adj2" fmla="val 5446848"/>
              </a:avLst>
            </a:prstGeom>
            <a:solidFill>
              <a:srgbClr val="F6B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7" name="饼形 6"/>
            <p:cNvSpPr/>
            <p:nvPr/>
          </p:nvSpPr>
          <p:spPr>
            <a:xfrm rot="10800000">
              <a:off x="3832681" y="2952746"/>
              <a:ext cx="1457978" cy="1458908"/>
            </a:xfrm>
            <a:prstGeom prst="pie">
              <a:avLst>
                <a:gd name="adj1" fmla="val 2694295"/>
                <a:gd name="adj2" fmla="val 5447314"/>
              </a:avLst>
            </a:prstGeom>
            <a:solidFill>
              <a:srgbClr val="FFCA2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grpSp>
      <p:grpSp>
        <p:nvGrpSpPr>
          <p:cNvPr id="33799" name="组合 21"/>
          <p:cNvGrpSpPr>
            <a:grpSpLocks/>
          </p:cNvGrpSpPr>
          <p:nvPr/>
        </p:nvGrpSpPr>
        <p:grpSpPr bwMode="auto">
          <a:xfrm>
            <a:off x="-1760538" y="0"/>
            <a:ext cx="3521076" cy="3522663"/>
            <a:chOff x="4786314" y="1928802"/>
            <a:chExt cx="3522652" cy="3522652"/>
          </a:xfrm>
        </p:grpSpPr>
        <p:sp>
          <p:nvSpPr>
            <p:cNvPr id="17" name="饼形 16"/>
            <p:cNvSpPr/>
            <p:nvPr/>
          </p:nvSpPr>
          <p:spPr>
            <a:xfrm rot="10800000" flipH="1">
              <a:off x="4786314" y="1928802"/>
              <a:ext cx="3522652" cy="3522652"/>
            </a:xfrm>
            <a:prstGeom prst="pie">
              <a:avLst>
                <a:gd name="adj1" fmla="val 2685580"/>
                <a:gd name="adj2" fmla="val 541286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18" name="饼形 17"/>
            <p:cNvSpPr/>
            <p:nvPr/>
          </p:nvSpPr>
          <p:spPr>
            <a:xfrm rot="10800000" flipH="1">
              <a:off x="5162720" y="2297101"/>
              <a:ext cx="2769839" cy="2770179"/>
            </a:xfrm>
            <a:prstGeom prst="pie">
              <a:avLst>
                <a:gd name="adj1" fmla="val 2668053"/>
                <a:gd name="adj2" fmla="val 5410622"/>
              </a:avLst>
            </a:prstGeom>
            <a:solidFill>
              <a:srgbClr val="8A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19" name="饼形 18"/>
            <p:cNvSpPr/>
            <p:nvPr/>
          </p:nvSpPr>
          <p:spPr>
            <a:xfrm rot="10800000" flipH="1">
              <a:off x="5423187" y="2547925"/>
              <a:ext cx="2258435" cy="2259006"/>
            </a:xfrm>
            <a:prstGeom prst="pie">
              <a:avLst>
                <a:gd name="adj1" fmla="val 2668053"/>
                <a:gd name="adj2" fmla="val 5428353"/>
              </a:avLst>
            </a:prstGeom>
            <a:solidFill>
              <a:srgbClr val="C4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20" name="饼形 19"/>
            <p:cNvSpPr/>
            <p:nvPr/>
          </p:nvSpPr>
          <p:spPr>
            <a:xfrm rot="10800000" flipH="1">
              <a:off x="5669359" y="2784462"/>
              <a:ext cx="1769268" cy="1770056"/>
            </a:xfrm>
            <a:prstGeom prst="pie">
              <a:avLst>
                <a:gd name="adj1" fmla="val 2668053"/>
                <a:gd name="adj2" fmla="val 5446848"/>
              </a:avLst>
            </a:prstGeom>
            <a:solidFill>
              <a:srgbClr val="F63B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21" name="饼形 20"/>
            <p:cNvSpPr/>
            <p:nvPr/>
          </p:nvSpPr>
          <p:spPr>
            <a:xfrm rot="10800000" flipH="1">
              <a:off x="5823416" y="2951149"/>
              <a:ext cx="1457977" cy="1458908"/>
            </a:xfrm>
            <a:prstGeom prst="pie">
              <a:avLst>
                <a:gd name="adj1" fmla="val 2694295"/>
                <a:gd name="adj2" fmla="val 5447314"/>
              </a:avLst>
            </a:prstGeom>
            <a:solidFill>
              <a:srgbClr val="FE612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grpSp>
      <p:grpSp>
        <p:nvGrpSpPr>
          <p:cNvPr id="33800" name="组合 29"/>
          <p:cNvGrpSpPr>
            <a:grpSpLocks/>
          </p:cNvGrpSpPr>
          <p:nvPr/>
        </p:nvGrpSpPr>
        <p:grpSpPr bwMode="auto">
          <a:xfrm>
            <a:off x="7383463" y="3335338"/>
            <a:ext cx="3521075" cy="3522662"/>
            <a:chOff x="1549414" y="1928802"/>
            <a:chExt cx="3522652" cy="3522652"/>
          </a:xfrm>
        </p:grpSpPr>
        <p:sp>
          <p:nvSpPr>
            <p:cNvPr id="25" name="饼形 24"/>
            <p:cNvSpPr/>
            <p:nvPr/>
          </p:nvSpPr>
          <p:spPr>
            <a:xfrm rot="10800000" flipV="1">
              <a:off x="1549414" y="1928802"/>
              <a:ext cx="3522652" cy="3522652"/>
            </a:xfrm>
            <a:prstGeom prst="pie">
              <a:avLst>
                <a:gd name="adj1" fmla="val 2685580"/>
                <a:gd name="adj2" fmla="val 5412860"/>
              </a:avLst>
            </a:prstGeom>
            <a:solidFill>
              <a:srgbClr val="017C9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26" name="饼形 25"/>
            <p:cNvSpPr/>
            <p:nvPr/>
          </p:nvSpPr>
          <p:spPr>
            <a:xfrm rot="10800000" flipV="1">
              <a:off x="1925820" y="2312976"/>
              <a:ext cx="2769840" cy="2770179"/>
            </a:xfrm>
            <a:prstGeom prst="pie">
              <a:avLst>
                <a:gd name="adj1" fmla="val 2668053"/>
                <a:gd name="adj2" fmla="val 5410622"/>
              </a:avLst>
            </a:prstGeom>
            <a:solidFill>
              <a:srgbClr val="0098A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27" name="饼形 26"/>
            <p:cNvSpPr/>
            <p:nvPr/>
          </p:nvSpPr>
          <p:spPr>
            <a:xfrm rot="10800000" flipV="1">
              <a:off x="2176757" y="2573325"/>
              <a:ext cx="2258436" cy="2259006"/>
            </a:xfrm>
            <a:prstGeom prst="pie">
              <a:avLst>
                <a:gd name="adj1" fmla="val 2668053"/>
                <a:gd name="adj2" fmla="val 5428353"/>
              </a:avLst>
            </a:prstGeom>
            <a:solidFill>
              <a:srgbClr val="00C4D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28" name="饼形 27"/>
            <p:cNvSpPr/>
            <p:nvPr/>
          </p:nvSpPr>
          <p:spPr>
            <a:xfrm rot="10800000" flipV="1">
              <a:off x="2419754" y="2825736"/>
              <a:ext cx="1769267" cy="1770058"/>
            </a:xfrm>
            <a:prstGeom prst="pie">
              <a:avLst>
                <a:gd name="adj1" fmla="val 2668053"/>
                <a:gd name="adj2" fmla="val 5446848"/>
              </a:avLst>
            </a:prstGeom>
            <a:solidFill>
              <a:srgbClr val="71FFD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29" name="饼形 28"/>
            <p:cNvSpPr/>
            <p:nvPr/>
          </p:nvSpPr>
          <p:spPr>
            <a:xfrm rot="10800000" flipV="1">
              <a:off x="2576986" y="2970199"/>
              <a:ext cx="1457978" cy="1458908"/>
            </a:xfrm>
            <a:prstGeom prst="pie">
              <a:avLst>
                <a:gd name="adj1" fmla="val 2694295"/>
                <a:gd name="adj2" fmla="val 5447314"/>
              </a:avLst>
            </a:prstGeom>
            <a:solidFill>
              <a:srgbClr val="A7FFE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grpSp>
      <p:grpSp>
        <p:nvGrpSpPr>
          <p:cNvPr id="33801" name="组合 36"/>
          <p:cNvGrpSpPr>
            <a:grpSpLocks/>
          </p:cNvGrpSpPr>
          <p:nvPr/>
        </p:nvGrpSpPr>
        <p:grpSpPr bwMode="auto">
          <a:xfrm>
            <a:off x="-1760538" y="3335338"/>
            <a:ext cx="3521076" cy="3522662"/>
            <a:chOff x="4643438" y="1928802"/>
            <a:chExt cx="3522652" cy="3522652"/>
          </a:xfrm>
        </p:grpSpPr>
        <p:sp>
          <p:nvSpPr>
            <p:cNvPr id="32" name="饼形 31"/>
            <p:cNvSpPr/>
            <p:nvPr/>
          </p:nvSpPr>
          <p:spPr>
            <a:xfrm rot="10800000" flipH="1" flipV="1">
              <a:off x="4643438" y="1928802"/>
              <a:ext cx="3522652" cy="3522652"/>
            </a:xfrm>
            <a:prstGeom prst="pie">
              <a:avLst>
                <a:gd name="adj1" fmla="val 2685580"/>
                <a:gd name="adj2" fmla="val 541286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33" name="饼形 32"/>
            <p:cNvSpPr/>
            <p:nvPr/>
          </p:nvSpPr>
          <p:spPr>
            <a:xfrm rot="10800000" flipH="1" flipV="1">
              <a:off x="5019844" y="2312976"/>
              <a:ext cx="2769839" cy="2770179"/>
            </a:xfrm>
            <a:prstGeom prst="pie">
              <a:avLst>
                <a:gd name="adj1" fmla="val 2668053"/>
                <a:gd name="adj2" fmla="val 5410607"/>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34" name="饼形 33"/>
            <p:cNvSpPr/>
            <p:nvPr/>
          </p:nvSpPr>
          <p:spPr>
            <a:xfrm rot="10800000" flipH="1" flipV="1">
              <a:off x="5280311" y="2573325"/>
              <a:ext cx="2258435" cy="2259006"/>
            </a:xfrm>
            <a:prstGeom prst="pie">
              <a:avLst>
                <a:gd name="adj1" fmla="val 2668053"/>
                <a:gd name="adj2" fmla="val 5428353"/>
              </a:avLst>
            </a:prstGeom>
            <a:solidFill>
              <a:schemeClr val="bg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35" name="饼形 34"/>
            <p:cNvSpPr/>
            <p:nvPr/>
          </p:nvSpPr>
          <p:spPr>
            <a:xfrm rot="10800000" flipH="1" flipV="1">
              <a:off x="5526483" y="2825736"/>
              <a:ext cx="1769268" cy="1770058"/>
            </a:xfrm>
            <a:prstGeom prst="pie">
              <a:avLst>
                <a:gd name="adj1" fmla="val 2668053"/>
                <a:gd name="adj2" fmla="val 5446848"/>
              </a:avLst>
            </a:prstGeom>
            <a:solidFill>
              <a:schemeClr val="bg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36" name="饼形 35"/>
            <p:cNvSpPr/>
            <p:nvPr/>
          </p:nvSpPr>
          <p:spPr>
            <a:xfrm rot="10800000" flipH="1" flipV="1">
              <a:off x="5680540" y="2970199"/>
              <a:ext cx="1457977" cy="1458908"/>
            </a:xfrm>
            <a:prstGeom prst="pie">
              <a:avLst>
                <a:gd name="adj1" fmla="val 2694295"/>
                <a:gd name="adj2" fmla="val 5447314"/>
              </a:avLst>
            </a:prstGeom>
            <a:solidFill>
              <a:schemeClr val="bg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grpSp>
      <p:grpSp>
        <p:nvGrpSpPr>
          <p:cNvPr id="33802" name="组合 37"/>
          <p:cNvGrpSpPr>
            <a:grpSpLocks/>
          </p:cNvGrpSpPr>
          <p:nvPr/>
        </p:nvGrpSpPr>
        <p:grpSpPr bwMode="auto">
          <a:xfrm rot="-5400000">
            <a:off x="5622131" y="5096670"/>
            <a:ext cx="3521075" cy="3522662"/>
            <a:chOff x="4643438" y="1928802"/>
            <a:chExt cx="3522652" cy="3522652"/>
          </a:xfrm>
        </p:grpSpPr>
        <p:sp>
          <p:nvSpPr>
            <p:cNvPr id="39" name="饼形 38"/>
            <p:cNvSpPr/>
            <p:nvPr/>
          </p:nvSpPr>
          <p:spPr>
            <a:xfrm rot="10800000" flipH="1" flipV="1">
              <a:off x="4643438" y="1928802"/>
              <a:ext cx="3522652" cy="3522652"/>
            </a:xfrm>
            <a:prstGeom prst="pie">
              <a:avLst>
                <a:gd name="adj1" fmla="val 2685580"/>
                <a:gd name="adj2" fmla="val 541286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40" name="饼形 39"/>
            <p:cNvSpPr/>
            <p:nvPr/>
          </p:nvSpPr>
          <p:spPr>
            <a:xfrm rot="10800000" flipH="1" flipV="1">
              <a:off x="5019846" y="2312977"/>
              <a:ext cx="2769840" cy="2770179"/>
            </a:xfrm>
            <a:prstGeom prst="pie">
              <a:avLst>
                <a:gd name="adj1" fmla="val 2668053"/>
                <a:gd name="adj2" fmla="val 5410607"/>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41" name="饼形 40"/>
            <p:cNvSpPr/>
            <p:nvPr/>
          </p:nvSpPr>
          <p:spPr>
            <a:xfrm rot="10800000" flipH="1" flipV="1">
              <a:off x="5280311" y="2573325"/>
              <a:ext cx="2258436" cy="2259006"/>
            </a:xfrm>
            <a:prstGeom prst="pie">
              <a:avLst>
                <a:gd name="adj1" fmla="val 2668053"/>
                <a:gd name="adj2" fmla="val 5428353"/>
              </a:avLst>
            </a:prstGeom>
            <a:solidFill>
              <a:schemeClr val="bg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42" name="饼形 41"/>
            <p:cNvSpPr/>
            <p:nvPr/>
          </p:nvSpPr>
          <p:spPr>
            <a:xfrm rot="10800000" flipH="1" flipV="1">
              <a:off x="5526484" y="2825737"/>
              <a:ext cx="1769267" cy="1770058"/>
            </a:xfrm>
            <a:prstGeom prst="pie">
              <a:avLst>
                <a:gd name="adj1" fmla="val 2668053"/>
                <a:gd name="adj2" fmla="val 5446848"/>
              </a:avLst>
            </a:prstGeom>
            <a:solidFill>
              <a:schemeClr val="bg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43" name="饼形 42"/>
            <p:cNvSpPr/>
            <p:nvPr/>
          </p:nvSpPr>
          <p:spPr>
            <a:xfrm rot="10800000" flipH="1" flipV="1">
              <a:off x="5680540" y="2970199"/>
              <a:ext cx="1457978" cy="1458908"/>
            </a:xfrm>
            <a:prstGeom prst="pie">
              <a:avLst>
                <a:gd name="adj1" fmla="val 2694295"/>
                <a:gd name="adj2" fmla="val 5447314"/>
              </a:avLst>
            </a:prstGeom>
            <a:solidFill>
              <a:schemeClr val="bg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grpSp>
      <p:grpSp>
        <p:nvGrpSpPr>
          <p:cNvPr id="33803" name="组合 66"/>
          <p:cNvGrpSpPr>
            <a:grpSpLocks/>
          </p:cNvGrpSpPr>
          <p:nvPr/>
        </p:nvGrpSpPr>
        <p:grpSpPr bwMode="auto">
          <a:xfrm>
            <a:off x="5621338" y="-1760538"/>
            <a:ext cx="3522662" cy="3521076"/>
            <a:chOff x="2798748" y="1928802"/>
            <a:chExt cx="3522652" cy="3522652"/>
          </a:xfrm>
        </p:grpSpPr>
        <p:sp>
          <p:nvSpPr>
            <p:cNvPr id="53" name="饼形 52"/>
            <p:cNvSpPr/>
            <p:nvPr/>
          </p:nvSpPr>
          <p:spPr>
            <a:xfrm rot="16200000" flipH="1">
              <a:off x="2798748" y="1928802"/>
              <a:ext cx="3522652" cy="3522652"/>
            </a:xfrm>
            <a:prstGeom prst="pie">
              <a:avLst>
                <a:gd name="adj1" fmla="val 2685580"/>
                <a:gd name="adj2" fmla="val 5412860"/>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54" name="饼形 53"/>
            <p:cNvSpPr/>
            <p:nvPr/>
          </p:nvSpPr>
          <p:spPr>
            <a:xfrm rot="16200000" flipH="1">
              <a:off x="3183092" y="2305038"/>
              <a:ext cx="2769839" cy="2770179"/>
            </a:xfrm>
            <a:prstGeom prst="pie">
              <a:avLst>
                <a:gd name="adj1" fmla="val 2668053"/>
                <a:gd name="adj2" fmla="val 5410607"/>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55" name="饼形 54"/>
            <p:cNvSpPr/>
            <p:nvPr/>
          </p:nvSpPr>
          <p:spPr>
            <a:xfrm rot="16200000" flipH="1">
              <a:off x="3443556" y="2565390"/>
              <a:ext cx="2258435" cy="2259006"/>
            </a:xfrm>
            <a:prstGeom prst="pie">
              <a:avLst>
                <a:gd name="adj1" fmla="val 2668053"/>
                <a:gd name="adj2" fmla="val 5428353"/>
              </a:avLst>
            </a:prstGeom>
            <a:solidFill>
              <a:srgbClr val="F4EE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56" name="饼形 55"/>
            <p:cNvSpPr/>
            <p:nvPr/>
          </p:nvSpPr>
          <p:spPr>
            <a:xfrm rot="16200000" flipH="1">
              <a:off x="3696078" y="2811451"/>
              <a:ext cx="1769268" cy="1770058"/>
            </a:xfrm>
            <a:prstGeom prst="pie">
              <a:avLst>
                <a:gd name="adj1" fmla="val 2668053"/>
                <a:gd name="adj2" fmla="val 5446848"/>
              </a:avLst>
            </a:prstGeom>
            <a:solidFill>
              <a:srgbClr val="BCFE2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57" name="饼形 56"/>
            <p:cNvSpPr/>
            <p:nvPr/>
          </p:nvSpPr>
          <p:spPr>
            <a:xfrm rot="16200000" flipH="1">
              <a:off x="3840610" y="2965439"/>
              <a:ext cx="1457977" cy="1458908"/>
            </a:xfrm>
            <a:prstGeom prst="pie">
              <a:avLst>
                <a:gd name="adj1" fmla="val 2666872"/>
                <a:gd name="adj2" fmla="val 5447314"/>
              </a:avLst>
            </a:prstGeom>
            <a:solidFill>
              <a:schemeClr val="accent3">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grpSp>
      <p:grpSp>
        <p:nvGrpSpPr>
          <p:cNvPr id="33804" name="组合 65"/>
          <p:cNvGrpSpPr>
            <a:grpSpLocks/>
          </p:cNvGrpSpPr>
          <p:nvPr/>
        </p:nvGrpSpPr>
        <p:grpSpPr bwMode="auto">
          <a:xfrm>
            <a:off x="0" y="5097463"/>
            <a:ext cx="3522663" cy="3521075"/>
            <a:chOff x="1357290" y="1285860"/>
            <a:chExt cx="3522652" cy="3522652"/>
          </a:xfrm>
        </p:grpSpPr>
        <p:sp>
          <p:nvSpPr>
            <p:cNvPr id="61" name="饼形 60"/>
            <p:cNvSpPr/>
            <p:nvPr/>
          </p:nvSpPr>
          <p:spPr>
            <a:xfrm rot="16200000" flipV="1">
              <a:off x="1357290" y="1285860"/>
              <a:ext cx="3522652" cy="3522652"/>
            </a:xfrm>
            <a:prstGeom prst="pie">
              <a:avLst>
                <a:gd name="adj1" fmla="val 2685580"/>
                <a:gd name="adj2" fmla="val 541286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62" name="饼形 61"/>
            <p:cNvSpPr/>
            <p:nvPr/>
          </p:nvSpPr>
          <p:spPr>
            <a:xfrm rot="16200000" flipV="1">
              <a:off x="1725759" y="1662096"/>
              <a:ext cx="2769840" cy="2770179"/>
            </a:xfrm>
            <a:prstGeom prst="pie">
              <a:avLst>
                <a:gd name="adj1" fmla="val 2668053"/>
                <a:gd name="adj2" fmla="val 5410607"/>
              </a:avLst>
            </a:prstGeom>
            <a:solidFill>
              <a:srgbClr val="8FCF0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63" name="饼形 62"/>
            <p:cNvSpPr/>
            <p:nvPr/>
          </p:nvSpPr>
          <p:spPr>
            <a:xfrm rot="16200000" flipV="1">
              <a:off x="1976698" y="1912918"/>
              <a:ext cx="2258436" cy="2259006"/>
            </a:xfrm>
            <a:prstGeom prst="pie">
              <a:avLst>
                <a:gd name="adj1" fmla="val 2668053"/>
                <a:gd name="adj2" fmla="val 5428353"/>
              </a:avLst>
            </a:prstGeom>
            <a:solidFill>
              <a:srgbClr val="BCFE2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64" name="饼形 63"/>
            <p:cNvSpPr/>
            <p:nvPr/>
          </p:nvSpPr>
          <p:spPr>
            <a:xfrm rot="16200000" flipV="1">
              <a:off x="2213345" y="2155805"/>
              <a:ext cx="1769267" cy="1770056"/>
            </a:xfrm>
            <a:prstGeom prst="pie">
              <a:avLst>
                <a:gd name="adj1" fmla="val 2668053"/>
                <a:gd name="adj2" fmla="val 5446848"/>
              </a:avLst>
            </a:prstGeom>
            <a:solidFill>
              <a:srgbClr val="E1FF9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65" name="饼形 64"/>
            <p:cNvSpPr/>
            <p:nvPr/>
          </p:nvSpPr>
          <p:spPr>
            <a:xfrm rot="16200000" flipV="1">
              <a:off x="2380102" y="2312967"/>
              <a:ext cx="1457978" cy="1458908"/>
            </a:xfrm>
            <a:prstGeom prst="pie">
              <a:avLst>
                <a:gd name="adj1" fmla="val 2694295"/>
                <a:gd name="adj2" fmla="val 5447314"/>
              </a:avLst>
            </a:prstGeom>
            <a:solidFill>
              <a:srgbClr val="ECFFC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grpSp>
      <p:grpSp>
        <p:nvGrpSpPr>
          <p:cNvPr id="33805" name="组合 106"/>
          <p:cNvGrpSpPr>
            <a:grpSpLocks/>
          </p:cNvGrpSpPr>
          <p:nvPr/>
        </p:nvGrpSpPr>
        <p:grpSpPr bwMode="auto">
          <a:xfrm rot="1361192">
            <a:off x="3829050" y="465138"/>
            <a:ext cx="1330325" cy="1331912"/>
            <a:chOff x="2800338" y="1920900"/>
            <a:chExt cx="3527423" cy="3532151"/>
          </a:xfrm>
        </p:grpSpPr>
        <p:grpSp>
          <p:nvGrpSpPr>
            <p:cNvPr id="33808" name="组合 70"/>
            <p:cNvGrpSpPr>
              <a:grpSpLocks/>
            </p:cNvGrpSpPr>
            <p:nvPr/>
          </p:nvGrpSpPr>
          <p:grpSpPr bwMode="auto">
            <a:xfrm>
              <a:off x="2805109" y="1930399"/>
              <a:ext cx="3522652" cy="3522652"/>
              <a:chOff x="2805109" y="1930399"/>
              <a:chExt cx="3522652" cy="3522652"/>
            </a:xfrm>
          </p:grpSpPr>
          <p:sp>
            <p:nvSpPr>
              <p:cNvPr id="72" name="饼形 71"/>
              <p:cNvSpPr/>
              <p:nvPr/>
            </p:nvSpPr>
            <p:spPr>
              <a:xfrm rot="10800000">
                <a:off x="2802125" y="1929807"/>
                <a:ext cx="3523214" cy="3523731"/>
              </a:xfrm>
              <a:prstGeom prst="pie">
                <a:avLst>
                  <a:gd name="adj1" fmla="val 2685580"/>
                  <a:gd name="adj2" fmla="val 5412860"/>
                </a:avLst>
              </a:prstGeom>
              <a:solidFill>
                <a:srgbClr val="FF820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73" name="饼形 72"/>
              <p:cNvSpPr/>
              <p:nvPr/>
            </p:nvSpPr>
            <p:spPr>
              <a:xfrm rot="10800000">
                <a:off x="3174322" y="2300771"/>
                <a:ext cx="2773950" cy="2770151"/>
              </a:xfrm>
              <a:prstGeom prst="pie">
                <a:avLst>
                  <a:gd name="adj1" fmla="val 2668053"/>
                  <a:gd name="adj2" fmla="val 5410622"/>
                </a:avLst>
              </a:prstGeom>
              <a:solidFill>
                <a:srgbClr val="FF940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74" name="饼形 73"/>
              <p:cNvSpPr/>
              <p:nvPr/>
            </p:nvSpPr>
            <p:spPr>
              <a:xfrm rot="10800000">
                <a:off x="3427031" y="2545763"/>
                <a:ext cx="2260414" cy="2260745"/>
              </a:xfrm>
              <a:prstGeom prst="pie">
                <a:avLst>
                  <a:gd name="adj1" fmla="val 2668053"/>
                  <a:gd name="adj2" fmla="val 5428353"/>
                </a:avLst>
              </a:prstGeom>
              <a:solidFill>
                <a:srgbClr val="FFA62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75" name="饼形 74"/>
              <p:cNvSpPr/>
              <p:nvPr/>
            </p:nvSpPr>
            <p:spPr>
              <a:xfrm rot="10800000">
                <a:off x="3671973" y="2781360"/>
                <a:ext cx="1767920" cy="1772390"/>
              </a:xfrm>
              <a:prstGeom prst="pie">
                <a:avLst>
                  <a:gd name="adj1" fmla="val 2668053"/>
                  <a:gd name="adj2" fmla="val 5446848"/>
                </a:avLst>
              </a:prstGeom>
              <a:solidFill>
                <a:srgbClr val="F6B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76" name="饼形 75"/>
              <p:cNvSpPr/>
              <p:nvPr/>
            </p:nvSpPr>
            <p:spPr>
              <a:xfrm rot="10800000">
                <a:off x="3824657" y="2951217"/>
                <a:ext cx="1460640" cy="1460853"/>
              </a:xfrm>
              <a:prstGeom prst="pie">
                <a:avLst>
                  <a:gd name="adj1" fmla="val 2694295"/>
                  <a:gd name="adj2" fmla="val 5447314"/>
                </a:avLst>
              </a:prstGeom>
              <a:solidFill>
                <a:srgbClr val="FFCA2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grpSp>
        <p:grpSp>
          <p:nvGrpSpPr>
            <p:cNvPr id="33809" name="组合 76"/>
            <p:cNvGrpSpPr>
              <a:grpSpLocks/>
            </p:cNvGrpSpPr>
            <p:nvPr/>
          </p:nvGrpSpPr>
          <p:grpSpPr bwMode="auto">
            <a:xfrm>
              <a:off x="2805100" y="1928802"/>
              <a:ext cx="3522652" cy="3522652"/>
              <a:chOff x="4786314" y="1928802"/>
              <a:chExt cx="3522652" cy="3522652"/>
            </a:xfrm>
          </p:grpSpPr>
          <p:sp>
            <p:nvSpPr>
              <p:cNvPr id="78" name="饼形 77"/>
              <p:cNvSpPr/>
              <p:nvPr/>
            </p:nvSpPr>
            <p:spPr>
              <a:xfrm rot="10800000" flipH="1">
                <a:off x="4783339" y="1929807"/>
                <a:ext cx="3523214" cy="3523731"/>
              </a:xfrm>
              <a:prstGeom prst="pie">
                <a:avLst>
                  <a:gd name="adj1" fmla="val 2685580"/>
                  <a:gd name="adj2" fmla="val 541286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79" name="饼形 78"/>
              <p:cNvSpPr/>
              <p:nvPr/>
            </p:nvSpPr>
            <p:spPr>
              <a:xfrm rot="10800000" flipH="1">
                <a:off x="5155536" y="2300771"/>
                <a:ext cx="2773950" cy="2770151"/>
              </a:xfrm>
              <a:prstGeom prst="pie">
                <a:avLst>
                  <a:gd name="adj1" fmla="val 2668053"/>
                  <a:gd name="adj2" fmla="val 5410622"/>
                </a:avLst>
              </a:prstGeom>
              <a:solidFill>
                <a:srgbClr val="8A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80" name="饼形 79"/>
              <p:cNvSpPr/>
              <p:nvPr/>
            </p:nvSpPr>
            <p:spPr>
              <a:xfrm rot="10800000" flipH="1">
                <a:off x="5417636" y="2546399"/>
                <a:ext cx="2260414" cy="2260747"/>
              </a:xfrm>
              <a:prstGeom prst="pie">
                <a:avLst>
                  <a:gd name="adj1" fmla="val 2668053"/>
                  <a:gd name="adj2" fmla="val 5428353"/>
                </a:avLst>
              </a:prstGeom>
              <a:solidFill>
                <a:srgbClr val="C4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81" name="饼形 80"/>
              <p:cNvSpPr/>
              <p:nvPr/>
            </p:nvSpPr>
            <p:spPr>
              <a:xfrm rot="10800000" flipH="1">
                <a:off x="5662578" y="2781996"/>
                <a:ext cx="1767920" cy="1772393"/>
              </a:xfrm>
              <a:prstGeom prst="pie">
                <a:avLst>
                  <a:gd name="adj1" fmla="val 2668053"/>
                  <a:gd name="adj2" fmla="val 5446848"/>
                </a:avLst>
              </a:prstGeom>
              <a:solidFill>
                <a:srgbClr val="F63B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82" name="饼形 81"/>
              <p:cNvSpPr/>
              <p:nvPr/>
            </p:nvSpPr>
            <p:spPr>
              <a:xfrm rot="10800000" flipH="1">
                <a:off x="5815263" y="2951852"/>
                <a:ext cx="1460640" cy="1460856"/>
              </a:xfrm>
              <a:prstGeom prst="pie">
                <a:avLst>
                  <a:gd name="adj1" fmla="val 2694295"/>
                  <a:gd name="adj2" fmla="val 5447314"/>
                </a:avLst>
              </a:prstGeom>
              <a:solidFill>
                <a:srgbClr val="FE612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grpSp>
        <p:grpSp>
          <p:nvGrpSpPr>
            <p:cNvPr id="33810" name="组合 94"/>
            <p:cNvGrpSpPr>
              <a:grpSpLocks/>
            </p:cNvGrpSpPr>
            <p:nvPr/>
          </p:nvGrpSpPr>
          <p:grpSpPr bwMode="auto">
            <a:xfrm>
              <a:off x="2800338" y="1920900"/>
              <a:ext cx="3522652" cy="3522652"/>
              <a:chOff x="1357290" y="1285860"/>
              <a:chExt cx="3522652" cy="3522652"/>
            </a:xfrm>
          </p:grpSpPr>
          <p:sp>
            <p:nvSpPr>
              <p:cNvPr id="102" name="饼形 101"/>
              <p:cNvSpPr/>
              <p:nvPr/>
            </p:nvSpPr>
            <p:spPr>
              <a:xfrm rot="16200000" flipV="1">
                <a:off x="1355571" y="1287256"/>
                <a:ext cx="3523731" cy="3523214"/>
              </a:xfrm>
              <a:prstGeom prst="pie">
                <a:avLst>
                  <a:gd name="adj1" fmla="val 2685580"/>
                  <a:gd name="adj2" fmla="val 541286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103" name="饼形 102"/>
              <p:cNvSpPr/>
              <p:nvPr/>
            </p:nvSpPr>
            <p:spPr>
              <a:xfrm rot="16200000" flipV="1">
                <a:off x="1722808" y="1662541"/>
                <a:ext cx="2774359" cy="2769742"/>
              </a:xfrm>
              <a:prstGeom prst="pie">
                <a:avLst>
                  <a:gd name="adj1" fmla="val 2668053"/>
                  <a:gd name="adj2" fmla="val 5410607"/>
                </a:avLst>
              </a:prstGeom>
              <a:solidFill>
                <a:srgbClr val="8FCF0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104" name="饼形 103"/>
              <p:cNvSpPr/>
              <p:nvPr/>
            </p:nvSpPr>
            <p:spPr>
              <a:xfrm rot="16200000" flipV="1">
                <a:off x="1970542" y="1911873"/>
                <a:ext cx="2260747" cy="2260411"/>
              </a:xfrm>
              <a:prstGeom prst="pie">
                <a:avLst>
                  <a:gd name="adj1" fmla="val 2668053"/>
                  <a:gd name="adj2" fmla="val 5428353"/>
                </a:avLst>
              </a:prstGeom>
              <a:solidFill>
                <a:srgbClr val="BCFE2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105" name="饼形 104"/>
              <p:cNvSpPr/>
              <p:nvPr/>
            </p:nvSpPr>
            <p:spPr>
              <a:xfrm rot="16200000" flipV="1">
                <a:off x="2212129" y="2155696"/>
                <a:ext cx="1768181" cy="1772131"/>
              </a:xfrm>
              <a:prstGeom prst="pie">
                <a:avLst>
                  <a:gd name="adj1" fmla="val 2668053"/>
                  <a:gd name="adj2" fmla="val 5446848"/>
                </a:avLst>
              </a:prstGeom>
              <a:solidFill>
                <a:srgbClr val="E1FF9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106" name="饼形 105"/>
              <p:cNvSpPr/>
              <p:nvPr/>
            </p:nvSpPr>
            <p:spPr>
              <a:xfrm rot="16200000" flipV="1">
                <a:off x="2375994" y="2314024"/>
                <a:ext cx="1460856" cy="1460638"/>
              </a:xfrm>
              <a:prstGeom prst="pie">
                <a:avLst>
                  <a:gd name="adj1" fmla="val 2694295"/>
                  <a:gd name="adj2" fmla="val 5447314"/>
                </a:avLst>
              </a:prstGeom>
              <a:solidFill>
                <a:srgbClr val="ECFFC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grpSp>
      </p:grpSp>
      <p:sp>
        <p:nvSpPr>
          <p:cNvPr id="70" name="矩形 69"/>
          <p:cNvSpPr/>
          <p:nvPr/>
        </p:nvSpPr>
        <p:spPr>
          <a:xfrm>
            <a:off x="5076056" y="1052736"/>
            <a:ext cx="3096344" cy="584775"/>
          </a:xfrm>
          <a:prstGeom prst="rect">
            <a:avLst/>
          </a:prstGeom>
        </p:spPr>
        <p:txBody>
          <a:bodyPr>
            <a:spAutoFit/>
          </a:bodyPr>
          <a:lstStyle/>
          <a:p>
            <a:pPr algn="ctr" fontAlgn="auto">
              <a:spcBef>
                <a:spcPts val="0"/>
              </a:spcBef>
              <a:spcAft>
                <a:spcPts val="0"/>
              </a:spcAft>
              <a:defRPr/>
            </a:pPr>
            <a:r>
              <a:rPr lang="en-US" altLang="zh-CN" sz="3200" b="1" dirty="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latin typeface="+mn-lt"/>
                <a:ea typeface="+mn-ea"/>
                <a:cs typeface="+mn-cs"/>
              </a:rPr>
              <a:t>Secure DNS</a:t>
            </a:r>
            <a:endParaRPr lang="zh-CN" altLang="en-US" sz="3200" b="1" dirty="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latin typeface="+mn-lt"/>
              <a:ea typeface="+mn-ea"/>
              <a:cs typeface="+mn-cs"/>
            </a:endParaRPr>
          </a:p>
        </p:txBody>
      </p:sp>
      <p:sp>
        <p:nvSpPr>
          <p:cNvPr id="33807" name="矩形 70"/>
          <p:cNvSpPr>
            <a:spLocks noChangeArrowheads="1"/>
          </p:cNvSpPr>
          <p:nvPr/>
        </p:nvSpPr>
        <p:spPr bwMode="auto">
          <a:xfrm>
            <a:off x="900113" y="1773238"/>
            <a:ext cx="7416800" cy="1816100"/>
          </a:xfrm>
          <a:prstGeom prst="rect">
            <a:avLst/>
          </a:prstGeom>
          <a:noFill/>
          <a:ln w="9525">
            <a:noFill/>
            <a:miter lim="800000"/>
            <a:headEnd/>
            <a:tailEnd/>
          </a:ln>
        </p:spPr>
        <p:txBody>
          <a:bodyPr>
            <a:spAutoFit/>
          </a:bodyPr>
          <a:lstStyle/>
          <a:p>
            <a:pPr>
              <a:buFont typeface="Arial" charset="0"/>
              <a:buChar char="•"/>
            </a:pPr>
            <a:r>
              <a:rPr lang="en-US" altLang="zh-CN" sz="2800">
                <a:latin typeface="Calibri" pitchFamily="34" charset="0"/>
              </a:rPr>
              <a:t>  DNS records are grouped into sets called </a:t>
            </a:r>
            <a:r>
              <a:rPr lang="en-US" altLang="zh-CN" sz="2800" b="1">
                <a:solidFill>
                  <a:srgbClr val="FF0000"/>
                </a:solidFill>
                <a:latin typeface="Calibri" pitchFamily="34" charset="0"/>
              </a:rPr>
              <a:t>RRSets (Resource Record Sets)</a:t>
            </a:r>
            <a:r>
              <a:rPr lang="en-US" altLang="zh-CN" sz="2800" b="1">
                <a:latin typeface="Calibri" pitchFamily="34" charset="0"/>
              </a:rPr>
              <a:t>, </a:t>
            </a:r>
            <a:r>
              <a:rPr lang="en-US" altLang="zh-CN" sz="2800">
                <a:latin typeface="Calibri" pitchFamily="34" charset="0"/>
              </a:rPr>
              <a:t>with all the records  having the same name, class, and type being lumped together in a set.</a:t>
            </a:r>
            <a:endParaRPr lang="zh-CN" altLang="en-US" sz="2800">
              <a:latin typeface="Calibri" pitchFamily="34"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lumMod val="75000"/>
                <a:lumOff val="25000"/>
              </a:schemeClr>
            </a:gs>
            <a:gs pos="100000">
              <a:schemeClr val="bg1"/>
            </a:gs>
          </a:gsLst>
          <a:path path="circle">
            <a:fillToRect l="50000" t="50000" r="50000" b="50000"/>
          </a:path>
        </a:gradFill>
        <a:effectLst/>
      </p:bgPr>
    </p:bg>
    <p:spTree>
      <p:nvGrpSpPr>
        <p:cNvPr id="1" name=""/>
        <p:cNvGrpSpPr/>
        <p:nvPr/>
      </p:nvGrpSpPr>
      <p:grpSpPr>
        <a:xfrm>
          <a:off x="0" y="0"/>
          <a:ext cx="0" cy="0"/>
          <a:chOff x="0" y="0"/>
          <a:chExt cx="0" cy="0"/>
        </a:xfrm>
      </p:grpSpPr>
      <p:sp>
        <p:nvSpPr>
          <p:cNvPr id="108" name="圆角矩形 107"/>
          <p:cNvSpPr/>
          <p:nvPr/>
        </p:nvSpPr>
        <p:spPr>
          <a:xfrm>
            <a:off x="611560" y="908720"/>
            <a:ext cx="7920880" cy="5184576"/>
          </a:xfrm>
          <a:prstGeom prst="roundRect">
            <a:avLst/>
          </a:prstGeom>
          <a:noFill/>
          <a:ln>
            <a:gradFill flip="none" rotWithShape="1">
              <a:gsLst>
                <a:gs pos="0">
                  <a:srgbClr val="A603AB"/>
                </a:gs>
                <a:gs pos="21001">
                  <a:srgbClr val="0819FB"/>
                </a:gs>
                <a:gs pos="35001">
                  <a:srgbClr val="1A8D48"/>
                </a:gs>
                <a:gs pos="52000">
                  <a:srgbClr val="FFFF00"/>
                </a:gs>
                <a:gs pos="73000">
                  <a:srgbClr val="EE3F17"/>
                </a:gs>
                <a:gs pos="88000">
                  <a:srgbClr val="E81766"/>
                </a:gs>
                <a:gs pos="100000">
                  <a:srgbClr val="A603AB"/>
                </a:gs>
              </a:gsLst>
              <a:path path="circle">
                <a:fillToRect l="100000" t="100000"/>
              </a:path>
              <a:tileRect r="-100000" b="-100000"/>
            </a:gra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dirty="0"/>
          </a:p>
        </p:txBody>
      </p:sp>
      <p:grpSp>
        <p:nvGrpSpPr>
          <p:cNvPr id="34821" name="组合 50"/>
          <p:cNvGrpSpPr>
            <a:grpSpLocks/>
          </p:cNvGrpSpPr>
          <p:nvPr/>
        </p:nvGrpSpPr>
        <p:grpSpPr bwMode="auto">
          <a:xfrm>
            <a:off x="0" y="-1760538"/>
            <a:ext cx="3522663" cy="3521076"/>
            <a:chOff x="1714480" y="1928802"/>
            <a:chExt cx="3522652" cy="3522652"/>
          </a:xfrm>
        </p:grpSpPr>
        <p:sp>
          <p:nvSpPr>
            <p:cNvPr id="46" name="饼形 45"/>
            <p:cNvSpPr/>
            <p:nvPr/>
          </p:nvSpPr>
          <p:spPr>
            <a:xfrm rot="5400000">
              <a:off x="1714480" y="1928801"/>
              <a:ext cx="3522652" cy="3522652"/>
            </a:xfrm>
            <a:prstGeom prst="pie">
              <a:avLst>
                <a:gd name="adj1" fmla="val 2685580"/>
                <a:gd name="adj2" fmla="val 541286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47" name="饼形 46"/>
            <p:cNvSpPr/>
            <p:nvPr/>
          </p:nvSpPr>
          <p:spPr>
            <a:xfrm rot="5400000">
              <a:off x="2082949" y="2305038"/>
              <a:ext cx="2769839" cy="2770179"/>
            </a:xfrm>
            <a:prstGeom prst="pie">
              <a:avLst>
                <a:gd name="adj1" fmla="val 2668053"/>
                <a:gd name="adj2" fmla="val 5410607"/>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48" name="饼形 47"/>
            <p:cNvSpPr/>
            <p:nvPr/>
          </p:nvSpPr>
          <p:spPr>
            <a:xfrm rot="5400000">
              <a:off x="2333888" y="2565390"/>
              <a:ext cx="2258435" cy="2259006"/>
            </a:xfrm>
            <a:prstGeom prst="pie">
              <a:avLst>
                <a:gd name="adj1" fmla="val 2668053"/>
                <a:gd name="adj2" fmla="val 5428353"/>
              </a:avLst>
            </a:prstGeom>
            <a:solidFill>
              <a:schemeClr val="bg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49" name="饼形 48"/>
            <p:cNvSpPr/>
            <p:nvPr/>
          </p:nvSpPr>
          <p:spPr>
            <a:xfrm rot="5400000">
              <a:off x="2570535" y="2811453"/>
              <a:ext cx="1769268" cy="1770056"/>
            </a:xfrm>
            <a:prstGeom prst="pie">
              <a:avLst>
                <a:gd name="adj1" fmla="val 2668053"/>
                <a:gd name="adj2" fmla="val 5446848"/>
              </a:avLst>
            </a:prstGeom>
            <a:solidFill>
              <a:srgbClr val="D0005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50" name="饼形 49"/>
            <p:cNvSpPr/>
            <p:nvPr/>
          </p:nvSpPr>
          <p:spPr>
            <a:xfrm rot="5400000">
              <a:off x="2737292" y="2965438"/>
              <a:ext cx="1457977" cy="1458908"/>
            </a:xfrm>
            <a:prstGeom prst="pie">
              <a:avLst>
                <a:gd name="adj1" fmla="val 2694295"/>
                <a:gd name="adj2" fmla="val 5447314"/>
              </a:avLst>
            </a:prstGeom>
            <a:solidFill>
              <a:srgbClr val="FF5BA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grpSp>
      <p:grpSp>
        <p:nvGrpSpPr>
          <p:cNvPr id="34822" name="组合 12"/>
          <p:cNvGrpSpPr>
            <a:grpSpLocks/>
          </p:cNvGrpSpPr>
          <p:nvPr/>
        </p:nvGrpSpPr>
        <p:grpSpPr bwMode="auto">
          <a:xfrm>
            <a:off x="7383463" y="0"/>
            <a:ext cx="3521075" cy="3522663"/>
            <a:chOff x="2805109" y="1930399"/>
            <a:chExt cx="3522652" cy="3522652"/>
          </a:xfrm>
        </p:grpSpPr>
        <p:sp>
          <p:nvSpPr>
            <p:cNvPr id="12" name="饼形 11"/>
            <p:cNvSpPr/>
            <p:nvPr/>
          </p:nvSpPr>
          <p:spPr>
            <a:xfrm rot="10800000">
              <a:off x="2805109" y="1930399"/>
              <a:ext cx="3522652" cy="3522652"/>
            </a:xfrm>
            <a:prstGeom prst="pie">
              <a:avLst>
                <a:gd name="adj1" fmla="val 2685580"/>
                <a:gd name="adj2" fmla="val 5412860"/>
              </a:avLst>
            </a:prstGeom>
            <a:solidFill>
              <a:srgbClr val="FF820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10" name="饼形 9"/>
            <p:cNvSpPr/>
            <p:nvPr/>
          </p:nvSpPr>
          <p:spPr>
            <a:xfrm rot="10800000">
              <a:off x="3181515" y="2298698"/>
              <a:ext cx="2769840" cy="2770179"/>
            </a:xfrm>
            <a:prstGeom prst="pie">
              <a:avLst>
                <a:gd name="adj1" fmla="val 2668053"/>
                <a:gd name="adj2" fmla="val 5410622"/>
              </a:avLst>
            </a:prstGeom>
            <a:solidFill>
              <a:srgbClr val="FF940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9" name="饼形 8"/>
            <p:cNvSpPr/>
            <p:nvPr/>
          </p:nvSpPr>
          <p:spPr>
            <a:xfrm rot="10800000">
              <a:off x="3432452" y="2549522"/>
              <a:ext cx="2258436" cy="2259006"/>
            </a:xfrm>
            <a:prstGeom prst="pie">
              <a:avLst>
                <a:gd name="adj1" fmla="val 2668053"/>
                <a:gd name="adj2" fmla="val 5428353"/>
              </a:avLst>
            </a:prstGeom>
            <a:solidFill>
              <a:srgbClr val="FFA62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8" name="饼形 7"/>
            <p:cNvSpPr/>
            <p:nvPr/>
          </p:nvSpPr>
          <p:spPr>
            <a:xfrm rot="10800000">
              <a:off x="3675449" y="2786059"/>
              <a:ext cx="1769267" cy="1770056"/>
            </a:xfrm>
            <a:prstGeom prst="pie">
              <a:avLst>
                <a:gd name="adj1" fmla="val 2668053"/>
                <a:gd name="adj2" fmla="val 5446848"/>
              </a:avLst>
            </a:prstGeom>
            <a:solidFill>
              <a:srgbClr val="F6B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7" name="饼形 6"/>
            <p:cNvSpPr/>
            <p:nvPr/>
          </p:nvSpPr>
          <p:spPr>
            <a:xfrm rot="10800000">
              <a:off x="3832681" y="2952746"/>
              <a:ext cx="1457978" cy="1458908"/>
            </a:xfrm>
            <a:prstGeom prst="pie">
              <a:avLst>
                <a:gd name="adj1" fmla="val 2694295"/>
                <a:gd name="adj2" fmla="val 5447314"/>
              </a:avLst>
            </a:prstGeom>
            <a:solidFill>
              <a:srgbClr val="FFCA2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grpSp>
      <p:grpSp>
        <p:nvGrpSpPr>
          <p:cNvPr id="34823" name="组合 21"/>
          <p:cNvGrpSpPr>
            <a:grpSpLocks/>
          </p:cNvGrpSpPr>
          <p:nvPr/>
        </p:nvGrpSpPr>
        <p:grpSpPr bwMode="auto">
          <a:xfrm>
            <a:off x="-1760538" y="0"/>
            <a:ext cx="3521076" cy="3522663"/>
            <a:chOff x="4786314" y="1928802"/>
            <a:chExt cx="3522652" cy="3522652"/>
          </a:xfrm>
        </p:grpSpPr>
        <p:sp>
          <p:nvSpPr>
            <p:cNvPr id="17" name="饼形 16"/>
            <p:cNvSpPr/>
            <p:nvPr/>
          </p:nvSpPr>
          <p:spPr>
            <a:xfrm rot="10800000" flipH="1">
              <a:off x="4786314" y="1928802"/>
              <a:ext cx="3522652" cy="3522652"/>
            </a:xfrm>
            <a:prstGeom prst="pie">
              <a:avLst>
                <a:gd name="adj1" fmla="val 2685580"/>
                <a:gd name="adj2" fmla="val 541286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18" name="饼形 17"/>
            <p:cNvSpPr/>
            <p:nvPr/>
          </p:nvSpPr>
          <p:spPr>
            <a:xfrm rot="10800000" flipH="1">
              <a:off x="5162720" y="2297101"/>
              <a:ext cx="2769839" cy="2770179"/>
            </a:xfrm>
            <a:prstGeom prst="pie">
              <a:avLst>
                <a:gd name="adj1" fmla="val 2668053"/>
                <a:gd name="adj2" fmla="val 5410622"/>
              </a:avLst>
            </a:prstGeom>
            <a:solidFill>
              <a:srgbClr val="8A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19" name="饼形 18"/>
            <p:cNvSpPr/>
            <p:nvPr/>
          </p:nvSpPr>
          <p:spPr>
            <a:xfrm rot="10800000" flipH="1">
              <a:off x="5423187" y="2547925"/>
              <a:ext cx="2258435" cy="2259006"/>
            </a:xfrm>
            <a:prstGeom prst="pie">
              <a:avLst>
                <a:gd name="adj1" fmla="val 2668053"/>
                <a:gd name="adj2" fmla="val 5428353"/>
              </a:avLst>
            </a:prstGeom>
            <a:solidFill>
              <a:srgbClr val="C4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20" name="饼形 19"/>
            <p:cNvSpPr/>
            <p:nvPr/>
          </p:nvSpPr>
          <p:spPr>
            <a:xfrm rot="10800000" flipH="1">
              <a:off x="5669359" y="2784462"/>
              <a:ext cx="1769268" cy="1770056"/>
            </a:xfrm>
            <a:prstGeom prst="pie">
              <a:avLst>
                <a:gd name="adj1" fmla="val 2668053"/>
                <a:gd name="adj2" fmla="val 5446848"/>
              </a:avLst>
            </a:prstGeom>
            <a:solidFill>
              <a:srgbClr val="F63B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21" name="饼形 20"/>
            <p:cNvSpPr/>
            <p:nvPr/>
          </p:nvSpPr>
          <p:spPr>
            <a:xfrm rot="10800000" flipH="1">
              <a:off x="5823416" y="2951149"/>
              <a:ext cx="1457977" cy="1458908"/>
            </a:xfrm>
            <a:prstGeom prst="pie">
              <a:avLst>
                <a:gd name="adj1" fmla="val 2694295"/>
                <a:gd name="adj2" fmla="val 5447314"/>
              </a:avLst>
            </a:prstGeom>
            <a:solidFill>
              <a:srgbClr val="FE612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grpSp>
      <p:grpSp>
        <p:nvGrpSpPr>
          <p:cNvPr id="34824" name="组合 29"/>
          <p:cNvGrpSpPr>
            <a:grpSpLocks/>
          </p:cNvGrpSpPr>
          <p:nvPr/>
        </p:nvGrpSpPr>
        <p:grpSpPr bwMode="auto">
          <a:xfrm>
            <a:off x="7383463" y="3335338"/>
            <a:ext cx="3521075" cy="3522662"/>
            <a:chOff x="1549414" y="1928802"/>
            <a:chExt cx="3522652" cy="3522652"/>
          </a:xfrm>
        </p:grpSpPr>
        <p:sp>
          <p:nvSpPr>
            <p:cNvPr id="25" name="饼形 24"/>
            <p:cNvSpPr/>
            <p:nvPr/>
          </p:nvSpPr>
          <p:spPr>
            <a:xfrm rot="10800000" flipV="1">
              <a:off x="1549414" y="1928802"/>
              <a:ext cx="3522652" cy="3522652"/>
            </a:xfrm>
            <a:prstGeom prst="pie">
              <a:avLst>
                <a:gd name="adj1" fmla="val 2685580"/>
                <a:gd name="adj2" fmla="val 5412860"/>
              </a:avLst>
            </a:prstGeom>
            <a:solidFill>
              <a:srgbClr val="017C9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26" name="饼形 25"/>
            <p:cNvSpPr/>
            <p:nvPr/>
          </p:nvSpPr>
          <p:spPr>
            <a:xfrm rot="10800000" flipV="1">
              <a:off x="1925820" y="2312976"/>
              <a:ext cx="2769840" cy="2770179"/>
            </a:xfrm>
            <a:prstGeom prst="pie">
              <a:avLst>
                <a:gd name="adj1" fmla="val 2668053"/>
                <a:gd name="adj2" fmla="val 5410622"/>
              </a:avLst>
            </a:prstGeom>
            <a:solidFill>
              <a:srgbClr val="0098A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27" name="饼形 26"/>
            <p:cNvSpPr/>
            <p:nvPr/>
          </p:nvSpPr>
          <p:spPr>
            <a:xfrm rot="10800000" flipV="1">
              <a:off x="2176757" y="2573325"/>
              <a:ext cx="2258436" cy="2259006"/>
            </a:xfrm>
            <a:prstGeom prst="pie">
              <a:avLst>
                <a:gd name="adj1" fmla="val 2668053"/>
                <a:gd name="adj2" fmla="val 5428353"/>
              </a:avLst>
            </a:prstGeom>
            <a:solidFill>
              <a:srgbClr val="00C4D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28" name="饼形 27"/>
            <p:cNvSpPr/>
            <p:nvPr/>
          </p:nvSpPr>
          <p:spPr>
            <a:xfrm rot="10800000" flipV="1">
              <a:off x="2419754" y="2825736"/>
              <a:ext cx="1769267" cy="1770058"/>
            </a:xfrm>
            <a:prstGeom prst="pie">
              <a:avLst>
                <a:gd name="adj1" fmla="val 2668053"/>
                <a:gd name="adj2" fmla="val 5446848"/>
              </a:avLst>
            </a:prstGeom>
            <a:solidFill>
              <a:srgbClr val="71FFD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29" name="饼形 28"/>
            <p:cNvSpPr/>
            <p:nvPr/>
          </p:nvSpPr>
          <p:spPr>
            <a:xfrm rot="10800000" flipV="1">
              <a:off x="2576986" y="2970199"/>
              <a:ext cx="1457978" cy="1458908"/>
            </a:xfrm>
            <a:prstGeom prst="pie">
              <a:avLst>
                <a:gd name="adj1" fmla="val 2694295"/>
                <a:gd name="adj2" fmla="val 5447314"/>
              </a:avLst>
            </a:prstGeom>
            <a:solidFill>
              <a:srgbClr val="A7FFE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grpSp>
      <p:grpSp>
        <p:nvGrpSpPr>
          <p:cNvPr id="34825" name="组合 36"/>
          <p:cNvGrpSpPr>
            <a:grpSpLocks/>
          </p:cNvGrpSpPr>
          <p:nvPr/>
        </p:nvGrpSpPr>
        <p:grpSpPr bwMode="auto">
          <a:xfrm>
            <a:off x="-1760538" y="3335338"/>
            <a:ext cx="3521076" cy="3522662"/>
            <a:chOff x="4643438" y="1928802"/>
            <a:chExt cx="3522652" cy="3522652"/>
          </a:xfrm>
        </p:grpSpPr>
        <p:sp>
          <p:nvSpPr>
            <p:cNvPr id="32" name="饼形 31"/>
            <p:cNvSpPr/>
            <p:nvPr/>
          </p:nvSpPr>
          <p:spPr>
            <a:xfrm rot="10800000" flipH="1" flipV="1">
              <a:off x="4643438" y="1928802"/>
              <a:ext cx="3522652" cy="3522652"/>
            </a:xfrm>
            <a:prstGeom prst="pie">
              <a:avLst>
                <a:gd name="adj1" fmla="val 2685580"/>
                <a:gd name="adj2" fmla="val 541286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33" name="饼形 32"/>
            <p:cNvSpPr/>
            <p:nvPr/>
          </p:nvSpPr>
          <p:spPr>
            <a:xfrm rot="10800000" flipH="1" flipV="1">
              <a:off x="5019844" y="2312976"/>
              <a:ext cx="2769839" cy="2770179"/>
            </a:xfrm>
            <a:prstGeom prst="pie">
              <a:avLst>
                <a:gd name="adj1" fmla="val 2668053"/>
                <a:gd name="adj2" fmla="val 5410607"/>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34" name="饼形 33"/>
            <p:cNvSpPr/>
            <p:nvPr/>
          </p:nvSpPr>
          <p:spPr>
            <a:xfrm rot="10800000" flipH="1" flipV="1">
              <a:off x="5280311" y="2573325"/>
              <a:ext cx="2258435" cy="2259006"/>
            </a:xfrm>
            <a:prstGeom prst="pie">
              <a:avLst>
                <a:gd name="adj1" fmla="val 2668053"/>
                <a:gd name="adj2" fmla="val 5428353"/>
              </a:avLst>
            </a:prstGeom>
            <a:solidFill>
              <a:schemeClr val="bg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35" name="饼形 34"/>
            <p:cNvSpPr/>
            <p:nvPr/>
          </p:nvSpPr>
          <p:spPr>
            <a:xfrm rot="10800000" flipH="1" flipV="1">
              <a:off x="5526483" y="2825736"/>
              <a:ext cx="1769268" cy="1770058"/>
            </a:xfrm>
            <a:prstGeom prst="pie">
              <a:avLst>
                <a:gd name="adj1" fmla="val 2668053"/>
                <a:gd name="adj2" fmla="val 5446848"/>
              </a:avLst>
            </a:prstGeom>
            <a:solidFill>
              <a:schemeClr val="bg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36" name="饼形 35"/>
            <p:cNvSpPr/>
            <p:nvPr/>
          </p:nvSpPr>
          <p:spPr>
            <a:xfrm rot="10800000" flipH="1" flipV="1">
              <a:off x="5680540" y="2970199"/>
              <a:ext cx="1457977" cy="1458908"/>
            </a:xfrm>
            <a:prstGeom prst="pie">
              <a:avLst>
                <a:gd name="adj1" fmla="val 2694295"/>
                <a:gd name="adj2" fmla="val 5447314"/>
              </a:avLst>
            </a:prstGeom>
            <a:solidFill>
              <a:schemeClr val="bg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grpSp>
      <p:grpSp>
        <p:nvGrpSpPr>
          <p:cNvPr id="34826" name="组合 37"/>
          <p:cNvGrpSpPr>
            <a:grpSpLocks/>
          </p:cNvGrpSpPr>
          <p:nvPr/>
        </p:nvGrpSpPr>
        <p:grpSpPr bwMode="auto">
          <a:xfrm rot="-5400000">
            <a:off x="5622131" y="5096670"/>
            <a:ext cx="3521075" cy="3522662"/>
            <a:chOff x="4643438" y="1928802"/>
            <a:chExt cx="3522652" cy="3522652"/>
          </a:xfrm>
        </p:grpSpPr>
        <p:sp>
          <p:nvSpPr>
            <p:cNvPr id="39" name="饼形 38"/>
            <p:cNvSpPr/>
            <p:nvPr/>
          </p:nvSpPr>
          <p:spPr>
            <a:xfrm rot="10800000" flipH="1" flipV="1">
              <a:off x="4643438" y="1928802"/>
              <a:ext cx="3522652" cy="3522652"/>
            </a:xfrm>
            <a:prstGeom prst="pie">
              <a:avLst>
                <a:gd name="adj1" fmla="val 2685580"/>
                <a:gd name="adj2" fmla="val 541286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40" name="饼形 39"/>
            <p:cNvSpPr/>
            <p:nvPr/>
          </p:nvSpPr>
          <p:spPr>
            <a:xfrm rot="10800000" flipH="1" flipV="1">
              <a:off x="5019846" y="2312977"/>
              <a:ext cx="2769840" cy="2770179"/>
            </a:xfrm>
            <a:prstGeom prst="pie">
              <a:avLst>
                <a:gd name="adj1" fmla="val 2668053"/>
                <a:gd name="adj2" fmla="val 5410607"/>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41" name="饼形 40"/>
            <p:cNvSpPr/>
            <p:nvPr/>
          </p:nvSpPr>
          <p:spPr>
            <a:xfrm rot="10800000" flipH="1" flipV="1">
              <a:off x="5280311" y="2573325"/>
              <a:ext cx="2258436" cy="2259006"/>
            </a:xfrm>
            <a:prstGeom prst="pie">
              <a:avLst>
                <a:gd name="adj1" fmla="val 2668053"/>
                <a:gd name="adj2" fmla="val 5428353"/>
              </a:avLst>
            </a:prstGeom>
            <a:solidFill>
              <a:schemeClr val="bg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42" name="饼形 41"/>
            <p:cNvSpPr/>
            <p:nvPr/>
          </p:nvSpPr>
          <p:spPr>
            <a:xfrm rot="10800000" flipH="1" flipV="1">
              <a:off x="5526484" y="2825737"/>
              <a:ext cx="1769267" cy="1770058"/>
            </a:xfrm>
            <a:prstGeom prst="pie">
              <a:avLst>
                <a:gd name="adj1" fmla="val 2668053"/>
                <a:gd name="adj2" fmla="val 5446848"/>
              </a:avLst>
            </a:prstGeom>
            <a:solidFill>
              <a:schemeClr val="bg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43" name="饼形 42"/>
            <p:cNvSpPr/>
            <p:nvPr/>
          </p:nvSpPr>
          <p:spPr>
            <a:xfrm rot="10800000" flipH="1" flipV="1">
              <a:off x="5680540" y="2970199"/>
              <a:ext cx="1457978" cy="1458908"/>
            </a:xfrm>
            <a:prstGeom prst="pie">
              <a:avLst>
                <a:gd name="adj1" fmla="val 2694295"/>
                <a:gd name="adj2" fmla="val 5447314"/>
              </a:avLst>
            </a:prstGeom>
            <a:solidFill>
              <a:schemeClr val="bg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grpSp>
      <p:grpSp>
        <p:nvGrpSpPr>
          <p:cNvPr id="34827" name="组合 66"/>
          <p:cNvGrpSpPr>
            <a:grpSpLocks/>
          </p:cNvGrpSpPr>
          <p:nvPr/>
        </p:nvGrpSpPr>
        <p:grpSpPr bwMode="auto">
          <a:xfrm>
            <a:off x="5621338" y="-1760538"/>
            <a:ext cx="3522662" cy="3521076"/>
            <a:chOff x="2798748" y="1928802"/>
            <a:chExt cx="3522652" cy="3522652"/>
          </a:xfrm>
        </p:grpSpPr>
        <p:sp>
          <p:nvSpPr>
            <p:cNvPr id="53" name="饼形 52"/>
            <p:cNvSpPr/>
            <p:nvPr/>
          </p:nvSpPr>
          <p:spPr>
            <a:xfrm rot="16200000" flipH="1">
              <a:off x="2798748" y="1928802"/>
              <a:ext cx="3522652" cy="3522652"/>
            </a:xfrm>
            <a:prstGeom prst="pie">
              <a:avLst>
                <a:gd name="adj1" fmla="val 2685580"/>
                <a:gd name="adj2" fmla="val 5412860"/>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54" name="饼形 53"/>
            <p:cNvSpPr/>
            <p:nvPr/>
          </p:nvSpPr>
          <p:spPr>
            <a:xfrm rot="16200000" flipH="1">
              <a:off x="3183092" y="2305038"/>
              <a:ext cx="2769839" cy="2770179"/>
            </a:xfrm>
            <a:prstGeom prst="pie">
              <a:avLst>
                <a:gd name="adj1" fmla="val 2668053"/>
                <a:gd name="adj2" fmla="val 5410607"/>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55" name="饼形 54"/>
            <p:cNvSpPr/>
            <p:nvPr/>
          </p:nvSpPr>
          <p:spPr>
            <a:xfrm rot="16200000" flipH="1">
              <a:off x="3443556" y="2565390"/>
              <a:ext cx="2258435" cy="2259006"/>
            </a:xfrm>
            <a:prstGeom prst="pie">
              <a:avLst>
                <a:gd name="adj1" fmla="val 2668053"/>
                <a:gd name="adj2" fmla="val 5428353"/>
              </a:avLst>
            </a:prstGeom>
            <a:solidFill>
              <a:srgbClr val="F4EE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56" name="饼形 55"/>
            <p:cNvSpPr/>
            <p:nvPr/>
          </p:nvSpPr>
          <p:spPr>
            <a:xfrm rot="16200000" flipH="1">
              <a:off x="3696078" y="2811451"/>
              <a:ext cx="1769268" cy="1770058"/>
            </a:xfrm>
            <a:prstGeom prst="pie">
              <a:avLst>
                <a:gd name="adj1" fmla="val 2668053"/>
                <a:gd name="adj2" fmla="val 5446848"/>
              </a:avLst>
            </a:prstGeom>
            <a:solidFill>
              <a:srgbClr val="BCFE2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57" name="饼形 56"/>
            <p:cNvSpPr/>
            <p:nvPr/>
          </p:nvSpPr>
          <p:spPr>
            <a:xfrm rot="16200000" flipH="1">
              <a:off x="3840610" y="2965439"/>
              <a:ext cx="1457977" cy="1458908"/>
            </a:xfrm>
            <a:prstGeom prst="pie">
              <a:avLst>
                <a:gd name="adj1" fmla="val 2666872"/>
                <a:gd name="adj2" fmla="val 5447314"/>
              </a:avLst>
            </a:prstGeom>
            <a:solidFill>
              <a:schemeClr val="accent3">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grpSp>
      <p:grpSp>
        <p:nvGrpSpPr>
          <p:cNvPr id="34828" name="组合 65"/>
          <p:cNvGrpSpPr>
            <a:grpSpLocks/>
          </p:cNvGrpSpPr>
          <p:nvPr/>
        </p:nvGrpSpPr>
        <p:grpSpPr bwMode="auto">
          <a:xfrm>
            <a:off x="0" y="5097463"/>
            <a:ext cx="3522663" cy="3521075"/>
            <a:chOff x="1357290" y="1285860"/>
            <a:chExt cx="3522652" cy="3522652"/>
          </a:xfrm>
        </p:grpSpPr>
        <p:sp>
          <p:nvSpPr>
            <p:cNvPr id="61" name="饼形 60"/>
            <p:cNvSpPr/>
            <p:nvPr/>
          </p:nvSpPr>
          <p:spPr>
            <a:xfrm rot="16200000" flipV="1">
              <a:off x="1357290" y="1285860"/>
              <a:ext cx="3522652" cy="3522652"/>
            </a:xfrm>
            <a:prstGeom prst="pie">
              <a:avLst>
                <a:gd name="adj1" fmla="val 2685580"/>
                <a:gd name="adj2" fmla="val 541286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62" name="饼形 61"/>
            <p:cNvSpPr/>
            <p:nvPr/>
          </p:nvSpPr>
          <p:spPr>
            <a:xfrm rot="16200000" flipV="1">
              <a:off x="1725759" y="1662096"/>
              <a:ext cx="2769840" cy="2770179"/>
            </a:xfrm>
            <a:prstGeom prst="pie">
              <a:avLst>
                <a:gd name="adj1" fmla="val 2668053"/>
                <a:gd name="adj2" fmla="val 5410607"/>
              </a:avLst>
            </a:prstGeom>
            <a:solidFill>
              <a:srgbClr val="8FCF0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63" name="饼形 62"/>
            <p:cNvSpPr/>
            <p:nvPr/>
          </p:nvSpPr>
          <p:spPr>
            <a:xfrm rot="16200000" flipV="1">
              <a:off x="1976698" y="1912918"/>
              <a:ext cx="2258436" cy="2259006"/>
            </a:xfrm>
            <a:prstGeom prst="pie">
              <a:avLst>
                <a:gd name="adj1" fmla="val 2668053"/>
                <a:gd name="adj2" fmla="val 5428353"/>
              </a:avLst>
            </a:prstGeom>
            <a:solidFill>
              <a:srgbClr val="BCFE2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64" name="饼形 63"/>
            <p:cNvSpPr/>
            <p:nvPr/>
          </p:nvSpPr>
          <p:spPr>
            <a:xfrm rot="16200000" flipV="1">
              <a:off x="2213345" y="2155805"/>
              <a:ext cx="1769267" cy="1770056"/>
            </a:xfrm>
            <a:prstGeom prst="pie">
              <a:avLst>
                <a:gd name="adj1" fmla="val 2668053"/>
                <a:gd name="adj2" fmla="val 5446848"/>
              </a:avLst>
            </a:prstGeom>
            <a:solidFill>
              <a:srgbClr val="E1FF9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65" name="饼形 64"/>
            <p:cNvSpPr/>
            <p:nvPr/>
          </p:nvSpPr>
          <p:spPr>
            <a:xfrm rot="16200000" flipV="1">
              <a:off x="2380102" y="2312967"/>
              <a:ext cx="1457978" cy="1458908"/>
            </a:xfrm>
            <a:prstGeom prst="pie">
              <a:avLst>
                <a:gd name="adj1" fmla="val 2694295"/>
                <a:gd name="adj2" fmla="val 5447314"/>
              </a:avLst>
            </a:prstGeom>
            <a:solidFill>
              <a:srgbClr val="ECFFC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grpSp>
      <p:grpSp>
        <p:nvGrpSpPr>
          <p:cNvPr id="34829" name="组合 106"/>
          <p:cNvGrpSpPr>
            <a:grpSpLocks/>
          </p:cNvGrpSpPr>
          <p:nvPr/>
        </p:nvGrpSpPr>
        <p:grpSpPr bwMode="auto">
          <a:xfrm rot="1361192">
            <a:off x="3829050" y="465138"/>
            <a:ext cx="1330325" cy="1331912"/>
            <a:chOff x="2800338" y="1920900"/>
            <a:chExt cx="3527423" cy="3532151"/>
          </a:xfrm>
        </p:grpSpPr>
        <p:grpSp>
          <p:nvGrpSpPr>
            <p:cNvPr id="34833" name="组合 70"/>
            <p:cNvGrpSpPr>
              <a:grpSpLocks/>
            </p:cNvGrpSpPr>
            <p:nvPr/>
          </p:nvGrpSpPr>
          <p:grpSpPr bwMode="auto">
            <a:xfrm>
              <a:off x="2805109" y="1930399"/>
              <a:ext cx="3522652" cy="3522652"/>
              <a:chOff x="2805109" y="1930399"/>
              <a:chExt cx="3522652" cy="3522652"/>
            </a:xfrm>
          </p:grpSpPr>
          <p:sp>
            <p:nvSpPr>
              <p:cNvPr id="72" name="饼形 71"/>
              <p:cNvSpPr/>
              <p:nvPr/>
            </p:nvSpPr>
            <p:spPr>
              <a:xfrm rot="10800000">
                <a:off x="2802125" y="1929807"/>
                <a:ext cx="3523214" cy="3523731"/>
              </a:xfrm>
              <a:prstGeom prst="pie">
                <a:avLst>
                  <a:gd name="adj1" fmla="val 2685580"/>
                  <a:gd name="adj2" fmla="val 5412860"/>
                </a:avLst>
              </a:prstGeom>
              <a:solidFill>
                <a:srgbClr val="FF820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73" name="饼形 72"/>
              <p:cNvSpPr/>
              <p:nvPr/>
            </p:nvSpPr>
            <p:spPr>
              <a:xfrm rot="10800000">
                <a:off x="3174322" y="2300771"/>
                <a:ext cx="2773950" cy="2770151"/>
              </a:xfrm>
              <a:prstGeom prst="pie">
                <a:avLst>
                  <a:gd name="adj1" fmla="val 2668053"/>
                  <a:gd name="adj2" fmla="val 5410622"/>
                </a:avLst>
              </a:prstGeom>
              <a:solidFill>
                <a:srgbClr val="FF940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74" name="饼形 73"/>
              <p:cNvSpPr/>
              <p:nvPr/>
            </p:nvSpPr>
            <p:spPr>
              <a:xfrm rot="10800000">
                <a:off x="3427031" y="2545763"/>
                <a:ext cx="2260414" cy="2260745"/>
              </a:xfrm>
              <a:prstGeom prst="pie">
                <a:avLst>
                  <a:gd name="adj1" fmla="val 2668053"/>
                  <a:gd name="adj2" fmla="val 5428353"/>
                </a:avLst>
              </a:prstGeom>
              <a:solidFill>
                <a:srgbClr val="FFA62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75" name="饼形 74"/>
              <p:cNvSpPr/>
              <p:nvPr/>
            </p:nvSpPr>
            <p:spPr>
              <a:xfrm rot="10800000">
                <a:off x="3671973" y="2781360"/>
                <a:ext cx="1767920" cy="1772390"/>
              </a:xfrm>
              <a:prstGeom prst="pie">
                <a:avLst>
                  <a:gd name="adj1" fmla="val 2668053"/>
                  <a:gd name="adj2" fmla="val 5446848"/>
                </a:avLst>
              </a:prstGeom>
              <a:solidFill>
                <a:srgbClr val="F6B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76" name="饼形 75"/>
              <p:cNvSpPr/>
              <p:nvPr/>
            </p:nvSpPr>
            <p:spPr>
              <a:xfrm rot="10800000">
                <a:off x="3824657" y="2951217"/>
                <a:ext cx="1460640" cy="1460853"/>
              </a:xfrm>
              <a:prstGeom prst="pie">
                <a:avLst>
                  <a:gd name="adj1" fmla="val 2694295"/>
                  <a:gd name="adj2" fmla="val 5447314"/>
                </a:avLst>
              </a:prstGeom>
              <a:solidFill>
                <a:srgbClr val="FFCA2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grpSp>
        <p:grpSp>
          <p:nvGrpSpPr>
            <p:cNvPr id="34834" name="组合 76"/>
            <p:cNvGrpSpPr>
              <a:grpSpLocks/>
            </p:cNvGrpSpPr>
            <p:nvPr/>
          </p:nvGrpSpPr>
          <p:grpSpPr bwMode="auto">
            <a:xfrm>
              <a:off x="2805100" y="1928802"/>
              <a:ext cx="3522652" cy="3522652"/>
              <a:chOff x="4786314" y="1928802"/>
              <a:chExt cx="3522652" cy="3522652"/>
            </a:xfrm>
          </p:grpSpPr>
          <p:sp>
            <p:nvSpPr>
              <p:cNvPr id="78" name="饼形 77"/>
              <p:cNvSpPr/>
              <p:nvPr/>
            </p:nvSpPr>
            <p:spPr>
              <a:xfrm rot="10800000" flipH="1">
                <a:off x="4783339" y="1929807"/>
                <a:ext cx="3523214" cy="3523731"/>
              </a:xfrm>
              <a:prstGeom prst="pie">
                <a:avLst>
                  <a:gd name="adj1" fmla="val 2685580"/>
                  <a:gd name="adj2" fmla="val 541286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79" name="饼形 78"/>
              <p:cNvSpPr/>
              <p:nvPr/>
            </p:nvSpPr>
            <p:spPr>
              <a:xfrm rot="10800000" flipH="1">
                <a:off x="5155536" y="2300771"/>
                <a:ext cx="2773950" cy="2770151"/>
              </a:xfrm>
              <a:prstGeom prst="pie">
                <a:avLst>
                  <a:gd name="adj1" fmla="val 2668053"/>
                  <a:gd name="adj2" fmla="val 5410622"/>
                </a:avLst>
              </a:prstGeom>
              <a:solidFill>
                <a:srgbClr val="8A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80" name="饼形 79"/>
              <p:cNvSpPr/>
              <p:nvPr/>
            </p:nvSpPr>
            <p:spPr>
              <a:xfrm rot="10800000" flipH="1">
                <a:off x="5417636" y="2546399"/>
                <a:ext cx="2260414" cy="2260747"/>
              </a:xfrm>
              <a:prstGeom prst="pie">
                <a:avLst>
                  <a:gd name="adj1" fmla="val 2668053"/>
                  <a:gd name="adj2" fmla="val 5428353"/>
                </a:avLst>
              </a:prstGeom>
              <a:solidFill>
                <a:srgbClr val="C4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81" name="饼形 80"/>
              <p:cNvSpPr/>
              <p:nvPr/>
            </p:nvSpPr>
            <p:spPr>
              <a:xfrm rot="10800000" flipH="1">
                <a:off x="5662578" y="2781996"/>
                <a:ext cx="1767920" cy="1772393"/>
              </a:xfrm>
              <a:prstGeom prst="pie">
                <a:avLst>
                  <a:gd name="adj1" fmla="val 2668053"/>
                  <a:gd name="adj2" fmla="val 5446848"/>
                </a:avLst>
              </a:prstGeom>
              <a:solidFill>
                <a:srgbClr val="F63B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82" name="饼形 81"/>
              <p:cNvSpPr/>
              <p:nvPr/>
            </p:nvSpPr>
            <p:spPr>
              <a:xfrm rot="10800000" flipH="1">
                <a:off x="5815263" y="2951852"/>
                <a:ext cx="1460640" cy="1460856"/>
              </a:xfrm>
              <a:prstGeom prst="pie">
                <a:avLst>
                  <a:gd name="adj1" fmla="val 2694295"/>
                  <a:gd name="adj2" fmla="val 5447314"/>
                </a:avLst>
              </a:prstGeom>
              <a:solidFill>
                <a:srgbClr val="FE612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grpSp>
        <p:grpSp>
          <p:nvGrpSpPr>
            <p:cNvPr id="34835" name="组合 94"/>
            <p:cNvGrpSpPr>
              <a:grpSpLocks/>
            </p:cNvGrpSpPr>
            <p:nvPr/>
          </p:nvGrpSpPr>
          <p:grpSpPr bwMode="auto">
            <a:xfrm>
              <a:off x="2800338" y="1920900"/>
              <a:ext cx="3522652" cy="3522652"/>
              <a:chOff x="1357290" y="1285860"/>
              <a:chExt cx="3522652" cy="3522652"/>
            </a:xfrm>
          </p:grpSpPr>
          <p:sp>
            <p:nvSpPr>
              <p:cNvPr id="102" name="饼形 101"/>
              <p:cNvSpPr/>
              <p:nvPr/>
            </p:nvSpPr>
            <p:spPr>
              <a:xfrm rot="16200000" flipV="1">
                <a:off x="1355571" y="1287256"/>
                <a:ext cx="3523731" cy="3523214"/>
              </a:xfrm>
              <a:prstGeom prst="pie">
                <a:avLst>
                  <a:gd name="adj1" fmla="val 2685580"/>
                  <a:gd name="adj2" fmla="val 541286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103" name="饼形 102"/>
              <p:cNvSpPr/>
              <p:nvPr/>
            </p:nvSpPr>
            <p:spPr>
              <a:xfrm rot="16200000" flipV="1">
                <a:off x="1722808" y="1662541"/>
                <a:ext cx="2774359" cy="2769742"/>
              </a:xfrm>
              <a:prstGeom prst="pie">
                <a:avLst>
                  <a:gd name="adj1" fmla="val 2668053"/>
                  <a:gd name="adj2" fmla="val 5410607"/>
                </a:avLst>
              </a:prstGeom>
              <a:solidFill>
                <a:srgbClr val="8FCF0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104" name="饼形 103"/>
              <p:cNvSpPr/>
              <p:nvPr/>
            </p:nvSpPr>
            <p:spPr>
              <a:xfrm rot="16200000" flipV="1">
                <a:off x="1970542" y="1911873"/>
                <a:ext cx="2260747" cy="2260411"/>
              </a:xfrm>
              <a:prstGeom prst="pie">
                <a:avLst>
                  <a:gd name="adj1" fmla="val 2668053"/>
                  <a:gd name="adj2" fmla="val 5428353"/>
                </a:avLst>
              </a:prstGeom>
              <a:solidFill>
                <a:srgbClr val="BCFE2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105" name="饼形 104"/>
              <p:cNvSpPr/>
              <p:nvPr/>
            </p:nvSpPr>
            <p:spPr>
              <a:xfrm rot="16200000" flipV="1">
                <a:off x="2212129" y="2155696"/>
                <a:ext cx="1768181" cy="1772131"/>
              </a:xfrm>
              <a:prstGeom prst="pie">
                <a:avLst>
                  <a:gd name="adj1" fmla="val 2668053"/>
                  <a:gd name="adj2" fmla="val 5446848"/>
                </a:avLst>
              </a:prstGeom>
              <a:solidFill>
                <a:srgbClr val="E1FF9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106" name="饼形 105"/>
              <p:cNvSpPr/>
              <p:nvPr/>
            </p:nvSpPr>
            <p:spPr>
              <a:xfrm rot="16200000" flipV="1">
                <a:off x="2375994" y="2314024"/>
                <a:ext cx="1460856" cy="1460638"/>
              </a:xfrm>
              <a:prstGeom prst="pie">
                <a:avLst>
                  <a:gd name="adj1" fmla="val 2694295"/>
                  <a:gd name="adj2" fmla="val 5447314"/>
                </a:avLst>
              </a:prstGeom>
              <a:solidFill>
                <a:srgbClr val="ECFFC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grpSp>
      </p:grpSp>
      <p:sp>
        <p:nvSpPr>
          <p:cNvPr id="70" name="Rectangle 3"/>
          <p:cNvSpPr txBox="1">
            <a:spLocks noChangeArrowheads="1"/>
          </p:cNvSpPr>
          <p:nvPr/>
        </p:nvSpPr>
        <p:spPr>
          <a:xfrm>
            <a:off x="827088" y="3716338"/>
            <a:ext cx="7416800" cy="1657350"/>
          </a:xfrm>
          <a:prstGeom prst="rect">
            <a:avLst/>
          </a:prstGeom>
          <a:ln/>
        </p:spPr>
        <p:txBody>
          <a:bodyPr rIns="166398">
            <a:normAutofit/>
          </a:bodyPr>
          <a:lstStyle/>
          <a:p>
            <a:pPr marL="57150" fontAlgn="auto">
              <a:spcBef>
                <a:spcPct val="20000"/>
              </a:spcBef>
              <a:spcAft>
                <a:spcPts val="0"/>
              </a:spcAft>
              <a:buFont typeface="Arial" pitchFamily="34" charset="0"/>
              <a:buChar char="•"/>
              <a:defRPr/>
            </a:pPr>
            <a:r>
              <a:rPr lang="en-US" altLang="zh-CN" sz="2400" dirty="0">
                <a:solidFill>
                  <a:schemeClr val="tx1">
                    <a:tint val="75000"/>
                  </a:schemeClr>
                </a:solidFill>
                <a:ea typeface="宋体" charset="-122"/>
                <a:cs typeface="Arial" charset="0"/>
                <a:sym typeface="Arial" charset="0"/>
              </a:rPr>
              <a:t>  An example </a:t>
            </a:r>
            <a:r>
              <a:rPr lang="en-US" altLang="zh-CN" sz="2400" dirty="0" err="1">
                <a:solidFill>
                  <a:schemeClr val="tx1">
                    <a:tint val="75000"/>
                  </a:schemeClr>
                </a:solidFill>
                <a:ea typeface="宋体" charset="-122"/>
                <a:cs typeface="Arial" charset="0"/>
                <a:sym typeface="Arial" charset="0"/>
              </a:rPr>
              <a:t>RRSet</a:t>
            </a:r>
            <a:r>
              <a:rPr lang="en-US" altLang="zh-CN" sz="2400" dirty="0">
                <a:solidFill>
                  <a:schemeClr val="tx1">
                    <a:tint val="75000"/>
                  </a:schemeClr>
                </a:solidFill>
                <a:ea typeface="宋体" charset="-122"/>
                <a:cs typeface="Arial" charset="0"/>
                <a:sym typeface="Arial" charset="0"/>
              </a:rPr>
              <a:t> for </a:t>
            </a:r>
            <a:r>
              <a:rPr lang="en-US" altLang="zh-CN" sz="2400" dirty="0">
                <a:solidFill>
                  <a:schemeClr val="tx1">
                    <a:tint val="75000"/>
                  </a:schemeClr>
                </a:solidFill>
                <a:latin typeface="Arial Italic" charset="0"/>
                <a:ea typeface="宋体" charset="-122"/>
                <a:cs typeface="Arial Italic" charset="0"/>
                <a:sym typeface="Arial Italic" charset="0"/>
              </a:rPr>
              <a:t>bob.com. </a:t>
            </a:r>
            <a:r>
              <a:rPr lang="en-US" altLang="zh-CN" sz="2400" dirty="0">
                <a:solidFill>
                  <a:schemeClr val="tx1">
                    <a:tint val="75000"/>
                  </a:schemeClr>
                </a:solidFill>
                <a:ea typeface="宋体" charset="-122"/>
                <a:cs typeface="Arial" charset="0"/>
                <a:sym typeface="Arial" charset="0"/>
              </a:rPr>
              <a:t>The </a:t>
            </a:r>
            <a:r>
              <a:rPr lang="en-US" altLang="zh-CN" sz="2400" dirty="0">
                <a:solidFill>
                  <a:srgbClr val="FF0000"/>
                </a:solidFill>
                <a:ea typeface="宋体" charset="-122"/>
                <a:cs typeface="Arial" charset="0"/>
                <a:sym typeface="Arial" charset="0"/>
              </a:rPr>
              <a:t>KEY record </a:t>
            </a:r>
            <a:r>
              <a:rPr lang="en-US" altLang="zh-CN" sz="2400" dirty="0">
                <a:solidFill>
                  <a:schemeClr val="tx1">
                    <a:tint val="75000"/>
                  </a:schemeClr>
                </a:solidFill>
                <a:ea typeface="宋体" charset="-122"/>
                <a:cs typeface="Arial" charset="0"/>
                <a:sym typeface="Arial" charset="0"/>
              </a:rPr>
              <a:t>is Bob’s public key. The </a:t>
            </a:r>
            <a:r>
              <a:rPr lang="en-US" altLang="zh-CN" sz="2400" dirty="0">
                <a:solidFill>
                  <a:srgbClr val="FF0000"/>
                </a:solidFill>
                <a:latin typeface="Arial Italic" charset="0"/>
                <a:ea typeface="宋体" charset="-122"/>
                <a:cs typeface="Arial Italic" charset="0"/>
                <a:sym typeface="Arial Italic" charset="0"/>
              </a:rPr>
              <a:t>SIG </a:t>
            </a:r>
            <a:r>
              <a:rPr lang="en-US" altLang="zh-CN" sz="2400" dirty="0">
                <a:solidFill>
                  <a:srgbClr val="FF0000"/>
                </a:solidFill>
                <a:ea typeface="宋体" charset="-122"/>
                <a:cs typeface="Arial" charset="0"/>
                <a:sym typeface="Arial" charset="0"/>
              </a:rPr>
              <a:t>record </a:t>
            </a:r>
            <a:r>
              <a:rPr lang="en-US" altLang="zh-CN" sz="2400" dirty="0">
                <a:solidFill>
                  <a:schemeClr val="tx1">
                    <a:tint val="75000"/>
                  </a:schemeClr>
                </a:solidFill>
                <a:ea typeface="宋体" charset="-122"/>
                <a:cs typeface="Arial" charset="0"/>
                <a:sym typeface="Arial" charset="0"/>
              </a:rPr>
              <a:t>is the top-level </a:t>
            </a:r>
            <a:r>
              <a:rPr lang="en-US" altLang="zh-CN" sz="2400" dirty="0">
                <a:solidFill>
                  <a:schemeClr val="tx1">
                    <a:tint val="75000"/>
                  </a:schemeClr>
                </a:solidFill>
                <a:latin typeface="Arial Italic" charset="0"/>
                <a:ea typeface="宋体" charset="-122"/>
                <a:cs typeface="Arial Italic" charset="0"/>
                <a:sym typeface="Arial Italic" charset="0"/>
              </a:rPr>
              <a:t>com </a:t>
            </a:r>
            <a:r>
              <a:rPr lang="en-US" altLang="zh-CN" sz="2400" dirty="0">
                <a:solidFill>
                  <a:schemeClr val="tx1">
                    <a:tint val="75000"/>
                  </a:schemeClr>
                </a:solidFill>
                <a:ea typeface="宋体" charset="-122"/>
                <a:cs typeface="Arial" charset="0"/>
                <a:sym typeface="Arial" charset="0"/>
              </a:rPr>
              <a:t>server’s signed hash of the </a:t>
            </a:r>
            <a:r>
              <a:rPr lang="en-US" altLang="zh-CN" sz="2400" dirty="0">
                <a:solidFill>
                  <a:srgbClr val="FF0000"/>
                </a:solidFill>
                <a:latin typeface="Arial Italic" charset="0"/>
                <a:ea typeface="宋体" charset="-122"/>
                <a:cs typeface="Arial Italic" charset="0"/>
                <a:sym typeface="Arial Italic" charset="0"/>
              </a:rPr>
              <a:t>A</a:t>
            </a:r>
            <a:r>
              <a:rPr lang="en-US" altLang="zh-CN" sz="2400" dirty="0">
                <a:solidFill>
                  <a:schemeClr val="tx1">
                    <a:tint val="75000"/>
                  </a:schemeClr>
                </a:solidFill>
                <a:latin typeface="Arial Italic" charset="0"/>
                <a:ea typeface="宋体" charset="-122"/>
                <a:cs typeface="Arial Italic" charset="0"/>
                <a:sym typeface="Arial Italic" charset="0"/>
              </a:rPr>
              <a:t> </a:t>
            </a:r>
            <a:r>
              <a:rPr lang="en-US" altLang="zh-CN" sz="2400" dirty="0">
                <a:solidFill>
                  <a:schemeClr val="tx1">
                    <a:tint val="75000"/>
                  </a:schemeClr>
                </a:solidFill>
                <a:ea typeface="宋体" charset="-122"/>
                <a:cs typeface="Arial" charset="0"/>
                <a:sym typeface="Arial" charset="0"/>
              </a:rPr>
              <a:t>and</a:t>
            </a:r>
            <a:r>
              <a:rPr lang="en-US" altLang="zh-CN" sz="2400" dirty="0">
                <a:solidFill>
                  <a:schemeClr val="tx1">
                    <a:tint val="75000"/>
                  </a:schemeClr>
                </a:solidFill>
                <a:latin typeface="Arial Italic" charset="0"/>
                <a:ea typeface="宋体" charset="-122"/>
                <a:cs typeface="Arial Italic" charset="0"/>
                <a:sym typeface="Arial Italic" charset="0"/>
              </a:rPr>
              <a:t> </a:t>
            </a:r>
            <a:r>
              <a:rPr lang="en-US" altLang="zh-CN" sz="2400" dirty="0">
                <a:solidFill>
                  <a:srgbClr val="FF0000"/>
                </a:solidFill>
                <a:latin typeface="Arial Italic" charset="0"/>
                <a:ea typeface="宋体" charset="-122"/>
                <a:cs typeface="Arial Italic" charset="0"/>
                <a:sym typeface="Arial Italic" charset="0"/>
              </a:rPr>
              <a:t>KEY </a:t>
            </a:r>
            <a:r>
              <a:rPr lang="en-US" altLang="zh-CN" sz="2400" dirty="0">
                <a:solidFill>
                  <a:srgbClr val="FF0000"/>
                </a:solidFill>
                <a:ea typeface="宋体" charset="-122"/>
                <a:cs typeface="Arial" charset="0"/>
                <a:sym typeface="Arial" charset="0"/>
              </a:rPr>
              <a:t>records </a:t>
            </a:r>
            <a:r>
              <a:rPr lang="en-US" altLang="zh-CN" sz="2400" dirty="0">
                <a:solidFill>
                  <a:schemeClr val="tx1">
                    <a:tint val="75000"/>
                  </a:schemeClr>
                </a:solidFill>
                <a:ea typeface="宋体" charset="-122"/>
                <a:cs typeface="Arial" charset="0"/>
                <a:sym typeface="Arial" charset="0"/>
              </a:rPr>
              <a:t>to verify their authenticity.</a:t>
            </a:r>
            <a:endParaRPr lang="en-US" altLang="zh-CN" sz="2400" dirty="0">
              <a:solidFill>
                <a:schemeClr val="tx1">
                  <a:tint val="75000"/>
                </a:schemeClr>
              </a:solidFill>
              <a:ea typeface="宋体" charset="-122"/>
              <a:cs typeface="+mn-cs"/>
              <a:sym typeface="Arial" charset="0"/>
            </a:endParaRPr>
          </a:p>
        </p:txBody>
      </p:sp>
      <p:pic>
        <p:nvPicPr>
          <p:cNvPr id="34831" name="Picture 4"/>
          <p:cNvPicPr>
            <a:picLocks noChangeAspect="1" noChangeArrowheads="1"/>
          </p:cNvPicPr>
          <p:nvPr/>
        </p:nvPicPr>
        <p:blipFill>
          <a:blip r:embed="rId2"/>
          <a:srcRect l="926" r="1826"/>
          <a:stretch>
            <a:fillRect/>
          </a:stretch>
        </p:blipFill>
        <p:spPr bwMode="auto">
          <a:xfrm>
            <a:off x="684213" y="2133600"/>
            <a:ext cx="7775575" cy="1401763"/>
          </a:xfrm>
          <a:prstGeom prst="rect">
            <a:avLst/>
          </a:prstGeom>
          <a:noFill/>
          <a:ln w="9525">
            <a:noFill/>
            <a:miter lim="800000"/>
            <a:headEnd/>
            <a:tailEnd/>
          </a:ln>
        </p:spPr>
      </p:pic>
      <p:sp>
        <p:nvSpPr>
          <p:cNvPr id="77" name="矩形 76"/>
          <p:cNvSpPr/>
          <p:nvPr/>
        </p:nvSpPr>
        <p:spPr>
          <a:xfrm>
            <a:off x="5076056" y="1052736"/>
            <a:ext cx="3096344" cy="584775"/>
          </a:xfrm>
          <a:prstGeom prst="rect">
            <a:avLst/>
          </a:prstGeom>
        </p:spPr>
        <p:txBody>
          <a:bodyPr>
            <a:spAutoFit/>
          </a:bodyPr>
          <a:lstStyle/>
          <a:p>
            <a:pPr algn="ctr" fontAlgn="auto">
              <a:spcBef>
                <a:spcPts val="0"/>
              </a:spcBef>
              <a:spcAft>
                <a:spcPts val="0"/>
              </a:spcAft>
              <a:defRPr/>
            </a:pPr>
            <a:r>
              <a:rPr lang="en-US" altLang="zh-CN" sz="3200" b="1" dirty="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latin typeface="+mn-lt"/>
                <a:ea typeface="+mn-ea"/>
                <a:cs typeface="+mn-cs"/>
              </a:rPr>
              <a:t>Secure DNS</a:t>
            </a:r>
            <a:endParaRPr lang="zh-CN" altLang="en-US" sz="3200" b="1" dirty="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latin typeface="+mn-lt"/>
              <a:ea typeface="+mn-ea"/>
              <a:cs typeface="+mn-cs"/>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lumMod val="75000"/>
                <a:lumOff val="25000"/>
              </a:schemeClr>
            </a:gs>
            <a:gs pos="100000">
              <a:schemeClr val="bg1"/>
            </a:gs>
          </a:gsLst>
          <a:path path="circle">
            <a:fillToRect l="50000" t="50000" r="50000" b="50000"/>
          </a:path>
        </a:gradFill>
        <a:effectLst/>
      </p:bgPr>
    </p:bg>
    <p:spTree>
      <p:nvGrpSpPr>
        <p:cNvPr id="1" name=""/>
        <p:cNvGrpSpPr/>
        <p:nvPr/>
      </p:nvGrpSpPr>
      <p:grpSpPr>
        <a:xfrm>
          <a:off x="0" y="0"/>
          <a:ext cx="0" cy="0"/>
          <a:chOff x="0" y="0"/>
          <a:chExt cx="0" cy="0"/>
        </a:xfrm>
      </p:grpSpPr>
      <p:grpSp>
        <p:nvGrpSpPr>
          <p:cNvPr id="16386" name="组合 50"/>
          <p:cNvGrpSpPr>
            <a:grpSpLocks/>
          </p:cNvGrpSpPr>
          <p:nvPr/>
        </p:nvGrpSpPr>
        <p:grpSpPr bwMode="auto">
          <a:xfrm>
            <a:off x="0" y="-1760538"/>
            <a:ext cx="3522663" cy="3521076"/>
            <a:chOff x="1714480" y="1928802"/>
            <a:chExt cx="3522652" cy="3522652"/>
          </a:xfrm>
        </p:grpSpPr>
        <p:sp>
          <p:nvSpPr>
            <p:cNvPr id="46" name="饼形 45"/>
            <p:cNvSpPr/>
            <p:nvPr/>
          </p:nvSpPr>
          <p:spPr>
            <a:xfrm rot="5400000">
              <a:off x="1714480" y="1928801"/>
              <a:ext cx="3522652" cy="3522652"/>
            </a:xfrm>
            <a:prstGeom prst="pie">
              <a:avLst>
                <a:gd name="adj1" fmla="val 2685580"/>
                <a:gd name="adj2" fmla="val 541286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47" name="饼形 46"/>
            <p:cNvSpPr/>
            <p:nvPr/>
          </p:nvSpPr>
          <p:spPr>
            <a:xfrm rot="5400000">
              <a:off x="2082949" y="2305038"/>
              <a:ext cx="2769839" cy="2770179"/>
            </a:xfrm>
            <a:prstGeom prst="pie">
              <a:avLst>
                <a:gd name="adj1" fmla="val 2668053"/>
                <a:gd name="adj2" fmla="val 5410607"/>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48" name="饼形 47"/>
            <p:cNvSpPr/>
            <p:nvPr/>
          </p:nvSpPr>
          <p:spPr>
            <a:xfrm rot="5400000">
              <a:off x="2333888" y="2565390"/>
              <a:ext cx="2258435" cy="2259006"/>
            </a:xfrm>
            <a:prstGeom prst="pie">
              <a:avLst>
                <a:gd name="adj1" fmla="val 2668053"/>
                <a:gd name="adj2" fmla="val 5428353"/>
              </a:avLst>
            </a:prstGeom>
            <a:solidFill>
              <a:schemeClr val="bg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49" name="饼形 48"/>
            <p:cNvSpPr/>
            <p:nvPr/>
          </p:nvSpPr>
          <p:spPr>
            <a:xfrm rot="5400000">
              <a:off x="2570535" y="2811453"/>
              <a:ext cx="1769268" cy="1770056"/>
            </a:xfrm>
            <a:prstGeom prst="pie">
              <a:avLst>
                <a:gd name="adj1" fmla="val 2668053"/>
                <a:gd name="adj2" fmla="val 5446848"/>
              </a:avLst>
            </a:prstGeom>
            <a:solidFill>
              <a:srgbClr val="D0005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50" name="饼形 49"/>
            <p:cNvSpPr/>
            <p:nvPr/>
          </p:nvSpPr>
          <p:spPr>
            <a:xfrm rot="5400000">
              <a:off x="2737292" y="2965438"/>
              <a:ext cx="1457977" cy="1458908"/>
            </a:xfrm>
            <a:prstGeom prst="pie">
              <a:avLst>
                <a:gd name="adj1" fmla="val 2694295"/>
                <a:gd name="adj2" fmla="val 5447314"/>
              </a:avLst>
            </a:prstGeom>
            <a:solidFill>
              <a:srgbClr val="FF5BA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grpSp>
      <p:grpSp>
        <p:nvGrpSpPr>
          <p:cNvPr id="16387" name="组合 12"/>
          <p:cNvGrpSpPr>
            <a:grpSpLocks/>
          </p:cNvGrpSpPr>
          <p:nvPr/>
        </p:nvGrpSpPr>
        <p:grpSpPr bwMode="auto">
          <a:xfrm>
            <a:off x="7383463" y="0"/>
            <a:ext cx="3521075" cy="3522663"/>
            <a:chOff x="2805109" y="1930399"/>
            <a:chExt cx="3522652" cy="3522652"/>
          </a:xfrm>
        </p:grpSpPr>
        <p:sp>
          <p:nvSpPr>
            <p:cNvPr id="12" name="饼形 11"/>
            <p:cNvSpPr/>
            <p:nvPr/>
          </p:nvSpPr>
          <p:spPr>
            <a:xfrm rot="10800000">
              <a:off x="2805109" y="1930399"/>
              <a:ext cx="3522652" cy="3522652"/>
            </a:xfrm>
            <a:prstGeom prst="pie">
              <a:avLst>
                <a:gd name="adj1" fmla="val 2685580"/>
                <a:gd name="adj2" fmla="val 5412860"/>
              </a:avLst>
            </a:prstGeom>
            <a:solidFill>
              <a:srgbClr val="FF820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10" name="饼形 9"/>
            <p:cNvSpPr/>
            <p:nvPr/>
          </p:nvSpPr>
          <p:spPr>
            <a:xfrm rot="10800000">
              <a:off x="3181515" y="2298698"/>
              <a:ext cx="2769840" cy="2770179"/>
            </a:xfrm>
            <a:prstGeom prst="pie">
              <a:avLst>
                <a:gd name="adj1" fmla="val 2668053"/>
                <a:gd name="adj2" fmla="val 5410622"/>
              </a:avLst>
            </a:prstGeom>
            <a:solidFill>
              <a:srgbClr val="FF940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9" name="饼形 8"/>
            <p:cNvSpPr/>
            <p:nvPr/>
          </p:nvSpPr>
          <p:spPr>
            <a:xfrm rot="10800000">
              <a:off x="3432452" y="2549522"/>
              <a:ext cx="2258436" cy="2259006"/>
            </a:xfrm>
            <a:prstGeom prst="pie">
              <a:avLst>
                <a:gd name="adj1" fmla="val 2668053"/>
                <a:gd name="adj2" fmla="val 5428353"/>
              </a:avLst>
            </a:prstGeom>
            <a:solidFill>
              <a:srgbClr val="FFA62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8" name="饼形 7"/>
            <p:cNvSpPr/>
            <p:nvPr/>
          </p:nvSpPr>
          <p:spPr>
            <a:xfrm rot="10800000">
              <a:off x="3675449" y="2786059"/>
              <a:ext cx="1769267" cy="1770056"/>
            </a:xfrm>
            <a:prstGeom prst="pie">
              <a:avLst>
                <a:gd name="adj1" fmla="val 2668053"/>
                <a:gd name="adj2" fmla="val 5446848"/>
              </a:avLst>
            </a:prstGeom>
            <a:solidFill>
              <a:srgbClr val="F6B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7" name="饼形 6"/>
            <p:cNvSpPr/>
            <p:nvPr/>
          </p:nvSpPr>
          <p:spPr>
            <a:xfrm rot="10800000">
              <a:off x="3832681" y="2952746"/>
              <a:ext cx="1457978" cy="1458908"/>
            </a:xfrm>
            <a:prstGeom prst="pie">
              <a:avLst>
                <a:gd name="adj1" fmla="val 2694295"/>
                <a:gd name="adj2" fmla="val 5447314"/>
              </a:avLst>
            </a:prstGeom>
            <a:solidFill>
              <a:srgbClr val="FFCA2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grpSp>
      <p:grpSp>
        <p:nvGrpSpPr>
          <p:cNvPr id="16388" name="组合 21"/>
          <p:cNvGrpSpPr>
            <a:grpSpLocks/>
          </p:cNvGrpSpPr>
          <p:nvPr/>
        </p:nvGrpSpPr>
        <p:grpSpPr bwMode="auto">
          <a:xfrm>
            <a:off x="-1760538" y="0"/>
            <a:ext cx="3521076" cy="3522663"/>
            <a:chOff x="4786314" y="1928802"/>
            <a:chExt cx="3522652" cy="3522652"/>
          </a:xfrm>
        </p:grpSpPr>
        <p:sp>
          <p:nvSpPr>
            <p:cNvPr id="17" name="饼形 16"/>
            <p:cNvSpPr/>
            <p:nvPr/>
          </p:nvSpPr>
          <p:spPr>
            <a:xfrm rot="10800000" flipH="1">
              <a:off x="4786314" y="1928802"/>
              <a:ext cx="3522652" cy="3522652"/>
            </a:xfrm>
            <a:prstGeom prst="pie">
              <a:avLst>
                <a:gd name="adj1" fmla="val 2685580"/>
                <a:gd name="adj2" fmla="val 541286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18" name="饼形 17"/>
            <p:cNvSpPr/>
            <p:nvPr/>
          </p:nvSpPr>
          <p:spPr>
            <a:xfrm rot="10800000" flipH="1">
              <a:off x="5162720" y="2297101"/>
              <a:ext cx="2769839" cy="2770179"/>
            </a:xfrm>
            <a:prstGeom prst="pie">
              <a:avLst>
                <a:gd name="adj1" fmla="val 2668053"/>
                <a:gd name="adj2" fmla="val 5410622"/>
              </a:avLst>
            </a:prstGeom>
            <a:solidFill>
              <a:srgbClr val="8A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19" name="饼形 18"/>
            <p:cNvSpPr/>
            <p:nvPr/>
          </p:nvSpPr>
          <p:spPr>
            <a:xfrm rot="10800000" flipH="1">
              <a:off x="5423187" y="2547925"/>
              <a:ext cx="2258435" cy="2259006"/>
            </a:xfrm>
            <a:prstGeom prst="pie">
              <a:avLst>
                <a:gd name="adj1" fmla="val 2668053"/>
                <a:gd name="adj2" fmla="val 5428353"/>
              </a:avLst>
            </a:prstGeom>
            <a:solidFill>
              <a:srgbClr val="C4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20" name="饼形 19"/>
            <p:cNvSpPr/>
            <p:nvPr/>
          </p:nvSpPr>
          <p:spPr>
            <a:xfrm rot="10800000" flipH="1">
              <a:off x="5669359" y="2784462"/>
              <a:ext cx="1769268" cy="1770056"/>
            </a:xfrm>
            <a:prstGeom prst="pie">
              <a:avLst>
                <a:gd name="adj1" fmla="val 2668053"/>
                <a:gd name="adj2" fmla="val 5446848"/>
              </a:avLst>
            </a:prstGeom>
            <a:solidFill>
              <a:srgbClr val="F63B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21" name="饼形 20"/>
            <p:cNvSpPr/>
            <p:nvPr/>
          </p:nvSpPr>
          <p:spPr>
            <a:xfrm rot="10800000" flipH="1">
              <a:off x="5823416" y="2951149"/>
              <a:ext cx="1457977" cy="1458908"/>
            </a:xfrm>
            <a:prstGeom prst="pie">
              <a:avLst>
                <a:gd name="adj1" fmla="val 2694295"/>
                <a:gd name="adj2" fmla="val 5447314"/>
              </a:avLst>
            </a:prstGeom>
            <a:solidFill>
              <a:srgbClr val="FE612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grpSp>
      <p:grpSp>
        <p:nvGrpSpPr>
          <p:cNvPr id="16389" name="组合 29"/>
          <p:cNvGrpSpPr>
            <a:grpSpLocks/>
          </p:cNvGrpSpPr>
          <p:nvPr/>
        </p:nvGrpSpPr>
        <p:grpSpPr bwMode="auto">
          <a:xfrm>
            <a:off x="7383463" y="3335338"/>
            <a:ext cx="3521075" cy="3522662"/>
            <a:chOff x="1549414" y="1928802"/>
            <a:chExt cx="3522652" cy="3522652"/>
          </a:xfrm>
        </p:grpSpPr>
        <p:sp>
          <p:nvSpPr>
            <p:cNvPr id="25" name="饼形 24"/>
            <p:cNvSpPr/>
            <p:nvPr/>
          </p:nvSpPr>
          <p:spPr>
            <a:xfrm rot="10800000" flipV="1">
              <a:off x="1549414" y="1928802"/>
              <a:ext cx="3522652" cy="3522652"/>
            </a:xfrm>
            <a:prstGeom prst="pie">
              <a:avLst>
                <a:gd name="adj1" fmla="val 2685580"/>
                <a:gd name="adj2" fmla="val 5412860"/>
              </a:avLst>
            </a:prstGeom>
            <a:solidFill>
              <a:srgbClr val="017C9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26" name="饼形 25"/>
            <p:cNvSpPr/>
            <p:nvPr/>
          </p:nvSpPr>
          <p:spPr>
            <a:xfrm rot="10800000" flipV="1">
              <a:off x="1925820" y="2312976"/>
              <a:ext cx="2769840" cy="2770179"/>
            </a:xfrm>
            <a:prstGeom prst="pie">
              <a:avLst>
                <a:gd name="adj1" fmla="val 2668053"/>
                <a:gd name="adj2" fmla="val 5410622"/>
              </a:avLst>
            </a:prstGeom>
            <a:solidFill>
              <a:srgbClr val="0098A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27" name="饼形 26"/>
            <p:cNvSpPr/>
            <p:nvPr/>
          </p:nvSpPr>
          <p:spPr>
            <a:xfrm rot="10800000" flipV="1">
              <a:off x="2176757" y="2573325"/>
              <a:ext cx="2258436" cy="2259006"/>
            </a:xfrm>
            <a:prstGeom prst="pie">
              <a:avLst>
                <a:gd name="adj1" fmla="val 2668053"/>
                <a:gd name="adj2" fmla="val 5428353"/>
              </a:avLst>
            </a:prstGeom>
            <a:solidFill>
              <a:srgbClr val="00C4D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28" name="饼形 27"/>
            <p:cNvSpPr/>
            <p:nvPr/>
          </p:nvSpPr>
          <p:spPr>
            <a:xfrm rot="10800000" flipV="1">
              <a:off x="2419754" y="2825736"/>
              <a:ext cx="1769267" cy="1770058"/>
            </a:xfrm>
            <a:prstGeom prst="pie">
              <a:avLst>
                <a:gd name="adj1" fmla="val 2668053"/>
                <a:gd name="adj2" fmla="val 5446848"/>
              </a:avLst>
            </a:prstGeom>
            <a:solidFill>
              <a:srgbClr val="71FFD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29" name="饼形 28"/>
            <p:cNvSpPr/>
            <p:nvPr/>
          </p:nvSpPr>
          <p:spPr>
            <a:xfrm rot="10800000" flipV="1">
              <a:off x="2576986" y="2970199"/>
              <a:ext cx="1457978" cy="1458908"/>
            </a:xfrm>
            <a:prstGeom prst="pie">
              <a:avLst>
                <a:gd name="adj1" fmla="val 2694295"/>
                <a:gd name="adj2" fmla="val 5447314"/>
              </a:avLst>
            </a:prstGeom>
            <a:solidFill>
              <a:srgbClr val="A7FFE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grpSp>
      <p:grpSp>
        <p:nvGrpSpPr>
          <p:cNvPr id="16390" name="组合 36"/>
          <p:cNvGrpSpPr>
            <a:grpSpLocks/>
          </p:cNvGrpSpPr>
          <p:nvPr/>
        </p:nvGrpSpPr>
        <p:grpSpPr bwMode="auto">
          <a:xfrm>
            <a:off x="-1760538" y="3335338"/>
            <a:ext cx="3521076" cy="3522662"/>
            <a:chOff x="4643438" y="1928802"/>
            <a:chExt cx="3522652" cy="3522652"/>
          </a:xfrm>
        </p:grpSpPr>
        <p:sp>
          <p:nvSpPr>
            <p:cNvPr id="32" name="饼形 31"/>
            <p:cNvSpPr/>
            <p:nvPr/>
          </p:nvSpPr>
          <p:spPr>
            <a:xfrm rot="10800000" flipH="1" flipV="1">
              <a:off x="4643438" y="1928802"/>
              <a:ext cx="3522652" cy="3522652"/>
            </a:xfrm>
            <a:prstGeom prst="pie">
              <a:avLst>
                <a:gd name="adj1" fmla="val 2685580"/>
                <a:gd name="adj2" fmla="val 541286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33" name="饼形 32"/>
            <p:cNvSpPr/>
            <p:nvPr/>
          </p:nvSpPr>
          <p:spPr>
            <a:xfrm rot="10800000" flipH="1" flipV="1">
              <a:off x="5019844" y="2312976"/>
              <a:ext cx="2769839" cy="2770179"/>
            </a:xfrm>
            <a:prstGeom prst="pie">
              <a:avLst>
                <a:gd name="adj1" fmla="val 2668053"/>
                <a:gd name="adj2" fmla="val 5410607"/>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34" name="饼形 33"/>
            <p:cNvSpPr/>
            <p:nvPr/>
          </p:nvSpPr>
          <p:spPr>
            <a:xfrm rot="10800000" flipH="1" flipV="1">
              <a:off x="5280311" y="2573325"/>
              <a:ext cx="2258435" cy="2259006"/>
            </a:xfrm>
            <a:prstGeom prst="pie">
              <a:avLst>
                <a:gd name="adj1" fmla="val 2668053"/>
                <a:gd name="adj2" fmla="val 5428353"/>
              </a:avLst>
            </a:prstGeom>
            <a:solidFill>
              <a:schemeClr val="bg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35" name="饼形 34"/>
            <p:cNvSpPr/>
            <p:nvPr/>
          </p:nvSpPr>
          <p:spPr>
            <a:xfrm rot="10800000" flipH="1" flipV="1">
              <a:off x="5526483" y="2825736"/>
              <a:ext cx="1769268" cy="1770058"/>
            </a:xfrm>
            <a:prstGeom prst="pie">
              <a:avLst>
                <a:gd name="adj1" fmla="val 2668053"/>
                <a:gd name="adj2" fmla="val 5446848"/>
              </a:avLst>
            </a:prstGeom>
            <a:solidFill>
              <a:schemeClr val="bg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36" name="饼形 35"/>
            <p:cNvSpPr/>
            <p:nvPr/>
          </p:nvSpPr>
          <p:spPr>
            <a:xfrm rot="10800000" flipH="1" flipV="1">
              <a:off x="5680540" y="2970199"/>
              <a:ext cx="1457977" cy="1458908"/>
            </a:xfrm>
            <a:prstGeom prst="pie">
              <a:avLst>
                <a:gd name="adj1" fmla="val 2694295"/>
                <a:gd name="adj2" fmla="val 5447314"/>
              </a:avLst>
            </a:prstGeom>
            <a:solidFill>
              <a:schemeClr val="bg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grpSp>
      <p:grpSp>
        <p:nvGrpSpPr>
          <p:cNvPr id="16391" name="组合 37"/>
          <p:cNvGrpSpPr>
            <a:grpSpLocks/>
          </p:cNvGrpSpPr>
          <p:nvPr/>
        </p:nvGrpSpPr>
        <p:grpSpPr bwMode="auto">
          <a:xfrm rot="-5400000">
            <a:off x="5622131" y="5096670"/>
            <a:ext cx="3521075" cy="3522662"/>
            <a:chOff x="4643438" y="1928802"/>
            <a:chExt cx="3522652" cy="3522652"/>
          </a:xfrm>
        </p:grpSpPr>
        <p:sp>
          <p:nvSpPr>
            <p:cNvPr id="39" name="饼形 38"/>
            <p:cNvSpPr/>
            <p:nvPr/>
          </p:nvSpPr>
          <p:spPr>
            <a:xfrm rot="10800000" flipH="1" flipV="1">
              <a:off x="4643438" y="1928802"/>
              <a:ext cx="3522652" cy="3522652"/>
            </a:xfrm>
            <a:prstGeom prst="pie">
              <a:avLst>
                <a:gd name="adj1" fmla="val 2685580"/>
                <a:gd name="adj2" fmla="val 541286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40" name="饼形 39"/>
            <p:cNvSpPr/>
            <p:nvPr/>
          </p:nvSpPr>
          <p:spPr>
            <a:xfrm rot="10800000" flipH="1" flipV="1">
              <a:off x="5019846" y="2312977"/>
              <a:ext cx="2769840" cy="2770179"/>
            </a:xfrm>
            <a:prstGeom prst="pie">
              <a:avLst>
                <a:gd name="adj1" fmla="val 2668053"/>
                <a:gd name="adj2" fmla="val 5410607"/>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41" name="饼形 40"/>
            <p:cNvSpPr/>
            <p:nvPr/>
          </p:nvSpPr>
          <p:spPr>
            <a:xfrm rot="10800000" flipH="1" flipV="1">
              <a:off x="5280311" y="2573325"/>
              <a:ext cx="2258436" cy="2259006"/>
            </a:xfrm>
            <a:prstGeom prst="pie">
              <a:avLst>
                <a:gd name="adj1" fmla="val 2668053"/>
                <a:gd name="adj2" fmla="val 5428353"/>
              </a:avLst>
            </a:prstGeom>
            <a:solidFill>
              <a:schemeClr val="bg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42" name="饼形 41"/>
            <p:cNvSpPr/>
            <p:nvPr/>
          </p:nvSpPr>
          <p:spPr>
            <a:xfrm rot="10800000" flipH="1" flipV="1">
              <a:off x="5526484" y="2825737"/>
              <a:ext cx="1769267" cy="1770058"/>
            </a:xfrm>
            <a:prstGeom prst="pie">
              <a:avLst>
                <a:gd name="adj1" fmla="val 2668053"/>
                <a:gd name="adj2" fmla="val 5446848"/>
              </a:avLst>
            </a:prstGeom>
            <a:solidFill>
              <a:schemeClr val="bg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43" name="饼形 42"/>
            <p:cNvSpPr/>
            <p:nvPr/>
          </p:nvSpPr>
          <p:spPr>
            <a:xfrm rot="10800000" flipH="1" flipV="1">
              <a:off x="5680540" y="2970199"/>
              <a:ext cx="1457978" cy="1458908"/>
            </a:xfrm>
            <a:prstGeom prst="pie">
              <a:avLst>
                <a:gd name="adj1" fmla="val 2694295"/>
                <a:gd name="adj2" fmla="val 5447314"/>
              </a:avLst>
            </a:prstGeom>
            <a:solidFill>
              <a:schemeClr val="bg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grpSp>
      <p:grpSp>
        <p:nvGrpSpPr>
          <p:cNvPr id="16392" name="组合 66"/>
          <p:cNvGrpSpPr>
            <a:grpSpLocks/>
          </p:cNvGrpSpPr>
          <p:nvPr/>
        </p:nvGrpSpPr>
        <p:grpSpPr bwMode="auto">
          <a:xfrm>
            <a:off x="5621338" y="-1760538"/>
            <a:ext cx="3522662" cy="3521076"/>
            <a:chOff x="2798748" y="1928802"/>
            <a:chExt cx="3522652" cy="3522652"/>
          </a:xfrm>
        </p:grpSpPr>
        <p:sp>
          <p:nvSpPr>
            <p:cNvPr id="53" name="饼形 52"/>
            <p:cNvSpPr/>
            <p:nvPr/>
          </p:nvSpPr>
          <p:spPr>
            <a:xfrm rot="16200000" flipH="1">
              <a:off x="2798748" y="1928802"/>
              <a:ext cx="3522652" cy="3522652"/>
            </a:xfrm>
            <a:prstGeom prst="pie">
              <a:avLst>
                <a:gd name="adj1" fmla="val 2685580"/>
                <a:gd name="adj2" fmla="val 5412860"/>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54" name="饼形 53"/>
            <p:cNvSpPr/>
            <p:nvPr/>
          </p:nvSpPr>
          <p:spPr>
            <a:xfrm rot="16200000" flipH="1">
              <a:off x="3183092" y="2305038"/>
              <a:ext cx="2769839" cy="2770179"/>
            </a:xfrm>
            <a:prstGeom prst="pie">
              <a:avLst>
                <a:gd name="adj1" fmla="val 2668053"/>
                <a:gd name="adj2" fmla="val 5410607"/>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55" name="饼形 54"/>
            <p:cNvSpPr/>
            <p:nvPr/>
          </p:nvSpPr>
          <p:spPr>
            <a:xfrm rot="16200000" flipH="1">
              <a:off x="3443556" y="2565390"/>
              <a:ext cx="2258435" cy="2259006"/>
            </a:xfrm>
            <a:prstGeom prst="pie">
              <a:avLst>
                <a:gd name="adj1" fmla="val 2668053"/>
                <a:gd name="adj2" fmla="val 5428353"/>
              </a:avLst>
            </a:prstGeom>
            <a:solidFill>
              <a:srgbClr val="F4EE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56" name="饼形 55"/>
            <p:cNvSpPr/>
            <p:nvPr/>
          </p:nvSpPr>
          <p:spPr>
            <a:xfrm rot="16200000" flipH="1">
              <a:off x="3696078" y="2811451"/>
              <a:ext cx="1769268" cy="1770058"/>
            </a:xfrm>
            <a:prstGeom prst="pie">
              <a:avLst>
                <a:gd name="adj1" fmla="val 2668053"/>
                <a:gd name="adj2" fmla="val 5446848"/>
              </a:avLst>
            </a:prstGeom>
            <a:solidFill>
              <a:srgbClr val="BCFE2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57" name="饼形 56"/>
            <p:cNvSpPr/>
            <p:nvPr/>
          </p:nvSpPr>
          <p:spPr>
            <a:xfrm rot="16200000" flipH="1">
              <a:off x="3840610" y="2965439"/>
              <a:ext cx="1457977" cy="1458908"/>
            </a:xfrm>
            <a:prstGeom prst="pie">
              <a:avLst>
                <a:gd name="adj1" fmla="val 2666872"/>
                <a:gd name="adj2" fmla="val 5447314"/>
              </a:avLst>
            </a:prstGeom>
            <a:solidFill>
              <a:schemeClr val="accent3">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grpSp>
      <p:grpSp>
        <p:nvGrpSpPr>
          <p:cNvPr id="16393" name="组合 65"/>
          <p:cNvGrpSpPr>
            <a:grpSpLocks/>
          </p:cNvGrpSpPr>
          <p:nvPr/>
        </p:nvGrpSpPr>
        <p:grpSpPr bwMode="auto">
          <a:xfrm>
            <a:off x="0" y="5097463"/>
            <a:ext cx="3522663" cy="3521075"/>
            <a:chOff x="1357290" y="1285860"/>
            <a:chExt cx="3522652" cy="3522652"/>
          </a:xfrm>
        </p:grpSpPr>
        <p:sp>
          <p:nvSpPr>
            <p:cNvPr id="61" name="饼形 60"/>
            <p:cNvSpPr/>
            <p:nvPr/>
          </p:nvSpPr>
          <p:spPr>
            <a:xfrm rot="16200000" flipV="1">
              <a:off x="1357290" y="1285860"/>
              <a:ext cx="3522652" cy="3522652"/>
            </a:xfrm>
            <a:prstGeom prst="pie">
              <a:avLst>
                <a:gd name="adj1" fmla="val 2685580"/>
                <a:gd name="adj2" fmla="val 541286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62" name="饼形 61"/>
            <p:cNvSpPr/>
            <p:nvPr/>
          </p:nvSpPr>
          <p:spPr>
            <a:xfrm rot="16200000" flipV="1">
              <a:off x="1725759" y="1662096"/>
              <a:ext cx="2769840" cy="2770179"/>
            </a:xfrm>
            <a:prstGeom prst="pie">
              <a:avLst>
                <a:gd name="adj1" fmla="val 2668053"/>
                <a:gd name="adj2" fmla="val 5410607"/>
              </a:avLst>
            </a:prstGeom>
            <a:solidFill>
              <a:srgbClr val="8FCF0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63" name="饼形 62"/>
            <p:cNvSpPr/>
            <p:nvPr/>
          </p:nvSpPr>
          <p:spPr>
            <a:xfrm rot="16200000" flipV="1">
              <a:off x="1976698" y="1912918"/>
              <a:ext cx="2258436" cy="2259006"/>
            </a:xfrm>
            <a:prstGeom prst="pie">
              <a:avLst>
                <a:gd name="adj1" fmla="val 2668053"/>
                <a:gd name="adj2" fmla="val 5428353"/>
              </a:avLst>
            </a:prstGeom>
            <a:solidFill>
              <a:srgbClr val="BCFE2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64" name="饼形 63"/>
            <p:cNvSpPr/>
            <p:nvPr/>
          </p:nvSpPr>
          <p:spPr>
            <a:xfrm rot="16200000" flipV="1">
              <a:off x="2213345" y="2155805"/>
              <a:ext cx="1769267" cy="1770056"/>
            </a:xfrm>
            <a:prstGeom prst="pie">
              <a:avLst>
                <a:gd name="adj1" fmla="val 2668053"/>
                <a:gd name="adj2" fmla="val 5446848"/>
              </a:avLst>
            </a:prstGeom>
            <a:solidFill>
              <a:srgbClr val="E1FF9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65" name="饼形 64"/>
            <p:cNvSpPr/>
            <p:nvPr/>
          </p:nvSpPr>
          <p:spPr>
            <a:xfrm rot="16200000" flipV="1">
              <a:off x="2380102" y="2312967"/>
              <a:ext cx="1457978" cy="1458908"/>
            </a:xfrm>
            <a:prstGeom prst="pie">
              <a:avLst>
                <a:gd name="adj1" fmla="val 2694295"/>
                <a:gd name="adj2" fmla="val 5447314"/>
              </a:avLst>
            </a:prstGeom>
            <a:solidFill>
              <a:srgbClr val="ECFFC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grpSp>
      <p:sp>
        <p:nvSpPr>
          <p:cNvPr id="79" name="圆角矩形 78"/>
          <p:cNvSpPr/>
          <p:nvPr/>
        </p:nvSpPr>
        <p:spPr>
          <a:xfrm>
            <a:off x="611560" y="908720"/>
            <a:ext cx="7920880" cy="5184576"/>
          </a:xfrm>
          <a:prstGeom prst="roundRect">
            <a:avLst/>
          </a:prstGeom>
          <a:noFill/>
          <a:ln>
            <a:gradFill flip="none" rotWithShape="1">
              <a:gsLst>
                <a:gs pos="0">
                  <a:srgbClr val="A603AB"/>
                </a:gs>
                <a:gs pos="21001">
                  <a:srgbClr val="0819FB"/>
                </a:gs>
                <a:gs pos="35001">
                  <a:srgbClr val="1A8D48"/>
                </a:gs>
                <a:gs pos="52000">
                  <a:srgbClr val="FFFF00"/>
                </a:gs>
                <a:gs pos="73000">
                  <a:srgbClr val="EE3F17"/>
                </a:gs>
                <a:gs pos="88000">
                  <a:srgbClr val="E81766"/>
                </a:gs>
                <a:gs pos="100000">
                  <a:srgbClr val="A603AB"/>
                </a:gs>
              </a:gsLst>
              <a:path path="circle">
                <a:fillToRect l="100000" t="100000"/>
              </a:path>
              <a:tileRect r="-100000" b="-100000"/>
            </a:gra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dirty="0"/>
          </a:p>
        </p:txBody>
      </p:sp>
      <p:grpSp>
        <p:nvGrpSpPr>
          <p:cNvPr id="16397" name="组合 50"/>
          <p:cNvGrpSpPr>
            <a:grpSpLocks/>
          </p:cNvGrpSpPr>
          <p:nvPr/>
        </p:nvGrpSpPr>
        <p:grpSpPr bwMode="auto">
          <a:xfrm>
            <a:off x="0" y="-1760538"/>
            <a:ext cx="3522663" cy="3521076"/>
            <a:chOff x="1714480" y="1928802"/>
            <a:chExt cx="3522652" cy="3522652"/>
          </a:xfrm>
        </p:grpSpPr>
        <p:sp>
          <p:nvSpPr>
            <p:cNvPr id="81" name="饼形 80"/>
            <p:cNvSpPr/>
            <p:nvPr/>
          </p:nvSpPr>
          <p:spPr>
            <a:xfrm rot="5400000">
              <a:off x="1714480" y="1928801"/>
              <a:ext cx="3522652" cy="3522652"/>
            </a:xfrm>
            <a:prstGeom prst="pie">
              <a:avLst>
                <a:gd name="adj1" fmla="val 2685580"/>
                <a:gd name="adj2" fmla="val 541286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82" name="饼形 81"/>
            <p:cNvSpPr/>
            <p:nvPr/>
          </p:nvSpPr>
          <p:spPr>
            <a:xfrm rot="5400000">
              <a:off x="2082949" y="2305038"/>
              <a:ext cx="2769839" cy="2770179"/>
            </a:xfrm>
            <a:prstGeom prst="pie">
              <a:avLst>
                <a:gd name="adj1" fmla="val 2668053"/>
                <a:gd name="adj2" fmla="val 5410607"/>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89" name="饼形 88"/>
            <p:cNvSpPr/>
            <p:nvPr/>
          </p:nvSpPr>
          <p:spPr>
            <a:xfrm rot="5400000">
              <a:off x="2333888" y="2565390"/>
              <a:ext cx="2258435" cy="2259006"/>
            </a:xfrm>
            <a:prstGeom prst="pie">
              <a:avLst>
                <a:gd name="adj1" fmla="val 2668053"/>
                <a:gd name="adj2" fmla="val 5428353"/>
              </a:avLst>
            </a:prstGeom>
            <a:solidFill>
              <a:schemeClr val="bg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90" name="饼形 89"/>
            <p:cNvSpPr/>
            <p:nvPr/>
          </p:nvSpPr>
          <p:spPr>
            <a:xfrm rot="5400000">
              <a:off x="2570535" y="2811453"/>
              <a:ext cx="1769268" cy="1770056"/>
            </a:xfrm>
            <a:prstGeom prst="pie">
              <a:avLst>
                <a:gd name="adj1" fmla="val 2668053"/>
                <a:gd name="adj2" fmla="val 5446848"/>
              </a:avLst>
            </a:prstGeom>
            <a:solidFill>
              <a:srgbClr val="D0005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91" name="饼形 90"/>
            <p:cNvSpPr/>
            <p:nvPr/>
          </p:nvSpPr>
          <p:spPr>
            <a:xfrm rot="5400000">
              <a:off x="2737292" y="2965438"/>
              <a:ext cx="1457977" cy="1458908"/>
            </a:xfrm>
            <a:prstGeom prst="pie">
              <a:avLst>
                <a:gd name="adj1" fmla="val 2694295"/>
                <a:gd name="adj2" fmla="val 5447314"/>
              </a:avLst>
            </a:prstGeom>
            <a:solidFill>
              <a:srgbClr val="FF5BA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grpSp>
      <p:grpSp>
        <p:nvGrpSpPr>
          <p:cNvPr id="16398" name="组合 12"/>
          <p:cNvGrpSpPr>
            <a:grpSpLocks/>
          </p:cNvGrpSpPr>
          <p:nvPr/>
        </p:nvGrpSpPr>
        <p:grpSpPr bwMode="auto">
          <a:xfrm>
            <a:off x="7383463" y="0"/>
            <a:ext cx="3521075" cy="3522663"/>
            <a:chOff x="2805109" y="1930399"/>
            <a:chExt cx="3522652" cy="3522652"/>
          </a:xfrm>
        </p:grpSpPr>
        <p:sp>
          <p:nvSpPr>
            <p:cNvPr id="93" name="饼形 92"/>
            <p:cNvSpPr/>
            <p:nvPr/>
          </p:nvSpPr>
          <p:spPr>
            <a:xfrm rot="10800000">
              <a:off x="2805109" y="1930399"/>
              <a:ext cx="3522652" cy="3522652"/>
            </a:xfrm>
            <a:prstGeom prst="pie">
              <a:avLst>
                <a:gd name="adj1" fmla="val 2685580"/>
                <a:gd name="adj2" fmla="val 5412860"/>
              </a:avLst>
            </a:prstGeom>
            <a:solidFill>
              <a:srgbClr val="FF820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94" name="饼形 93"/>
            <p:cNvSpPr/>
            <p:nvPr/>
          </p:nvSpPr>
          <p:spPr>
            <a:xfrm rot="10800000">
              <a:off x="3181515" y="2298698"/>
              <a:ext cx="2769840" cy="2770179"/>
            </a:xfrm>
            <a:prstGeom prst="pie">
              <a:avLst>
                <a:gd name="adj1" fmla="val 2668053"/>
                <a:gd name="adj2" fmla="val 5410622"/>
              </a:avLst>
            </a:prstGeom>
            <a:solidFill>
              <a:srgbClr val="FF940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95" name="饼形 94"/>
            <p:cNvSpPr/>
            <p:nvPr/>
          </p:nvSpPr>
          <p:spPr>
            <a:xfrm rot="10800000">
              <a:off x="3432452" y="2549522"/>
              <a:ext cx="2258436" cy="2259006"/>
            </a:xfrm>
            <a:prstGeom prst="pie">
              <a:avLst>
                <a:gd name="adj1" fmla="val 2668053"/>
                <a:gd name="adj2" fmla="val 5428353"/>
              </a:avLst>
            </a:prstGeom>
            <a:solidFill>
              <a:srgbClr val="FFA62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102" name="饼形 101"/>
            <p:cNvSpPr/>
            <p:nvPr/>
          </p:nvSpPr>
          <p:spPr>
            <a:xfrm rot="10800000">
              <a:off x="3675449" y="2786059"/>
              <a:ext cx="1769267" cy="1770056"/>
            </a:xfrm>
            <a:prstGeom prst="pie">
              <a:avLst>
                <a:gd name="adj1" fmla="val 2668053"/>
                <a:gd name="adj2" fmla="val 5446848"/>
              </a:avLst>
            </a:prstGeom>
            <a:solidFill>
              <a:srgbClr val="F6B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103" name="饼形 102"/>
            <p:cNvSpPr/>
            <p:nvPr/>
          </p:nvSpPr>
          <p:spPr>
            <a:xfrm rot="10800000">
              <a:off x="3832681" y="2952746"/>
              <a:ext cx="1457978" cy="1458908"/>
            </a:xfrm>
            <a:prstGeom prst="pie">
              <a:avLst>
                <a:gd name="adj1" fmla="val 2694295"/>
                <a:gd name="adj2" fmla="val 5447314"/>
              </a:avLst>
            </a:prstGeom>
            <a:solidFill>
              <a:srgbClr val="FFCA2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grpSp>
      <p:grpSp>
        <p:nvGrpSpPr>
          <p:cNvPr id="16399" name="组合 21"/>
          <p:cNvGrpSpPr>
            <a:grpSpLocks/>
          </p:cNvGrpSpPr>
          <p:nvPr/>
        </p:nvGrpSpPr>
        <p:grpSpPr bwMode="auto">
          <a:xfrm>
            <a:off x="-1760538" y="0"/>
            <a:ext cx="3521076" cy="3522663"/>
            <a:chOff x="4786314" y="1928802"/>
            <a:chExt cx="3522652" cy="3522652"/>
          </a:xfrm>
        </p:grpSpPr>
        <p:sp>
          <p:nvSpPr>
            <p:cNvPr id="105" name="饼形 104"/>
            <p:cNvSpPr/>
            <p:nvPr/>
          </p:nvSpPr>
          <p:spPr>
            <a:xfrm rot="10800000" flipH="1">
              <a:off x="4786314" y="1928802"/>
              <a:ext cx="3522652" cy="3522652"/>
            </a:xfrm>
            <a:prstGeom prst="pie">
              <a:avLst>
                <a:gd name="adj1" fmla="val 2685580"/>
                <a:gd name="adj2" fmla="val 541286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106" name="饼形 105"/>
            <p:cNvSpPr/>
            <p:nvPr/>
          </p:nvSpPr>
          <p:spPr>
            <a:xfrm rot="10800000" flipH="1">
              <a:off x="5162720" y="2297101"/>
              <a:ext cx="2769839" cy="2770179"/>
            </a:xfrm>
            <a:prstGeom prst="pie">
              <a:avLst>
                <a:gd name="adj1" fmla="val 2668053"/>
                <a:gd name="adj2" fmla="val 5410622"/>
              </a:avLst>
            </a:prstGeom>
            <a:solidFill>
              <a:srgbClr val="8A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107" name="饼形 106"/>
            <p:cNvSpPr/>
            <p:nvPr/>
          </p:nvSpPr>
          <p:spPr>
            <a:xfrm rot="10800000" flipH="1">
              <a:off x="5423187" y="2547925"/>
              <a:ext cx="2258435" cy="2259006"/>
            </a:xfrm>
            <a:prstGeom prst="pie">
              <a:avLst>
                <a:gd name="adj1" fmla="val 2668053"/>
                <a:gd name="adj2" fmla="val 5428353"/>
              </a:avLst>
            </a:prstGeom>
            <a:solidFill>
              <a:srgbClr val="C4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108" name="饼形 107"/>
            <p:cNvSpPr/>
            <p:nvPr/>
          </p:nvSpPr>
          <p:spPr>
            <a:xfrm rot="10800000" flipH="1">
              <a:off x="5669359" y="2784462"/>
              <a:ext cx="1769268" cy="1770056"/>
            </a:xfrm>
            <a:prstGeom prst="pie">
              <a:avLst>
                <a:gd name="adj1" fmla="val 2668053"/>
                <a:gd name="adj2" fmla="val 5446848"/>
              </a:avLst>
            </a:prstGeom>
            <a:solidFill>
              <a:srgbClr val="F63B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109" name="饼形 108"/>
            <p:cNvSpPr/>
            <p:nvPr/>
          </p:nvSpPr>
          <p:spPr>
            <a:xfrm rot="10800000" flipH="1">
              <a:off x="5823416" y="2951149"/>
              <a:ext cx="1457977" cy="1458908"/>
            </a:xfrm>
            <a:prstGeom prst="pie">
              <a:avLst>
                <a:gd name="adj1" fmla="val 2694295"/>
                <a:gd name="adj2" fmla="val 5447314"/>
              </a:avLst>
            </a:prstGeom>
            <a:solidFill>
              <a:srgbClr val="FE612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grpSp>
      <p:grpSp>
        <p:nvGrpSpPr>
          <p:cNvPr id="16400" name="组合 29"/>
          <p:cNvGrpSpPr>
            <a:grpSpLocks/>
          </p:cNvGrpSpPr>
          <p:nvPr/>
        </p:nvGrpSpPr>
        <p:grpSpPr bwMode="auto">
          <a:xfrm>
            <a:off x="7383463" y="3335338"/>
            <a:ext cx="3521075" cy="3522662"/>
            <a:chOff x="1549414" y="1928802"/>
            <a:chExt cx="3522652" cy="3522652"/>
          </a:xfrm>
        </p:grpSpPr>
        <p:sp>
          <p:nvSpPr>
            <p:cNvPr id="111" name="饼形 110"/>
            <p:cNvSpPr/>
            <p:nvPr/>
          </p:nvSpPr>
          <p:spPr>
            <a:xfrm rot="10800000" flipV="1">
              <a:off x="1549414" y="1928802"/>
              <a:ext cx="3522652" cy="3522652"/>
            </a:xfrm>
            <a:prstGeom prst="pie">
              <a:avLst>
                <a:gd name="adj1" fmla="val 2685580"/>
                <a:gd name="adj2" fmla="val 5412860"/>
              </a:avLst>
            </a:prstGeom>
            <a:solidFill>
              <a:srgbClr val="017C9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112" name="饼形 111"/>
            <p:cNvSpPr/>
            <p:nvPr/>
          </p:nvSpPr>
          <p:spPr>
            <a:xfrm rot="10800000" flipV="1">
              <a:off x="1925820" y="2312976"/>
              <a:ext cx="2769840" cy="2770179"/>
            </a:xfrm>
            <a:prstGeom prst="pie">
              <a:avLst>
                <a:gd name="adj1" fmla="val 2668053"/>
                <a:gd name="adj2" fmla="val 5410622"/>
              </a:avLst>
            </a:prstGeom>
            <a:solidFill>
              <a:srgbClr val="0098A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113" name="饼形 112"/>
            <p:cNvSpPr/>
            <p:nvPr/>
          </p:nvSpPr>
          <p:spPr>
            <a:xfrm rot="10800000" flipV="1">
              <a:off x="2176757" y="2573325"/>
              <a:ext cx="2258436" cy="2259006"/>
            </a:xfrm>
            <a:prstGeom prst="pie">
              <a:avLst>
                <a:gd name="adj1" fmla="val 2668053"/>
                <a:gd name="adj2" fmla="val 5428353"/>
              </a:avLst>
            </a:prstGeom>
            <a:solidFill>
              <a:srgbClr val="00C4D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114" name="饼形 113"/>
            <p:cNvSpPr/>
            <p:nvPr/>
          </p:nvSpPr>
          <p:spPr>
            <a:xfrm rot="10800000" flipV="1">
              <a:off x="2419754" y="2825736"/>
              <a:ext cx="1769267" cy="1770058"/>
            </a:xfrm>
            <a:prstGeom prst="pie">
              <a:avLst>
                <a:gd name="adj1" fmla="val 2668053"/>
                <a:gd name="adj2" fmla="val 5446848"/>
              </a:avLst>
            </a:prstGeom>
            <a:solidFill>
              <a:srgbClr val="71FFD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115" name="饼形 114"/>
            <p:cNvSpPr/>
            <p:nvPr/>
          </p:nvSpPr>
          <p:spPr>
            <a:xfrm rot="10800000" flipV="1">
              <a:off x="2576986" y="2970199"/>
              <a:ext cx="1457978" cy="1458908"/>
            </a:xfrm>
            <a:prstGeom prst="pie">
              <a:avLst>
                <a:gd name="adj1" fmla="val 2694295"/>
                <a:gd name="adj2" fmla="val 5447314"/>
              </a:avLst>
            </a:prstGeom>
            <a:solidFill>
              <a:srgbClr val="A7FFE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grpSp>
      <p:grpSp>
        <p:nvGrpSpPr>
          <p:cNvPr id="16401" name="组合 36"/>
          <p:cNvGrpSpPr>
            <a:grpSpLocks/>
          </p:cNvGrpSpPr>
          <p:nvPr/>
        </p:nvGrpSpPr>
        <p:grpSpPr bwMode="auto">
          <a:xfrm>
            <a:off x="-1760538" y="3335338"/>
            <a:ext cx="3521076" cy="3522662"/>
            <a:chOff x="4643438" y="1928802"/>
            <a:chExt cx="3522652" cy="3522652"/>
          </a:xfrm>
        </p:grpSpPr>
        <p:sp>
          <p:nvSpPr>
            <p:cNvPr id="117" name="饼形 116"/>
            <p:cNvSpPr/>
            <p:nvPr/>
          </p:nvSpPr>
          <p:spPr>
            <a:xfrm rot="10800000" flipH="1" flipV="1">
              <a:off x="4643438" y="1928802"/>
              <a:ext cx="3522652" cy="3522652"/>
            </a:xfrm>
            <a:prstGeom prst="pie">
              <a:avLst>
                <a:gd name="adj1" fmla="val 2685580"/>
                <a:gd name="adj2" fmla="val 541286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118" name="饼形 117"/>
            <p:cNvSpPr/>
            <p:nvPr/>
          </p:nvSpPr>
          <p:spPr>
            <a:xfrm rot="10800000" flipH="1" flipV="1">
              <a:off x="5019844" y="2312976"/>
              <a:ext cx="2769839" cy="2770179"/>
            </a:xfrm>
            <a:prstGeom prst="pie">
              <a:avLst>
                <a:gd name="adj1" fmla="val 2668053"/>
                <a:gd name="adj2" fmla="val 5410607"/>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119" name="饼形 118"/>
            <p:cNvSpPr/>
            <p:nvPr/>
          </p:nvSpPr>
          <p:spPr>
            <a:xfrm rot="10800000" flipH="1" flipV="1">
              <a:off x="5280311" y="2573325"/>
              <a:ext cx="2258435" cy="2259006"/>
            </a:xfrm>
            <a:prstGeom prst="pie">
              <a:avLst>
                <a:gd name="adj1" fmla="val 2668053"/>
                <a:gd name="adj2" fmla="val 5428353"/>
              </a:avLst>
            </a:prstGeom>
            <a:solidFill>
              <a:schemeClr val="bg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120" name="饼形 119"/>
            <p:cNvSpPr/>
            <p:nvPr/>
          </p:nvSpPr>
          <p:spPr>
            <a:xfrm rot="10800000" flipH="1" flipV="1">
              <a:off x="5526483" y="2825736"/>
              <a:ext cx="1769268" cy="1770058"/>
            </a:xfrm>
            <a:prstGeom prst="pie">
              <a:avLst>
                <a:gd name="adj1" fmla="val 2668053"/>
                <a:gd name="adj2" fmla="val 5446848"/>
              </a:avLst>
            </a:prstGeom>
            <a:solidFill>
              <a:schemeClr val="bg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121" name="饼形 120"/>
            <p:cNvSpPr/>
            <p:nvPr/>
          </p:nvSpPr>
          <p:spPr>
            <a:xfrm rot="10800000" flipH="1" flipV="1">
              <a:off x="5680540" y="2970199"/>
              <a:ext cx="1457977" cy="1458908"/>
            </a:xfrm>
            <a:prstGeom prst="pie">
              <a:avLst>
                <a:gd name="adj1" fmla="val 2694295"/>
                <a:gd name="adj2" fmla="val 5447314"/>
              </a:avLst>
            </a:prstGeom>
            <a:solidFill>
              <a:schemeClr val="bg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grpSp>
      <p:grpSp>
        <p:nvGrpSpPr>
          <p:cNvPr id="16402" name="组合 37"/>
          <p:cNvGrpSpPr>
            <a:grpSpLocks/>
          </p:cNvGrpSpPr>
          <p:nvPr/>
        </p:nvGrpSpPr>
        <p:grpSpPr bwMode="auto">
          <a:xfrm rot="-5400000">
            <a:off x="5622131" y="5096670"/>
            <a:ext cx="3521075" cy="3522662"/>
            <a:chOff x="4643438" y="1928802"/>
            <a:chExt cx="3522652" cy="3522652"/>
          </a:xfrm>
        </p:grpSpPr>
        <p:sp>
          <p:nvSpPr>
            <p:cNvPr id="123" name="饼形 122"/>
            <p:cNvSpPr/>
            <p:nvPr/>
          </p:nvSpPr>
          <p:spPr>
            <a:xfrm rot="10800000" flipH="1" flipV="1">
              <a:off x="4643438" y="1928802"/>
              <a:ext cx="3522652" cy="3522652"/>
            </a:xfrm>
            <a:prstGeom prst="pie">
              <a:avLst>
                <a:gd name="adj1" fmla="val 2685580"/>
                <a:gd name="adj2" fmla="val 541286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124" name="饼形 123"/>
            <p:cNvSpPr/>
            <p:nvPr/>
          </p:nvSpPr>
          <p:spPr>
            <a:xfrm rot="10800000" flipH="1" flipV="1">
              <a:off x="5019846" y="2312977"/>
              <a:ext cx="2769840" cy="2770179"/>
            </a:xfrm>
            <a:prstGeom prst="pie">
              <a:avLst>
                <a:gd name="adj1" fmla="val 2668053"/>
                <a:gd name="adj2" fmla="val 5410607"/>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125" name="饼形 124"/>
            <p:cNvSpPr/>
            <p:nvPr/>
          </p:nvSpPr>
          <p:spPr>
            <a:xfrm rot="10800000" flipH="1" flipV="1">
              <a:off x="5280311" y="2573325"/>
              <a:ext cx="2258436" cy="2259006"/>
            </a:xfrm>
            <a:prstGeom prst="pie">
              <a:avLst>
                <a:gd name="adj1" fmla="val 2668053"/>
                <a:gd name="adj2" fmla="val 5428353"/>
              </a:avLst>
            </a:prstGeom>
            <a:solidFill>
              <a:schemeClr val="bg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126" name="饼形 125"/>
            <p:cNvSpPr/>
            <p:nvPr/>
          </p:nvSpPr>
          <p:spPr>
            <a:xfrm rot="10800000" flipH="1" flipV="1">
              <a:off x="5526484" y="2825737"/>
              <a:ext cx="1769267" cy="1770058"/>
            </a:xfrm>
            <a:prstGeom prst="pie">
              <a:avLst>
                <a:gd name="adj1" fmla="val 2668053"/>
                <a:gd name="adj2" fmla="val 5446848"/>
              </a:avLst>
            </a:prstGeom>
            <a:solidFill>
              <a:schemeClr val="bg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127" name="饼形 126"/>
            <p:cNvSpPr/>
            <p:nvPr/>
          </p:nvSpPr>
          <p:spPr>
            <a:xfrm rot="10800000" flipH="1" flipV="1">
              <a:off x="5680540" y="2970199"/>
              <a:ext cx="1457978" cy="1458908"/>
            </a:xfrm>
            <a:prstGeom prst="pie">
              <a:avLst>
                <a:gd name="adj1" fmla="val 2694295"/>
                <a:gd name="adj2" fmla="val 5447314"/>
              </a:avLst>
            </a:prstGeom>
            <a:solidFill>
              <a:schemeClr val="bg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grpSp>
      <p:grpSp>
        <p:nvGrpSpPr>
          <p:cNvPr id="16403" name="组合 66"/>
          <p:cNvGrpSpPr>
            <a:grpSpLocks/>
          </p:cNvGrpSpPr>
          <p:nvPr/>
        </p:nvGrpSpPr>
        <p:grpSpPr bwMode="auto">
          <a:xfrm>
            <a:off x="5621338" y="-1760538"/>
            <a:ext cx="3522662" cy="3521076"/>
            <a:chOff x="2798748" y="1928802"/>
            <a:chExt cx="3522652" cy="3522652"/>
          </a:xfrm>
        </p:grpSpPr>
        <p:sp>
          <p:nvSpPr>
            <p:cNvPr id="129" name="饼形 128"/>
            <p:cNvSpPr/>
            <p:nvPr/>
          </p:nvSpPr>
          <p:spPr>
            <a:xfrm rot="16200000" flipH="1">
              <a:off x="2798748" y="1928802"/>
              <a:ext cx="3522652" cy="3522652"/>
            </a:xfrm>
            <a:prstGeom prst="pie">
              <a:avLst>
                <a:gd name="adj1" fmla="val 2685580"/>
                <a:gd name="adj2" fmla="val 5412860"/>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130" name="饼形 129"/>
            <p:cNvSpPr/>
            <p:nvPr/>
          </p:nvSpPr>
          <p:spPr>
            <a:xfrm rot="16200000" flipH="1">
              <a:off x="3183092" y="2305038"/>
              <a:ext cx="2769839" cy="2770179"/>
            </a:xfrm>
            <a:prstGeom prst="pie">
              <a:avLst>
                <a:gd name="adj1" fmla="val 2668053"/>
                <a:gd name="adj2" fmla="val 5410607"/>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131" name="饼形 130"/>
            <p:cNvSpPr/>
            <p:nvPr/>
          </p:nvSpPr>
          <p:spPr>
            <a:xfrm rot="16200000" flipH="1">
              <a:off x="3443556" y="2565390"/>
              <a:ext cx="2258435" cy="2259006"/>
            </a:xfrm>
            <a:prstGeom prst="pie">
              <a:avLst>
                <a:gd name="adj1" fmla="val 2668053"/>
                <a:gd name="adj2" fmla="val 5428353"/>
              </a:avLst>
            </a:prstGeom>
            <a:solidFill>
              <a:srgbClr val="F4EE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132" name="饼形 131"/>
            <p:cNvSpPr/>
            <p:nvPr/>
          </p:nvSpPr>
          <p:spPr>
            <a:xfrm rot="16200000" flipH="1">
              <a:off x="3696078" y="2811451"/>
              <a:ext cx="1769268" cy="1770058"/>
            </a:xfrm>
            <a:prstGeom prst="pie">
              <a:avLst>
                <a:gd name="adj1" fmla="val 2668053"/>
                <a:gd name="adj2" fmla="val 5446848"/>
              </a:avLst>
            </a:prstGeom>
            <a:solidFill>
              <a:srgbClr val="BCFE2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133" name="饼形 132"/>
            <p:cNvSpPr/>
            <p:nvPr/>
          </p:nvSpPr>
          <p:spPr>
            <a:xfrm rot="16200000" flipH="1">
              <a:off x="3840610" y="2965439"/>
              <a:ext cx="1457977" cy="1458908"/>
            </a:xfrm>
            <a:prstGeom prst="pie">
              <a:avLst>
                <a:gd name="adj1" fmla="val 2666872"/>
                <a:gd name="adj2" fmla="val 5447314"/>
              </a:avLst>
            </a:prstGeom>
            <a:solidFill>
              <a:schemeClr val="accent3">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grpSp>
      <p:grpSp>
        <p:nvGrpSpPr>
          <p:cNvPr id="16404" name="组合 65"/>
          <p:cNvGrpSpPr>
            <a:grpSpLocks/>
          </p:cNvGrpSpPr>
          <p:nvPr/>
        </p:nvGrpSpPr>
        <p:grpSpPr bwMode="auto">
          <a:xfrm>
            <a:off x="0" y="5097463"/>
            <a:ext cx="3522663" cy="3521075"/>
            <a:chOff x="1357290" y="1285860"/>
            <a:chExt cx="3522652" cy="3522652"/>
          </a:xfrm>
        </p:grpSpPr>
        <p:sp>
          <p:nvSpPr>
            <p:cNvPr id="135" name="饼形 134"/>
            <p:cNvSpPr/>
            <p:nvPr/>
          </p:nvSpPr>
          <p:spPr>
            <a:xfrm rot="16200000" flipV="1">
              <a:off x="1357290" y="1285860"/>
              <a:ext cx="3522652" cy="3522652"/>
            </a:xfrm>
            <a:prstGeom prst="pie">
              <a:avLst>
                <a:gd name="adj1" fmla="val 2685580"/>
                <a:gd name="adj2" fmla="val 541286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136" name="饼形 135"/>
            <p:cNvSpPr/>
            <p:nvPr/>
          </p:nvSpPr>
          <p:spPr>
            <a:xfrm rot="16200000" flipV="1">
              <a:off x="1725759" y="1662096"/>
              <a:ext cx="2769840" cy="2770179"/>
            </a:xfrm>
            <a:prstGeom prst="pie">
              <a:avLst>
                <a:gd name="adj1" fmla="val 2668053"/>
                <a:gd name="adj2" fmla="val 5410607"/>
              </a:avLst>
            </a:prstGeom>
            <a:solidFill>
              <a:srgbClr val="8FCF0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137" name="饼形 136"/>
            <p:cNvSpPr/>
            <p:nvPr/>
          </p:nvSpPr>
          <p:spPr>
            <a:xfrm rot="16200000" flipV="1">
              <a:off x="1976698" y="1912918"/>
              <a:ext cx="2258436" cy="2259006"/>
            </a:xfrm>
            <a:prstGeom prst="pie">
              <a:avLst>
                <a:gd name="adj1" fmla="val 2668053"/>
                <a:gd name="adj2" fmla="val 5428353"/>
              </a:avLst>
            </a:prstGeom>
            <a:solidFill>
              <a:srgbClr val="BCFE2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138" name="饼形 137"/>
            <p:cNvSpPr/>
            <p:nvPr/>
          </p:nvSpPr>
          <p:spPr>
            <a:xfrm rot="16200000" flipV="1">
              <a:off x="2213345" y="2155805"/>
              <a:ext cx="1769267" cy="1770056"/>
            </a:xfrm>
            <a:prstGeom prst="pie">
              <a:avLst>
                <a:gd name="adj1" fmla="val 2668053"/>
                <a:gd name="adj2" fmla="val 5446848"/>
              </a:avLst>
            </a:prstGeom>
            <a:solidFill>
              <a:srgbClr val="E1FF9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139" name="饼形 138"/>
            <p:cNvSpPr/>
            <p:nvPr/>
          </p:nvSpPr>
          <p:spPr>
            <a:xfrm rot="16200000" flipV="1">
              <a:off x="2380102" y="2312967"/>
              <a:ext cx="1457978" cy="1458908"/>
            </a:xfrm>
            <a:prstGeom prst="pie">
              <a:avLst>
                <a:gd name="adj1" fmla="val 2694295"/>
                <a:gd name="adj2" fmla="val 5447314"/>
              </a:avLst>
            </a:prstGeom>
            <a:solidFill>
              <a:srgbClr val="ECFFC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grpSp>
      <p:grpSp>
        <p:nvGrpSpPr>
          <p:cNvPr id="16405" name="组合 106"/>
          <p:cNvGrpSpPr>
            <a:grpSpLocks/>
          </p:cNvGrpSpPr>
          <p:nvPr/>
        </p:nvGrpSpPr>
        <p:grpSpPr bwMode="auto">
          <a:xfrm rot="1361192">
            <a:off x="3829050" y="465138"/>
            <a:ext cx="1330325" cy="1331912"/>
            <a:chOff x="2800338" y="1920900"/>
            <a:chExt cx="3527423" cy="3532151"/>
          </a:xfrm>
        </p:grpSpPr>
        <p:grpSp>
          <p:nvGrpSpPr>
            <p:cNvPr id="16408" name="组合 70"/>
            <p:cNvGrpSpPr>
              <a:grpSpLocks/>
            </p:cNvGrpSpPr>
            <p:nvPr/>
          </p:nvGrpSpPr>
          <p:grpSpPr bwMode="auto">
            <a:xfrm>
              <a:off x="2805109" y="1930399"/>
              <a:ext cx="3522652" cy="3522652"/>
              <a:chOff x="2805109" y="1930399"/>
              <a:chExt cx="3522652" cy="3522652"/>
            </a:xfrm>
          </p:grpSpPr>
          <p:sp>
            <p:nvSpPr>
              <p:cNvPr id="154" name="饼形 153"/>
              <p:cNvSpPr/>
              <p:nvPr/>
            </p:nvSpPr>
            <p:spPr>
              <a:xfrm rot="10800000">
                <a:off x="2802125" y="1929807"/>
                <a:ext cx="3523214" cy="3523731"/>
              </a:xfrm>
              <a:prstGeom prst="pie">
                <a:avLst>
                  <a:gd name="adj1" fmla="val 2685580"/>
                  <a:gd name="adj2" fmla="val 5412860"/>
                </a:avLst>
              </a:prstGeom>
              <a:solidFill>
                <a:srgbClr val="FF820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155" name="饼形 154"/>
              <p:cNvSpPr/>
              <p:nvPr/>
            </p:nvSpPr>
            <p:spPr>
              <a:xfrm rot="10800000">
                <a:off x="3174322" y="2300771"/>
                <a:ext cx="2773950" cy="2770151"/>
              </a:xfrm>
              <a:prstGeom prst="pie">
                <a:avLst>
                  <a:gd name="adj1" fmla="val 2668053"/>
                  <a:gd name="adj2" fmla="val 5410622"/>
                </a:avLst>
              </a:prstGeom>
              <a:solidFill>
                <a:srgbClr val="FF940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156" name="饼形 155"/>
              <p:cNvSpPr/>
              <p:nvPr/>
            </p:nvSpPr>
            <p:spPr>
              <a:xfrm rot="10800000">
                <a:off x="3427031" y="2545763"/>
                <a:ext cx="2260414" cy="2260745"/>
              </a:xfrm>
              <a:prstGeom prst="pie">
                <a:avLst>
                  <a:gd name="adj1" fmla="val 2668053"/>
                  <a:gd name="adj2" fmla="val 5428353"/>
                </a:avLst>
              </a:prstGeom>
              <a:solidFill>
                <a:srgbClr val="FFA62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157" name="饼形 156"/>
              <p:cNvSpPr/>
              <p:nvPr/>
            </p:nvSpPr>
            <p:spPr>
              <a:xfrm rot="10800000">
                <a:off x="3671973" y="2781360"/>
                <a:ext cx="1767920" cy="1772390"/>
              </a:xfrm>
              <a:prstGeom prst="pie">
                <a:avLst>
                  <a:gd name="adj1" fmla="val 2668053"/>
                  <a:gd name="adj2" fmla="val 5446848"/>
                </a:avLst>
              </a:prstGeom>
              <a:solidFill>
                <a:srgbClr val="F6B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158" name="饼形 157"/>
              <p:cNvSpPr/>
              <p:nvPr/>
            </p:nvSpPr>
            <p:spPr>
              <a:xfrm rot="10800000">
                <a:off x="3824657" y="2951217"/>
                <a:ext cx="1460640" cy="1460853"/>
              </a:xfrm>
              <a:prstGeom prst="pie">
                <a:avLst>
                  <a:gd name="adj1" fmla="val 2694295"/>
                  <a:gd name="adj2" fmla="val 5447314"/>
                </a:avLst>
              </a:prstGeom>
              <a:solidFill>
                <a:srgbClr val="FFCA2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grpSp>
        <p:grpSp>
          <p:nvGrpSpPr>
            <p:cNvPr id="16409" name="组合 76"/>
            <p:cNvGrpSpPr>
              <a:grpSpLocks/>
            </p:cNvGrpSpPr>
            <p:nvPr/>
          </p:nvGrpSpPr>
          <p:grpSpPr bwMode="auto">
            <a:xfrm>
              <a:off x="2805100" y="1928802"/>
              <a:ext cx="3522652" cy="3522652"/>
              <a:chOff x="4786314" y="1928802"/>
              <a:chExt cx="3522652" cy="3522652"/>
            </a:xfrm>
          </p:grpSpPr>
          <p:sp>
            <p:nvSpPr>
              <p:cNvPr id="149" name="饼形 148"/>
              <p:cNvSpPr/>
              <p:nvPr/>
            </p:nvSpPr>
            <p:spPr>
              <a:xfrm rot="10800000" flipH="1">
                <a:off x="4783339" y="1929807"/>
                <a:ext cx="3523214" cy="3523731"/>
              </a:xfrm>
              <a:prstGeom prst="pie">
                <a:avLst>
                  <a:gd name="adj1" fmla="val 2685580"/>
                  <a:gd name="adj2" fmla="val 541286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150" name="饼形 149"/>
              <p:cNvSpPr/>
              <p:nvPr/>
            </p:nvSpPr>
            <p:spPr>
              <a:xfrm rot="10800000" flipH="1">
                <a:off x="5155536" y="2300771"/>
                <a:ext cx="2773950" cy="2770151"/>
              </a:xfrm>
              <a:prstGeom prst="pie">
                <a:avLst>
                  <a:gd name="adj1" fmla="val 2668053"/>
                  <a:gd name="adj2" fmla="val 5410622"/>
                </a:avLst>
              </a:prstGeom>
              <a:solidFill>
                <a:srgbClr val="8A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151" name="饼形 150"/>
              <p:cNvSpPr/>
              <p:nvPr/>
            </p:nvSpPr>
            <p:spPr>
              <a:xfrm rot="10800000" flipH="1">
                <a:off x="5417636" y="2546399"/>
                <a:ext cx="2260414" cy="2260747"/>
              </a:xfrm>
              <a:prstGeom prst="pie">
                <a:avLst>
                  <a:gd name="adj1" fmla="val 2668053"/>
                  <a:gd name="adj2" fmla="val 5428353"/>
                </a:avLst>
              </a:prstGeom>
              <a:solidFill>
                <a:srgbClr val="C4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152" name="饼形 151"/>
              <p:cNvSpPr/>
              <p:nvPr/>
            </p:nvSpPr>
            <p:spPr>
              <a:xfrm rot="10800000" flipH="1">
                <a:off x="5662578" y="2781996"/>
                <a:ext cx="1767920" cy="1772393"/>
              </a:xfrm>
              <a:prstGeom prst="pie">
                <a:avLst>
                  <a:gd name="adj1" fmla="val 2668053"/>
                  <a:gd name="adj2" fmla="val 5446848"/>
                </a:avLst>
              </a:prstGeom>
              <a:solidFill>
                <a:srgbClr val="F63B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153" name="饼形 152"/>
              <p:cNvSpPr/>
              <p:nvPr/>
            </p:nvSpPr>
            <p:spPr>
              <a:xfrm rot="10800000" flipH="1">
                <a:off x="5815263" y="2951852"/>
                <a:ext cx="1460640" cy="1460856"/>
              </a:xfrm>
              <a:prstGeom prst="pie">
                <a:avLst>
                  <a:gd name="adj1" fmla="val 2694295"/>
                  <a:gd name="adj2" fmla="val 5447314"/>
                </a:avLst>
              </a:prstGeom>
              <a:solidFill>
                <a:srgbClr val="FE612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grpSp>
        <p:grpSp>
          <p:nvGrpSpPr>
            <p:cNvPr id="16410" name="组合 94"/>
            <p:cNvGrpSpPr>
              <a:grpSpLocks/>
            </p:cNvGrpSpPr>
            <p:nvPr/>
          </p:nvGrpSpPr>
          <p:grpSpPr bwMode="auto">
            <a:xfrm>
              <a:off x="2800338" y="1920900"/>
              <a:ext cx="3522652" cy="3522652"/>
              <a:chOff x="1357290" y="1285860"/>
              <a:chExt cx="3522652" cy="3522652"/>
            </a:xfrm>
          </p:grpSpPr>
          <p:sp>
            <p:nvSpPr>
              <p:cNvPr id="144" name="饼形 143"/>
              <p:cNvSpPr/>
              <p:nvPr/>
            </p:nvSpPr>
            <p:spPr>
              <a:xfrm rot="16200000" flipV="1">
                <a:off x="1355571" y="1287256"/>
                <a:ext cx="3523731" cy="3523214"/>
              </a:xfrm>
              <a:prstGeom prst="pie">
                <a:avLst>
                  <a:gd name="adj1" fmla="val 2685580"/>
                  <a:gd name="adj2" fmla="val 541286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145" name="饼形 144"/>
              <p:cNvSpPr/>
              <p:nvPr/>
            </p:nvSpPr>
            <p:spPr>
              <a:xfrm rot="16200000" flipV="1">
                <a:off x="1722808" y="1662541"/>
                <a:ext cx="2774359" cy="2769742"/>
              </a:xfrm>
              <a:prstGeom prst="pie">
                <a:avLst>
                  <a:gd name="adj1" fmla="val 2668053"/>
                  <a:gd name="adj2" fmla="val 5410607"/>
                </a:avLst>
              </a:prstGeom>
              <a:solidFill>
                <a:srgbClr val="8FCF0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146" name="饼形 145"/>
              <p:cNvSpPr/>
              <p:nvPr/>
            </p:nvSpPr>
            <p:spPr>
              <a:xfrm rot="16200000" flipV="1">
                <a:off x="1970542" y="1911873"/>
                <a:ext cx="2260747" cy="2260411"/>
              </a:xfrm>
              <a:prstGeom prst="pie">
                <a:avLst>
                  <a:gd name="adj1" fmla="val 2668053"/>
                  <a:gd name="adj2" fmla="val 5428353"/>
                </a:avLst>
              </a:prstGeom>
              <a:solidFill>
                <a:srgbClr val="BCFE2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147" name="饼形 146"/>
              <p:cNvSpPr/>
              <p:nvPr/>
            </p:nvSpPr>
            <p:spPr>
              <a:xfrm rot="16200000" flipV="1">
                <a:off x="2212129" y="2155696"/>
                <a:ext cx="1768181" cy="1772131"/>
              </a:xfrm>
              <a:prstGeom prst="pie">
                <a:avLst>
                  <a:gd name="adj1" fmla="val 2668053"/>
                  <a:gd name="adj2" fmla="val 5446848"/>
                </a:avLst>
              </a:prstGeom>
              <a:solidFill>
                <a:srgbClr val="E1FF9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148" name="饼形 147"/>
              <p:cNvSpPr/>
              <p:nvPr/>
            </p:nvSpPr>
            <p:spPr>
              <a:xfrm rot="16200000" flipV="1">
                <a:off x="2375994" y="2314024"/>
                <a:ext cx="1460856" cy="1460638"/>
              </a:xfrm>
              <a:prstGeom prst="pie">
                <a:avLst>
                  <a:gd name="adj1" fmla="val 2694295"/>
                  <a:gd name="adj2" fmla="val 5447314"/>
                </a:avLst>
              </a:prstGeom>
              <a:solidFill>
                <a:srgbClr val="ECFFC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grpSp>
      </p:grpSp>
      <p:sp>
        <p:nvSpPr>
          <p:cNvPr id="122" name="Title 1"/>
          <p:cNvSpPr txBox="1">
            <a:spLocks/>
          </p:cNvSpPr>
          <p:nvPr/>
        </p:nvSpPr>
        <p:spPr>
          <a:xfrm>
            <a:off x="385763" y="692150"/>
            <a:ext cx="8002587" cy="1143000"/>
          </a:xfrm>
          <a:prstGeom prst="rect">
            <a:avLst/>
          </a:prstGeom>
        </p:spPr>
        <p:txBody>
          <a:bodyPr anchor="ctr">
            <a:normAutofit fontScale="92500"/>
          </a:bodyPr>
          <a:lstStyle/>
          <a:p>
            <a:pPr algn="ctr" fontAlgn="auto">
              <a:spcAft>
                <a:spcPts val="0"/>
              </a:spcAft>
              <a:defRPr/>
            </a:pPr>
            <a:r>
              <a:rPr lang="en-US" sz="4400" dirty="0">
                <a:latin typeface="+mj-lt"/>
                <a:ea typeface="+mj-ea"/>
                <a:cs typeface="+mj-cs"/>
              </a:rPr>
              <a:t>					</a:t>
            </a:r>
            <a:r>
              <a:rPr lang="en-US" sz="4400" dirty="0">
                <a:solidFill>
                  <a:schemeClr val="accent6"/>
                </a:solidFill>
                <a:latin typeface="+mj-lt"/>
                <a:ea typeface="+mj-ea"/>
                <a:cs typeface="+mj-cs"/>
              </a:rPr>
              <a:t>Authentication</a:t>
            </a:r>
            <a:endParaRPr lang="en-US" sz="4400" dirty="0">
              <a:solidFill>
                <a:schemeClr val="accent6"/>
              </a:solidFill>
              <a:latin typeface="+mj-lt"/>
              <a:ea typeface="+mj-ea"/>
              <a:cs typeface="+mj-cs"/>
            </a:endParaRPr>
          </a:p>
        </p:txBody>
      </p:sp>
      <p:sp>
        <p:nvSpPr>
          <p:cNvPr id="141" name="Content Placeholder 2"/>
          <p:cNvSpPr txBox="1">
            <a:spLocks/>
          </p:cNvSpPr>
          <p:nvPr/>
        </p:nvSpPr>
        <p:spPr>
          <a:xfrm>
            <a:off x="889000" y="1855788"/>
            <a:ext cx="7715250" cy="4525962"/>
          </a:xfrm>
          <a:prstGeom prst="rect">
            <a:avLst/>
          </a:prstGeom>
        </p:spPr>
        <p:txBody>
          <a:bodyPr>
            <a:normAutofit/>
          </a:bodyPr>
          <a:lstStyle/>
          <a:p>
            <a:pPr fontAlgn="auto">
              <a:spcBef>
                <a:spcPct val="20000"/>
              </a:spcBef>
              <a:spcAft>
                <a:spcPts val="0"/>
              </a:spcAft>
              <a:buFont typeface="Arial" pitchFamily="34" charset="0"/>
              <a:buChar char="•"/>
              <a:defRPr/>
            </a:pPr>
            <a:r>
              <a:rPr lang="en-US" sz="2400" dirty="0">
                <a:solidFill>
                  <a:schemeClr val="tx1">
                    <a:tint val="75000"/>
                  </a:schemeClr>
                </a:solidFill>
                <a:latin typeface="+mn-lt"/>
                <a:ea typeface="+mn-ea"/>
                <a:cs typeface="+mn-cs"/>
              </a:rPr>
              <a:t>  Authentication is the technique by which a process verifies that its communication partner is who it is supposed to be and not an imposter.</a:t>
            </a:r>
          </a:p>
          <a:p>
            <a:pPr fontAlgn="auto">
              <a:spcBef>
                <a:spcPct val="20000"/>
              </a:spcBef>
              <a:spcAft>
                <a:spcPts val="0"/>
              </a:spcAft>
              <a:buFont typeface="Arial" pitchFamily="34" charset="0"/>
              <a:buChar char="•"/>
              <a:defRPr/>
            </a:pPr>
            <a:r>
              <a:rPr lang="en-US" sz="2400" dirty="0">
                <a:solidFill>
                  <a:schemeClr val="tx1">
                    <a:tint val="75000"/>
                  </a:schemeClr>
                </a:solidFill>
                <a:latin typeface="+mn-lt"/>
                <a:ea typeface="+mn-ea"/>
                <a:cs typeface="+mn-cs"/>
              </a:rPr>
              <a:t>  Verifying the identity of a remote process in the face of a malicious, active intruder is difficult and requires complex protocols.</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lumMod val="75000"/>
                <a:lumOff val="25000"/>
              </a:schemeClr>
            </a:gs>
            <a:gs pos="100000">
              <a:schemeClr val="bg1"/>
            </a:gs>
          </a:gsLst>
          <a:path path="circle">
            <a:fillToRect l="50000" t="50000" r="50000" b="50000"/>
          </a:path>
        </a:gradFill>
        <a:effectLst/>
      </p:bgPr>
    </p:bg>
    <p:spTree>
      <p:nvGrpSpPr>
        <p:cNvPr id="1" name=""/>
        <p:cNvGrpSpPr/>
        <p:nvPr/>
      </p:nvGrpSpPr>
      <p:grpSpPr>
        <a:xfrm>
          <a:off x="0" y="0"/>
          <a:ext cx="0" cy="0"/>
          <a:chOff x="0" y="0"/>
          <a:chExt cx="0" cy="0"/>
        </a:xfrm>
      </p:grpSpPr>
      <p:sp>
        <p:nvSpPr>
          <p:cNvPr id="108" name="圆角矩形 107"/>
          <p:cNvSpPr/>
          <p:nvPr/>
        </p:nvSpPr>
        <p:spPr>
          <a:xfrm>
            <a:off x="611560" y="908720"/>
            <a:ext cx="7920880" cy="5184576"/>
          </a:xfrm>
          <a:prstGeom prst="roundRect">
            <a:avLst/>
          </a:prstGeom>
          <a:noFill/>
          <a:ln>
            <a:gradFill flip="none" rotWithShape="1">
              <a:gsLst>
                <a:gs pos="0">
                  <a:srgbClr val="A603AB"/>
                </a:gs>
                <a:gs pos="21001">
                  <a:srgbClr val="0819FB"/>
                </a:gs>
                <a:gs pos="35001">
                  <a:srgbClr val="1A8D48"/>
                </a:gs>
                <a:gs pos="52000">
                  <a:srgbClr val="FFFF00"/>
                </a:gs>
                <a:gs pos="73000">
                  <a:srgbClr val="EE3F17"/>
                </a:gs>
                <a:gs pos="88000">
                  <a:srgbClr val="E81766"/>
                </a:gs>
                <a:gs pos="100000">
                  <a:srgbClr val="A603AB"/>
                </a:gs>
              </a:gsLst>
              <a:path path="circle">
                <a:fillToRect l="100000" t="100000"/>
              </a:path>
              <a:tileRect r="-100000" b="-100000"/>
            </a:gra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dirty="0"/>
          </a:p>
        </p:txBody>
      </p:sp>
      <p:grpSp>
        <p:nvGrpSpPr>
          <p:cNvPr id="35845" name="组合 50"/>
          <p:cNvGrpSpPr>
            <a:grpSpLocks/>
          </p:cNvGrpSpPr>
          <p:nvPr/>
        </p:nvGrpSpPr>
        <p:grpSpPr bwMode="auto">
          <a:xfrm>
            <a:off x="0" y="-1760538"/>
            <a:ext cx="3522663" cy="3521076"/>
            <a:chOff x="1714480" y="1928802"/>
            <a:chExt cx="3522652" cy="3522652"/>
          </a:xfrm>
        </p:grpSpPr>
        <p:sp>
          <p:nvSpPr>
            <p:cNvPr id="46" name="饼形 45"/>
            <p:cNvSpPr/>
            <p:nvPr/>
          </p:nvSpPr>
          <p:spPr>
            <a:xfrm rot="5400000">
              <a:off x="1714480" y="1928801"/>
              <a:ext cx="3522652" cy="3522652"/>
            </a:xfrm>
            <a:prstGeom prst="pie">
              <a:avLst>
                <a:gd name="adj1" fmla="val 2685580"/>
                <a:gd name="adj2" fmla="val 541286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47" name="饼形 46"/>
            <p:cNvSpPr/>
            <p:nvPr/>
          </p:nvSpPr>
          <p:spPr>
            <a:xfrm rot="5400000">
              <a:off x="2082949" y="2305038"/>
              <a:ext cx="2769839" cy="2770179"/>
            </a:xfrm>
            <a:prstGeom prst="pie">
              <a:avLst>
                <a:gd name="adj1" fmla="val 2668053"/>
                <a:gd name="adj2" fmla="val 5410607"/>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48" name="饼形 47"/>
            <p:cNvSpPr/>
            <p:nvPr/>
          </p:nvSpPr>
          <p:spPr>
            <a:xfrm rot="5400000">
              <a:off x="2333888" y="2565390"/>
              <a:ext cx="2258435" cy="2259006"/>
            </a:xfrm>
            <a:prstGeom prst="pie">
              <a:avLst>
                <a:gd name="adj1" fmla="val 2668053"/>
                <a:gd name="adj2" fmla="val 5428353"/>
              </a:avLst>
            </a:prstGeom>
            <a:solidFill>
              <a:schemeClr val="bg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49" name="饼形 48"/>
            <p:cNvSpPr/>
            <p:nvPr/>
          </p:nvSpPr>
          <p:spPr>
            <a:xfrm rot="5400000">
              <a:off x="2570535" y="2811453"/>
              <a:ext cx="1769268" cy="1770056"/>
            </a:xfrm>
            <a:prstGeom prst="pie">
              <a:avLst>
                <a:gd name="adj1" fmla="val 2668053"/>
                <a:gd name="adj2" fmla="val 5446848"/>
              </a:avLst>
            </a:prstGeom>
            <a:solidFill>
              <a:srgbClr val="D0005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50" name="饼形 49"/>
            <p:cNvSpPr/>
            <p:nvPr/>
          </p:nvSpPr>
          <p:spPr>
            <a:xfrm rot="5400000">
              <a:off x="2737292" y="2965438"/>
              <a:ext cx="1457977" cy="1458908"/>
            </a:xfrm>
            <a:prstGeom prst="pie">
              <a:avLst>
                <a:gd name="adj1" fmla="val 2694295"/>
                <a:gd name="adj2" fmla="val 5447314"/>
              </a:avLst>
            </a:prstGeom>
            <a:solidFill>
              <a:srgbClr val="FF5BA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grpSp>
      <p:grpSp>
        <p:nvGrpSpPr>
          <p:cNvPr id="35846" name="组合 12"/>
          <p:cNvGrpSpPr>
            <a:grpSpLocks/>
          </p:cNvGrpSpPr>
          <p:nvPr/>
        </p:nvGrpSpPr>
        <p:grpSpPr bwMode="auto">
          <a:xfrm>
            <a:off x="7383463" y="0"/>
            <a:ext cx="3521075" cy="3522663"/>
            <a:chOff x="2805109" y="1930399"/>
            <a:chExt cx="3522652" cy="3522652"/>
          </a:xfrm>
        </p:grpSpPr>
        <p:sp>
          <p:nvSpPr>
            <p:cNvPr id="12" name="饼形 11"/>
            <p:cNvSpPr/>
            <p:nvPr/>
          </p:nvSpPr>
          <p:spPr>
            <a:xfrm rot="10800000">
              <a:off x="2805109" y="1930399"/>
              <a:ext cx="3522652" cy="3522652"/>
            </a:xfrm>
            <a:prstGeom prst="pie">
              <a:avLst>
                <a:gd name="adj1" fmla="val 2685580"/>
                <a:gd name="adj2" fmla="val 5412860"/>
              </a:avLst>
            </a:prstGeom>
            <a:solidFill>
              <a:srgbClr val="FF820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10" name="饼形 9"/>
            <p:cNvSpPr/>
            <p:nvPr/>
          </p:nvSpPr>
          <p:spPr>
            <a:xfrm rot="10800000">
              <a:off x="3181515" y="2298698"/>
              <a:ext cx="2769840" cy="2770179"/>
            </a:xfrm>
            <a:prstGeom prst="pie">
              <a:avLst>
                <a:gd name="adj1" fmla="val 2668053"/>
                <a:gd name="adj2" fmla="val 5410622"/>
              </a:avLst>
            </a:prstGeom>
            <a:solidFill>
              <a:srgbClr val="FF940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9" name="饼形 8"/>
            <p:cNvSpPr/>
            <p:nvPr/>
          </p:nvSpPr>
          <p:spPr>
            <a:xfrm rot="10800000">
              <a:off x="3432452" y="2549522"/>
              <a:ext cx="2258436" cy="2259006"/>
            </a:xfrm>
            <a:prstGeom prst="pie">
              <a:avLst>
                <a:gd name="adj1" fmla="val 2668053"/>
                <a:gd name="adj2" fmla="val 5428353"/>
              </a:avLst>
            </a:prstGeom>
            <a:solidFill>
              <a:srgbClr val="FFA62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8" name="饼形 7"/>
            <p:cNvSpPr/>
            <p:nvPr/>
          </p:nvSpPr>
          <p:spPr>
            <a:xfrm rot="10800000">
              <a:off x="3675449" y="2786059"/>
              <a:ext cx="1769267" cy="1770056"/>
            </a:xfrm>
            <a:prstGeom prst="pie">
              <a:avLst>
                <a:gd name="adj1" fmla="val 2668053"/>
                <a:gd name="adj2" fmla="val 5446848"/>
              </a:avLst>
            </a:prstGeom>
            <a:solidFill>
              <a:srgbClr val="F6B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7" name="饼形 6"/>
            <p:cNvSpPr/>
            <p:nvPr/>
          </p:nvSpPr>
          <p:spPr>
            <a:xfrm rot="10800000">
              <a:off x="3832681" y="2952746"/>
              <a:ext cx="1457978" cy="1458908"/>
            </a:xfrm>
            <a:prstGeom prst="pie">
              <a:avLst>
                <a:gd name="adj1" fmla="val 2694295"/>
                <a:gd name="adj2" fmla="val 5447314"/>
              </a:avLst>
            </a:prstGeom>
            <a:solidFill>
              <a:srgbClr val="FFCA2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grpSp>
      <p:grpSp>
        <p:nvGrpSpPr>
          <p:cNvPr id="35847" name="组合 21"/>
          <p:cNvGrpSpPr>
            <a:grpSpLocks/>
          </p:cNvGrpSpPr>
          <p:nvPr/>
        </p:nvGrpSpPr>
        <p:grpSpPr bwMode="auto">
          <a:xfrm>
            <a:off x="-1760538" y="0"/>
            <a:ext cx="3521076" cy="3522663"/>
            <a:chOff x="4786314" y="1928802"/>
            <a:chExt cx="3522652" cy="3522652"/>
          </a:xfrm>
        </p:grpSpPr>
        <p:sp>
          <p:nvSpPr>
            <p:cNvPr id="17" name="饼形 16"/>
            <p:cNvSpPr/>
            <p:nvPr/>
          </p:nvSpPr>
          <p:spPr>
            <a:xfrm rot="10800000" flipH="1">
              <a:off x="4786314" y="1928802"/>
              <a:ext cx="3522652" cy="3522652"/>
            </a:xfrm>
            <a:prstGeom prst="pie">
              <a:avLst>
                <a:gd name="adj1" fmla="val 2685580"/>
                <a:gd name="adj2" fmla="val 541286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18" name="饼形 17"/>
            <p:cNvSpPr/>
            <p:nvPr/>
          </p:nvSpPr>
          <p:spPr>
            <a:xfrm rot="10800000" flipH="1">
              <a:off x="5162720" y="2297101"/>
              <a:ext cx="2769839" cy="2770179"/>
            </a:xfrm>
            <a:prstGeom prst="pie">
              <a:avLst>
                <a:gd name="adj1" fmla="val 2668053"/>
                <a:gd name="adj2" fmla="val 5410622"/>
              </a:avLst>
            </a:prstGeom>
            <a:solidFill>
              <a:srgbClr val="8A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19" name="饼形 18"/>
            <p:cNvSpPr/>
            <p:nvPr/>
          </p:nvSpPr>
          <p:spPr>
            <a:xfrm rot="10800000" flipH="1">
              <a:off x="5423187" y="2547925"/>
              <a:ext cx="2258435" cy="2259006"/>
            </a:xfrm>
            <a:prstGeom prst="pie">
              <a:avLst>
                <a:gd name="adj1" fmla="val 2668053"/>
                <a:gd name="adj2" fmla="val 5428353"/>
              </a:avLst>
            </a:prstGeom>
            <a:solidFill>
              <a:srgbClr val="C4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20" name="饼形 19"/>
            <p:cNvSpPr/>
            <p:nvPr/>
          </p:nvSpPr>
          <p:spPr>
            <a:xfrm rot="10800000" flipH="1">
              <a:off x="5669359" y="2784462"/>
              <a:ext cx="1769268" cy="1770056"/>
            </a:xfrm>
            <a:prstGeom prst="pie">
              <a:avLst>
                <a:gd name="adj1" fmla="val 2668053"/>
                <a:gd name="adj2" fmla="val 5446848"/>
              </a:avLst>
            </a:prstGeom>
            <a:solidFill>
              <a:srgbClr val="F63B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21" name="饼形 20"/>
            <p:cNvSpPr/>
            <p:nvPr/>
          </p:nvSpPr>
          <p:spPr>
            <a:xfrm rot="10800000" flipH="1">
              <a:off x="5823416" y="2951149"/>
              <a:ext cx="1457977" cy="1458908"/>
            </a:xfrm>
            <a:prstGeom prst="pie">
              <a:avLst>
                <a:gd name="adj1" fmla="val 2694295"/>
                <a:gd name="adj2" fmla="val 5447314"/>
              </a:avLst>
            </a:prstGeom>
            <a:solidFill>
              <a:srgbClr val="FE612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grpSp>
      <p:grpSp>
        <p:nvGrpSpPr>
          <p:cNvPr id="35848" name="组合 29"/>
          <p:cNvGrpSpPr>
            <a:grpSpLocks/>
          </p:cNvGrpSpPr>
          <p:nvPr/>
        </p:nvGrpSpPr>
        <p:grpSpPr bwMode="auto">
          <a:xfrm>
            <a:off x="7383463" y="3335338"/>
            <a:ext cx="3521075" cy="3522662"/>
            <a:chOff x="1549414" y="1928802"/>
            <a:chExt cx="3522652" cy="3522652"/>
          </a:xfrm>
        </p:grpSpPr>
        <p:sp>
          <p:nvSpPr>
            <p:cNvPr id="25" name="饼形 24"/>
            <p:cNvSpPr/>
            <p:nvPr/>
          </p:nvSpPr>
          <p:spPr>
            <a:xfrm rot="10800000" flipV="1">
              <a:off x="1549414" y="1928802"/>
              <a:ext cx="3522652" cy="3522652"/>
            </a:xfrm>
            <a:prstGeom prst="pie">
              <a:avLst>
                <a:gd name="adj1" fmla="val 2685580"/>
                <a:gd name="adj2" fmla="val 5412860"/>
              </a:avLst>
            </a:prstGeom>
            <a:solidFill>
              <a:srgbClr val="017C9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26" name="饼形 25"/>
            <p:cNvSpPr/>
            <p:nvPr/>
          </p:nvSpPr>
          <p:spPr>
            <a:xfrm rot="10800000" flipV="1">
              <a:off x="1925820" y="2312976"/>
              <a:ext cx="2769840" cy="2770179"/>
            </a:xfrm>
            <a:prstGeom prst="pie">
              <a:avLst>
                <a:gd name="adj1" fmla="val 2668053"/>
                <a:gd name="adj2" fmla="val 5410622"/>
              </a:avLst>
            </a:prstGeom>
            <a:solidFill>
              <a:srgbClr val="0098A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27" name="饼形 26"/>
            <p:cNvSpPr/>
            <p:nvPr/>
          </p:nvSpPr>
          <p:spPr>
            <a:xfrm rot="10800000" flipV="1">
              <a:off x="2176757" y="2573325"/>
              <a:ext cx="2258436" cy="2259006"/>
            </a:xfrm>
            <a:prstGeom prst="pie">
              <a:avLst>
                <a:gd name="adj1" fmla="val 2668053"/>
                <a:gd name="adj2" fmla="val 5428353"/>
              </a:avLst>
            </a:prstGeom>
            <a:solidFill>
              <a:srgbClr val="00C4D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28" name="饼形 27"/>
            <p:cNvSpPr/>
            <p:nvPr/>
          </p:nvSpPr>
          <p:spPr>
            <a:xfrm rot="10800000" flipV="1">
              <a:off x="2419754" y="2825736"/>
              <a:ext cx="1769267" cy="1770058"/>
            </a:xfrm>
            <a:prstGeom prst="pie">
              <a:avLst>
                <a:gd name="adj1" fmla="val 2668053"/>
                <a:gd name="adj2" fmla="val 5446848"/>
              </a:avLst>
            </a:prstGeom>
            <a:solidFill>
              <a:srgbClr val="71FFD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29" name="饼形 28"/>
            <p:cNvSpPr/>
            <p:nvPr/>
          </p:nvSpPr>
          <p:spPr>
            <a:xfrm rot="10800000" flipV="1">
              <a:off x="2576986" y="2970199"/>
              <a:ext cx="1457978" cy="1458908"/>
            </a:xfrm>
            <a:prstGeom prst="pie">
              <a:avLst>
                <a:gd name="adj1" fmla="val 2694295"/>
                <a:gd name="adj2" fmla="val 5447314"/>
              </a:avLst>
            </a:prstGeom>
            <a:solidFill>
              <a:srgbClr val="A7FFE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grpSp>
      <p:grpSp>
        <p:nvGrpSpPr>
          <p:cNvPr id="35849" name="组合 36"/>
          <p:cNvGrpSpPr>
            <a:grpSpLocks/>
          </p:cNvGrpSpPr>
          <p:nvPr/>
        </p:nvGrpSpPr>
        <p:grpSpPr bwMode="auto">
          <a:xfrm>
            <a:off x="-1760538" y="3335338"/>
            <a:ext cx="3521076" cy="3522662"/>
            <a:chOff x="4643438" y="1928802"/>
            <a:chExt cx="3522652" cy="3522652"/>
          </a:xfrm>
        </p:grpSpPr>
        <p:sp>
          <p:nvSpPr>
            <p:cNvPr id="32" name="饼形 31"/>
            <p:cNvSpPr/>
            <p:nvPr/>
          </p:nvSpPr>
          <p:spPr>
            <a:xfrm rot="10800000" flipH="1" flipV="1">
              <a:off x="4643438" y="1928802"/>
              <a:ext cx="3522652" cy="3522652"/>
            </a:xfrm>
            <a:prstGeom prst="pie">
              <a:avLst>
                <a:gd name="adj1" fmla="val 2685580"/>
                <a:gd name="adj2" fmla="val 541286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33" name="饼形 32"/>
            <p:cNvSpPr/>
            <p:nvPr/>
          </p:nvSpPr>
          <p:spPr>
            <a:xfrm rot="10800000" flipH="1" flipV="1">
              <a:off x="5019844" y="2312976"/>
              <a:ext cx="2769839" cy="2770179"/>
            </a:xfrm>
            <a:prstGeom prst="pie">
              <a:avLst>
                <a:gd name="adj1" fmla="val 2668053"/>
                <a:gd name="adj2" fmla="val 5410607"/>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34" name="饼形 33"/>
            <p:cNvSpPr/>
            <p:nvPr/>
          </p:nvSpPr>
          <p:spPr>
            <a:xfrm rot="10800000" flipH="1" flipV="1">
              <a:off x="5280311" y="2573325"/>
              <a:ext cx="2258435" cy="2259006"/>
            </a:xfrm>
            <a:prstGeom prst="pie">
              <a:avLst>
                <a:gd name="adj1" fmla="val 2668053"/>
                <a:gd name="adj2" fmla="val 5428353"/>
              </a:avLst>
            </a:prstGeom>
            <a:solidFill>
              <a:schemeClr val="bg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35" name="饼形 34"/>
            <p:cNvSpPr/>
            <p:nvPr/>
          </p:nvSpPr>
          <p:spPr>
            <a:xfrm rot="10800000" flipH="1" flipV="1">
              <a:off x="5526483" y="2825736"/>
              <a:ext cx="1769268" cy="1770058"/>
            </a:xfrm>
            <a:prstGeom prst="pie">
              <a:avLst>
                <a:gd name="adj1" fmla="val 2668053"/>
                <a:gd name="adj2" fmla="val 5446848"/>
              </a:avLst>
            </a:prstGeom>
            <a:solidFill>
              <a:schemeClr val="bg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36" name="饼形 35"/>
            <p:cNvSpPr/>
            <p:nvPr/>
          </p:nvSpPr>
          <p:spPr>
            <a:xfrm rot="10800000" flipH="1" flipV="1">
              <a:off x="5680540" y="2970199"/>
              <a:ext cx="1457977" cy="1458908"/>
            </a:xfrm>
            <a:prstGeom prst="pie">
              <a:avLst>
                <a:gd name="adj1" fmla="val 2694295"/>
                <a:gd name="adj2" fmla="val 5447314"/>
              </a:avLst>
            </a:prstGeom>
            <a:solidFill>
              <a:schemeClr val="bg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grpSp>
      <p:grpSp>
        <p:nvGrpSpPr>
          <p:cNvPr id="35850" name="组合 37"/>
          <p:cNvGrpSpPr>
            <a:grpSpLocks/>
          </p:cNvGrpSpPr>
          <p:nvPr/>
        </p:nvGrpSpPr>
        <p:grpSpPr bwMode="auto">
          <a:xfrm rot="-5400000">
            <a:off x="5622131" y="5096670"/>
            <a:ext cx="3521075" cy="3522662"/>
            <a:chOff x="4643438" y="1928802"/>
            <a:chExt cx="3522652" cy="3522652"/>
          </a:xfrm>
        </p:grpSpPr>
        <p:sp>
          <p:nvSpPr>
            <p:cNvPr id="39" name="饼形 38"/>
            <p:cNvSpPr/>
            <p:nvPr/>
          </p:nvSpPr>
          <p:spPr>
            <a:xfrm rot="10800000" flipH="1" flipV="1">
              <a:off x="4643438" y="1928802"/>
              <a:ext cx="3522652" cy="3522652"/>
            </a:xfrm>
            <a:prstGeom prst="pie">
              <a:avLst>
                <a:gd name="adj1" fmla="val 2685580"/>
                <a:gd name="adj2" fmla="val 541286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40" name="饼形 39"/>
            <p:cNvSpPr/>
            <p:nvPr/>
          </p:nvSpPr>
          <p:spPr>
            <a:xfrm rot="10800000" flipH="1" flipV="1">
              <a:off x="5019846" y="2312977"/>
              <a:ext cx="2769840" cy="2770179"/>
            </a:xfrm>
            <a:prstGeom prst="pie">
              <a:avLst>
                <a:gd name="adj1" fmla="val 2668053"/>
                <a:gd name="adj2" fmla="val 5410607"/>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41" name="饼形 40"/>
            <p:cNvSpPr/>
            <p:nvPr/>
          </p:nvSpPr>
          <p:spPr>
            <a:xfrm rot="10800000" flipH="1" flipV="1">
              <a:off x="5280311" y="2573325"/>
              <a:ext cx="2258436" cy="2259006"/>
            </a:xfrm>
            <a:prstGeom prst="pie">
              <a:avLst>
                <a:gd name="adj1" fmla="val 2668053"/>
                <a:gd name="adj2" fmla="val 5428353"/>
              </a:avLst>
            </a:prstGeom>
            <a:solidFill>
              <a:schemeClr val="bg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42" name="饼形 41"/>
            <p:cNvSpPr/>
            <p:nvPr/>
          </p:nvSpPr>
          <p:spPr>
            <a:xfrm rot="10800000" flipH="1" flipV="1">
              <a:off x="5526484" y="2825737"/>
              <a:ext cx="1769267" cy="1770058"/>
            </a:xfrm>
            <a:prstGeom prst="pie">
              <a:avLst>
                <a:gd name="adj1" fmla="val 2668053"/>
                <a:gd name="adj2" fmla="val 5446848"/>
              </a:avLst>
            </a:prstGeom>
            <a:solidFill>
              <a:schemeClr val="bg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43" name="饼形 42"/>
            <p:cNvSpPr/>
            <p:nvPr/>
          </p:nvSpPr>
          <p:spPr>
            <a:xfrm rot="10800000" flipH="1" flipV="1">
              <a:off x="5680540" y="2970199"/>
              <a:ext cx="1457978" cy="1458908"/>
            </a:xfrm>
            <a:prstGeom prst="pie">
              <a:avLst>
                <a:gd name="adj1" fmla="val 2694295"/>
                <a:gd name="adj2" fmla="val 5447314"/>
              </a:avLst>
            </a:prstGeom>
            <a:solidFill>
              <a:schemeClr val="bg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grpSp>
      <p:grpSp>
        <p:nvGrpSpPr>
          <p:cNvPr id="35851" name="组合 66"/>
          <p:cNvGrpSpPr>
            <a:grpSpLocks/>
          </p:cNvGrpSpPr>
          <p:nvPr/>
        </p:nvGrpSpPr>
        <p:grpSpPr bwMode="auto">
          <a:xfrm>
            <a:off x="5621338" y="-1760538"/>
            <a:ext cx="3522662" cy="3521076"/>
            <a:chOff x="2798748" y="1928802"/>
            <a:chExt cx="3522652" cy="3522652"/>
          </a:xfrm>
        </p:grpSpPr>
        <p:sp>
          <p:nvSpPr>
            <p:cNvPr id="53" name="饼形 52"/>
            <p:cNvSpPr/>
            <p:nvPr/>
          </p:nvSpPr>
          <p:spPr>
            <a:xfrm rot="16200000" flipH="1">
              <a:off x="2798748" y="1928802"/>
              <a:ext cx="3522652" cy="3522652"/>
            </a:xfrm>
            <a:prstGeom prst="pie">
              <a:avLst>
                <a:gd name="adj1" fmla="val 2685580"/>
                <a:gd name="adj2" fmla="val 5412860"/>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54" name="饼形 53"/>
            <p:cNvSpPr/>
            <p:nvPr/>
          </p:nvSpPr>
          <p:spPr>
            <a:xfrm rot="16200000" flipH="1">
              <a:off x="3183092" y="2305038"/>
              <a:ext cx="2769839" cy="2770179"/>
            </a:xfrm>
            <a:prstGeom prst="pie">
              <a:avLst>
                <a:gd name="adj1" fmla="val 2668053"/>
                <a:gd name="adj2" fmla="val 5410607"/>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55" name="饼形 54"/>
            <p:cNvSpPr/>
            <p:nvPr/>
          </p:nvSpPr>
          <p:spPr>
            <a:xfrm rot="16200000" flipH="1">
              <a:off x="3443556" y="2565390"/>
              <a:ext cx="2258435" cy="2259006"/>
            </a:xfrm>
            <a:prstGeom prst="pie">
              <a:avLst>
                <a:gd name="adj1" fmla="val 2668053"/>
                <a:gd name="adj2" fmla="val 5428353"/>
              </a:avLst>
            </a:prstGeom>
            <a:solidFill>
              <a:srgbClr val="F4EE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56" name="饼形 55"/>
            <p:cNvSpPr/>
            <p:nvPr/>
          </p:nvSpPr>
          <p:spPr>
            <a:xfrm rot="16200000" flipH="1">
              <a:off x="3696078" y="2811451"/>
              <a:ext cx="1769268" cy="1770058"/>
            </a:xfrm>
            <a:prstGeom prst="pie">
              <a:avLst>
                <a:gd name="adj1" fmla="val 2668053"/>
                <a:gd name="adj2" fmla="val 5446848"/>
              </a:avLst>
            </a:prstGeom>
            <a:solidFill>
              <a:srgbClr val="BCFE2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57" name="饼形 56"/>
            <p:cNvSpPr/>
            <p:nvPr/>
          </p:nvSpPr>
          <p:spPr>
            <a:xfrm rot="16200000" flipH="1">
              <a:off x="3840610" y="2965439"/>
              <a:ext cx="1457977" cy="1458908"/>
            </a:xfrm>
            <a:prstGeom prst="pie">
              <a:avLst>
                <a:gd name="adj1" fmla="val 2666872"/>
                <a:gd name="adj2" fmla="val 5447314"/>
              </a:avLst>
            </a:prstGeom>
            <a:solidFill>
              <a:schemeClr val="accent3">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grpSp>
      <p:grpSp>
        <p:nvGrpSpPr>
          <p:cNvPr id="35852" name="组合 65"/>
          <p:cNvGrpSpPr>
            <a:grpSpLocks/>
          </p:cNvGrpSpPr>
          <p:nvPr/>
        </p:nvGrpSpPr>
        <p:grpSpPr bwMode="auto">
          <a:xfrm>
            <a:off x="0" y="5097463"/>
            <a:ext cx="3522663" cy="3521075"/>
            <a:chOff x="1357290" y="1285860"/>
            <a:chExt cx="3522652" cy="3522652"/>
          </a:xfrm>
        </p:grpSpPr>
        <p:sp>
          <p:nvSpPr>
            <p:cNvPr id="61" name="饼形 60"/>
            <p:cNvSpPr/>
            <p:nvPr/>
          </p:nvSpPr>
          <p:spPr>
            <a:xfrm rot="16200000" flipV="1">
              <a:off x="1357290" y="1285860"/>
              <a:ext cx="3522652" cy="3522652"/>
            </a:xfrm>
            <a:prstGeom prst="pie">
              <a:avLst>
                <a:gd name="adj1" fmla="val 2685580"/>
                <a:gd name="adj2" fmla="val 541286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62" name="饼形 61"/>
            <p:cNvSpPr/>
            <p:nvPr/>
          </p:nvSpPr>
          <p:spPr>
            <a:xfrm rot="16200000" flipV="1">
              <a:off x="1725759" y="1662096"/>
              <a:ext cx="2769840" cy="2770179"/>
            </a:xfrm>
            <a:prstGeom prst="pie">
              <a:avLst>
                <a:gd name="adj1" fmla="val 2668053"/>
                <a:gd name="adj2" fmla="val 5410607"/>
              </a:avLst>
            </a:prstGeom>
            <a:solidFill>
              <a:srgbClr val="8FCF0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63" name="饼形 62"/>
            <p:cNvSpPr/>
            <p:nvPr/>
          </p:nvSpPr>
          <p:spPr>
            <a:xfrm rot="16200000" flipV="1">
              <a:off x="1976698" y="1912918"/>
              <a:ext cx="2258436" cy="2259006"/>
            </a:xfrm>
            <a:prstGeom prst="pie">
              <a:avLst>
                <a:gd name="adj1" fmla="val 2668053"/>
                <a:gd name="adj2" fmla="val 5428353"/>
              </a:avLst>
            </a:prstGeom>
            <a:solidFill>
              <a:srgbClr val="BCFE2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64" name="饼形 63"/>
            <p:cNvSpPr/>
            <p:nvPr/>
          </p:nvSpPr>
          <p:spPr>
            <a:xfrm rot="16200000" flipV="1">
              <a:off x="2213345" y="2155805"/>
              <a:ext cx="1769267" cy="1770056"/>
            </a:xfrm>
            <a:prstGeom prst="pie">
              <a:avLst>
                <a:gd name="adj1" fmla="val 2668053"/>
                <a:gd name="adj2" fmla="val 5446848"/>
              </a:avLst>
            </a:prstGeom>
            <a:solidFill>
              <a:srgbClr val="E1FF9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65" name="饼形 64"/>
            <p:cNvSpPr/>
            <p:nvPr/>
          </p:nvSpPr>
          <p:spPr>
            <a:xfrm rot="16200000" flipV="1">
              <a:off x="2380102" y="2312967"/>
              <a:ext cx="1457978" cy="1458908"/>
            </a:xfrm>
            <a:prstGeom prst="pie">
              <a:avLst>
                <a:gd name="adj1" fmla="val 2694295"/>
                <a:gd name="adj2" fmla="val 5447314"/>
              </a:avLst>
            </a:prstGeom>
            <a:solidFill>
              <a:srgbClr val="ECFFC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grpSp>
      <p:grpSp>
        <p:nvGrpSpPr>
          <p:cNvPr id="35853" name="组合 106"/>
          <p:cNvGrpSpPr>
            <a:grpSpLocks/>
          </p:cNvGrpSpPr>
          <p:nvPr/>
        </p:nvGrpSpPr>
        <p:grpSpPr bwMode="auto">
          <a:xfrm rot="1361192">
            <a:off x="3829050" y="465138"/>
            <a:ext cx="1330325" cy="1331912"/>
            <a:chOff x="2800338" y="1920900"/>
            <a:chExt cx="3527423" cy="3532151"/>
          </a:xfrm>
        </p:grpSpPr>
        <p:grpSp>
          <p:nvGrpSpPr>
            <p:cNvPr id="35857" name="组合 70"/>
            <p:cNvGrpSpPr>
              <a:grpSpLocks/>
            </p:cNvGrpSpPr>
            <p:nvPr/>
          </p:nvGrpSpPr>
          <p:grpSpPr bwMode="auto">
            <a:xfrm>
              <a:off x="2805109" y="1930399"/>
              <a:ext cx="3522652" cy="3522652"/>
              <a:chOff x="2805109" y="1930399"/>
              <a:chExt cx="3522652" cy="3522652"/>
            </a:xfrm>
          </p:grpSpPr>
          <p:sp>
            <p:nvSpPr>
              <p:cNvPr id="72" name="饼形 71"/>
              <p:cNvSpPr/>
              <p:nvPr/>
            </p:nvSpPr>
            <p:spPr>
              <a:xfrm rot="10800000">
                <a:off x="2802125" y="1929807"/>
                <a:ext cx="3523214" cy="3523731"/>
              </a:xfrm>
              <a:prstGeom prst="pie">
                <a:avLst>
                  <a:gd name="adj1" fmla="val 2685580"/>
                  <a:gd name="adj2" fmla="val 5412860"/>
                </a:avLst>
              </a:prstGeom>
              <a:solidFill>
                <a:srgbClr val="FF820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73" name="饼形 72"/>
              <p:cNvSpPr/>
              <p:nvPr/>
            </p:nvSpPr>
            <p:spPr>
              <a:xfrm rot="10800000">
                <a:off x="3174322" y="2300771"/>
                <a:ext cx="2773950" cy="2770151"/>
              </a:xfrm>
              <a:prstGeom prst="pie">
                <a:avLst>
                  <a:gd name="adj1" fmla="val 2668053"/>
                  <a:gd name="adj2" fmla="val 5410622"/>
                </a:avLst>
              </a:prstGeom>
              <a:solidFill>
                <a:srgbClr val="FF940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74" name="饼形 73"/>
              <p:cNvSpPr/>
              <p:nvPr/>
            </p:nvSpPr>
            <p:spPr>
              <a:xfrm rot="10800000">
                <a:off x="3427031" y="2545763"/>
                <a:ext cx="2260414" cy="2260745"/>
              </a:xfrm>
              <a:prstGeom prst="pie">
                <a:avLst>
                  <a:gd name="adj1" fmla="val 2668053"/>
                  <a:gd name="adj2" fmla="val 5428353"/>
                </a:avLst>
              </a:prstGeom>
              <a:solidFill>
                <a:srgbClr val="FFA62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75" name="饼形 74"/>
              <p:cNvSpPr/>
              <p:nvPr/>
            </p:nvSpPr>
            <p:spPr>
              <a:xfrm rot="10800000">
                <a:off x="3671973" y="2781360"/>
                <a:ext cx="1767920" cy="1772390"/>
              </a:xfrm>
              <a:prstGeom prst="pie">
                <a:avLst>
                  <a:gd name="adj1" fmla="val 2668053"/>
                  <a:gd name="adj2" fmla="val 5446848"/>
                </a:avLst>
              </a:prstGeom>
              <a:solidFill>
                <a:srgbClr val="F6B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76" name="饼形 75"/>
              <p:cNvSpPr/>
              <p:nvPr/>
            </p:nvSpPr>
            <p:spPr>
              <a:xfrm rot="10800000">
                <a:off x="3824657" y="2951217"/>
                <a:ext cx="1460640" cy="1460853"/>
              </a:xfrm>
              <a:prstGeom prst="pie">
                <a:avLst>
                  <a:gd name="adj1" fmla="val 2694295"/>
                  <a:gd name="adj2" fmla="val 5447314"/>
                </a:avLst>
              </a:prstGeom>
              <a:solidFill>
                <a:srgbClr val="FFCA2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grpSp>
        <p:grpSp>
          <p:nvGrpSpPr>
            <p:cNvPr id="35858" name="组合 76"/>
            <p:cNvGrpSpPr>
              <a:grpSpLocks/>
            </p:cNvGrpSpPr>
            <p:nvPr/>
          </p:nvGrpSpPr>
          <p:grpSpPr bwMode="auto">
            <a:xfrm>
              <a:off x="2805100" y="1928802"/>
              <a:ext cx="3522652" cy="3522652"/>
              <a:chOff x="4786314" y="1928802"/>
              <a:chExt cx="3522652" cy="3522652"/>
            </a:xfrm>
          </p:grpSpPr>
          <p:sp>
            <p:nvSpPr>
              <p:cNvPr id="78" name="饼形 77"/>
              <p:cNvSpPr/>
              <p:nvPr/>
            </p:nvSpPr>
            <p:spPr>
              <a:xfrm rot="10800000" flipH="1">
                <a:off x="4783339" y="1929807"/>
                <a:ext cx="3523214" cy="3523731"/>
              </a:xfrm>
              <a:prstGeom prst="pie">
                <a:avLst>
                  <a:gd name="adj1" fmla="val 2685580"/>
                  <a:gd name="adj2" fmla="val 541286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79" name="饼形 78"/>
              <p:cNvSpPr/>
              <p:nvPr/>
            </p:nvSpPr>
            <p:spPr>
              <a:xfrm rot="10800000" flipH="1">
                <a:off x="5155536" y="2300771"/>
                <a:ext cx="2773950" cy="2770151"/>
              </a:xfrm>
              <a:prstGeom prst="pie">
                <a:avLst>
                  <a:gd name="adj1" fmla="val 2668053"/>
                  <a:gd name="adj2" fmla="val 5410622"/>
                </a:avLst>
              </a:prstGeom>
              <a:solidFill>
                <a:srgbClr val="8A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80" name="饼形 79"/>
              <p:cNvSpPr/>
              <p:nvPr/>
            </p:nvSpPr>
            <p:spPr>
              <a:xfrm rot="10800000" flipH="1">
                <a:off x="5417636" y="2546399"/>
                <a:ext cx="2260414" cy="2260747"/>
              </a:xfrm>
              <a:prstGeom prst="pie">
                <a:avLst>
                  <a:gd name="adj1" fmla="val 2668053"/>
                  <a:gd name="adj2" fmla="val 5428353"/>
                </a:avLst>
              </a:prstGeom>
              <a:solidFill>
                <a:srgbClr val="C4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81" name="饼形 80"/>
              <p:cNvSpPr/>
              <p:nvPr/>
            </p:nvSpPr>
            <p:spPr>
              <a:xfrm rot="10800000" flipH="1">
                <a:off x="5662578" y="2781996"/>
                <a:ext cx="1767920" cy="1772393"/>
              </a:xfrm>
              <a:prstGeom prst="pie">
                <a:avLst>
                  <a:gd name="adj1" fmla="val 2668053"/>
                  <a:gd name="adj2" fmla="val 5446848"/>
                </a:avLst>
              </a:prstGeom>
              <a:solidFill>
                <a:srgbClr val="F63B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82" name="饼形 81"/>
              <p:cNvSpPr/>
              <p:nvPr/>
            </p:nvSpPr>
            <p:spPr>
              <a:xfrm rot="10800000" flipH="1">
                <a:off x="5815263" y="2951852"/>
                <a:ext cx="1460640" cy="1460856"/>
              </a:xfrm>
              <a:prstGeom prst="pie">
                <a:avLst>
                  <a:gd name="adj1" fmla="val 2694295"/>
                  <a:gd name="adj2" fmla="val 5447314"/>
                </a:avLst>
              </a:prstGeom>
              <a:solidFill>
                <a:srgbClr val="FE612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grpSp>
        <p:grpSp>
          <p:nvGrpSpPr>
            <p:cNvPr id="35859" name="组合 94"/>
            <p:cNvGrpSpPr>
              <a:grpSpLocks/>
            </p:cNvGrpSpPr>
            <p:nvPr/>
          </p:nvGrpSpPr>
          <p:grpSpPr bwMode="auto">
            <a:xfrm>
              <a:off x="2800338" y="1920900"/>
              <a:ext cx="3522652" cy="3522652"/>
              <a:chOff x="1357290" y="1285860"/>
              <a:chExt cx="3522652" cy="3522652"/>
            </a:xfrm>
          </p:grpSpPr>
          <p:sp>
            <p:nvSpPr>
              <p:cNvPr id="102" name="饼形 101"/>
              <p:cNvSpPr/>
              <p:nvPr/>
            </p:nvSpPr>
            <p:spPr>
              <a:xfrm rot="16200000" flipV="1">
                <a:off x="1355571" y="1287256"/>
                <a:ext cx="3523731" cy="3523214"/>
              </a:xfrm>
              <a:prstGeom prst="pie">
                <a:avLst>
                  <a:gd name="adj1" fmla="val 2685580"/>
                  <a:gd name="adj2" fmla="val 541286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103" name="饼形 102"/>
              <p:cNvSpPr/>
              <p:nvPr/>
            </p:nvSpPr>
            <p:spPr>
              <a:xfrm rot="16200000" flipV="1">
                <a:off x="1722808" y="1662541"/>
                <a:ext cx="2774359" cy="2769742"/>
              </a:xfrm>
              <a:prstGeom prst="pie">
                <a:avLst>
                  <a:gd name="adj1" fmla="val 2668053"/>
                  <a:gd name="adj2" fmla="val 5410607"/>
                </a:avLst>
              </a:prstGeom>
              <a:solidFill>
                <a:srgbClr val="8FCF0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104" name="饼形 103"/>
              <p:cNvSpPr/>
              <p:nvPr/>
            </p:nvSpPr>
            <p:spPr>
              <a:xfrm rot="16200000" flipV="1">
                <a:off x="1970542" y="1911873"/>
                <a:ext cx="2260747" cy="2260411"/>
              </a:xfrm>
              <a:prstGeom prst="pie">
                <a:avLst>
                  <a:gd name="adj1" fmla="val 2668053"/>
                  <a:gd name="adj2" fmla="val 5428353"/>
                </a:avLst>
              </a:prstGeom>
              <a:solidFill>
                <a:srgbClr val="BCFE2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105" name="饼形 104"/>
              <p:cNvSpPr/>
              <p:nvPr/>
            </p:nvSpPr>
            <p:spPr>
              <a:xfrm rot="16200000" flipV="1">
                <a:off x="2212129" y="2155696"/>
                <a:ext cx="1768181" cy="1772131"/>
              </a:xfrm>
              <a:prstGeom prst="pie">
                <a:avLst>
                  <a:gd name="adj1" fmla="val 2668053"/>
                  <a:gd name="adj2" fmla="val 5446848"/>
                </a:avLst>
              </a:prstGeom>
              <a:solidFill>
                <a:srgbClr val="E1FF9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106" name="饼形 105"/>
              <p:cNvSpPr/>
              <p:nvPr/>
            </p:nvSpPr>
            <p:spPr>
              <a:xfrm rot="16200000" flipV="1">
                <a:off x="2375994" y="2314024"/>
                <a:ext cx="1460856" cy="1460638"/>
              </a:xfrm>
              <a:prstGeom prst="pie">
                <a:avLst>
                  <a:gd name="adj1" fmla="val 2694295"/>
                  <a:gd name="adj2" fmla="val 5447314"/>
                </a:avLst>
              </a:prstGeom>
              <a:solidFill>
                <a:srgbClr val="ECFFC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grpSp>
      </p:grpSp>
      <p:sp>
        <p:nvSpPr>
          <p:cNvPr id="70" name="矩形 69"/>
          <p:cNvSpPr/>
          <p:nvPr/>
        </p:nvSpPr>
        <p:spPr>
          <a:xfrm>
            <a:off x="2915816" y="1052736"/>
            <a:ext cx="5256584" cy="584775"/>
          </a:xfrm>
          <a:prstGeom prst="rect">
            <a:avLst/>
          </a:prstGeom>
        </p:spPr>
        <p:txBody>
          <a:bodyPr>
            <a:spAutoFit/>
          </a:bodyPr>
          <a:lstStyle/>
          <a:p>
            <a:pPr algn="ctr" fontAlgn="auto">
              <a:spcBef>
                <a:spcPts val="0"/>
              </a:spcBef>
              <a:spcAft>
                <a:spcPts val="0"/>
              </a:spcAft>
              <a:defRPr/>
            </a:pPr>
            <a:r>
              <a:rPr lang="en-US" altLang="zh-CN" sz="3200" b="1" dirty="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latin typeface="+mn-lt"/>
                <a:ea typeface="+mn-ea"/>
                <a:cs typeface="+mn-cs"/>
              </a:rPr>
              <a:t>SSL – The Secure Socket Layer</a:t>
            </a:r>
            <a:endParaRPr lang="zh-CN" altLang="en-US" sz="3200" b="1" dirty="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latin typeface="+mn-lt"/>
              <a:ea typeface="+mn-ea"/>
              <a:cs typeface="+mn-cs"/>
            </a:endParaRPr>
          </a:p>
        </p:txBody>
      </p:sp>
      <p:sp>
        <p:nvSpPr>
          <p:cNvPr id="35855" name="矩形 70"/>
          <p:cNvSpPr>
            <a:spLocks noChangeArrowheads="1"/>
          </p:cNvSpPr>
          <p:nvPr/>
        </p:nvSpPr>
        <p:spPr bwMode="auto">
          <a:xfrm>
            <a:off x="611188" y="1773238"/>
            <a:ext cx="7921625" cy="1200150"/>
          </a:xfrm>
          <a:prstGeom prst="rect">
            <a:avLst/>
          </a:prstGeom>
          <a:noFill/>
          <a:ln w="9525">
            <a:noFill/>
            <a:miter lim="800000"/>
            <a:headEnd/>
            <a:tailEnd/>
          </a:ln>
        </p:spPr>
        <p:txBody>
          <a:bodyPr>
            <a:spAutoFit/>
          </a:bodyPr>
          <a:lstStyle/>
          <a:p>
            <a:pPr>
              <a:buFont typeface="Arial" charset="0"/>
              <a:buChar char="•"/>
            </a:pPr>
            <a:r>
              <a:rPr lang="en-US" altLang="zh-CN" sz="2400">
                <a:latin typeface="Calibri" pitchFamily="34" charset="0"/>
              </a:rPr>
              <a:t>  Before long, some companies got the idea of using it for financial transactions. </a:t>
            </a:r>
          </a:p>
          <a:p>
            <a:pPr>
              <a:buFont typeface="Arial" charset="0"/>
              <a:buChar char="•"/>
            </a:pPr>
            <a:r>
              <a:rPr lang="en-US" altLang="zh-CN" sz="2400">
                <a:latin typeface="Calibri" pitchFamily="34" charset="0"/>
              </a:rPr>
              <a:t>  These applications created a demand for secure connections.</a:t>
            </a:r>
            <a:endParaRPr lang="zh-CN" altLang="en-US" sz="2400">
              <a:latin typeface="Calibri" pitchFamily="34" charset="0"/>
            </a:endParaRPr>
          </a:p>
        </p:txBody>
      </p:sp>
      <p:sp>
        <p:nvSpPr>
          <p:cNvPr id="35856" name="矩形 76"/>
          <p:cNvSpPr>
            <a:spLocks noChangeArrowheads="1"/>
          </p:cNvSpPr>
          <p:nvPr/>
        </p:nvSpPr>
        <p:spPr bwMode="auto">
          <a:xfrm>
            <a:off x="611188" y="3155950"/>
            <a:ext cx="7921625" cy="2308225"/>
          </a:xfrm>
          <a:prstGeom prst="rect">
            <a:avLst/>
          </a:prstGeom>
          <a:noFill/>
          <a:ln w="9525">
            <a:noFill/>
            <a:miter lim="800000"/>
            <a:headEnd/>
            <a:tailEnd/>
          </a:ln>
        </p:spPr>
        <p:txBody>
          <a:bodyPr>
            <a:spAutoFit/>
          </a:bodyPr>
          <a:lstStyle/>
          <a:p>
            <a:pPr>
              <a:buFont typeface="Arial" charset="0"/>
              <a:buChar char="•"/>
            </a:pPr>
            <a:r>
              <a:rPr lang="en-US" altLang="zh-CN" sz="2400">
                <a:latin typeface="Calibri" pitchFamily="34" charset="0"/>
              </a:rPr>
              <a:t>  In 1995, Netscape Communications Corp., the then-dominant browser vendor, responded by introducing a security package called </a:t>
            </a:r>
            <a:r>
              <a:rPr lang="en-US" altLang="zh-CN" sz="2400" b="1">
                <a:solidFill>
                  <a:srgbClr val="FF0000"/>
                </a:solidFill>
                <a:latin typeface="Calibri" pitchFamily="34" charset="0"/>
              </a:rPr>
              <a:t>SSL (Secure Sockets Layer) </a:t>
            </a:r>
            <a:r>
              <a:rPr lang="en-US" altLang="zh-CN" sz="2400">
                <a:latin typeface="Calibri" pitchFamily="34" charset="0"/>
              </a:rPr>
              <a:t>to meet this demand.</a:t>
            </a:r>
          </a:p>
          <a:p>
            <a:pPr>
              <a:buFont typeface="Arial" charset="0"/>
              <a:buChar char="•"/>
            </a:pPr>
            <a:endParaRPr lang="en-US" altLang="zh-CN" sz="2400">
              <a:latin typeface="Calibri" pitchFamily="34" charset="0"/>
            </a:endParaRPr>
          </a:p>
          <a:p>
            <a:pPr>
              <a:buFont typeface="Arial" charset="0"/>
              <a:buChar char="•"/>
            </a:pPr>
            <a:r>
              <a:rPr lang="en-US" altLang="zh-CN" sz="2400" b="1">
                <a:latin typeface="Calibri" pitchFamily="34" charset="0"/>
                <a:hlinkClick r:id="rId2"/>
              </a:rPr>
              <a:t>What is SSL?</a:t>
            </a:r>
            <a:endParaRPr lang="zh-CN" altLang="en-US" sz="2400" b="1">
              <a:latin typeface="Calibri" pitchFamily="34"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lumMod val="75000"/>
                <a:lumOff val="25000"/>
              </a:schemeClr>
            </a:gs>
            <a:gs pos="100000">
              <a:schemeClr val="bg1"/>
            </a:gs>
          </a:gsLst>
          <a:path path="circle">
            <a:fillToRect l="50000" t="50000" r="50000" b="50000"/>
          </a:path>
        </a:gradFill>
        <a:effectLst/>
      </p:bgPr>
    </p:bg>
    <p:spTree>
      <p:nvGrpSpPr>
        <p:cNvPr id="1" name=""/>
        <p:cNvGrpSpPr/>
        <p:nvPr/>
      </p:nvGrpSpPr>
      <p:grpSpPr>
        <a:xfrm>
          <a:off x="0" y="0"/>
          <a:ext cx="0" cy="0"/>
          <a:chOff x="0" y="0"/>
          <a:chExt cx="0" cy="0"/>
        </a:xfrm>
      </p:grpSpPr>
      <p:sp>
        <p:nvSpPr>
          <p:cNvPr id="108" name="圆角矩形 107"/>
          <p:cNvSpPr/>
          <p:nvPr/>
        </p:nvSpPr>
        <p:spPr>
          <a:xfrm>
            <a:off x="611560" y="908720"/>
            <a:ext cx="7920880" cy="5184576"/>
          </a:xfrm>
          <a:prstGeom prst="roundRect">
            <a:avLst/>
          </a:prstGeom>
          <a:noFill/>
          <a:ln>
            <a:gradFill flip="none" rotWithShape="1">
              <a:gsLst>
                <a:gs pos="0">
                  <a:srgbClr val="A603AB"/>
                </a:gs>
                <a:gs pos="21001">
                  <a:srgbClr val="0819FB"/>
                </a:gs>
                <a:gs pos="35001">
                  <a:srgbClr val="1A8D48"/>
                </a:gs>
                <a:gs pos="52000">
                  <a:srgbClr val="FFFF00"/>
                </a:gs>
                <a:gs pos="73000">
                  <a:srgbClr val="EE3F17"/>
                </a:gs>
                <a:gs pos="88000">
                  <a:srgbClr val="E81766"/>
                </a:gs>
                <a:gs pos="100000">
                  <a:srgbClr val="A603AB"/>
                </a:gs>
              </a:gsLst>
              <a:path path="circle">
                <a:fillToRect l="100000" t="100000"/>
              </a:path>
              <a:tileRect r="-100000" b="-100000"/>
            </a:gra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dirty="0"/>
          </a:p>
        </p:txBody>
      </p:sp>
      <p:grpSp>
        <p:nvGrpSpPr>
          <p:cNvPr id="36869" name="组合 50"/>
          <p:cNvGrpSpPr>
            <a:grpSpLocks/>
          </p:cNvGrpSpPr>
          <p:nvPr/>
        </p:nvGrpSpPr>
        <p:grpSpPr bwMode="auto">
          <a:xfrm>
            <a:off x="0" y="-1760538"/>
            <a:ext cx="3522663" cy="3521076"/>
            <a:chOff x="1714480" y="1928802"/>
            <a:chExt cx="3522652" cy="3522652"/>
          </a:xfrm>
        </p:grpSpPr>
        <p:sp>
          <p:nvSpPr>
            <p:cNvPr id="46" name="饼形 45"/>
            <p:cNvSpPr/>
            <p:nvPr/>
          </p:nvSpPr>
          <p:spPr>
            <a:xfrm rot="5400000">
              <a:off x="1714480" y="1928801"/>
              <a:ext cx="3522652" cy="3522652"/>
            </a:xfrm>
            <a:prstGeom prst="pie">
              <a:avLst>
                <a:gd name="adj1" fmla="val 2685580"/>
                <a:gd name="adj2" fmla="val 541286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47" name="饼形 46"/>
            <p:cNvSpPr/>
            <p:nvPr/>
          </p:nvSpPr>
          <p:spPr>
            <a:xfrm rot="5400000">
              <a:off x="2082949" y="2305038"/>
              <a:ext cx="2769839" cy="2770179"/>
            </a:xfrm>
            <a:prstGeom prst="pie">
              <a:avLst>
                <a:gd name="adj1" fmla="val 2668053"/>
                <a:gd name="adj2" fmla="val 5410607"/>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48" name="饼形 47"/>
            <p:cNvSpPr/>
            <p:nvPr/>
          </p:nvSpPr>
          <p:spPr>
            <a:xfrm rot="5400000">
              <a:off x="2333888" y="2565390"/>
              <a:ext cx="2258435" cy="2259006"/>
            </a:xfrm>
            <a:prstGeom prst="pie">
              <a:avLst>
                <a:gd name="adj1" fmla="val 2668053"/>
                <a:gd name="adj2" fmla="val 5428353"/>
              </a:avLst>
            </a:prstGeom>
            <a:solidFill>
              <a:schemeClr val="bg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49" name="饼形 48"/>
            <p:cNvSpPr/>
            <p:nvPr/>
          </p:nvSpPr>
          <p:spPr>
            <a:xfrm rot="5400000">
              <a:off x="2570535" y="2811453"/>
              <a:ext cx="1769268" cy="1770056"/>
            </a:xfrm>
            <a:prstGeom prst="pie">
              <a:avLst>
                <a:gd name="adj1" fmla="val 2668053"/>
                <a:gd name="adj2" fmla="val 5446848"/>
              </a:avLst>
            </a:prstGeom>
            <a:solidFill>
              <a:srgbClr val="D0005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50" name="饼形 49"/>
            <p:cNvSpPr/>
            <p:nvPr/>
          </p:nvSpPr>
          <p:spPr>
            <a:xfrm rot="5400000">
              <a:off x="2737292" y="2965438"/>
              <a:ext cx="1457977" cy="1458908"/>
            </a:xfrm>
            <a:prstGeom prst="pie">
              <a:avLst>
                <a:gd name="adj1" fmla="val 2694295"/>
                <a:gd name="adj2" fmla="val 5447314"/>
              </a:avLst>
            </a:prstGeom>
            <a:solidFill>
              <a:srgbClr val="FF5BA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grpSp>
      <p:grpSp>
        <p:nvGrpSpPr>
          <p:cNvPr id="36870" name="组合 12"/>
          <p:cNvGrpSpPr>
            <a:grpSpLocks/>
          </p:cNvGrpSpPr>
          <p:nvPr/>
        </p:nvGrpSpPr>
        <p:grpSpPr bwMode="auto">
          <a:xfrm>
            <a:off x="7383463" y="0"/>
            <a:ext cx="3521075" cy="3522663"/>
            <a:chOff x="2805109" y="1930399"/>
            <a:chExt cx="3522652" cy="3522652"/>
          </a:xfrm>
        </p:grpSpPr>
        <p:sp>
          <p:nvSpPr>
            <p:cNvPr id="12" name="饼形 11"/>
            <p:cNvSpPr/>
            <p:nvPr/>
          </p:nvSpPr>
          <p:spPr>
            <a:xfrm rot="10800000">
              <a:off x="2805109" y="1930399"/>
              <a:ext cx="3522652" cy="3522652"/>
            </a:xfrm>
            <a:prstGeom prst="pie">
              <a:avLst>
                <a:gd name="adj1" fmla="val 2685580"/>
                <a:gd name="adj2" fmla="val 5412860"/>
              </a:avLst>
            </a:prstGeom>
            <a:solidFill>
              <a:srgbClr val="FF820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10" name="饼形 9"/>
            <p:cNvSpPr/>
            <p:nvPr/>
          </p:nvSpPr>
          <p:spPr>
            <a:xfrm rot="10800000">
              <a:off x="3181515" y="2298698"/>
              <a:ext cx="2769840" cy="2770179"/>
            </a:xfrm>
            <a:prstGeom prst="pie">
              <a:avLst>
                <a:gd name="adj1" fmla="val 2668053"/>
                <a:gd name="adj2" fmla="val 5410622"/>
              </a:avLst>
            </a:prstGeom>
            <a:solidFill>
              <a:srgbClr val="FF940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9" name="饼形 8"/>
            <p:cNvSpPr/>
            <p:nvPr/>
          </p:nvSpPr>
          <p:spPr>
            <a:xfrm rot="10800000">
              <a:off x="3432452" y="2549522"/>
              <a:ext cx="2258436" cy="2259006"/>
            </a:xfrm>
            <a:prstGeom prst="pie">
              <a:avLst>
                <a:gd name="adj1" fmla="val 2668053"/>
                <a:gd name="adj2" fmla="val 5428353"/>
              </a:avLst>
            </a:prstGeom>
            <a:solidFill>
              <a:srgbClr val="FFA62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8" name="饼形 7"/>
            <p:cNvSpPr/>
            <p:nvPr/>
          </p:nvSpPr>
          <p:spPr>
            <a:xfrm rot="10800000">
              <a:off x="3675449" y="2786059"/>
              <a:ext cx="1769267" cy="1770056"/>
            </a:xfrm>
            <a:prstGeom prst="pie">
              <a:avLst>
                <a:gd name="adj1" fmla="val 2668053"/>
                <a:gd name="adj2" fmla="val 5446848"/>
              </a:avLst>
            </a:prstGeom>
            <a:solidFill>
              <a:srgbClr val="F6B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7" name="饼形 6"/>
            <p:cNvSpPr/>
            <p:nvPr/>
          </p:nvSpPr>
          <p:spPr>
            <a:xfrm rot="10800000">
              <a:off x="3832681" y="2952746"/>
              <a:ext cx="1457978" cy="1458908"/>
            </a:xfrm>
            <a:prstGeom prst="pie">
              <a:avLst>
                <a:gd name="adj1" fmla="val 2694295"/>
                <a:gd name="adj2" fmla="val 5447314"/>
              </a:avLst>
            </a:prstGeom>
            <a:solidFill>
              <a:srgbClr val="FFCA2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grpSp>
      <p:grpSp>
        <p:nvGrpSpPr>
          <p:cNvPr id="36871" name="组合 21"/>
          <p:cNvGrpSpPr>
            <a:grpSpLocks/>
          </p:cNvGrpSpPr>
          <p:nvPr/>
        </p:nvGrpSpPr>
        <p:grpSpPr bwMode="auto">
          <a:xfrm>
            <a:off x="-1760538" y="0"/>
            <a:ext cx="3521076" cy="3522663"/>
            <a:chOff x="4786314" y="1928802"/>
            <a:chExt cx="3522652" cy="3522652"/>
          </a:xfrm>
        </p:grpSpPr>
        <p:sp>
          <p:nvSpPr>
            <p:cNvPr id="17" name="饼形 16"/>
            <p:cNvSpPr/>
            <p:nvPr/>
          </p:nvSpPr>
          <p:spPr>
            <a:xfrm rot="10800000" flipH="1">
              <a:off x="4786314" y="1928802"/>
              <a:ext cx="3522652" cy="3522652"/>
            </a:xfrm>
            <a:prstGeom prst="pie">
              <a:avLst>
                <a:gd name="adj1" fmla="val 2685580"/>
                <a:gd name="adj2" fmla="val 541286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18" name="饼形 17"/>
            <p:cNvSpPr/>
            <p:nvPr/>
          </p:nvSpPr>
          <p:spPr>
            <a:xfrm rot="10800000" flipH="1">
              <a:off x="5162720" y="2297101"/>
              <a:ext cx="2769839" cy="2770179"/>
            </a:xfrm>
            <a:prstGeom prst="pie">
              <a:avLst>
                <a:gd name="adj1" fmla="val 2668053"/>
                <a:gd name="adj2" fmla="val 5410622"/>
              </a:avLst>
            </a:prstGeom>
            <a:solidFill>
              <a:srgbClr val="8A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19" name="饼形 18"/>
            <p:cNvSpPr/>
            <p:nvPr/>
          </p:nvSpPr>
          <p:spPr>
            <a:xfrm rot="10800000" flipH="1">
              <a:off x="5423187" y="2547925"/>
              <a:ext cx="2258435" cy="2259006"/>
            </a:xfrm>
            <a:prstGeom prst="pie">
              <a:avLst>
                <a:gd name="adj1" fmla="val 2668053"/>
                <a:gd name="adj2" fmla="val 5428353"/>
              </a:avLst>
            </a:prstGeom>
            <a:solidFill>
              <a:srgbClr val="C4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20" name="饼形 19"/>
            <p:cNvSpPr/>
            <p:nvPr/>
          </p:nvSpPr>
          <p:spPr>
            <a:xfrm rot="10800000" flipH="1">
              <a:off x="5669359" y="2784462"/>
              <a:ext cx="1769268" cy="1770056"/>
            </a:xfrm>
            <a:prstGeom prst="pie">
              <a:avLst>
                <a:gd name="adj1" fmla="val 2668053"/>
                <a:gd name="adj2" fmla="val 5446848"/>
              </a:avLst>
            </a:prstGeom>
            <a:solidFill>
              <a:srgbClr val="F63B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21" name="饼形 20"/>
            <p:cNvSpPr/>
            <p:nvPr/>
          </p:nvSpPr>
          <p:spPr>
            <a:xfrm rot="10800000" flipH="1">
              <a:off x="5823416" y="2951149"/>
              <a:ext cx="1457977" cy="1458908"/>
            </a:xfrm>
            <a:prstGeom prst="pie">
              <a:avLst>
                <a:gd name="adj1" fmla="val 2694295"/>
                <a:gd name="adj2" fmla="val 5447314"/>
              </a:avLst>
            </a:prstGeom>
            <a:solidFill>
              <a:srgbClr val="FE612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grpSp>
      <p:grpSp>
        <p:nvGrpSpPr>
          <p:cNvPr id="36872" name="组合 29"/>
          <p:cNvGrpSpPr>
            <a:grpSpLocks/>
          </p:cNvGrpSpPr>
          <p:nvPr/>
        </p:nvGrpSpPr>
        <p:grpSpPr bwMode="auto">
          <a:xfrm>
            <a:off x="7383463" y="3335338"/>
            <a:ext cx="3521075" cy="3522662"/>
            <a:chOff x="1549414" y="1928802"/>
            <a:chExt cx="3522652" cy="3522652"/>
          </a:xfrm>
        </p:grpSpPr>
        <p:sp>
          <p:nvSpPr>
            <p:cNvPr id="25" name="饼形 24"/>
            <p:cNvSpPr/>
            <p:nvPr/>
          </p:nvSpPr>
          <p:spPr>
            <a:xfrm rot="10800000" flipV="1">
              <a:off x="1549414" y="1928802"/>
              <a:ext cx="3522652" cy="3522652"/>
            </a:xfrm>
            <a:prstGeom prst="pie">
              <a:avLst>
                <a:gd name="adj1" fmla="val 2685580"/>
                <a:gd name="adj2" fmla="val 5412860"/>
              </a:avLst>
            </a:prstGeom>
            <a:solidFill>
              <a:srgbClr val="017C9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26" name="饼形 25"/>
            <p:cNvSpPr/>
            <p:nvPr/>
          </p:nvSpPr>
          <p:spPr>
            <a:xfrm rot="10800000" flipV="1">
              <a:off x="1925820" y="2312976"/>
              <a:ext cx="2769840" cy="2770179"/>
            </a:xfrm>
            <a:prstGeom prst="pie">
              <a:avLst>
                <a:gd name="adj1" fmla="val 2668053"/>
                <a:gd name="adj2" fmla="val 5410622"/>
              </a:avLst>
            </a:prstGeom>
            <a:solidFill>
              <a:srgbClr val="0098A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27" name="饼形 26"/>
            <p:cNvSpPr/>
            <p:nvPr/>
          </p:nvSpPr>
          <p:spPr>
            <a:xfrm rot="10800000" flipV="1">
              <a:off x="2176757" y="2573325"/>
              <a:ext cx="2258436" cy="2259006"/>
            </a:xfrm>
            <a:prstGeom prst="pie">
              <a:avLst>
                <a:gd name="adj1" fmla="val 2668053"/>
                <a:gd name="adj2" fmla="val 5428353"/>
              </a:avLst>
            </a:prstGeom>
            <a:solidFill>
              <a:srgbClr val="00C4D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28" name="饼形 27"/>
            <p:cNvSpPr/>
            <p:nvPr/>
          </p:nvSpPr>
          <p:spPr>
            <a:xfrm rot="10800000" flipV="1">
              <a:off x="2419754" y="2825736"/>
              <a:ext cx="1769267" cy="1770058"/>
            </a:xfrm>
            <a:prstGeom prst="pie">
              <a:avLst>
                <a:gd name="adj1" fmla="val 2668053"/>
                <a:gd name="adj2" fmla="val 5446848"/>
              </a:avLst>
            </a:prstGeom>
            <a:solidFill>
              <a:srgbClr val="71FFD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29" name="饼形 28"/>
            <p:cNvSpPr/>
            <p:nvPr/>
          </p:nvSpPr>
          <p:spPr>
            <a:xfrm rot="10800000" flipV="1">
              <a:off x="2576986" y="2970199"/>
              <a:ext cx="1457978" cy="1458908"/>
            </a:xfrm>
            <a:prstGeom prst="pie">
              <a:avLst>
                <a:gd name="adj1" fmla="val 2694295"/>
                <a:gd name="adj2" fmla="val 5447314"/>
              </a:avLst>
            </a:prstGeom>
            <a:solidFill>
              <a:srgbClr val="A7FFE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grpSp>
      <p:grpSp>
        <p:nvGrpSpPr>
          <p:cNvPr id="36873" name="组合 36"/>
          <p:cNvGrpSpPr>
            <a:grpSpLocks/>
          </p:cNvGrpSpPr>
          <p:nvPr/>
        </p:nvGrpSpPr>
        <p:grpSpPr bwMode="auto">
          <a:xfrm>
            <a:off x="-1760538" y="3335338"/>
            <a:ext cx="3521076" cy="3522662"/>
            <a:chOff x="4643438" y="1928802"/>
            <a:chExt cx="3522652" cy="3522652"/>
          </a:xfrm>
        </p:grpSpPr>
        <p:sp>
          <p:nvSpPr>
            <p:cNvPr id="32" name="饼形 31"/>
            <p:cNvSpPr/>
            <p:nvPr/>
          </p:nvSpPr>
          <p:spPr>
            <a:xfrm rot="10800000" flipH="1" flipV="1">
              <a:off x="4643438" y="1928802"/>
              <a:ext cx="3522652" cy="3522652"/>
            </a:xfrm>
            <a:prstGeom prst="pie">
              <a:avLst>
                <a:gd name="adj1" fmla="val 2685580"/>
                <a:gd name="adj2" fmla="val 541286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33" name="饼形 32"/>
            <p:cNvSpPr/>
            <p:nvPr/>
          </p:nvSpPr>
          <p:spPr>
            <a:xfrm rot="10800000" flipH="1" flipV="1">
              <a:off x="5019844" y="2312976"/>
              <a:ext cx="2769839" cy="2770179"/>
            </a:xfrm>
            <a:prstGeom prst="pie">
              <a:avLst>
                <a:gd name="adj1" fmla="val 2668053"/>
                <a:gd name="adj2" fmla="val 5410607"/>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34" name="饼形 33"/>
            <p:cNvSpPr/>
            <p:nvPr/>
          </p:nvSpPr>
          <p:spPr>
            <a:xfrm rot="10800000" flipH="1" flipV="1">
              <a:off x="5280311" y="2573325"/>
              <a:ext cx="2258435" cy="2259006"/>
            </a:xfrm>
            <a:prstGeom prst="pie">
              <a:avLst>
                <a:gd name="adj1" fmla="val 2668053"/>
                <a:gd name="adj2" fmla="val 5428353"/>
              </a:avLst>
            </a:prstGeom>
            <a:solidFill>
              <a:schemeClr val="bg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35" name="饼形 34"/>
            <p:cNvSpPr/>
            <p:nvPr/>
          </p:nvSpPr>
          <p:spPr>
            <a:xfrm rot="10800000" flipH="1" flipV="1">
              <a:off x="5526483" y="2825736"/>
              <a:ext cx="1769268" cy="1770058"/>
            </a:xfrm>
            <a:prstGeom prst="pie">
              <a:avLst>
                <a:gd name="adj1" fmla="val 2668053"/>
                <a:gd name="adj2" fmla="val 5446848"/>
              </a:avLst>
            </a:prstGeom>
            <a:solidFill>
              <a:schemeClr val="bg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36" name="饼形 35"/>
            <p:cNvSpPr/>
            <p:nvPr/>
          </p:nvSpPr>
          <p:spPr>
            <a:xfrm rot="10800000" flipH="1" flipV="1">
              <a:off x="5680540" y="2970199"/>
              <a:ext cx="1457977" cy="1458908"/>
            </a:xfrm>
            <a:prstGeom prst="pie">
              <a:avLst>
                <a:gd name="adj1" fmla="val 2694295"/>
                <a:gd name="adj2" fmla="val 5447314"/>
              </a:avLst>
            </a:prstGeom>
            <a:solidFill>
              <a:schemeClr val="bg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grpSp>
      <p:grpSp>
        <p:nvGrpSpPr>
          <p:cNvPr id="36874" name="组合 37"/>
          <p:cNvGrpSpPr>
            <a:grpSpLocks/>
          </p:cNvGrpSpPr>
          <p:nvPr/>
        </p:nvGrpSpPr>
        <p:grpSpPr bwMode="auto">
          <a:xfrm rot="-5400000">
            <a:off x="5622131" y="5096670"/>
            <a:ext cx="3521075" cy="3522662"/>
            <a:chOff x="4643438" y="1928802"/>
            <a:chExt cx="3522652" cy="3522652"/>
          </a:xfrm>
        </p:grpSpPr>
        <p:sp>
          <p:nvSpPr>
            <p:cNvPr id="39" name="饼形 38"/>
            <p:cNvSpPr/>
            <p:nvPr/>
          </p:nvSpPr>
          <p:spPr>
            <a:xfrm rot="10800000" flipH="1" flipV="1">
              <a:off x="4643438" y="1928802"/>
              <a:ext cx="3522652" cy="3522652"/>
            </a:xfrm>
            <a:prstGeom prst="pie">
              <a:avLst>
                <a:gd name="adj1" fmla="val 2685580"/>
                <a:gd name="adj2" fmla="val 541286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40" name="饼形 39"/>
            <p:cNvSpPr/>
            <p:nvPr/>
          </p:nvSpPr>
          <p:spPr>
            <a:xfrm rot="10800000" flipH="1" flipV="1">
              <a:off x="5019846" y="2312977"/>
              <a:ext cx="2769840" cy="2770179"/>
            </a:xfrm>
            <a:prstGeom prst="pie">
              <a:avLst>
                <a:gd name="adj1" fmla="val 2668053"/>
                <a:gd name="adj2" fmla="val 5410607"/>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41" name="饼形 40"/>
            <p:cNvSpPr/>
            <p:nvPr/>
          </p:nvSpPr>
          <p:spPr>
            <a:xfrm rot="10800000" flipH="1" flipV="1">
              <a:off x="5280311" y="2573325"/>
              <a:ext cx="2258436" cy="2259006"/>
            </a:xfrm>
            <a:prstGeom prst="pie">
              <a:avLst>
                <a:gd name="adj1" fmla="val 2668053"/>
                <a:gd name="adj2" fmla="val 5428353"/>
              </a:avLst>
            </a:prstGeom>
            <a:solidFill>
              <a:schemeClr val="bg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42" name="饼形 41"/>
            <p:cNvSpPr/>
            <p:nvPr/>
          </p:nvSpPr>
          <p:spPr>
            <a:xfrm rot="10800000" flipH="1" flipV="1">
              <a:off x="5526484" y="2825737"/>
              <a:ext cx="1769267" cy="1770058"/>
            </a:xfrm>
            <a:prstGeom prst="pie">
              <a:avLst>
                <a:gd name="adj1" fmla="val 2668053"/>
                <a:gd name="adj2" fmla="val 5446848"/>
              </a:avLst>
            </a:prstGeom>
            <a:solidFill>
              <a:schemeClr val="bg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43" name="饼形 42"/>
            <p:cNvSpPr/>
            <p:nvPr/>
          </p:nvSpPr>
          <p:spPr>
            <a:xfrm rot="10800000" flipH="1" flipV="1">
              <a:off x="5680540" y="2970199"/>
              <a:ext cx="1457978" cy="1458908"/>
            </a:xfrm>
            <a:prstGeom prst="pie">
              <a:avLst>
                <a:gd name="adj1" fmla="val 2694295"/>
                <a:gd name="adj2" fmla="val 5447314"/>
              </a:avLst>
            </a:prstGeom>
            <a:solidFill>
              <a:schemeClr val="bg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grpSp>
      <p:grpSp>
        <p:nvGrpSpPr>
          <p:cNvPr id="36875" name="组合 66"/>
          <p:cNvGrpSpPr>
            <a:grpSpLocks/>
          </p:cNvGrpSpPr>
          <p:nvPr/>
        </p:nvGrpSpPr>
        <p:grpSpPr bwMode="auto">
          <a:xfrm>
            <a:off x="5621338" y="-1760538"/>
            <a:ext cx="3522662" cy="3521076"/>
            <a:chOff x="2798748" y="1928802"/>
            <a:chExt cx="3522652" cy="3522652"/>
          </a:xfrm>
        </p:grpSpPr>
        <p:sp>
          <p:nvSpPr>
            <p:cNvPr id="53" name="饼形 52"/>
            <p:cNvSpPr/>
            <p:nvPr/>
          </p:nvSpPr>
          <p:spPr>
            <a:xfrm rot="16200000" flipH="1">
              <a:off x="2798748" y="1928802"/>
              <a:ext cx="3522652" cy="3522652"/>
            </a:xfrm>
            <a:prstGeom prst="pie">
              <a:avLst>
                <a:gd name="adj1" fmla="val 2685580"/>
                <a:gd name="adj2" fmla="val 5412860"/>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54" name="饼形 53"/>
            <p:cNvSpPr/>
            <p:nvPr/>
          </p:nvSpPr>
          <p:spPr>
            <a:xfrm rot="16200000" flipH="1">
              <a:off x="3183092" y="2305038"/>
              <a:ext cx="2769839" cy="2770179"/>
            </a:xfrm>
            <a:prstGeom prst="pie">
              <a:avLst>
                <a:gd name="adj1" fmla="val 2668053"/>
                <a:gd name="adj2" fmla="val 5410607"/>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55" name="饼形 54"/>
            <p:cNvSpPr/>
            <p:nvPr/>
          </p:nvSpPr>
          <p:spPr>
            <a:xfrm rot="16200000" flipH="1">
              <a:off x="3443556" y="2565390"/>
              <a:ext cx="2258435" cy="2259006"/>
            </a:xfrm>
            <a:prstGeom prst="pie">
              <a:avLst>
                <a:gd name="adj1" fmla="val 2668053"/>
                <a:gd name="adj2" fmla="val 5428353"/>
              </a:avLst>
            </a:prstGeom>
            <a:solidFill>
              <a:srgbClr val="F4EE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56" name="饼形 55"/>
            <p:cNvSpPr/>
            <p:nvPr/>
          </p:nvSpPr>
          <p:spPr>
            <a:xfrm rot="16200000" flipH="1">
              <a:off x="3696078" y="2811451"/>
              <a:ext cx="1769268" cy="1770058"/>
            </a:xfrm>
            <a:prstGeom prst="pie">
              <a:avLst>
                <a:gd name="adj1" fmla="val 2668053"/>
                <a:gd name="adj2" fmla="val 5446848"/>
              </a:avLst>
            </a:prstGeom>
            <a:solidFill>
              <a:srgbClr val="BCFE2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57" name="饼形 56"/>
            <p:cNvSpPr/>
            <p:nvPr/>
          </p:nvSpPr>
          <p:spPr>
            <a:xfrm rot="16200000" flipH="1">
              <a:off x="3840610" y="2965439"/>
              <a:ext cx="1457977" cy="1458908"/>
            </a:xfrm>
            <a:prstGeom prst="pie">
              <a:avLst>
                <a:gd name="adj1" fmla="val 2666872"/>
                <a:gd name="adj2" fmla="val 5447314"/>
              </a:avLst>
            </a:prstGeom>
            <a:solidFill>
              <a:schemeClr val="accent3">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grpSp>
      <p:grpSp>
        <p:nvGrpSpPr>
          <p:cNvPr id="36876" name="组合 65"/>
          <p:cNvGrpSpPr>
            <a:grpSpLocks/>
          </p:cNvGrpSpPr>
          <p:nvPr/>
        </p:nvGrpSpPr>
        <p:grpSpPr bwMode="auto">
          <a:xfrm>
            <a:off x="0" y="5097463"/>
            <a:ext cx="3522663" cy="3521075"/>
            <a:chOff x="1357290" y="1285860"/>
            <a:chExt cx="3522652" cy="3522652"/>
          </a:xfrm>
        </p:grpSpPr>
        <p:sp>
          <p:nvSpPr>
            <p:cNvPr id="61" name="饼形 60"/>
            <p:cNvSpPr/>
            <p:nvPr/>
          </p:nvSpPr>
          <p:spPr>
            <a:xfrm rot="16200000" flipV="1">
              <a:off x="1357290" y="1285860"/>
              <a:ext cx="3522652" cy="3522652"/>
            </a:xfrm>
            <a:prstGeom prst="pie">
              <a:avLst>
                <a:gd name="adj1" fmla="val 2685580"/>
                <a:gd name="adj2" fmla="val 541286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62" name="饼形 61"/>
            <p:cNvSpPr/>
            <p:nvPr/>
          </p:nvSpPr>
          <p:spPr>
            <a:xfrm rot="16200000" flipV="1">
              <a:off x="1725759" y="1662096"/>
              <a:ext cx="2769840" cy="2770179"/>
            </a:xfrm>
            <a:prstGeom prst="pie">
              <a:avLst>
                <a:gd name="adj1" fmla="val 2668053"/>
                <a:gd name="adj2" fmla="val 5410607"/>
              </a:avLst>
            </a:prstGeom>
            <a:solidFill>
              <a:srgbClr val="8FCF0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63" name="饼形 62"/>
            <p:cNvSpPr/>
            <p:nvPr/>
          </p:nvSpPr>
          <p:spPr>
            <a:xfrm rot="16200000" flipV="1">
              <a:off x="1976698" y="1912918"/>
              <a:ext cx="2258436" cy="2259006"/>
            </a:xfrm>
            <a:prstGeom prst="pie">
              <a:avLst>
                <a:gd name="adj1" fmla="val 2668053"/>
                <a:gd name="adj2" fmla="val 5428353"/>
              </a:avLst>
            </a:prstGeom>
            <a:solidFill>
              <a:srgbClr val="BCFE2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64" name="饼形 63"/>
            <p:cNvSpPr/>
            <p:nvPr/>
          </p:nvSpPr>
          <p:spPr>
            <a:xfrm rot="16200000" flipV="1">
              <a:off x="2213345" y="2155805"/>
              <a:ext cx="1769267" cy="1770056"/>
            </a:xfrm>
            <a:prstGeom prst="pie">
              <a:avLst>
                <a:gd name="adj1" fmla="val 2668053"/>
                <a:gd name="adj2" fmla="val 5446848"/>
              </a:avLst>
            </a:prstGeom>
            <a:solidFill>
              <a:srgbClr val="E1FF9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65" name="饼形 64"/>
            <p:cNvSpPr/>
            <p:nvPr/>
          </p:nvSpPr>
          <p:spPr>
            <a:xfrm rot="16200000" flipV="1">
              <a:off x="2380102" y="2312967"/>
              <a:ext cx="1457978" cy="1458908"/>
            </a:xfrm>
            <a:prstGeom prst="pie">
              <a:avLst>
                <a:gd name="adj1" fmla="val 2694295"/>
                <a:gd name="adj2" fmla="val 5447314"/>
              </a:avLst>
            </a:prstGeom>
            <a:solidFill>
              <a:srgbClr val="ECFFC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grpSp>
      <p:grpSp>
        <p:nvGrpSpPr>
          <p:cNvPr id="36877" name="组合 106"/>
          <p:cNvGrpSpPr>
            <a:grpSpLocks/>
          </p:cNvGrpSpPr>
          <p:nvPr/>
        </p:nvGrpSpPr>
        <p:grpSpPr bwMode="auto">
          <a:xfrm rot="1361192">
            <a:off x="3829050" y="465138"/>
            <a:ext cx="1330325" cy="1331912"/>
            <a:chOff x="2800338" y="1920900"/>
            <a:chExt cx="3527423" cy="3532151"/>
          </a:xfrm>
        </p:grpSpPr>
        <p:grpSp>
          <p:nvGrpSpPr>
            <p:cNvPr id="36880" name="组合 70"/>
            <p:cNvGrpSpPr>
              <a:grpSpLocks/>
            </p:cNvGrpSpPr>
            <p:nvPr/>
          </p:nvGrpSpPr>
          <p:grpSpPr bwMode="auto">
            <a:xfrm>
              <a:off x="2805109" y="1930399"/>
              <a:ext cx="3522652" cy="3522652"/>
              <a:chOff x="2805109" y="1930399"/>
              <a:chExt cx="3522652" cy="3522652"/>
            </a:xfrm>
          </p:grpSpPr>
          <p:sp>
            <p:nvSpPr>
              <p:cNvPr id="72" name="饼形 71"/>
              <p:cNvSpPr/>
              <p:nvPr/>
            </p:nvSpPr>
            <p:spPr>
              <a:xfrm rot="10800000">
                <a:off x="2802125" y="1929807"/>
                <a:ext cx="3523214" cy="3523731"/>
              </a:xfrm>
              <a:prstGeom prst="pie">
                <a:avLst>
                  <a:gd name="adj1" fmla="val 2685580"/>
                  <a:gd name="adj2" fmla="val 5412860"/>
                </a:avLst>
              </a:prstGeom>
              <a:solidFill>
                <a:srgbClr val="FF820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73" name="饼形 72"/>
              <p:cNvSpPr/>
              <p:nvPr/>
            </p:nvSpPr>
            <p:spPr>
              <a:xfrm rot="10800000">
                <a:off x="3174322" y="2300771"/>
                <a:ext cx="2773950" cy="2770151"/>
              </a:xfrm>
              <a:prstGeom prst="pie">
                <a:avLst>
                  <a:gd name="adj1" fmla="val 2668053"/>
                  <a:gd name="adj2" fmla="val 5410622"/>
                </a:avLst>
              </a:prstGeom>
              <a:solidFill>
                <a:srgbClr val="FF940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74" name="饼形 73"/>
              <p:cNvSpPr/>
              <p:nvPr/>
            </p:nvSpPr>
            <p:spPr>
              <a:xfrm rot="10800000">
                <a:off x="3427031" y="2545763"/>
                <a:ext cx="2260414" cy="2260745"/>
              </a:xfrm>
              <a:prstGeom prst="pie">
                <a:avLst>
                  <a:gd name="adj1" fmla="val 2668053"/>
                  <a:gd name="adj2" fmla="val 5428353"/>
                </a:avLst>
              </a:prstGeom>
              <a:solidFill>
                <a:srgbClr val="FFA62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75" name="饼形 74"/>
              <p:cNvSpPr/>
              <p:nvPr/>
            </p:nvSpPr>
            <p:spPr>
              <a:xfrm rot="10800000">
                <a:off x="3671973" y="2781360"/>
                <a:ext cx="1767920" cy="1772390"/>
              </a:xfrm>
              <a:prstGeom prst="pie">
                <a:avLst>
                  <a:gd name="adj1" fmla="val 2668053"/>
                  <a:gd name="adj2" fmla="val 5446848"/>
                </a:avLst>
              </a:prstGeom>
              <a:solidFill>
                <a:srgbClr val="F6B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76" name="饼形 75"/>
              <p:cNvSpPr/>
              <p:nvPr/>
            </p:nvSpPr>
            <p:spPr>
              <a:xfrm rot="10800000">
                <a:off x="3824657" y="2951217"/>
                <a:ext cx="1460640" cy="1460853"/>
              </a:xfrm>
              <a:prstGeom prst="pie">
                <a:avLst>
                  <a:gd name="adj1" fmla="val 2694295"/>
                  <a:gd name="adj2" fmla="val 5447314"/>
                </a:avLst>
              </a:prstGeom>
              <a:solidFill>
                <a:srgbClr val="FFCA2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grpSp>
        <p:grpSp>
          <p:nvGrpSpPr>
            <p:cNvPr id="36881" name="组合 76"/>
            <p:cNvGrpSpPr>
              <a:grpSpLocks/>
            </p:cNvGrpSpPr>
            <p:nvPr/>
          </p:nvGrpSpPr>
          <p:grpSpPr bwMode="auto">
            <a:xfrm>
              <a:off x="2805100" y="1928802"/>
              <a:ext cx="3522652" cy="3522652"/>
              <a:chOff x="4786314" y="1928802"/>
              <a:chExt cx="3522652" cy="3522652"/>
            </a:xfrm>
          </p:grpSpPr>
          <p:sp>
            <p:nvSpPr>
              <p:cNvPr id="78" name="饼形 77"/>
              <p:cNvSpPr/>
              <p:nvPr/>
            </p:nvSpPr>
            <p:spPr>
              <a:xfrm rot="10800000" flipH="1">
                <a:off x="4783339" y="1929807"/>
                <a:ext cx="3523214" cy="3523731"/>
              </a:xfrm>
              <a:prstGeom prst="pie">
                <a:avLst>
                  <a:gd name="adj1" fmla="val 2685580"/>
                  <a:gd name="adj2" fmla="val 541286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79" name="饼形 78"/>
              <p:cNvSpPr/>
              <p:nvPr/>
            </p:nvSpPr>
            <p:spPr>
              <a:xfrm rot="10800000" flipH="1">
                <a:off x="5155536" y="2300771"/>
                <a:ext cx="2773950" cy="2770151"/>
              </a:xfrm>
              <a:prstGeom prst="pie">
                <a:avLst>
                  <a:gd name="adj1" fmla="val 2668053"/>
                  <a:gd name="adj2" fmla="val 5410622"/>
                </a:avLst>
              </a:prstGeom>
              <a:solidFill>
                <a:srgbClr val="8A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80" name="饼形 79"/>
              <p:cNvSpPr/>
              <p:nvPr/>
            </p:nvSpPr>
            <p:spPr>
              <a:xfrm rot="10800000" flipH="1">
                <a:off x="5417636" y="2546399"/>
                <a:ext cx="2260414" cy="2260747"/>
              </a:xfrm>
              <a:prstGeom prst="pie">
                <a:avLst>
                  <a:gd name="adj1" fmla="val 2668053"/>
                  <a:gd name="adj2" fmla="val 5428353"/>
                </a:avLst>
              </a:prstGeom>
              <a:solidFill>
                <a:srgbClr val="C4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81" name="饼形 80"/>
              <p:cNvSpPr/>
              <p:nvPr/>
            </p:nvSpPr>
            <p:spPr>
              <a:xfrm rot="10800000" flipH="1">
                <a:off x="5662578" y="2781996"/>
                <a:ext cx="1767920" cy="1772393"/>
              </a:xfrm>
              <a:prstGeom prst="pie">
                <a:avLst>
                  <a:gd name="adj1" fmla="val 2668053"/>
                  <a:gd name="adj2" fmla="val 5446848"/>
                </a:avLst>
              </a:prstGeom>
              <a:solidFill>
                <a:srgbClr val="F63B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82" name="饼形 81"/>
              <p:cNvSpPr/>
              <p:nvPr/>
            </p:nvSpPr>
            <p:spPr>
              <a:xfrm rot="10800000" flipH="1">
                <a:off x="5815263" y="2951852"/>
                <a:ext cx="1460640" cy="1460856"/>
              </a:xfrm>
              <a:prstGeom prst="pie">
                <a:avLst>
                  <a:gd name="adj1" fmla="val 2694295"/>
                  <a:gd name="adj2" fmla="val 5447314"/>
                </a:avLst>
              </a:prstGeom>
              <a:solidFill>
                <a:srgbClr val="FE612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grpSp>
        <p:grpSp>
          <p:nvGrpSpPr>
            <p:cNvPr id="36882" name="组合 94"/>
            <p:cNvGrpSpPr>
              <a:grpSpLocks/>
            </p:cNvGrpSpPr>
            <p:nvPr/>
          </p:nvGrpSpPr>
          <p:grpSpPr bwMode="auto">
            <a:xfrm>
              <a:off x="2800338" y="1920900"/>
              <a:ext cx="3522652" cy="3522652"/>
              <a:chOff x="1357290" y="1285860"/>
              <a:chExt cx="3522652" cy="3522652"/>
            </a:xfrm>
          </p:grpSpPr>
          <p:sp>
            <p:nvSpPr>
              <p:cNvPr id="102" name="饼形 101"/>
              <p:cNvSpPr/>
              <p:nvPr/>
            </p:nvSpPr>
            <p:spPr>
              <a:xfrm rot="16200000" flipV="1">
                <a:off x="1355571" y="1287256"/>
                <a:ext cx="3523731" cy="3523214"/>
              </a:xfrm>
              <a:prstGeom prst="pie">
                <a:avLst>
                  <a:gd name="adj1" fmla="val 2685580"/>
                  <a:gd name="adj2" fmla="val 541286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103" name="饼形 102"/>
              <p:cNvSpPr/>
              <p:nvPr/>
            </p:nvSpPr>
            <p:spPr>
              <a:xfrm rot="16200000" flipV="1">
                <a:off x="1722808" y="1662541"/>
                <a:ext cx="2774359" cy="2769742"/>
              </a:xfrm>
              <a:prstGeom prst="pie">
                <a:avLst>
                  <a:gd name="adj1" fmla="val 2668053"/>
                  <a:gd name="adj2" fmla="val 5410607"/>
                </a:avLst>
              </a:prstGeom>
              <a:solidFill>
                <a:srgbClr val="8FCF0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104" name="饼形 103"/>
              <p:cNvSpPr/>
              <p:nvPr/>
            </p:nvSpPr>
            <p:spPr>
              <a:xfrm rot="16200000" flipV="1">
                <a:off x="1970542" y="1911873"/>
                <a:ext cx="2260747" cy="2260411"/>
              </a:xfrm>
              <a:prstGeom prst="pie">
                <a:avLst>
                  <a:gd name="adj1" fmla="val 2668053"/>
                  <a:gd name="adj2" fmla="val 5428353"/>
                </a:avLst>
              </a:prstGeom>
              <a:solidFill>
                <a:srgbClr val="BCFE2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105" name="饼形 104"/>
              <p:cNvSpPr/>
              <p:nvPr/>
            </p:nvSpPr>
            <p:spPr>
              <a:xfrm rot="16200000" flipV="1">
                <a:off x="2212129" y="2155696"/>
                <a:ext cx="1768181" cy="1772131"/>
              </a:xfrm>
              <a:prstGeom prst="pie">
                <a:avLst>
                  <a:gd name="adj1" fmla="val 2668053"/>
                  <a:gd name="adj2" fmla="val 5446848"/>
                </a:avLst>
              </a:prstGeom>
              <a:solidFill>
                <a:srgbClr val="E1FF9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106" name="饼形 105"/>
              <p:cNvSpPr/>
              <p:nvPr/>
            </p:nvSpPr>
            <p:spPr>
              <a:xfrm rot="16200000" flipV="1">
                <a:off x="2375994" y="2314024"/>
                <a:ext cx="1460856" cy="1460638"/>
              </a:xfrm>
              <a:prstGeom prst="pie">
                <a:avLst>
                  <a:gd name="adj1" fmla="val 2694295"/>
                  <a:gd name="adj2" fmla="val 5447314"/>
                </a:avLst>
              </a:prstGeom>
              <a:solidFill>
                <a:srgbClr val="ECFFC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grpSp>
      </p:grpSp>
      <p:sp>
        <p:nvSpPr>
          <p:cNvPr id="36878" name="矩形 69"/>
          <p:cNvSpPr>
            <a:spLocks noChangeArrowheads="1"/>
          </p:cNvSpPr>
          <p:nvPr/>
        </p:nvSpPr>
        <p:spPr bwMode="auto">
          <a:xfrm>
            <a:off x="755650" y="1916113"/>
            <a:ext cx="7704138" cy="2862262"/>
          </a:xfrm>
          <a:prstGeom prst="rect">
            <a:avLst/>
          </a:prstGeom>
          <a:noFill/>
          <a:ln w="9525">
            <a:noFill/>
            <a:miter lim="800000"/>
            <a:headEnd/>
            <a:tailEnd/>
          </a:ln>
        </p:spPr>
        <p:txBody>
          <a:bodyPr>
            <a:spAutoFit/>
          </a:bodyPr>
          <a:lstStyle/>
          <a:p>
            <a:r>
              <a:rPr lang="en-US" altLang="zh-CN" sz="3000">
                <a:latin typeface="Calibri" pitchFamily="34" charset="0"/>
              </a:rPr>
              <a:t>SSL builds a secure connection between two sockets, including:</a:t>
            </a:r>
          </a:p>
          <a:p>
            <a:r>
              <a:rPr lang="en-US" altLang="zh-CN" sz="3000">
                <a:latin typeface="Calibri" pitchFamily="34" charset="0"/>
              </a:rPr>
              <a:t>1. </a:t>
            </a:r>
            <a:r>
              <a:rPr lang="en-US" altLang="zh-CN" sz="2800">
                <a:latin typeface="Calibri" pitchFamily="34" charset="0"/>
              </a:rPr>
              <a:t>Parameter negotiation between client and server.</a:t>
            </a:r>
          </a:p>
          <a:p>
            <a:r>
              <a:rPr lang="en-US" altLang="zh-CN" sz="3000">
                <a:latin typeface="Calibri" pitchFamily="34" charset="0"/>
              </a:rPr>
              <a:t>2. Authentication of the server by the client.</a:t>
            </a:r>
          </a:p>
          <a:p>
            <a:r>
              <a:rPr lang="en-US" altLang="zh-CN" sz="3000">
                <a:latin typeface="Calibri" pitchFamily="34" charset="0"/>
              </a:rPr>
              <a:t>3. Secret communication.</a:t>
            </a:r>
          </a:p>
          <a:p>
            <a:r>
              <a:rPr lang="en-US" altLang="zh-CN" sz="3000">
                <a:latin typeface="Calibri" pitchFamily="34" charset="0"/>
              </a:rPr>
              <a:t>4. Data integrity protection.</a:t>
            </a:r>
            <a:endParaRPr lang="zh-CN" altLang="en-US" sz="3000">
              <a:latin typeface="Calibri" pitchFamily="34" charset="0"/>
            </a:endParaRPr>
          </a:p>
        </p:txBody>
      </p:sp>
      <p:sp>
        <p:nvSpPr>
          <p:cNvPr id="71" name="矩形 70"/>
          <p:cNvSpPr/>
          <p:nvPr/>
        </p:nvSpPr>
        <p:spPr>
          <a:xfrm>
            <a:off x="2915816" y="1052736"/>
            <a:ext cx="5256584" cy="584775"/>
          </a:xfrm>
          <a:prstGeom prst="rect">
            <a:avLst/>
          </a:prstGeom>
        </p:spPr>
        <p:txBody>
          <a:bodyPr>
            <a:spAutoFit/>
          </a:bodyPr>
          <a:lstStyle/>
          <a:p>
            <a:pPr algn="ctr" fontAlgn="auto">
              <a:spcBef>
                <a:spcPts val="0"/>
              </a:spcBef>
              <a:spcAft>
                <a:spcPts val="0"/>
              </a:spcAft>
              <a:defRPr/>
            </a:pPr>
            <a:r>
              <a:rPr lang="en-US" altLang="zh-CN" sz="3200" b="1" dirty="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latin typeface="+mn-lt"/>
                <a:ea typeface="+mn-ea"/>
                <a:cs typeface="+mn-cs"/>
              </a:rPr>
              <a:t>SSL – The Secure Socket Layer</a:t>
            </a:r>
            <a:endParaRPr lang="zh-CN" altLang="en-US" sz="3200" b="1" dirty="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latin typeface="+mn-lt"/>
              <a:ea typeface="+mn-ea"/>
              <a:cs typeface="+mn-cs"/>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lumMod val="75000"/>
                <a:lumOff val="25000"/>
              </a:schemeClr>
            </a:gs>
            <a:gs pos="100000">
              <a:schemeClr val="bg1"/>
            </a:gs>
          </a:gsLst>
          <a:path path="circle">
            <a:fillToRect l="50000" t="50000" r="50000" b="50000"/>
          </a:path>
        </a:gradFill>
        <a:effectLst/>
      </p:bgPr>
    </p:bg>
    <p:spTree>
      <p:nvGrpSpPr>
        <p:cNvPr id="1" name=""/>
        <p:cNvGrpSpPr/>
        <p:nvPr/>
      </p:nvGrpSpPr>
      <p:grpSpPr>
        <a:xfrm>
          <a:off x="0" y="0"/>
          <a:ext cx="0" cy="0"/>
          <a:chOff x="0" y="0"/>
          <a:chExt cx="0" cy="0"/>
        </a:xfrm>
      </p:grpSpPr>
      <p:sp>
        <p:nvSpPr>
          <p:cNvPr id="108" name="圆角矩形 107"/>
          <p:cNvSpPr/>
          <p:nvPr/>
        </p:nvSpPr>
        <p:spPr>
          <a:xfrm>
            <a:off x="611560" y="908720"/>
            <a:ext cx="7920880" cy="5184576"/>
          </a:xfrm>
          <a:prstGeom prst="roundRect">
            <a:avLst/>
          </a:prstGeom>
          <a:noFill/>
          <a:ln>
            <a:gradFill flip="none" rotWithShape="1">
              <a:gsLst>
                <a:gs pos="0">
                  <a:srgbClr val="A603AB"/>
                </a:gs>
                <a:gs pos="21001">
                  <a:srgbClr val="0819FB"/>
                </a:gs>
                <a:gs pos="35001">
                  <a:srgbClr val="1A8D48"/>
                </a:gs>
                <a:gs pos="52000">
                  <a:srgbClr val="FFFF00"/>
                </a:gs>
                <a:gs pos="73000">
                  <a:srgbClr val="EE3F17"/>
                </a:gs>
                <a:gs pos="88000">
                  <a:srgbClr val="E81766"/>
                </a:gs>
                <a:gs pos="100000">
                  <a:srgbClr val="A603AB"/>
                </a:gs>
              </a:gsLst>
              <a:path path="circle">
                <a:fillToRect l="100000" t="100000"/>
              </a:path>
              <a:tileRect r="-100000" b="-100000"/>
            </a:gra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dirty="0"/>
          </a:p>
        </p:txBody>
      </p:sp>
      <p:grpSp>
        <p:nvGrpSpPr>
          <p:cNvPr id="37893" name="组合 50"/>
          <p:cNvGrpSpPr>
            <a:grpSpLocks/>
          </p:cNvGrpSpPr>
          <p:nvPr/>
        </p:nvGrpSpPr>
        <p:grpSpPr bwMode="auto">
          <a:xfrm>
            <a:off x="0" y="-1760538"/>
            <a:ext cx="3522663" cy="3521076"/>
            <a:chOff x="1714480" y="1928802"/>
            <a:chExt cx="3522652" cy="3522652"/>
          </a:xfrm>
        </p:grpSpPr>
        <p:sp>
          <p:nvSpPr>
            <p:cNvPr id="46" name="饼形 45"/>
            <p:cNvSpPr/>
            <p:nvPr/>
          </p:nvSpPr>
          <p:spPr>
            <a:xfrm rot="5400000">
              <a:off x="1714480" y="1928801"/>
              <a:ext cx="3522652" cy="3522652"/>
            </a:xfrm>
            <a:prstGeom prst="pie">
              <a:avLst>
                <a:gd name="adj1" fmla="val 2685580"/>
                <a:gd name="adj2" fmla="val 541286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47" name="饼形 46"/>
            <p:cNvSpPr/>
            <p:nvPr/>
          </p:nvSpPr>
          <p:spPr>
            <a:xfrm rot="5400000">
              <a:off x="2082949" y="2305038"/>
              <a:ext cx="2769839" cy="2770179"/>
            </a:xfrm>
            <a:prstGeom prst="pie">
              <a:avLst>
                <a:gd name="adj1" fmla="val 2668053"/>
                <a:gd name="adj2" fmla="val 5410607"/>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48" name="饼形 47"/>
            <p:cNvSpPr/>
            <p:nvPr/>
          </p:nvSpPr>
          <p:spPr>
            <a:xfrm rot="5400000">
              <a:off x="2333888" y="2565390"/>
              <a:ext cx="2258435" cy="2259006"/>
            </a:xfrm>
            <a:prstGeom prst="pie">
              <a:avLst>
                <a:gd name="adj1" fmla="val 2668053"/>
                <a:gd name="adj2" fmla="val 5428353"/>
              </a:avLst>
            </a:prstGeom>
            <a:solidFill>
              <a:schemeClr val="bg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49" name="饼形 48"/>
            <p:cNvSpPr/>
            <p:nvPr/>
          </p:nvSpPr>
          <p:spPr>
            <a:xfrm rot="5400000">
              <a:off x="2570535" y="2811453"/>
              <a:ext cx="1769268" cy="1770056"/>
            </a:xfrm>
            <a:prstGeom prst="pie">
              <a:avLst>
                <a:gd name="adj1" fmla="val 2668053"/>
                <a:gd name="adj2" fmla="val 5446848"/>
              </a:avLst>
            </a:prstGeom>
            <a:solidFill>
              <a:srgbClr val="D0005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50" name="饼形 49"/>
            <p:cNvSpPr/>
            <p:nvPr/>
          </p:nvSpPr>
          <p:spPr>
            <a:xfrm rot="5400000">
              <a:off x="2737292" y="2965438"/>
              <a:ext cx="1457977" cy="1458908"/>
            </a:xfrm>
            <a:prstGeom prst="pie">
              <a:avLst>
                <a:gd name="adj1" fmla="val 2694295"/>
                <a:gd name="adj2" fmla="val 5447314"/>
              </a:avLst>
            </a:prstGeom>
            <a:solidFill>
              <a:srgbClr val="FF5BA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grpSp>
      <p:grpSp>
        <p:nvGrpSpPr>
          <p:cNvPr id="37894" name="组合 12"/>
          <p:cNvGrpSpPr>
            <a:grpSpLocks/>
          </p:cNvGrpSpPr>
          <p:nvPr/>
        </p:nvGrpSpPr>
        <p:grpSpPr bwMode="auto">
          <a:xfrm>
            <a:off x="7383463" y="0"/>
            <a:ext cx="3521075" cy="3522663"/>
            <a:chOff x="2805109" y="1930399"/>
            <a:chExt cx="3522652" cy="3522652"/>
          </a:xfrm>
        </p:grpSpPr>
        <p:sp>
          <p:nvSpPr>
            <p:cNvPr id="12" name="饼形 11"/>
            <p:cNvSpPr/>
            <p:nvPr/>
          </p:nvSpPr>
          <p:spPr>
            <a:xfrm rot="10800000">
              <a:off x="2805109" y="1930399"/>
              <a:ext cx="3522652" cy="3522652"/>
            </a:xfrm>
            <a:prstGeom prst="pie">
              <a:avLst>
                <a:gd name="adj1" fmla="val 2685580"/>
                <a:gd name="adj2" fmla="val 5412860"/>
              </a:avLst>
            </a:prstGeom>
            <a:solidFill>
              <a:srgbClr val="FF820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10" name="饼形 9"/>
            <p:cNvSpPr/>
            <p:nvPr/>
          </p:nvSpPr>
          <p:spPr>
            <a:xfrm rot="10800000">
              <a:off x="3181515" y="2298698"/>
              <a:ext cx="2769840" cy="2770179"/>
            </a:xfrm>
            <a:prstGeom prst="pie">
              <a:avLst>
                <a:gd name="adj1" fmla="val 2668053"/>
                <a:gd name="adj2" fmla="val 5410622"/>
              </a:avLst>
            </a:prstGeom>
            <a:solidFill>
              <a:srgbClr val="FF940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9" name="饼形 8"/>
            <p:cNvSpPr/>
            <p:nvPr/>
          </p:nvSpPr>
          <p:spPr>
            <a:xfrm rot="10800000">
              <a:off x="3432452" y="2549522"/>
              <a:ext cx="2258436" cy="2259006"/>
            </a:xfrm>
            <a:prstGeom prst="pie">
              <a:avLst>
                <a:gd name="adj1" fmla="val 2668053"/>
                <a:gd name="adj2" fmla="val 5428353"/>
              </a:avLst>
            </a:prstGeom>
            <a:solidFill>
              <a:srgbClr val="FFA62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8" name="饼形 7"/>
            <p:cNvSpPr/>
            <p:nvPr/>
          </p:nvSpPr>
          <p:spPr>
            <a:xfrm rot="10800000">
              <a:off x="3675449" y="2786059"/>
              <a:ext cx="1769267" cy="1770056"/>
            </a:xfrm>
            <a:prstGeom prst="pie">
              <a:avLst>
                <a:gd name="adj1" fmla="val 2668053"/>
                <a:gd name="adj2" fmla="val 5446848"/>
              </a:avLst>
            </a:prstGeom>
            <a:solidFill>
              <a:srgbClr val="F6B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7" name="饼形 6"/>
            <p:cNvSpPr/>
            <p:nvPr/>
          </p:nvSpPr>
          <p:spPr>
            <a:xfrm rot="10800000">
              <a:off x="3832681" y="2952746"/>
              <a:ext cx="1457978" cy="1458908"/>
            </a:xfrm>
            <a:prstGeom prst="pie">
              <a:avLst>
                <a:gd name="adj1" fmla="val 2694295"/>
                <a:gd name="adj2" fmla="val 5447314"/>
              </a:avLst>
            </a:prstGeom>
            <a:solidFill>
              <a:srgbClr val="FFCA2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grpSp>
      <p:grpSp>
        <p:nvGrpSpPr>
          <p:cNvPr id="37895" name="组合 21"/>
          <p:cNvGrpSpPr>
            <a:grpSpLocks/>
          </p:cNvGrpSpPr>
          <p:nvPr/>
        </p:nvGrpSpPr>
        <p:grpSpPr bwMode="auto">
          <a:xfrm>
            <a:off x="-1760538" y="0"/>
            <a:ext cx="3521076" cy="3522663"/>
            <a:chOff x="4786314" y="1928802"/>
            <a:chExt cx="3522652" cy="3522652"/>
          </a:xfrm>
        </p:grpSpPr>
        <p:sp>
          <p:nvSpPr>
            <p:cNvPr id="17" name="饼形 16"/>
            <p:cNvSpPr/>
            <p:nvPr/>
          </p:nvSpPr>
          <p:spPr>
            <a:xfrm rot="10800000" flipH="1">
              <a:off x="4786314" y="1928802"/>
              <a:ext cx="3522652" cy="3522652"/>
            </a:xfrm>
            <a:prstGeom prst="pie">
              <a:avLst>
                <a:gd name="adj1" fmla="val 2685580"/>
                <a:gd name="adj2" fmla="val 541286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18" name="饼形 17"/>
            <p:cNvSpPr/>
            <p:nvPr/>
          </p:nvSpPr>
          <p:spPr>
            <a:xfrm rot="10800000" flipH="1">
              <a:off x="5162720" y="2297101"/>
              <a:ext cx="2769839" cy="2770179"/>
            </a:xfrm>
            <a:prstGeom prst="pie">
              <a:avLst>
                <a:gd name="adj1" fmla="val 2668053"/>
                <a:gd name="adj2" fmla="val 5410622"/>
              </a:avLst>
            </a:prstGeom>
            <a:solidFill>
              <a:srgbClr val="8A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19" name="饼形 18"/>
            <p:cNvSpPr/>
            <p:nvPr/>
          </p:nvSpPr>
          <p:spPr>
            <a:xfrm rot="10800000" flipH="1">
              <a:off x="5423187" y="2547925"/>
              <a:ext cx="2258435" cy="2259006"/>
            </a:xfrm>
            <a:prstGeom prst="pie">
              <a:avLst>
                <a:gd name="adj1" fmla="val 2668053"/>
                <a:gd name="adj2" fmla="val 5428353"/>
              </a:avLst>
            </a:prstGeom>
            <a:solidFill>
              <a:srgbClr val="C4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20" name="饼形 19"/>
            <p:cNvSpPr/>
            <p:nvPr/>
          </p:nvSpPr>
          <p:spPr>
            <a:xfrm rot="10800000" flipH="1">
              <a:off x="5669359" y="2784462"/>
              <a:ext cx="1769268" cy="1770056"/>
            </a:xfrm>
            <a:prstGeom prst="pie">
              <a:avLst>
                <a:gd name="adj1" fmla="val 2668053"/>
                <a:gd name="adj2" fmla="val 5446848"/>
              </a:avLst>
            </a:prstGeom>
            <a:solidFill>
              <a:srgbClr val="F63B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21" name="饼形 20"/>
            <p:cNvSpPr/>
            <p:nvPr/>
          </p:nvSpPr>
          <p:spPr>
            <a:xfrm rot="10800000" flipH="1">
              <a:off x="5823416" y="2951149"/>
              <a:ext cx="1457977" cy="1458908"/>
            </a:xfrm>
            <a:prstGeom prst="pie">
              <a:avLst>
                <a:gd name="adj1" fmla="val 2694295"/>
                <a:gd name="adj2" fmla="val 5447314"/>
              </a:avLst>
            </a:prstGeom>
            <a:solidFill>
              <a:srgbClr val="FE612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grpSp>
      <p:grpSp>
        <p:nvGrpSpPr>
          <p:cNvPr id="37896" name="组合 29"/>
          <p:cNvGrpSpPr>
            <a:grpSpLocks/>
          </p:cNvGrpSpPr>
          <p:nvPr/>
        </p:nvGrpSpPr>
        <p:grpSpPr bwMode="auto">
          <a:xfrm>
            <a:off x="7383463" y="3335338"/>
            <a:ext cx="3521075" cy="3522662"/>
            <a:chOff x="1549414" y="1928802"/>
            <a:chExt cx="3522652" cy="3522652"/>
          </a:xfrm>
        </p:grpSpPr>
        <p:sp>
          <p:nvSpPr>
            <p:cNvPr id="25" name="饼形 24"/>
            <p:cNvSpPr/>
            <p:nvPr/>
          </p:nvSpPr>
          <p:spPr>
            <a:xfrm rot="10800000" flipV="1">
              <a:off x="1549414" y="1928802"/>
              <a:ext cx="3522652" cy="3522652"/>
            </a:xfrm>
            <a:prstGeom prst="pie">
              <a:avLst>
                <a:gd name="adj1" fmla="val 2685580"/>
                <a:gd name="adj2" fmla="val 5412860"/>
              </a:avLst>
            </a:prstGeom>
            <a:solidFill>
              <a:srgbClr val="017C9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26" name="饼形 25"/>
            <p:cNvSpPr/>
            <p:nvPr/>
          </p:nvSpPr>
          <p:spPr>
            <a:xfrm rot="10800000" flipV="1">
              <a:off x="1925820" y="2312976"/>
              <a:ext cx="2769840" cy="2770179"/>
            </a:xfrm>
            <a:prstGeom prst="pie">
              <a:avLst>
                <a:gd name="adj1" fmla="val 2668053"/>
                <a:gd name="adj2" fmla="val 5410622"/>
              </a:avLst>
            </a:prstGeom>
            <a:solidFill>
              <a:srgbClr val="0098A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27" name="饼形 26"/>
            <p:cNvSpPr/>
            <p:nvPr/>
          </p:nvSpPr>
          <p:spPr>
            <a:xfrm rot="10800000" flipV="1">
              <a:off x="2176757" y="2573325"/>
              <a:ext cx="2258436" cy="2259006"/>
            </a:xfrm>
            <a:prstGeom prst="pie">
              <a:avLst>
                <a:gd name="adj1" fmla="val 2668053"/>
                <a:gd name="adj2" fmla="val 5428353"/>
              </a:avLst>
            </a:prstGeom>
            <a:solidFill>
              <a:srgbClr val="00C4D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28" name="饼形 27"/>
            <p:cNvSpPr/>
            <p:nvPr/>
          </p:nvSpPr>
          <p:spPr>
            <a:xfrm rot="10800000" flipV="1">
              <a:off x="2419754" y="2825736"/>
              <a:ext cx="1769267" cy="1770058"/>
            </a:xfrm>
            <a:prstGeom prst="pie">
              <a:avLst>
                <a:gd name="adj1" fmla="val 2668053"/>
                <a:gd name="adj2" fmla="val 5446848"/>
              </a:avLst>
            </a:prstGeom>
            <a:solidFill>
              <a:srgbClr val="71FFD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29" name="饼形 28"/>
            <p:cNvSpPr/>
            <p:nvPr/>
          </p:nvSpPr>
          <p:spPr>
            <a:xfrm rot="10800000" flipV="1">
              <a:off x="2576986" y="2970199"/>
              <a:ext cx="1457978" cy="1458908"/>
            </a:xfrm>
            <a:prstGeom prst="pie">
              <a:avLst>
                <a:gd name="adj1" fmla="val 2694295"/>
                <a:gd name="adj2" fmla="val 5447314"/>
              </a:avLst>
            </a:prstGeom>
            <a:solidFill>
              <a:srgbClr val="A7FFE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grpSp>
      <p:grpSp>
        <p:nvGrpSpPr>
          <p:cNvPr id="37897" name="组合 36"/>
          <p:cNvGrpSpPr>
            <a:grpSpLocks/>
          </p:cNvGrpSpPr>
          <p:nvPr/>
        </p:nvGrpSpPr>
        <p:grpSpPr bwMode="auto">
          <a:xfrm>
            <a:off x="-1760538" y="3335338"/>
            <a:ext cx="3521076" cy="3522662"/>
            <a:chOff x="4643438" y="1928802"/>
            <a:chExt cx="3522652" cy="3522652"/>
          </a:xfrm>
        </p:grpSpPr>
        <p:sp>
          <p:nvSpPr>
            <p:cNvPr id="32" name="饼形 31"/>
            <p:cNvSpPr/>
            <p:nvPr/>
          </p:nvSpPr>
          <p:spPr>
            <a:xfrm rot="10800000" flipH="1" flipV="1">
              <a:off x="4643438" y="1928802"/>
              <a:ext cx="3522652" cy="3522652"/>
            </a:xfrm>
            <a:prstGeom prst="pie">
              <a:avLst>
                <a:gd name="adj1" fmla="val 2685580"/>
                <a:gd name="adj2" fmla="val 541286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33" name="饼形 32"/>
            <p:cNvSpPr/>
            <p:nvPr/>
          </p:nvSpPr>
          <p:spPr>
            <a:xfrm rot="10800000" flipH="1" flipV="1">
              <a:off x="5019844" y="2312976"/>
              <a:ext cx="2769839" cy="2770179"/>
            </a:xfrm>
            <a:prstGeom prst="pie">
              <a:avLst>
                <a:gd name="adj1" fmla="val 2668053"/>
                <a:gd name="adj2" fmla="val 5410607"/>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34" name="饼形 33"/>
            <p:cNvSpPr/>
            <p:nvPr/>
          </p:nvSpPr>
          <p:spPr>
            <a:xfrm rot="10800000" flipH="1" flipV="1">
              <a:off x="5280311" y="2573325"/>
              <a:ext cx="2258435" cy="2259006"/>
            </a:xfrm>
            <a:prstGeom prst="pie">
              <a:avLst>
                <a:gd name="adj1" fmla="val 2668053"/>
                <a:gd name="adj2" fmla="val 5428353"/>
              </a:avLst>
            </a:prstGeom>
            <a:solidFill>
              <a:schemeClr val="bg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35" name="饼形 34"/>
            <p:cNvSpPr/>
            <p:nvPr/>
          </p:nvSpPr>
          <p:spPr>
            <a:xfrm rot="10800000" flipH="1" flipV="1">
              <a:off x="5526483" y="2825736"/>
              <a:ext cx="1769268" cy="1770058"/>
            </a:xfrm>
            <a:prstGeom prst="pie">
              <a:avLst>
                <a:gd name="adj1" fmla="val 2668053"/>
                <a:gd name="adj2" fmla="val 5446848"/>
              </a:avLst>
            </a:prstGeom>
            <a:solidFill>
              <a:schemeClr val="bg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36" name="饼形 35"/>
            <p:cNvSpPr/>
            <p:nvPr/>
          </p:nvSpPr>
          <p:spPr>
            <a:xfrm rot="10800000" flipH="1" flipV="1">
              <a:off x="5680540" y="2970199"/>
              <a:ext cx="1457977" cy="1458908"/>
            </a:xfrm>
            <a:prstGeom prst="pie">
              <a:avLst>
                <a:gd name="adj1" fmla="val 2694295"/>
                <a:gd name="adj2" fmla="val 5447314"/>
              </a:avLst>
            </a:prstGeom>
            <a:solidFill>
              <a:schemeClr val="bg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grpSp>
      <p:grpSp>
        <p:nvGrpSpPr>
          <p:cNvPr id="37898" name="组合 37"/>
          <p:cNvGrpSpPr>
            <a:grpSpLocks/>
          </p:cNvGrpSpPr>
          <p:nvPr/>
        </p:nvGrpSpPr>
        <p:grpSpPr bwMode="auto">
          <a:xfrm rot="-5400000">
            <a:off x="5622131" y="5096670"/>
            <a:ext cx="3521075" cy="3522662"/>
            <a:chOff x="4643438" y="1928802"/>
            <a:chExt cx="3522652" cy="3522652"/>
          </a:xfrm>
        </p:grpSpPr>
        <p:sp>
          <p:nvSpPr>
            <p:cNvPr id="39" name="饼形 38"/>
            <p:cNvSpPr/>
            <p:nvPr/>
          </p:nvSpPr>
          <p:spPr>
            <a:xfrm rot="10800000" flipH="1" flipV="1">
              <a:off x="4643438" y="1928802"/>
              <a:ext cx="3522652" cy="3522652"/>
            </a:xfrm>
            <a:prstGeom prst="pie">
              <a:avLst>
                <a:gd name="adj1" fmla="val 2685580"/>
                <a:gd name="adj2" fmla="val 541286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40" name="饼形 39"/>
            <p:cNvSpPr/>
            <p:nvPr/>
          </p:nvSpPr>
          <p:spPr>
            <a:xfrm rot="10800000" flipH="1" flipV="1">
              <a:off x="5019846" y="2312977"/>
              <a:ext cx="2769840" cy="2770179"/>
            </a:xfrm>
            <a:prstGeom prst="pie">
              <a:avLst>
                <a:gd name="adj1" fmla="val 2668053"/>
                <a:gd name="adj2" fmla="val 5410607"/>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41" name="饼形 40"/>
            <p:cNvSpPr/>
            <p:nvPr/>
          </p:nvSpPr>
          <p:spPr>
            <a:xfrm rot="10800000" flipH="1" flipV="1">
              <a:off x="5280311" y="2573325"/>
              <a:ext cx="2258436" cy="2259006"/>
            </a:xfrm>
            <a:prstGeom prst="pie">
              <a:avLst>
                <a:gd name="adj1" fmla="val 2668053"/>
                <a:gd name="adj2" fmla="val 5428353"/>
              </a:avLst>
            </a:prstGeom>
            <a:solidFill>
              <a:schemeClr val="bg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42" name="饼形 41"/>
            <p:cNvSpPr/>
            <p:nvPr/>
          </p:nvSpPr>
          <p:spPr>
            <a:xfrm rot="10800000" flipH="1" flipV="1">
              <a:off x="5526484" y="2825737"/>
              <a:ext cx="1769267" cy="1770058"/>
            </a:xfrm>
            <a:prstGeom prst="pie">
              <a:avLst>
                <a:gd name="adj1" fmla="val 2668053"/>
                <a:gd name="adj2" fmla="val 5446848"/>
              </a:avLst>
            </a:prstGeom>
            <a:solidFill>
              <a:schemeClr val="bg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43" name="饼形 42"/>
            <p:cNvSpPr/>
            <p:nvPr/>
          </p:nvSpPr>
          <p:spPr>
            <a:xfrm rot="10800000" flipH="1" flipV="1">
              <a:off x="5680540" y="2970199"/>
              <a:ext cx="1457978" cy="1458908"/>
            </a:xfrm>
            <a:prstGeom prst="pie">
              <a:avLst>
                <a:gd name="adj1" fmla="val 2694295"/>
                <a:gd name="adj2" fmla="val 5447314"/>
              </a:avLst>
            </a:prstGeom>
            <a:solidFill>
              <a:schemeClr val="bg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grpSp>
      <p:grpSp>
        <p:nvGrpSpPr>
          <p:cNvPr id="37899" name="组合 66"/>
          <p:cNvGrpSpPr>
            <a:grpSpLocks/>
          </p:cNvGrpSpPr>
          <p:nvPr/>
        </p:nvGrpSpPr>
        <p:grpSpPr bwMode="auto">
          <a:xfrm>
            <a:off x="5621338" y="-1760538"/>
            <a:ext cx="3522662" cy="3521076"/>
            <a:chOff x="2798748" y="1928802"/>
            <a:chExt cx="3522652" cy="3522652"/>
          </a:xfrm>
        </p:grpSpPr>
        <p:sp>
          <p:nvSpPr>
            <p:cNvPr id="53" name="饼形 52"/>
            <p:cNvSpPr/>
            <p:nvPr/>
          </p:nvSpPr>
          <p:spPr>
            <a:xfrm rot="16200000" flipH="1">
              <a:off x="2798748" y="1928802"/>
              <a:ext cx="3522652" cy="3522652"/>
            </a:xfrm>
            <a:prstGeom prst="pie">
              <a:avLst>
                <a:gd name="adj1" fmla="val 2685580"/>
                <a:gd name="adj2" fmla="val 5412860"/>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54" name="饼形 53"/>
            <p:cNvSpPr/>
            <p:nvPr/>
          </p:nvSpPr>
          <p:spPr>
            <a:xfrm rot="16200000" flipH="1">
              <a:off x="3183092" y="2305038"/>
              <a:ext cx="2769839" cy="2770179"/>
            </a:xfrm>
            <a:prstGeom prst="pie">
              <a:avLst>
                <a:gd name="adj1" fmla="val 2668053"/>
                <a:gd name="adj2" fmla="val 5410607"/>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55" name="饼形 54"/>
            <p:cNvSpPr/>
            <p:nvPr/>
          </p:nvSpPr>
          <p:spPr>
            <a:xfrm rot="16200000" flipH="1">
              <a:off x="3443556" y="2565390"/>
              <a:ext cx="2258435" cy="2259006"/>
            </a:xfrm>
            <a:prstGeom prst="pie">
              <a:avLst>
                <a:gd name="adj1" fmla="val 2668053"/>
                <a:gd name="adj2" fmla="val 5428353"/>
              </a:avLst>
            </a:prstGeom>
            <a:solidFill>
              <a:srgbClr val="F4EE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56" name="饼形 55"/>
            <p:cNvSpPr/>
            <p:nvPr/>
          </p:nvSpPr>
          <p:spPr>
            <a:xfrm rot="16200000" flipH="1">
              <a:off x="3696078" y="2811451"/>
              <a:ext cx="1769268" cy="1770058"/>
            </a:xfrm>
            <a:prstGeom prst="pie">
              <a:avLst>
                <a:gd name="adj1" fmla="val 2668053"/>
                <a:gd name="adj2" fmla="val 5446848"/>
              </a:avLst>
            </a:prstGeom>
            <a:solidFill>
              <a:srgbClr val="BCFE2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57" name="饼形 56"/>
            <p:cNvSpPr/>
            <p:nvPr/>
          </p:nvSpPr>
          <p:spPr>
            <a:xfrm rot="16200000" flipH="1">
              <a:off x="3840610" y="2965439"/>
              <a:ext cx="1457977" cy="1458908"/>
            </a:xfrm>
            <a:prstGeom prst="pie">
              <a:avLst>
                <a:gd name="adj1" fmla="val 2666872"/>
                <a:gd name="adj2" fmla="val 5447314"/>
              </a:avLst>
            </a:prstGeom>
            <a:solidFill>
              <a:schemeClr val="accent3">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grpSp>
      <p:grpSp>
        <p:nvGrpSpPr>
          <p:cNvPr id="37900" name="组合 65"/>
          <p:cNvGrpSpPr>
            <a:grpSpLocks/>
          </p:cNvGrpSpPr>
          <p:nvPr/>
        </p:nvGrpSpPr>
        <p:grpSpPr bwMode="auto">
          <a:xfrm>
            <a:off x="0" y="5097463"/>
            <a:ext cx="3522663" cy="3521075"/>
            <a:chOff x="1357290" y="1285860"/>
            <a:chExt cx="3522652" cy="3522652"/>
          </a:xfrm>
        </p:grpSpPr>
        <p:sp>
          <p:nvSpPr>
            <p:cNvPr id="61" name="饼形 60"/>
            <p:cNvSpPr/>
            <p:nvPr/>
          </p:nvSpPr>
          <p:spPr>
            <a:xfrm rot="16200000" flipV="1">
              <a:off x="1357290" y="1285860"/>
              <a:ext cx="3522652" cy="3522652"/>
            </a:xfrm>
            <a:prstGeom prst="pie">
              <a:avLst>
                <a:gd name="adj1" fmla="val 2685580"/>
                <a:gd name="adj2" fmla="val 541286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62" name="饼形 61"/>
            <p:cNvSpPr/>
            <p:nvPr/>
          </p:nvSpPr>
          <p:spPr>
            <a:xfrm rot="16200000" flipV="1">
              <a:off x="1725759" y="1662096"/>
              <a:ext cx="2769840" cy="2770179"/>
            </a:xfrm>
            <a:prstGeom prst="pie">
              <a:avLst>
                <a:gd name="adj1" fmla="val 2668053"/>
                <a:gd name="adj2" fmla="val 5410607"/>
              </a:avLst>
            </a:prstGeom>
            <a:solidFill>
              <a:srgbClr val="8FCF0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63" name="饼形 62"/>
            <p:cNvSpPr/>
            <p:nvPr/>
          </p:nvSpPr>
          <p:spPr>
            <a:xfrm rot="16200000" flipV="1">
              <a:off x="1976698" y="1912918"/>
              <a:ext cx="2258436" cy="2259006"/>
            </a:xfrm>
            <a:prstGeom prst="pie">
              <a:avLst>
                <a:gd name="adj1" fmla="val 2668053"/>
                <a:gd name="adj2" fmla="val 5428353"/>
              </a:avLst>
            </a:prstGeom>
            <a:solidFill>
              <a:srgbClr val="BCFE2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64" name="饼形 63"/>
            <p:cNvSpPr/>
            <p:nvPr/>
          </p:nvSpPr>
          <p:spPr>
            <a:xfrm rot="16200000" flipV="1">
              <a:off x="2213345" y="2155805"/>
              <a:ext cx="1769267" cy="1770056"/>
            </a:xfrm>
            <a:prstGeom prst="pie">
              <a:avLst>
                <a:gd name="adj1" fmla="val 2668053"/>
                <a:gd name="adj2" fmla="val 5446848"/>
              </a:avLst>
            </a:prstGeom>
            <a:solidFill>
              <a:srgbClr val="E1FF9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65" name="饼形 64"/>
            <p:cNvSpPr/>
            <p:nvPr/>
          </p:nvSpPr>
          <p:spPr>
            <a:xfrm rot="16200000" flipV="1">
              <a:off x="2380102" y="2312967"/>
              <a:ext cx="1457978" cy="1458908"/>
            </a:xfrm>
            <a:prstGeom prst="pie">
              <a:avLst>
                <a:gd name="adj1" fmla="val 2694295"/>
                <a:gd name="adj2" fmla="val 5447314"/>
              </a:avLst>
            </a:prstGeom>
            <a:solidFill>
              <a:srgbClr val="ECFFC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grpSp>
      <p:grpSp>
        <p:nvGrpSpPr>
          <p:cNvPr id="37901" name="组合 106"/>
          <p:cNvGrpSpPr>
            <a:grpSpLocks/>
          </p:cNvGrpSpPr>
          <p:nvPr/>
        </p:nvGrpSpPr>
        <p:grpSpPr bwMode="auto">
          <a:xfrm rot="1361192">
            <a:off x="3829050" y="465138"/>
            <a:ext cx="1330325" cy="1331912"/>
            <a:chOff x="2800338" y="1920900"/>
            <a:chExt cx="3527423" cy="3532151"/>
          </a:xfrm>
        </p:grpSpPr>
        <p:grpSp>
          <p:nvGrpSpPr>
            <p:cNvPr id="37905" name="组合 70"/>
            <p:cNvGrpSpPr>
              <a:grpSpLocks/>
            </p:cNvGrpSpPr>
            <p:nvPr/>
          </p:nvGrpSpPr>
          <p:grpSpPr bwMode="auto">
            <a:xfrm>
              <a:off x="2805109" y="1930399"/>
              <a:ext cx="3522652" cy="3522652"/>
              <a:chOff x="2805109" y="1930399"/>
              <a:chExt cx="3522652" cy="3522652"/>
            </a:xfrm>
          </p:grpSpPr>
          <p:sp>
            <p:nvSpPr>
              <p:cNvPr id="72" name="饼形 71"/>
              <p:cNvSpPr/>
              <p:nvPr/>
            </p:nvSpPr>
            <p:spPr>
              <a:xfrm rot="10800000">
                <a:off x="2802125" y="1929807"/>
                <a:ext cx="3523214" cy="3523731"/>
              </a:xfrm>
              <a:prstGeom prst="pie">
                <a:avLst>
                  <a:gd name="adj1" fmla="val 2685580"/>
                  <a:gd name="adj2" fmla="val 5412860"/>
                </a:avLst>
              </a:prstGeom>
              <a:solidFill>
                <a:srgbClr val="FF820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73" name="饼形 72"/>
              <p:cNvSpPr/>
              <p:nvPr/>
            </p:nvSpPr>
            <p:spPr>
              <a:xfrm rot="10800000">
                <a:off x="3174322" y="2300771"/>
                <a:ext cx="2773950" cy="2770151"/>
              </a:xfrm>
              <a:prstGeom prst="pie">
                <a:avLst>
                  <a:gd name="adj1" fmla="val 2668053"/>
                  <a:gd name="adj2" fmla="val 5410622"/>
                </a:avLst>
              </a:prstGeom>
              <a:solidFill>
                <a:srgbClr val="FF940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74" name="饼形 73"/>
              <p:cNvSpPr/>
              <p:nvPr/>
            </p:nvSpPr>
            <p:spPr>
              <a:xfrm rot="10800000">
                <a:off x="3427031" y="2545763"/>
                <a:ext cx="2260414" cy="2260745"/>
              </a:xfrm>
              <a:prstGeom prst="pie">
                <a:avLst>
                  <a:gd name="adj1" fmla="val 2668053"/>
                  <a:gd name="adj2" fmla="val 5428353"/>
                </a:avLst>
              </a:prstGeom>
              <a:solidFill>
                <a:srgbClr val="FFA62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75" name="饼形 74"/>
              <p:cNvSpPr/>
              <p:nvPr/>
            </p:nvSpPr>
            <p:spPr>
              <a:xfrm rot="10800000">
                <a:off x="3671973" y="2781360"/>
                <a:ext cx="1767920" cy="1772390"/>
              </a:xfrm>
              <a:prstGeom prst="pie">
                <a:avLst>
                  <a:gd name="adj1" fmla="val 2668053"/>
                  <a:gd name="adj2" fmla="val 5446848"/>
                </a:avLst>
              </a:prstGeom>
              <a:solidFill>
                <a:srgbClr val="F6B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76" name="饼形 75"/>
              <p:cNvSpPr/>
              <p:nvPr/>
            </p:nvSpPr>
            <p:spPr>
              <a:xfrm rot="10800000">
                <a:off x="3824657" y="2951217"/>
                <a:ext cx="1460640" cy="1460853"/>
              </a:xfrm>
              <a:prstGeom prst="pie">
                <a:avLst>
                  <a:gd name="adj1" fmla="val 2694295"/>
                  <a:gd name="adj2" fmla="val 5447314"/>
                </a:avLst>
              </a:prstGeom>
              <a:solidFill>
                <a:srgbClr val="FFCA2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grpSp>
        <p:grpSp>
          <p:nvGrpSpPr>
            <p:cNvPr id="37906" name="组合 76"/>
            <p:cNvGrpSpPr>
              <a:grpSpLocks/>
            </p:cNvGrpSpPr>
            <p:nvPr/>
          </p:nvGrpSpPr>
          <p:grpSpPr bwMode="auto">
            <a:xfrm>
              <a:off x="2805100" y="1928802"/>
              <a:ext cx="3522652" cy="3522652"/>
              <a:chOff x="4786314" y="1928802"/>
              <a:chExt cx="3522652" cy="3522652"/>
            </a:xfrm>
          </p:grpSpPr>
          <p:sp>
            <p:nvSpPr>
              <p:cNvPr id="78" name="饼形 77"/>
              <p:cNvSpPr/>
              <p:nvPr/>
            </p:nvSpPr>
            <p:spPr>
              <a:xfrm rot="10800000" flipH="1">
                <a:off x="4783339" y="1929807"/>
                <a:ext cx="3523214" cy="3523731"/>
              </a:xfrm>
              <a:prstGeom prst="pie">
                <a:avLst>
                  <a:gd name="adj1" fmla="val 2685580"/>
                  <a:gd name="adj2" fmla="val 541286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79" name="饼形 78"/>
              <p:cNvSpPr/>
              <p:nvPr/>
            </p:nvSpPr>
            <p:spPr>
              <a:xfrm rot="10800000" flipH="1">
                <a:off x="5155536" y="2300771"/>
                <a:ext cx="2773950" cy="2770151"/>
              </a:xfrm>
              <a:prstGeom prst="pie">
                <a:avLst>
                  <a:gd name="adj1" fmla="val 2668053"/>
                  <a:gd name="adj2" fmla="val 5410622"/>
                </a:avLst>
              </a:prstGeom>
              <a:solidFill>
                <a:srgbClr val="8A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80" name="饼形 79"/>
              <p:cNvSpPr/>
              <p:nvPr/>
            </p:nvSpPr>
            <p:spPr>
              <a:xfrm rot="10800000" flipH="1">
                <a:off x="5417636" y="2546399"/>
                <a:ext cx="2260414" cy="2260747"/>
              </a:xfrm>
              <a:prstGeom prst="pie">
                <a:avLst>
                  <a:gd name="adj1" fmla="val 2668053"/>
                  <a:gd name="adj2" fmla="val 5428353"/>
                </a:avLst>
              </a:prstGeom>
              <a:solidFill>
                <a:srgbClr val="C4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81" name="饼形 80"/>
              <p:cNvSpPr/>
              <p:nvPr/>
            </p:nvSpPr>
            <p:spPr>
              <a:xfrm rot="10800000" flipH="1">
                <a:off x="5662578" y="2781996"/>
                <a:ext cx="1767920" cy="1772393"/>
              </a:xfrm>
              <a:prstGeom prst="pie">
                <a:avLst>
                  <a:gd name="adj1" fmla="val 2668053"/>
                  <a:gd name="adj2" fmla="val 5446848"/>
                </a:avLst>
              </a:prstGeom>
              <a:solidFill>
                <a:srgbClr val="F63B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82" name="饼形 81"/>
              <p:cNvSpPr/>
              <p:nvPr/>
            </p:nvSpPr>
            <p:spPr>
              <a:xfrm rot="10800000" flipH="1">
                <a:off x="5815263" y="2951852"/>
                <a:ext cx="1460640" cy="1460856"/>
              </a:xfrm>
              <a:prstGeom prst="pie">
                <a:avLst>
                  <a:gd name="adj1" fmla="val 2694295"/>
                  <a:gd name="adj2" fmla="val 5447314"/>
                </a:avLst>
              </a:prstGeom>
              <a:solidFill>
                <a:srgbClr val="FE612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grpSp>
        <p:grpSp>
          <p:nvGrpSpPr>
            <p:cNvPr id="37907" name="组合 94"/>
            <p:cNvGrpSpPr>
              <a:grpSpLocks/>
            </p:cNvGrpSpPr>
            <p:nvPr/>
          </p:nvGrpSpPr>
          <p:grpSpPr bwMode="auto">
            <a:xfrm>
              <a:off x="2800338" y="1920900"/>
              <a:ext cx="3522652" cy="3522652"/>
              <a:chOff x="1357290" y="1285860"/>
              <a:chExt cx="3522652" cy="3522652"/>
            </a:xfrm>
          </p:grpSpPr>
          <p:sp>
            <p:nvSpPr>
              <p:cNvPr id="102" name="饼形 101"/>
              <p:cNvSpPr/>
              <p:nvPr/>
            </p:nvSpPr>
            <p:spPr>
              <a:xfrm rot="16200000" flipV="1">
                <a:off x="1355571" y="1287256"/>
                <a:ext cx="3523731" cy="3523214"/>
              </a:xfrm>
              <a:prstGeom prst="pie">
                <a:avLst>
                  <a:gd name="adj1" fmla="val 2685580"/>
                  <a:gd name="adj2" fmla="val 541286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103" name="饼形 102"/>
              <p:cNvSpPr/>
              <p:nvPr/>
            </p:nvSpPr>
            <p:spPr>
              <a:xfrm rot="16200000" flipV="1">
                <a:off x="1722808" y="1662541"/>
                <a:ext cx="2774359" cy="2769742"/>
              </a:xfrm>
              <a:prstGeom prst="pie">
                <a:avLst>
                  <a:gd name="adj1" fmla="val 2668053"/>
                  <a:gd name="adj2" fmla="val 5410607"/>
                </a:avLst>
              </a:prstGeom>
              <a:solidFill>
                <a:srgbClr val="8FCF0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104" name="饼形 103"/>
              <p:cNvSpPr/>
              <p:nvPr/>
            </p:nvSpPr>
            <p:spPr>
              <a:xfrm rot="16200000" flipV="1">
                <a:off x="1970542" y="1911873"/>
                <a:ext cx="2260747" cy="2260411"/>
              </a:xfrm>
              <a:prstGeom prst="pie">
                <a:avLst>
                  <a:gd name="adj1" fmla="val 2668053"/>
                  <a:gd name="adj2" fmla="val 5428353"/>
                </a:avLst>
              </a:prstGeom>
              <a:solidFill>
                <a:srgbClr val="BCFE2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105" name="饼形 104"/>
              <p:cNvSpPr/>
              <p:nvPr/>
            </p:nvSpPr>
            <p:spPr>
              <a:xfrm rot="16200000" flipV="1">
                <a:off x="2212129" y="2155696"/>
                <a:ext cx="1768181" cy="1772131"/>
              </a:xfrm>
              <a:prstGeom prst="pie">
                <a:avLst>
                  <a:gd name="adj1" fmla="val 2668053"/>
                  <a:gd name="adj2" fmla="val 5446848"/>
                </a:avLst>
              </a:prstGeom>
              <a:solidFill>
                <a:srgbClr val="E1FF9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106" name="饼形 105"/>
              <p:cNvSpPr/>
              <p:nvPr/>
            </p:nvSpPr>
            <p:spPr>
              <a:xfrm rot="16200000" flipV="1">
                <a:off x="2375994" y="2314024"/>
                <a:ext cx="1460856" cy="1460638"/>
              </a:xfrm>
              <a:prstGeom prst="pie">
                <a:avLst>
                  <a:gd name="adj1" fmla="val 2694295"/>
                  <a:gd name="adj2" fmla="val 5447314"/>
                </a:avLst>
              </a:prstGeom>
              <a:solidFill>
                <a:srgbClr val="ECFFC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grpSp>
      </p:grpSp>
      <p:pic>
        <p:nvPicPr>
          <p:cNvPr id="37902" name="Picture 4"/>
          <p:cNvPicPr>
            <a:picLocks noChangeAspect="1" noChangeArrowheads="1"/>
          </p:cNvPicPr>
          <p:nvPr/>
        </p:nvPicPr>
        <p:blipFill>
          <a:blip r:embed="rId2"/>
          <a:srcRect/>
          <a:stretch>
            <a:fillRect/>
          </a:stretch>
        </p:blipFill>
        <p:spPr bwMode="auto">
          <a:xfrm>
            <a:off x="1403350" y="1409700"/>
            <a:ext cx="6264275" cy="3619500"/>
          </a:xfrm>
          <a:prstGeom prst="rect">
            <a:avLst/>
          </a:prstGeom>
          <a:noFill/>
          <a:ln w="9525">
            <a:noFill/>
            <a:miter lim="800000"/>
            <a:headEnd/>
            <a:tailEnd/>
          </a:ln>
        </p:spPr>
      </p:pic>
      <p:sp>
        <p:nvSpPr>
          <p:cNvPr id="37903" name="矩形 70"/>
          <p:cNvSpPr>
            <a:spLocks noChangeArrowheads="1"/>
          </p:cNvSpPr>
          <p:nvPr/>
        </p:nvSpPr>
        <p:spPr bwMode="auto">
          <a:xfrm>
            <a:off x="1331913" y="1022350"/>
            <a:ext cx="6553200" cy="461963"/>
          </a:xfrm>
          <a:prstGeom prst="rect">
            <a:avLst/>
          </a:prstGeom>
          <a:noFill/>
          <a:ln w="9525">
            <a:noFill/>
            <a:miter lim="800000"/>
            <a:headEnd/>
            <a:tailEnd/>
          </a:ln>
        </p:spPr>
        <p:txBody>
          <a:bodyPr>
            <a:spAutoFit/>
          </a:bodyPr>
          <a:lstStyle/>
          <a:p>
            <a:pPr>
              <a:buFont typeface="Arial" charset="0"/>
              <a:buChar char="•"/>
            </a:pPr>
            <a:r>
              <a:rPr lang="en-US" altLang="zh-CN" sz="2400">
                <a:latin typeface="Calibri" pitchFamily="34" charset="0"/>
              </a:rPr>
              <a:t>  The positioning of SSL in the usual protocol stack</a:t>
            </a:r>
            <a:endParaRPr lang="zh-CN" altLang="en-US" sz="2400">
              <a:latin typeface="Calibri" pitchFamily="34" charset="0"/>
            </a:endParaRPr>
          </a:p>
        </p:txBody>
      </p:sp>
      <p:sp>
        <p:nvSpPr>
          <p:cNvPr id="37904" name="矩形 76"/>
          <p:cNvSpPr>
            <a:spLocks noChangeArrowheads="1"/>
          </p:cNvSpPr>
          <p:nvPr/>
        </p:nvSpPr>
        <p:spPr bwMode="auto">
          <a:xfrm>
            <a:off x="1116013" y="5013325"/>
            <a:ext cx="7343775" cy="830263"/>
          </a:xfrm>
          <a:prstGeom prst="rect">
            <a:avLst/>
          </a:prstGeom>
          <a:noFill/>
          <a:ln w="9525">
            <a:noFill/>
            <a:miter lim="800000"/>
            <a:headEnd/>
            <a:tailEnd/>
          </a:ln>
        </p:spPr>
        <p:txBody>
          <a:bodyPr>
            <a:spAutoFit/>
          </a:bodyPr>
          <a:lstStyle/>
          <a:p>
            <a:r>
              <a:rPr lang="en-US" altLang="zh-CN" sz="2400">
                <a:cs typeface="Arial" charset="0"/>
                <a:sym typeface="Arial" charset="0"/>
              </a:rPr>
              <a:t>Layers (and protocols) for a home </a:t>
            </a:r>
            <a:r>
              <a:rPr lang="en-US" altLang="zh-CN" sz="2400">
                <a:sym typeface="Arial" charset="0"/>
              </a:rPr>
              <a:t/>
            </a:r>
            <a:br>
              <a:rPr lang="en-US" altLang="zh-CN" sz="2400">
                <a:sym typeface="Arial" charset="0"/>
              </a:rPr>
            </a:br>
            <a:r>
              <a:rPr lang="en-US" altLang="zh-CN" sz="2400">
                <a:cs typeface="Arial" charset="0"/>
                <a:sym typeface="Arial" charset="0"/>
              </a:rPr>
              <a:t>user browsing with SSL.</a:t>
            </a:r>
            <a:endParaRPr lang="en-US" altLang="zh-CN" sz="2400">
              <a:sym typeface="Arial"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lumMod val="75000"/>
                <a:lumOff val="25000"/>
              </a:schemeClr>
            </a:gs>
            <a:gs pos="100000">
              <a:schemeClr val="bg1"/>
            </a:gs>
          </a:gsLst>
          <a:path path="circle">
            <a:fillToRect l="50000" t="50000" r="50000" b="50000"/>
          </a:path>
        </a:gradFill>
        <a:effectLst/>
      </p:bgPr>
    </p:bg>
    <p:spTree>
      <p:nvGrpSpPr>
        <p:cNvPr id="1" name=""/>
        <p:cNvGrpSpPr/>
        <p:nvPr/>
      </p:nvGrpSpPr>
      <p:grpSpPr>
        <a:xfrm>
          <a:off x="0" y="0"/>
          <a:ext cx="0" cy="0"/>
          <a:chOff x="0" y="0"/>
          <a:chExt cx="0" cy="0"/>
        </a:xfrm>
      </p:grpSpPr>
      <p:sp>
        <p:nvSpPr>
          <p:cNvPr id="108" name="圆角矩形 107"/>
          <p:cNvSpPr/>
          <p:nvPr/>
        </p:nvSpPr>
        <p:spPr>
          <a:xfrm>
            <a:off x="611560" y="908720"/>
            <a:ext cx="7920880" cy="5184576"/>
          </a:xfrm>
          <a:prstGeom prst="roundRect">
            <a:avLst/>
          </a:prstGeom>
          <a:noFill/>
          <a:ln>
            <a:gradFill flip="none" rotWithShape="1">
              <a:gsLst>
                <a:gs pos="0">
                  <a:srgbClr val="A603AB"/>
                </a:gs>
                <a:gs pos="21001">
                  <a:srgbClr val="0819FB"/>
                </a:gs>
                <a:gs pos="35001">
                  <a:srgbClr val="1A8D48"/>
                </a:gs>
                <a:gs pos="52000">
                  <a:srgbClr val="FFFF00"/>
                </a:gs>
                <a:gs pos="73000">
                  <a:srgbClr val="EE3F17"/>
                </a:gs>
                <a:gs pos="88000">
                  <a:srgbClr val="E81766"/>
                </a:gs>
                <a:gs pos="100000">
                  <a:srgbClr val="A603AB"/>
                </a:gs>
              </a:gsLst>
              <a:path path="circle">
                <a:fillToRect l="100000" t="100000"/>
              </a:path>
              <a:tileRect r="-100000" b="-100000"/>
            </a:gra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dirty="0"/>
          </a:p>
        </p:txBody>
      </p:sp>
      <p:grpSp>
        <p:nvGrpSpPr>
          <p:cNvPr id="38917" name="组合 50"/>
          <p:cNvGrpSpPr>
            <a:grpSpLocks/>
          </p:cNvGrpSpPr>
          <p:nvPr/>
        </p:nvGrpSpPr>
        <p:grpSpPr bwMode="auto">
          <a:xfrm>
            <a:off x="0" y="-1760538"/>
            <a:ext cx="3522663" cy="3521076"/>
            <a:chOff x="1714480" y="1928802"/>
            <a:chExt cx="3522652" cy="3522652"/>
          </a:xfrm>
        </p:grpSpPr>
        <p:sp>
          <p:nvSpPr>
            <p:cNvPr id="46" name="饼形 45"/>
            <p:cNvSpPr/>
            <p:nvPr/>
          </p:nvSpPr>
          <p:spPr>
            <a:xfrm rot="5400000">
              <a:off x="1714480" y="1928801"/>
              <a:ext cx="3522652" cy="3522652"/>
            </a:xfrm>
            <a:prstGeom prst="pie">
              <a:avLst>
                <a:gd name="adj1" fmla="val 2685580"/>
                <a:gd name="adj2" fmla="val 541286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47" name="饼形 46"/>
            <p:cNvSpPr/>
            <p:nvPr/>
          </p:nvSpPr>
          <p:spPr>
            <a:xfrm rot="5400000">
              <a:off x="2082949" y="2305038"/>
              <a:ext cx="2769839" cy="2770179"/>
            </a:xfrm>
            <a:prstGeom prst="pie">
              <a:avLst>
                <a:gd name="adj1" fmla="val 2668053"/>
                <a:gd name="adj2" fmla="val 5410607"/>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48" name="饼形 47"/>
            <p:cNvSpPr/>
            <p:nvPr/>
          </p:nvSpPr>
          <p:spPr>
            <a:xfrm rot="5400000">
              <a:off x="2333888" y="2565390"/>
              <a:ext cx="2258435" cy="2259006"/>
            </a:xfrm>
            <a:prstGeom prst="pie">
              <a:avLst>
                <a:gd name="adj1" fmla="val 2668053"/>
                <a:gd name="adj2" fmla="val 5428353"/>
              </a:avLst>
            </a:prstGeom>
            <a:solidFill>
              <a:schemeClr val="bg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49" name="饼形 48"/>
            <p:cNvSpPr/>
            <p:nvPr/>
          </p:nvSpPr>
          <p:spPr>
            <a:xfrm rot="5400000">
              <a:off x="2570535" y="2811453"/>
              <a:ext cx="1769268" cy="1770056"/>
            </a:xfrm>
            <a:prstGeom prst="pie">
              <a:avLst>
                <a:gd name="adj1" fmla="val 2668053"/>
                <a:gd name="adj2" fmla="val 5446848"/>
              </a:avLst>
            </a:prstGeom>
            <a:solidFill>
              <a:srgbClr val="D0005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50" name="饼形 49"/>
            <p:cNvSpPr/>
            <p:nvPr/>
          </p:nvSpPr>
          <p:spPr>
            <a:xfrm rot="5400000">
              <a:off x="2737292" y="2965438"/>
              <a:ext cx="1457977" cy="1458908"/>
            </a:xfrm>
            <a:prstGeom prst="pie">
              <a:avLst>
                <a:gd name="adj1" fmla="val 2694295"/>
                <a:gd name="adj2" fmla="val 5447314"/>
              </a:avLst>
            </a:prstGeom>
            <a:solidFill>
              <a:srgbClr val="FF5BA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grpSp>
      <p:grpSp>
        <p:nvGrpSpPr>
          <p:cNvPr id="38918" name="组合 12"/>
          <p:cNvGrpSpPr>
            <a:grpSpLocks/>
          </p:cNvGrpSpPr>
          <p:nvPr/>
        </p:nvGrpSpPr>
        <p:grpSpPr bwMode="auto">
          <a:xfrm>
            <a:off x="7383463" y="0"/>
            <a:ext cx="3521075" cy="3522663"/>
            <a:chOff x="2805109" y="1930399"/>
            <a:chExt cx="3522652" cy="3522652"/>
          </a:xfrm>
        </p:grpSpPr>
        <p:sp>
          <p:nvSpPr>
            <p:cNvPr id="12" name="饼形 11"/>
            <p:cNvSpPr/>
            <p:nvPr/>
          </p:nvSpPr>
          <p:spPr>
            <a:xfrm rot="10800000">
              <a:off x="2805109" y="1930399"/>
              <a:ext cx="3522652" cy="3522652"/>
            </a:xfrm>
            <a:prstGeom prst="pie">
              <a:avLst>
                <a:gd name="adj1" fmla="val 2685580"/>
                <a:gd name="adj2" fmla="val 5412860"/>
              </a:avLst>
            </a:prstGeom>
            <a:solidFill>
              <a:srgbClr val="FF820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10" name="饼形 9"/>
            <p:cNvSpPr/>
            <p:nvPr/>
          </p:nvSpPr>
          <p:spPr>
            <a:xfrm rot="10800000">
              <a:off x="3181515" y="2298698"/>
              <a:ext cx="2769840" cy="2770179"/>
            </a:xfrm>
            <a:prstGeom prst="pie">
              <a:avLst>
                <a:gd name="adj1" fmla="val 2668053"/>
                <a:gd name="adj2" fmla="val 5410622"/>
              </a:avLst>
            </a:prstGeom>
            <a:solidFill>
              <a:srgbClr val="FF940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9" name="饼形 8"/>
            <p:cNvSpPr/>
            <p:nvPr/>
          </p:nvSpPr>
          <p:spPr>
            <a:xfrm rot="10800000">
              <a:off x="3432452" y="2549522"/>
              <a:ext cx="2258436" cy="2259006"/>
            </a:xfrm>
            <a:prstGeom prst="pie">
              <a:avLst>
                <a:gd name="adj1" fmla="val 2668053"/>
                <a:gd name="adj2" fmla="val 5428353"/>
              </a:avLst>
            </a:prstGeom>
            <a:solidFill>
              <a:srgbClr val="FFA62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8" name="饼形 7"/>
            <p:cNvSpPr/>
            <p:nvPr/>
          </p:nvSpPr>
          <p:spPr>
            <a:xfrm rot="10800000">
              <a:off x="3675449" y="2786059"/>
              <a:ext cx="1769267" cy="1770056"/>
            </a:xfrm>
            <a:prstGeom prst="pie">
              <a:avLst>
                <a:gd name="adj1" fmla="val 2668053"/>
                <a:gd name="adj2" fmla="val 5446848"/>
              </a:avLst>
            </a:prstGeom>
            <a:solidFill>
              <a:srgbClr val="F6B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7" name="饼形 6"/>
            <p:cNvSpPr/>
            <p:nvPr/>
          </p:nvSpPr>
          <p:spPr>
            <a:xfrm rot="10800000">
              <a:off x="3832681" y="2952746"/>
              <a:ext cx="1457978" cy="1458908"/>
            </a:xfrm>
            <a:prstGeom prst="pie">
              <a:avLst>
                <a:gd name="adj1" fmla="val 2694295"/>
                <a:gd name="adj2" fmla="val 5447314"/>
              </a:avLst>
            </a:prstGeom>
            <a:solidFill>
              <a:srgbClr val="FFCA2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grpSp>
      <p:grpSp>
        <p:nvGrpSpPr>
          <p:cNvPr id="38919" name="组合 21"/>
          <p:cNvGrpSpPr>
            <a:grpSpLocks/>
          </p:cNvGrpSpPr>
          <p:nvPr/>
        </p:nvGrpSpPr>
        <p:grpSpPr bwMode="auto">
          <a:xfrm>
            <a:off x="-1760538" y="0"/>
            <a:ext cx="3521076" cy="3522663"/>
            <a:chOff x="4786314" y="1928802"/>
            <a:chExt cx="3522652" cy="3522652"/>
          </a:xfrm>
        </p:grpSpPr>
        <p:sp>
          <p:nvSpPr>
            <p:cNvPr id="17" name="饼形 16"/>
            <p:cNvSpPr/>
            <p:nvPr/>
          </p:nvSpPr>
          <p:spPr>
            <a:xfrm rot="10800000" flipH="1">
              <a:off x="4786314" y="1928802"/>
              <a:ext cx="3522652" cy="3522652"/>
            </a:xfrm>
            <a:prstGeom prst="pie">
              <a:avLst>
                <a:gd name="adj1" fmla="val 2685580"/>
                <a:gd name="adj2" fmla="val 541286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18" name="饼形 17"/>
            <p:cNvSpPr/>
            <p:nvPr/>
          </p:nvSpPr>
          <p:spPr>
            <a:xfrm rot="10800000" flipH="1">
              <a:off x="5162720" y="2297101"/>
              <a:ext cx="2769839" cy="2770179"/>
            </a:xfrm>
            <a:prstGeom prst="pie">
              <a:avLst>
                <a:gd name="adj1" fmla="val 2668053"/>
                <a:gd name="adj2" fmla="val 5410622"/>
              </a:avLst>
            </a:prstGeom>
            <a:solidFill>
              <a:srgbClr val="8A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19" name="饼形 18"/>
            <p:cNvSpPr/>
            <p:nvPr/>
          </p:nvSpPr>
          <p:spPr>
            <a:xfrm rot="10800000" flipH="1">
              <a:off x="5423187" y="2547925"/>
              <a:ext cx="2258435" cy="2259006"/>
            </a:xfrm>
            <a:prstGeom prst="pie">
              <a:avLst>
                <a:gd name="adj1" fmla="val 2668053"/>
                <a:gd name="adj2" fmla="val 5428353"/>
              </a:avLst>
            </a:prstGeom>
            <a:solidFill>
              <a:srgbClr val="C4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20" name="饼形 19"/>
            <p:cNvSpPr/>
            <p:nvPr/>
          </p:nvSpPr>
          <p:spPr>
            <a:xfrm rot="10800000" flipH="1">
              <a:off x="5669359" y="2784462"/>
              <a:ext cx="1769268" cy="1770056"/>
            </a:xfrm>
            <a:prstGeom prst="pie">
              <a:avLst>
                <a:gd name="adj1" fmla="val 2668053"/>
                <a:gd name="adj2" fmla="val 5446848"/>
              </a:avLst>
            </a:prstGeom>
            <a:solidFill>
              <a:srgbClr val="F63B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21" name="饼形 20"/>
            <p:cNvSpPr/>
            <p:nvPr/>
          </p:nvSpPr>
          <p:spPr>
            <a:xfrm rot="10800000" flipH="1">
              <a:off x="5823416" y="2951149"/>
              <a:ext cx="1457977" cy="1458908"/>
            </a:xfrm>
            <a:prstGeom prst="pie">
              <a:avLst>
                <a:gd name="adj1" fmla="val 2694295"/>
                <a:gd name="adj2" fmla="val 5447314"/>
              </a:avLst>
            </a:prstGeom>
            <a:solidFill>
              <a:srgbClr val="FE612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grpSp>
      <p:grpSp>
        <p:nvGrpSpPr>
          <p:cNvPr id="38920" name="组合 29"/>
          <p:cNvGrpSpPr>
            <a:grpSpLocks/>
          </p:cNvGrpSpPr>
          <p:nvPr/>
        </p:nvGrpSpPr>
        <p:grpSpPr bwMode="auto">
          <a:xfrm>
            <a:off x="7383463" y="3335338"/>
            <a:ext cx="3521075" cy="3522662"/>
            <a:chOff x="1549414" y="1928802"/>
            <a:chExt cx="3522652" cy="3522652"/>
          </a:xfrm>
        </p:grpSpPr>
        <p:sp>
          <p:nvSpPr>
            <p:cNvPr id="25" name="饼形 24"/>
            <p:cNvSpPr/>
            <p:nvPr/>
          </p:nvSpPr>
          <p:spPr>
            <a:xfrm rot="10800000" flipV="1">
              <a:off x="1549414" y="1928802"/>
              <a:ext cx="3522652" cy="3522652"/>
            </a:xfrm>
            <a:prstGeom prst="pie">
              <a:avLst>
                <a:gd name="adj1" fmla="val 2685580"/>
                <a:gd name="adj2" fmla="val 5412860"/>
              </a:avLst>
            </a:prstGeom>
            <a:solidFill>
              <a:srgbClr val="017C9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26" name="饼形 25"/>
            <p:cNvSpPr/>
            <p:nvPr/>
          </p:nvSpPr>
          <p:spPr>
            <a:xfrm rot="10800000" flipV="1">
              <a:off x="1925820" y="2312976"/>
              <a:ext cx="2769840" cy="2770179"/>
            </a:xfrm>
            <a:prstGeom prst="pie">
              <a:avLst>
                <a:gd name="adj1" fmla="val 2668053"/>
                <a:gd name="adj2" fmla="val 5410622"/>
              </a:avLst>
            </a:prstGeom>
            <a:solidFill>
              <a:srgbClr val="0098A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27" name="饼形 26"/>
            <p:cNvSpPr/>
            <p:nvPr/>
          </p:nvSpPr>
          <p:spPr>
            <a:xfrm rot="10800000" flipV="1">
              <a:off x="2176757" y="2573325"/>
              <a:ext cx="2258436" cy="2259006"/>
            </a:xfrm>
            <a:prstGeom prst="pie">
              <a:avLst>
                <a:gd name="adj1" fmla="val 2668053"/>
                <a:gd name="adj2" fmla="val 5428353"/>
              </a:avLst>
            </a:prstGeom>
            <a:solidFill>
              <a:srgbClr val="00C4D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28" name="饼形 27"/>
            <p:cNvSpPr/>
            <p:nvPr/>
          </p:nvSpPr>
          <p:spPr>
            <a:xfrm rot="10800000" flipV="1">
              <a:off x="2419754" y="2825736"/>
              <a:ext cx="1769267" cy="1770058"/>
            </a:xfrm>
            <a:prstGeom prst="pie">
              <a:avLst>
                <a:gd name="adj1" fmla="val 2668053"/>
                <a:gd name="adj2" fmla="val 5446848"/>
              </a:avLst>
            </a:prstGeom>
            <a:solidFill>
              <a:srgbClr val="71FFD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29" name="饼形 28"/>
            <p:cNvSpPr/>
            <p:nvPr/>
          </p:nvSpPr>
          <p:spPr>
            <a:xfrm rot="10800000" flipV="1">
              <a:off x="2576986" y="2970199"/>
              <a:ext cx="1457978" cy="1458908"/>
            </a:xfrm>
            <a:prstGeom prst="pie">
              <a:avLst>
                <a:gd name="adj1" fmla="val 2694295"/>
                <a:gd name="adj2" fmla="val 5447314"/>
              </a:avLst>
            </a:prstGeom>
            <a:solidFill>
              <a:srgbClr val="A7FFE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grpSp>
      <p:grpSp>
        <p:nvGrpSpPr>
          <p:cNvPr id="38921" name="组合 36"/>
          <p:cNvGrpSpPr>
            <a:grpSpLocks/>
          </p:cNvGrpSpPr>
          <p:nvPr/>
        </p:nvGrpSpPr>
        <p:grpSpPr bwMode="auto">
          <a:xfrm>
            <a:off x="-1760538" y="3335338"/>
            <a:ext cx="3521076" cy="3522662"/>
            <a:chOff x="4643438" y="1928802"/>
            <a:chExt cx="3522652" cy="3522652"/>
          </a:xfrm>
        </p:grpSpPr>
        <p:sp>
          <p:nvSpPr>
            <p:cNvPr id="32" name="饼形 31"/>
            <p:cNvSpPr/>
            <p:nvPr/>
          </p:nvSpPr>
          <p:spPr>
            <a:xfrm rot="10800000" flipH="1" flipV="1">
              <a:off x="4643438" y="1928802"/>
              <a:ext cx="3522652" cy="3522652"/>
            </a:xfrm>
            <a:prstGeom prst="pie">
              <a:avLst>
                <a:gd name="adj1" fmla="val 2685580"/>
                <a:gd name="adj2" fmla="val 541286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33" name="饼形 32"/>
            <p:cNvSpPr/>
            <p:nvPr/>
          </p:nvSpPr>
          <p:spPr>
            <a:xfrm rot="10800000" flipH="1" flipV="1">
              <a:off x="5019844" y="2312976"/>
              <a:ext cx="2769839" cy="2770179"/>
            </a:xfrm>
            <a:prstGeom prst="pie">
              <a:avLst>
                <a:gd name="adj1" fmla="val 2668053"/>
                <a:gd name="adj2" fmla="val 5410607"/>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34" name="饼形 33"/>
            <p:cNvSpPr/>
            <p:nvPr/>
          </p:nvSpPr>
          <p:spPr>
            <a:xfrm rot="10800000" flipH="1" flipV="1">
              <a:off x="5280311" y="2573325"/>
              <a:ext cx="2258435" cy="2259006"/>
            </a:xfrm>
            <a:prstGeom prst="pie">
              <a:avLst>
                <a:gd name="adj1" fmla="val 2668053"/>
                <a:gd name="adj2" fmla="val 5428353"/>
              </a:avLst>
            </a:prstGeom>
            <a:solidFill>
              <a:schemeClr val="bg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35" name="饼形 34"/>
            <p:cNvSpPr/>
            <p:nvPr/>
          </p:nvSpPr>
          <p:spPr>
            <a:xfrm rot="10800000" flipH="1" flipV="1">
              <a:off x="5526483" y="2825736"/>
              <a:ext cx="1769268" cy="1770058"/>
            </a:xfrm>
            <a:prstGeom prst="pie">
              <a:avLst>
                <a:gd name="adj1" fmla="val 2668053"/>
                <a:gd name="adj2" fmla="val 5446848"/>
              </a:avLst>
            </a:prstGeom>
            <a:solidFill>
              <a:schemeClr val="bg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36" name="饼形 35"/>
            <p:cNvSpPr/>
            <p:nvPr/>
          </p:nvSpPr>
          <p:spPr>
            <a:xfrm rot="10800000" flipH="1" flipV="1">
              <a:off x="5680540" y="2970199"/>
              <a:ext cx="1457977" cy="1458908"/>
            </a:xfrm>
            <a:prstGeom prst="pie">
              <a:avLst>
                <a:gd name="adj1" fmla="val 2694295"/>
                <a:gd name="adj2" fmla="val 5447314"/>
              </a:avLst>
            </a:prstGeom>
            <a:solidFill>
              <a:schemeClr val="bg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grpSp>
      <p:grpSp>
        <p:nvGrpSpPr>
          <p:cNvPr id="38922" name="组合 37"/>
          <p:cNvGrpSpPr>
            <a:grpSpLocks/>
          </p:cNvGrpSpPr>
          <p:nvPr/>
        </p:nvGrpSpPr>
        <p:grpSpPr bwMode="auto">
          <a:xfrm rot="-5400000">
            <a:off x="5622131" y="5096670"/>
            <a:ext cx="3521075" cy="3522662"/>
            <a:chOff x="4643438" y="1928802"/>
            <a:chExt cx="3522652" cy="3522652"/>
          </a:xfrm>
        </p:grpSpPr>
        <p:sp>
          <p:nvSpPr>
            <p:cNvPr id="39" name="饼形 38"/>
            <p:cNvSpPr/>
            <p:nvPr/>
          </p:nvSpPr>
          <p:spPr>
            <a:xfrm rot="10800000" flipH="1" flipV="1">
              <a:off x="4643438" y="1928802"/>
              <a:ext cx="3522652" cy="3522652"/>
            </a:xfrm>
            <a:prstGeom prst="pie">
              <a:avLst>
                <a:gd name="adj1" fmla="val 2685580"/>
                <a:gd name="adj2" fmla="val 541286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40" name="饼形 39"/>
            <p:cNvSpPr/>
            <p:nvPr/>
          </p:nvSpPr>
          <p:spPr>
            <a:xfrm rot="10800000" flipH="1" flipV="1">
              <a:off x="5019846" y="2312977"/>
              <a:ext cx="2769840" cy="2770179"/>
            </a:xfrm>
            <a:prstGeom prst="pie">
              <a:avLst>
                <a:gd name="adj1" fmla="val 2668053"/>
                <a:gd name="adj2" fmla="val 5410607"/>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41" name="饼形 40"/>
            <p:cNvSpPr/>
            <p:nvPr/>
          </p:nvSpPr>
          <p:spPr>
            <a:xfrm rot="10800000" flipH="1" flipV="1">
              <a:off x="5280311" y="2573325"/>
              <a:ext cx="2258436" cy="2259006"/>
            </a:xfrm>
            <a:prstGeom prst="pie">
              <a:avLst>
                <a:gd name="adj1" fmla="val 2668053"/>
                <a:gd name="adj2" fmla="val 5428353"/>
              </a:avLst>
            </a:prstGeom>
            <a:solidFill>
              <a:schemeClr val="bg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42" name="饼形 41"/>
            <p:cNvSpPr/>
            <p:nvPr/>
          </p:nvSpPr>
          <p:spPr>
            <a:xfrm rot="10800000" flipH="1" flipV="1">
              <a:off x="5526484" y="2825737"/>
              <a:ext cx="1769267" cy="1770058"/>
            </a:xfrm>
            <a:prstGeom prst="pie">
              <a:avLst>
                <a:gd name="adj1" fmla="val 2668053"/>
                <a:gd name="adj2" fmla="val 5446848"/>
              </a:avLst>
            </a:prstGeom>
            <a:solidFill>
              <a:schemeClr val="bg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43" name="饼形 42"/>
            <p:cNvSpPr/>
            <p:nvPr/>
          </p:nvSpPr>
          <p:spPr>
            <a:xfrm rot="10800000" flipH="1" flipV="1">
              <a:off x="5680540" y="2970199"/>
              <a:ext cx="1457978" cy="1458908"/>
            </a:xfrm>
            <a:prstGeom prst="pie">
              <a:avLst>
                <a:gd name="adj1" fmla="val 2694295"/>
                <a:gd name="adj2" fmla="val 5447314"/>
              </a:avLst>
            </a:prstGeom>
            <a:solidFill>
              <a:schemeClr val="bg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grpSp>
      <p:grpSp>
        <p:nvGrpSpPr>
          <p:cNvPr id="38923" name="组合 66"/>
          <p:cNvGrpSpPr>
            <a:grpSpLocks/>
          </p:cNvGrpSpPr>
          <p:nvPr/>
        </p:nvGrpSpPr>
        <p:grpSpPr bwMode="auto">
          <a:xfrm>
            <a:off x="5621338" y="-1760538"/>
            <a:ext cx="3522662" cy="3521076"/>
            <a:chOff x="2798748" y="1928802"/>
            <a:chExt cx="3522652" cy="3522652"/>
          </a:xfrm>
        </p:grpSpPr>
        <p:sp>
          <p:nvSpPr>
            <p:cNvPr id="53" name="饼形 52"/>
            <p:cNvSpPr/>
            <p:nvPr/>
          </p:nvSpPr>
          <p:spPr>
            <a:xfrm rot="16200000" flipH="1">
              <a:off x="2798748" y="1928802"/>
              <a:ext cx="3522652" cy="3522652"/>
            </a:xfrm>
            <a:prstGeom prst="pie">
              <a:avLst>
                <a:gd name="adj1" fmla="val 2685580"/>
                <a:gd name="adj2" fmla="val 5412860"/>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54" name="饼形 53"/>
            <p:cNvSpPr/>
            <p:nvPr/>
          </p:nvSpPr>
          <p:spPr>
            <a:xfrm rot="16200000" flipH="1">
              <a:off x="3183092" y="2305038"/>
              <a:ext cx="2769839" cy="2770179"/>
            </a:xfrm>
            <a:prstGeom prst="pie">
              <a:avLst>
                <a:gd name="adj1" fmla="val 2668053"/>
                <a:gd name="adj2" fmla="val 5410607"/>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55" name="饼形 54"/>
            <p:cNvSpPr/>
            <p:nvPr/>
          </p:nvSpPr>
          <p:spPr>
            <a:xfrm rot="16200000" flipH="1">
              <a:off x="3443556" y="2565390"/>
              <a:ext cx="2258435" cy="2259006"/>
            </a:xfrm>
            <a:prstGeom prst="pie">
              <a:avLst>
                <a:gd name="adj1" fmla="val 2668053"/>
                <a:gd name="adj2" fmla="val 5428353"/>
              </a:avLst>
            </a:prstGeom>
            <a:solidFill>
              <a:srgbClr val="F4EE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56" name="饼形 55"/>
            <p:cNvSpPr/>
            <p:nvPr/>
          </p:nvSpPr>
          <p:spPr>
            <a:xfrm rot="16200000" flipH="1">
              <a:off x="3696078" y="2811451"/>
              <a:ext cx="1769268" cy="1770058"/>
            </a:xfrm>
            <a:prstGeom prst="pie">
              <a:avLst>
                <a:gd name="adj1" fmla="val 2668053"/>
                <a:gd name="adj2" fmla="val 5446848"/>
              </a:avLst>
            </a:prstGeom>
            <a:solidFill>
              <a:srgbClr val="BCFE2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57" name="饼形 56"/>
            <p:cNvSpPr/>
            <p:nvPr/>
          </p:nvSpPr>
          <p:spPr>
            <a:xfrm rot="16200000" flipH="1">
              <a:off x="3840610" y="2965439"/>
              <a:ext cx="1457977" cy="1458908"/>
            </a:xfrm>
            <a:prstGeom prst="pie">
              <a:avLst>
                <a:gd name="adj1" fmla="val 2666872"/>
                <a:gd name="adj2" fmla="val 5447314"/>
              </a:avLst>
            </a:prstGeom>
            <a:solidFill>
              <a:schemeClr val="accent3">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grpSp>
      <p:grpSp>
        <p:nvGrpSpPr>
          <p:cNvPr id="38924" name="组合 65"/>
          <p:cNvGrpSpPr>
            <a:grpSpLocks/>
          </p:cNvGrpSpPr>
          <p:nvPr/>
        </p:nvGrpSpPr>
        <p:grpSpPr bwMode="auto">
          <a:xfrm>
            <a:off x="0" y="5097463"/>
            <a:ext cx="3522663" cy="3521075"/>
            <a:chOff x="1357290" y="1285860"/>
            <a:chExt cx="3522652" cy="3522652"/>
          </a:xfrm>
        </p:grpSpPr>
        <p:sp>
          <p:nvSpPr>
            <p:cNvPr id="61" name="饼形 60"/>
            <p:cNvSpPr/>
            <p:nvPr/>
          </p:nvSpPr>
          <p:spPr>
            <a:xfrm rot="16200000" flipV="1">
              <a:off x="1357290" y="1285860"/>
              <a:ext cx="3522652" cy="3522652"/>
            </a:xfrm>
            <a:prstGeom prst="pie">
              <a:avLst>
                <a:gd name="adj1" fmla="val 2685580"/>
                <a:gd name="adj2" fmla="val 541286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62" name="饼形 61"/>
            <p:cNvSpPr/>
            <p:nvPr/>
          </p:nvSpPr>
          <p:spPr>
            <a:xfrm rot="16200000" flipV="1">
              <a:off x="1725759" y="1662096"/>
              <a:ext cx="2769840" cy="2770179"/>
            </a:xfrm>
            <a:prstGeom prst="pie">
              <a:avLst>
                <a:gd name="adj1" fmla="val 2668053"/>
                <a:gd name="adj2" fmla="val 5410607"/>
              </a:avLst>
            </a:prstGeom>
            <a:solidFill>
              <a:srgbClr val="8FCF0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63" name="饼形 62"/>
            <p:cNvSpPr/>
            <p:nvPr/>
          </p:nvSpPr>
          <p:spPr>
            <a:xfrm rot="16200000" flipV="1">
              <a:off x="1976698" y="1912918"/>
              <a:ext cx="2258436" cy="2259006"/>
            </a:xfrm>
            <a:prstGeom prst="pie">
              <a:avLst>
                <a:gd name="adj1" fmla="val 2668053"/>
                <a:gd name="adj2" fmla="val 5428353"/>
              </a:avLst>
            </a:prstGeom>
            <a:solidFill>
              <a:srgbClr val="BCFE2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64" name="饼形 63"/>
            <p:cNvSpPr/>
            <p:nvPr/>
          </p:nvSpPr>
          <p:spPr>
            <a:xfrm rot="16200000" flipV="1">
              <a:off x="2213345" y="2155805"/>
              <a:ext cx="1769267" cy="1770056"/>
            </a:xfrm>
            <a:prstGeom prst="pie">
              <a:avLst>
                <a:gd name="adj1" fmla="val 2668053"/>
                <a:gd name="adj2" fmla="val 5446848"/>
              </a:avLst>
            </a:prstGeom>
            <a:solidFill>
              <a:srgbClr val="E1FF9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65" name="饼形 64"/>
            <p:cNvSpPr/>
            <p:nvPr/>
          </p:nvSpPr>
          <p:spPr>
            <a:xfrm rot="16200000" flipV="1">
              <a:off x="2380102" y="2312967"/>
              <a:ext cx="1457978" cy="1458908"/>
            </a:xfrm>
            <a:prstGeom prst="pie">
              <a:avLst>
                <a:gd name="adj1" fmla="val 2694295"/>
                <a:gd name="adj2" fmla="val 5447314"/>
              </a:avLst>
            </a:prstGeom>
            <a:solidFill>
              <a:srgbClr val="ECFFC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grpSp>
      <p:grpSp>
        <p:nvGrpSpPr>
          <p:cNvPr id="38925" name="组合 106"/>
          <p:cNvGrpSpPr>
            <a:grpSpLocks/>
          </p:cNvGrpSpPr>
          <p:nvPr/>
        </p:nvGrpSpPr>
        <p:grpSpPr bwMode="auto">
          <a:xfrm rot="1361192">
            <a:off x="3829050" y="465138"/>
            <a:ext cx="1330325" cy="1331912"/>
            <a:chOff x="2800338" y="1920900"/>
            <a:chExt cx="3527423" cy="3532151"/>
          </a:xfrm>
        </p:grpSpPr>
        <p:grpSp>
          <p:nvGrpSpPr>
            <p:cNvPr id="38928" name="组合 70"/>
            <p:cNvGrpSpPr>
              <a:grpSpLocks/>
            </p:cNvGrpSpPr>
            <p:nvPr/>
          </p:nvGrpSpPr>
          <p:grpSpPr bwMode="auto">
            <a:xfrm>
              <a:off x="2805109" y="1930399"/>
              <a:ext cx="3522652" cy="3522652"/>
              <a:chOff x="2805109" y="1930399"/>
              <a:chExt cx="3522652" cy="3522652"/>
            </a:xfrm>
          </p:grpSpPr>
          <p:sp>
            <p:nvSpPr>
              <p:cNvPr id="72" name="饼形 71"/>
              <p:cNvSpPr/>
              <p:nvPr/>
            </p:nvSpPr>
            <p:spPr>
              <a:xfrm rot="10800000">
                <a:off x="2802125" y="1929807"/>
                <a:ext cx="3523214" cy="3523731"/>
              </a:xfrm>
              <a:prstGeom prst="pie">
                <a:avLst>
                  <a:gd name="adj1" fmla="val 2685580"/>
                  <a:gd name="adj2" fmla="val 5412860"/>
                </a:avLst>
              </a:prstGeom>
              <a:solidFill>
                <a:srgbClr val="FF820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73" name="饼形 72"/>
              <p:cNvSpPr/>
              <p:nvPr/>
            </p:nvSpPr>
            <p:spPr>
              <a:xfrm rot="10800000">
                <a:off x="3174322" y="2300771"/>
                <a:ext cx="2773950" cy="2770151"/>
              </a:xfrm>
              <a:prstGeom prst="pie">
                <a:avLst>
                  <a:gd name="adj1" fmla="val 2668053"/>
                  <a:gd name="adj2" fmla="val 5410622"/>
                </a:avLst>
              </a:prstGeom>
              <a:solidFill>
                <a:srgbClr val="FF940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74" name="饼形 73"/>
              <p:cNvSpPr/>
              <p:nvPr/>
            </p:nvSpPr>
            <p:spPr>
              <a:xfrm rot="10800000">
                <a:off x="3427031" y="2545763"/>
                <a:ext cx="2260414" cy="2260745"/>
              </a:xfrm>
              <a:prstGeom prst="pie">
                <a:avLst>
                  <a:gd name="adj1" fmla="val 2668053"/>
                  <a:gd name="adj2" fmla="val 5428353"/>
                </a:avLst>
              </a:prstGeom>
              <a:solidFill>
                <a:srgbClr val="FFA62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75" name="饼形 74"/>
              <p:cNvSpPr/>
              <p:nvPr/>
            </p:nvSpPr>
            <p:spPr>
              <a:xfrm rot="10800000">
                <a:off x="3671973" y="2781360"/>
                <a:ext cx="1767920" cy="1772390"/>
              </a:xfrm>
              <a:prstGeom prst="pie">
                <a:avLst>
                  <a:gd name="adj1" fmla="val 2668053"/>
                  <a:gd name="adj2" fmla="val 5446848"/>
                </a:avLst>
              </a:prstGeom>
              <a:solidFill>
                <a:srgbClr val="F6B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76" name="饼形 75"/>
              <p:cNvSpPr/>
              <p:nvPr/>
            </p:nvSpPr>
            <p:spPr>
              <a:xfrm rot="10800000">
                <a:off x="3824657" y="2951217"/>
                <a:ext cx="1460640" cy="1460853"/>
              </a:xfrm>
              <a:prstGeom prst="pie">
                <a:avLst>
                  <a:gd name="adj1" fmla="val 2694295"/>
                  <a:gd name="adj2" fmla="val 5447314"/>
                </a:avLst>
              </a:prstGeom>
              <a:solidFill>
                <a:srgbClr val="FFCA2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grpSp>
        <p:grpSp>
          <p:nvGrpSpPr>
            <p:cNvPr id="38929" name="组合 76"/>
            <p:cNvGrpSpPr>
              <a:grpSpLocks/>
            </p:cNvGrpSpPr>
            <p:nvPr/>
          </p:nvGrpSpPr>
          <p:grpSpPr bwMode="auto">
            <a:xfrm>
              <a:off x="2805100" y="1928802"/>
              <a:ext cx="3522652" cy="3522652"/>
              <a:chOff x="4786314" y="1928802"/>
              <a:chExt cx="3522652" cy="3522652"/>
            </a:xfrm>
          </p:grpSpPr>
          <p:sp>
            <p:nvSpPr>
              <p:cNvPr id="78" name="饼形 77"/>
              <p:cNvSpPr/>
              <p:nvPr/>
            </p:nvSpPr>
            <p:spPr>
              <a:xfrm rot="10800000" flipH="1">
                <a:off x="4783339" y="1929807"/>
                <a:ext cx="3523214" cy="3523731"/>
              </a:xfrm>
              <a:prstGeom prst="pie">
                <a:avLst>
                  <a:gd name="adj1" fmla="val 2685580"/>
                  <a:gd name="adj2" fmla="val 541286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79" name="饼形 78"/>
              <p:cNvSpPr/>
              <p:nvPr/>
            </p:nvSpPr>
            <p:spPr>
              <a:xfrm rot="10800000" flipH="1">
                <a:off x="5155536" y="2300771"/>
                <a:ext cx="2773950" cy="2770151"/>
              </a:xfrm>
              <a:prstGeom prst="pie">
                <a:avLst>
                  <a:gd name="adj1" fmla="val 2668053"/>
                  <a:gd name="adj2" fmla="val 5410622"/>
                </a:avLst>
              </a:prstGeom>
              <a:solidFill>
                <a:srgbClr val="8A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80" name="饼形 79"/>
              <p:cNvSpPr/>
              <p:nvPr/>
            </p:nvSpPr>
            <p:spPr>
              <a:xfrm rot="10800000" flipH="1">
                <a:off x="5417636" y="2546399"/>
                <a:ext cx="2260414" cy="2260747"/>
              </a:xfrm>
              <a:prstGeom prst="pie">
                <a:avLst>
                  <a:gd name="adj1" fmla="val 2668053"/>
                  <a:gd name="adj2" fmla="val 5428353"/>
                </a:avLst>
              </a:prstGeom>
              <a:solidFill>
                <a:srgbClr val="C4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81" name="饼形 80"/>
              <p:cNvSpPr/>
              <p:nvPr/>
            </p:nvSpPr>
            <p:spPr>
              <a:xfrm rot="10800000" flipH="1">
                <a:off x="5662578" y="2781996"/>
                <a:ext cx="1767920" cy="1772393"/>
              </a:xfrm>
              <a:prstGeom prst="pie">
                <a:avLst>
                  <a:gd name="adj1" fmla="val 2668053"/>
                  <a:gd name="adj2" fmla="val 5446848"/>
                </a:avLst>
              </a:prstGeom>
              <a:solidFill>
                <a:srgbClr val="F63B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82" name="饼形 81"/>
              <p:cNvSpPr/>
              <p:nvPr/>
            </p:nvSpPr>
            <p:spPr>
              <a:xfrm rot="10800000" flipH="1">
                <a:off x="5815263" y="2951852"/>
                <a:ext cx="1460640" cy="1460856"/>
              </a:xfrm>
              <a:prstGeom prst="pie">
                <a:avLst>
                  <a:gd name="adj1" fmla="val 2694295"/>
                  <a:gd name="adj2" fmla="val 5447314"/>
                </a:avLst>
              </a:prstGeom>
              <a:solidFill>
                <a:srgbClr val="FE612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grpSp>
        <p:grpSp>
          <p:nvGrpSpPr>
            <p:cNvPr id="38930" name="组合 94"/>
            <p:cNvGrpSpPr>
              <a:grpSpLocks/>
            </p:cNvGrpSpPr>
            <p:nvPr/>
          </p:nvGrpSpPr>
          <p:grpSpPr bwMode="auto">
            <a:xfrm>
              <a:off x="2800338" y="1920900"/>
              <a:ext cx="3522652" cy="3522652"/>
              <a:chOff x="1357290" y="1285860"/>
              <a:chExt cx="3522652" cy="3522652"/>
            </a:xfrm>
          </p:grpSpPr>
          <p:sp>
            <p:nvSpPr>
              <p:cNvPr id="102" name="饼形 101"/>
              <p:cNvSpPr/>
              <p:nvPr/>
            </p:nvSpPr>
            <p:spPr>
              <a:xfrm rot="16200000" flipV="1">
                <a:off x="1355571" y="1287256"/>
                <a:ext cx="3523731" cy="3523214"/>
              </a:xfrm>
              <a:prstGeom prst="pie">
                <a:avLst>
                  <a:gd name="adj1" fmla="val 2685580"/>
                  <a:gd name="adj2" fmla="val 541286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103" name="饼形 102"/>
              <p:cNvSpPr/>
              <p:nvPr/>
            </p:nvSpPr>
            <p:spPr>
              <a:xfrm rot="16200000" flipV="1">
                <a:off x="1722808" y="1662541"/>
                <a:ext cx="2774359" cy="2769742"/>
              </a:xfrm>
              <a:prstGeom prst="pie">
                <a:avLst>
                  <a:gd name="adj1" fmla="val 2668053"/>
                  <a:gd name="adj2" fmla="val 5410607"/>
                </a:avLst>
              </a:prstGeom>
              <a:solidFill>
                <a:srgbClr val="8FCF0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104" name="饼形 103"/>
              <p:cNvSpPr/>
              <p:nvPr/>
            </p:nvSpPr>
            <p:spPr>
              <a:xfrm rot="16200000" flipV="1">
                <a:off x="1970542" y="1911873"/>
                <a:ext cx="2260747" cy="2260411"/>
              </a:xfrm>
              <a:prstGeom prst="pie">
                <a:avLst>
                  <a:gd name="adj1" fmla="val 2668053"/>
                  <a:gd name="adj2" fmla="val 5428353"/>
                </a:avLst>
              </a:prstGeom>
              <a:solidFill>
                <a:srgbClr val="BCFE2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105" name="饼形 104"/>
              <p:cNvSpPr/>
              <p:nvPr/>
            </p:nvSpPr>
            <p:spPr>
              <a:xfrm rot="16200000" flipV="1">
                <a:off x="2212129" y="2155696"/>
                <a:ext cx="1768181" cy="1772131"/>
              </a:xfrm>
              <a:prstGeom prst="pie">
                <a:avLst>
                  <a:gd name="adj1" fmla="val 2668053"/>
                  <a:gd name="adj2" fmla="val 5446848"/>
                </a:avLst>
              </a:prstGeom>
              <a:solidFill>
                <a:srgbClr val="E1FF9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106" name="饼形 105"/>
              <p:cNvSpPr/>
              <p:nvPr/>
            </p:nvSpPr>
            <p:spPr>
              <a:xfrm rot="16200000" flipV="1">
                <a:off x="2375994" y="2314024"/>
                <a:ext cx="1460856" cy="1460638"/>
              </a:xfrm>
              <a:prstGeom prst="pie">
                <a:avLst>
                  <a:gd name="adj1" fmla="val 2694295"/>
                  <a:gd name="adj2" fmla="val 5447314"/>
                </a:avLst>
              </a:prstGeom>
              <a:solidFill>
                <a:srgbClr val="ECFFC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grpSp>
      </p:grpSp>
      <p:sp>
        <p:nvSpPr>
          <p:cNvPr id="38926" name="矩形 69"/>
          <p:cNvSpPr>
            <a:spLocks noChangeArrowheads="1"/>
          </p:cNvSpPr>
          <p:nvPr/>
        </p:nvSpPr>
        <p:spPr bwMode="auto">
          <a:xfrm>
            <a:off x="755650" y="1916113"/>
            <a:ext cx="7632700" cy="1570037"/>
          </a:xfrm>
          <a:prstGeom prst="rect">
            <a:avLst/>
          </a:prstGeom>
          <a:noFill/>
          <a:ln w="9525">
            <a:noFill/>
            <a:miter lim="800000"/>
            <a:headEnd/>
            <a:tailEnd/>
          </a:ln>
        </p:spPr>
        <p:txBody>
          <a:bodyPr>
            <a:spAutoFit/>
          </a:bodyPr>
          <a:lstStyle/>
          <a:p>
            <a:r>
              <a:rPr lang="en-US" altLang="zh-CN" sz="3200">
                <a:latin typeface="Calibri" pitchFamily="34" charset="0"/>
              </a:rPr>
              <a:t>SSL consists of two subprotocols:</a:t>
            </a:r>
          </a:p>
          <a:p>
            <a:pPr>
              <a:buFont typeface="Arial" charset="0"/>
              <a:buChar char="•"/>
            </a:pPr>
            <a:r>
              <a:rPr lang="en-US" altLang="zh-CN" sz="3200">
                <a:latin typeface="Calibri" pitchFamily="34" charset="0"/>
              </a:rPr>
              <a:t>  one for establishing a secure connection </a:t>
            </a:r>
          </a:p>
          <a:p>
            <a:pPr>
              <a:buFont typeface="Arial" charset="0"/>
              <a:buChar char="•"/>
            </a:pPr>
            <a:r>
              <a:rPr lang="en-US" altLang="zh-CN" sz="3200">
                <a:latin typeface="Calibri" pitchFamily="34" charset="0"/>
              </a:rPr>
              <a:t>  and one for using it.</a:t>
            </a:r>
          </a:p>
        </p:txBody>
      </p:sp>
      <p:sp>
        <p:nvSpPr>
          <p:cNvPr id="71" name="矩形 70"/>
          <p:cNvSpPr/>
          <p:nvPr/>
        </p:nvSpPr>
        <p:spPr>
          <a:xfrm>
            <a:off x="2915816" y="1052736"/>
            <a:ext cx="5256584" cy="584775"/>
          </a:xfrm>
          <a:prstGeom prst="rect">
            <a:avLst/>
          </a:prstGeom>
        </p:spPr>
        <p:txBody>
          <a:bodyPr>
            <a:spAutoFit/>
          </a:bodyPr>
          <a:lstStyle/>
          <a:p>
            <a:pPr algn="ctr" fontAlgn="auto">
              <a:spcBef>
                <a:spcPts val="0"/>
              </a:spcBef>
              <a:spcAft>
                <a:spcPts val="0"/>
              </a:spcAft>
              <a:defRPr/>
            </a:pPr>
            <a:r>
              <a:rPr lang="en-US" altLang="zh-CN" sz="3200" b="1" dirty="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latin typeface="+mn-lt"/>
                <a:ea typeface="+mn-ea"/>
                <a:cs typeface="+mn-cs"/>
              </a:rPr>
              <a:t>SSL – The Secure Socket Layer</a:t>
            </a:r>
            <a:endParaRPr lang="zh-CN" altLang="en-US" sz="3200" b="1" dirty="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latin typeface="+mn-lt"/>
              <a:ea typeface="+mn-ea"/>
              <a:cs typeface="+mn-cs"/>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lumMod val="75000"/>
                <a:lumOff val="25000"/>
              </a:schemeClr>
            </a:gs>
            <a:gs pos="100000">
              <a:schemeClr val="bg1"/>
            </a:gs>
          </a:gsLst>
          <a:path path="circle">
            <a:fillToRect l="50000" t="50000" r="50000" b="50000"/>
          </a:path>
        </a:gradFill>
        <a:effectLst/>
      </p:bgPr>
    </p:bg>
    <p:spTree>
      <p:nvGrpSpPr>
        <p:cNvPr id="1" name=""/>
        <p:cNvGrpSpPr/>
        <p:nvPr/>
      </p:nvGrpSpPr>
      <p:grpSpPr>
        <a:xfrm>
          <a:off x="0" y="0"/>
          <a:ext cx="0" cy="0"/>
          <a:chOff x="0" y="0"/>
          <a:chExt cx="0" cy="0"/>
        </a:xfrm>
      </p:grpSpPr>
      <p:sp>
        <p:nvSpPr>
          <p:cNvPr id="108" name="圆角矩形 107"/>
          <p:cNvSpPr/>
          <p:nvPr/>
        </p:nvSpPr>
        <p:spPr>
          <a:xfrm>
            <a:off x="611560" y="908720"/>
            <a:ext cx="7920880" cy="5184576"/>
          </a:xfrm>
          <a:prstGeom prst="roundRect">
            <a:avLst/>
          </a:prstGeom>
          <a:noFill/>
          <a:ln>
            <a:gradFill flip="none" rotWithShape="1">
              <a:gsLst>
                <a:gs pos="0">
                  <a:srgbClr val="A603AB"/>
                </a:gs>
                <a:gs pos="21001">
                  <a:srgbClr val="0819FB"/>
                </a:gs>
                <a:gs pos="35001">
                  <a:srgbClr val="1A8D48"/>
                </a:gs>
                <a:gs pos="52000">
                  <a:srgbClr val="FFFF00"/>
                </a:gs>
                <a:gs pos="73000">
                  <a:srgbClr val="EE3F17"/>
                </a:gs>
                <a:gs pos="88000">
                  <a:srgbClr val="E81766"/>
                </a:gs>
                <a:gs pos="100000">
                  <a:srgbClr val="A603AB"/>
                </a:gs>
              </a:gsLst>
              <a:path path="circle">
                <a:fillToRect l="100000" t="100000"/>
              </a:path>
              <a:tileRect r="-100000" b="-100000"/>
            </a:gra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dirty="0"/>
          </a:p>
        </p:txBody>
      </p:sp>
      <p:grpSp>
        <p:nvGrpSpPr>
          <p:cNvPr id="39941" name="组合 50"/>
          <p:cNvGrpSpPr>
            <a:grpSpLocks/>
          </p:cNvGrpSpPr>
          <p:nvPr/>
        </p:nvGrpSpPr>
        <p:grpSpPr bwMode="auto">
          <a:xfrm>
            <a:off x="0" y="-1760538"/>
            <a:ext cx="3522663" cy="3521076"/>
            <a:chOff x="1714480" y="1928802"/>
            <a:chExt cx="3522652" cy="3522652"/>
          </a:xfrm>
        </p:grpSpPr>
        <p:sp>
          <p:nvSpPr>
            <p:cNvPr id="46" name="饼形 45"/>
            <p:cNvSpPr/>
            <p:nvPr/>
          </p:nvSpPr>
          <p:spPr>
            <a:xfrm rot="5400000">
              <a:off x="1714480" y="1928801"/>
              <a:ext cx="3522652" cy="3522652"/>
            </a:xfrm>
            <a:prstGeom prst="pie">
              <a:avLst>
                <a:gd name="adj1" fmla="val 2685580"/>
                <a:gd name="adj2" fmla="val 541286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47" name="饼形 46"/>
            <p:cNvSpPr/>
            <p:nvPr/>
          </p:nvSpPr>
          <p:spPr>
            <a:xfrm rot="5400000">
              <a:off x="2082949" y="2305038"/>
              <a:ext cx="2769839" cy="2770179"/>
            </a:xfrm>
            <a:prstGeom prst="pie">
              <a:avLst>
                <a:gd name="adj1" fmla="val 2668053"/>
                <a:gd name="adj2" fmla="val 5410607"/>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48" name="饼形 47"/>
            <p:cNvSpPr/>
            <p:nvPr/>
          </p:nvSpPr>
          <p:spPr>
            <a:xfrm rot="5400000">
              <a:off x="2333888" y="2565390"/>
              <a:ext cx="2258435" cy="2259006"/>
            </a:xfrm>
            <a:prstGeom prst="pie">
              <a:avLst>
                <a:gd name="adj1" fmla="val 2668053"/>
                <a:gd name="adj2" fmla="val 5428353"/>
              </a:avLst>
            </a:prstGeom>
            <a:solidFill>
              <a:schemeClr val="bg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49" name="饼形 48"/>
            <p:cNvSpPr/>
            <p:nvPr/>
          </p:nvSpPr>
          <p:spPr>
            <a:xfrm rot="5400000">
              <a:off x="2570535" y="2811453"/>
              <a:ext cx="1769268" cy="1770056"/>
            </a:xfrm>
            <a:prstGeom prst="pie">
              <a:avLst>
                <a:gd name="adj1" fmla="val 2668053"/>
                <a:gd name="adj2" fmla="val 5446848"/>
              </a:avLst>
            </a:prstGeom>
            <a:solidFill>
              <a:srgbClr val="D0005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50" name="饼形 49"/>
            <p:cNvSpPr/>
            <p:nvPr/>
          </p:nvSpPr>
          <p:spPr>
            <a:xfrm rot="5400000">
              <a:off x="2737292" y="2965438"/>
              <a:ext cx="1457977" cy="1458908"/>
            </a:xfrm>
            <a:prstGeom prst="pie">
              <a:avLst>
                <a:gd name="adj1" fmla="val 2694295"/>
                <a:gd name="adj2" fmla="val 5447314"/>
              </a:avLst>
            </a:prstGeom>
            <a:solidFill>
              <a:srgbClr val="FF5BA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grpSp>
      <p:grpSp>
        <p:nvGrpSpPr>
          <p:cNvPr id="39942" name="组合 12"/>
          <p:cNvGrpSpPr>
            <a:grpSpLocks/>
          </p:cNvGrpSpPr>
          <p:nvPr/>
        </p:nvGrpSpPr>
        <p:grpSpPr bwMode="auto">
          <a:xfrm>
            <a:off x="7383463" y="0"/>
            <a:ext cx="3521075" cy="3522663"/>
            <a:chOff x="2805109" y="1930399"/>
            <a:chExt cx="3522652" cy="3522652"/>
          </a:xfrm>
        </p:grpSpPr>
        <p:sp>
          <p:nvSpPr>
            <p:cNvPr id="12" name="饼形 11"/>
            <p:cNvSpPr/>
            <p:nvPr/>
          </p:nvSpPr>
          <p:spPr>
            <a:xfrm rot="10800000">
              <a:off x="2805109" y="1930399"/>
              <a:ext cx="3522652" cy="3522652"/>
            </a:xfrm>
            <a:prstGeom prst="pie">
              <a:avLst>
                <a:gd name="adj1" fmla="val 2685580"/>
                <a:gd name="adj2" fmla="val 5412860"/>
              </a:avLst>
            </a:prstGeom>
            <a:solidFill>
              <a:srgbClr val="FF820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10" name="饼形 9"/>
            <p:cNvSpPr/>
            <p:nvPr/>
          </p:nvSpPr>
          <p:spPr>
            <a:xfrm rot="10800000">
              <a:off x="3181515" y="2298698"/>
              <a:ext cx="2769840" cy="2770179"/>
            </a:xfrm>
            <a:prstGeom prst="pie">
              <a:avLst>
                <a:gd name="adj1" fmla="val 2668053"/>
                <a:gd name="adj2" fmla="val 5410622"/>
              </a:avLst>
            </a:prstGeom>
            <a:solidFill>
              <a:srgbClr val="FF940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9" name="饼形 8"/>
            <p:cNvSpPr/>
            <p:nvPr/>
          </p:nvSpPr>
          <p:spPr>
            <a:xfrm rot="10800000">
              <a:off x="3432452" y="2549522"/>
              <a:ext cx="2258436" cy="2259006"/>
            </a:xfrm>
            <a:prstGeom prst="pie">
              <a:avLst>
                <a:gd name="adj1" fmla="val 2668053"/>
                <a:gd name="adj2" fmla="val 5428353"/>
              </a:avLst>
            </a:prstGeom>
            <a:solidFill>
              <a:srgbClr val="FFA62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8" name="饼形 7"/>
            <p:cNvSpPr/>
            <p:nvPr/>
          </p:nvSpPr>
          <p:spPr>
            <a:xfrm rot="10800000">
              <a:off x="3675449" y="2786059"/>
              <a:ext cx="1769267" cy="1770056"/>
            </a:xfrm>
            <a:prstGeom prst="pie">
              <a:avLst>
                <a:gd name="adj1" fmla="val 2668053"/>
                <a:gd name="adj2" fmla="val 5446848"/>
              </a:avLst>
            </a:prstGeom>
            <a:solidFill>
              <a:srgbClr val="F6B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7" name="饼形 6"/>
            <p:cNvSpPr/>
            <p:nvPr/>
          </p:nvSpPr>
          <p:spPr>
            <a:xfrm rot="10800000">
              <a:off x="3832681" y="2952746"/>
              <a:ext cx="1457978" cy="1458908"/>
            </a:xfrm>
            <a:prstGeom prst="pie">
              <a:avLst>
                <a:gd name="adj1" fmla="val 2694295"/>
                <a:gd name="adj2" fmla="val 5447314"/>
              </a:avLst>
            </a:prstGeom>
            <a:solidFill>
              <a:srgbClr val="FFCA2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grpSp>
      <p:grpSp>
        <p:nvGrpSpPr>
          <p:cNvPr id="39943" name="组合 21"/>
          <p:cNvGrpSpPr>
            <a:grpSpLocks/>
          </p:cNvGrpSpPr>
          <p:nvPr/>
        </p:nvGrpSpPr>
        <p:grpSpPr bwMode="auto">
          <a:xfrm>
            <a:off x="-1760538" y="0"/>
            <a:ext cx="3521076" cy="3522663"/>
            <a:chOff x="4786314" y="1928802"/>
            <a:chExt cx="3522652" cy="3522652"/>
          </a:xfrm>
        </p:grpSpPr>
        <p:sp>
          <p:nvSpPr>
            <p:cNvPr id="17" name="饼形 16"/>
            <p:cNvSpPr/>
            <p:nvPr/>
          </p:nvSpPr>
          <p:spPr>
            <a:xfrm rot="10800000" flipH="1">
              <a:off x="4786314" y="1928802"/>
              <a:ext cx="3522652" cy="3522652"/>
            </a:xfrm>
            <a:prstGeom prst="pie">
              <a:avLst>
                <a:gd name="adj1" fmla="val 2685580"/>
                <a:gd name="adj2" fmla="val 541286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18" name="饼形 17"/>
            <p:cNvSpPr/>
            <p:nvPr/>
          </p:nvSpPr>
          <p:spPr>
            <a:xfrm rot="10800000" flipH="1">
              <a:off x="5162720" y="2297101"/>
              <a:ext cx="2769839" cy="2770179"/>
            </a:xfrm>
            <a:prstGeom prst="pie">
              <a:avLst>
                <a:gd name="adj1" fmla="val 2668053"/>
                <a:gd name="adj2" fmla="val 5410622"/>
              </a:avLst>
            </a:prstGeom>
            <a:solidFill>
              <a:srgbClr val="8A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19" name="饼形 18"/>
            <p:cNvSpPr/>
            <p:nvPr/>
          </p:nvSpPr>
          <p:spPr>
            <a:xfrm rot="10800000" flipH="1">
              <a:off x="5423187" y="2547925"/>
              <a:ext cx="2258435" cy="2259006"/>
            </a:xfrm>
            <a:prstGeom prst="pie">
              <a:avLst>
                <a:gd name="adj1" fmla="val 2668053"/>
                <a:gd name="adj2" fmla="val 5428353"/>
              </a:avLst>
            </a:prstGeom>
            <a:solidFill>
              <a:srgbClr val="C4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20" name="饼形 19"/>
            <p:cNvSpPr/>
            <p:nvPr/>
          </p:nvSpPr>
          <p:spPr>
            <a:xfrm rot="10800000" flipH="1">
              <a:off x="5669359" y="2784462"/>
              <a:ext cx="1769268" cy="1770056"/>
            </a:xfrm>
            <a:prstGeom prst="pie">
              <a:avLst>
                <a:gd name="adj1" fmla="val 2668053"/>
                <a:gd name="adj2" fmla="val 5446848"/>
              </a:avLst>
            </a:prstGeom>
            <a:solidFill>
              <a:srgbClr val="F63B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21" name="饼形 20"/>
            <p:cNvSpPr/>
            <p:nvPr/>
          </p:nvSpPr>
          <p:spPr>
            <a:xfrm rot="10800000" flipH="1">
              <a:off x="5823416" y="2951149"/>
              <a:ext cx="1457977" cy="1458908"/>
            </a:xfrm>
            <a:prstGeom prst="pie">
              <a:avLst>
                <a:gd name="adj1" fmla="val 2694295"/>
                <a:gd name="adj2" fmla="val 5447314"/>
              </a:avLst>
            </a:prstGeom>
            <a:solidFill>
              <a:srgbClr val="FE612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grpSp>
      <p:grpSp>
        <p:nvGrpSpPr>
          <p:cNvPr id="39944" name="组合 29"/>
          <p:cNvGrpSpPr>
            <a:grpSpLocks/>
          </p:cNvGrpSpPr>
          <p:nvPr/>
        </p:nvGrpSpPr>
        <p:grpSpPr bwMode="auto">
          <a:xfrm>
            <a:off x="7383463" y="3335338"/>
            <a:ext cx="3521075" cy="3522662"/>
            <a:chOff x="1549414" y="1928802"/>
            <a:chExt cx="3522652" cy="3522652"/>
          </a:xfrm>
        </p:grpSpPr>
        <p:sp>
          <p:nvSpPr>
            <p:cNvPr id="25" name="饼形 24"/>
            <p:cNvSpPr/>
            <p:nvPr/>
          </p:nvSpPr>
          <p:spPr>
            <a:xfrm rot="10800000" flipV="1">
              <a:off x="1549414" y="1928802"/>
              <a:ext cx="3522652" cy="3522652"/>
            </a:xfrm>
            <a:prstGeom prst="pie">
              <a:avLst>
                <a:gd name="adj1" fmla="val 2685580"/>
                <a:gd name="adj2" fmla="val 5412860"/>
              </a:avLst>
            </a:prstGeom>
            <a:solidFill>
              <a:srgbClr val="017C9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26" name="饼形 25"/>
            <p:cNvSpPr/>
            <p:nvPr/>
          </p:nvSpPr>
          <p:spPr>
            <a:xfrm rot="10800000" flipV="1">
              <a:off x="1925820" y="2312976"/>
              <a:ext cx="2769840" cy="2770179"/>
            </a:xfrm>
            <a:prstGeom prst="pie">
              <a:avLst>
                <a:gd name="adj1" fmla="val 2668053"/>
                <a:gd name="adj2" fmla="val 5410622"/>
              </a:avLst>
            </a:prstGeom>
            <a:solidFill>
              <a:srgbClr val="0098A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27" name="饼形 26"/>
            <p:cNvSpPr/>
            <p:nvPr/>
          </p:nvSpPr>
          <p:spPr>
            <a:xfrm rot="10800000" flipV="1">
              <a:off x="2176757" y="2573325"/>
              <a:ext cx="2258436" cy="2259006"/>
            </a:xfrm>
            <a:prstGeom prst="pie">
              <a:avLst>
                <a:gd name="adj1" fmla="val 2668053"/>
                <a:gd name="adj2" fmla="val 5428353"/>
              </a:avLst>
            </a:prstGeom>
            <a:solidFill>
              <a:srgbClr val="00C4D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28" name="饼形 27"/>
            <p:cNvSpPr/>
            <p:nvPr/>
          </p:nvSpPr>
          <p:spPr>
            <a:xfrm rot="10800000" flipV="1">
              <a:off x="2419754" y="2825736"/>
              <a:ext cx="1769267" cy="1770058"/>
            </a:xfrm>
            <a:prstGeom prst="pie">
              <a:avLst>
                <a:gd name="adj1" fmla="val 2668053"/>
                <a:gd name="adj2" fmla="val 5446848"/>
              </a:avLst>
            </a:prstGeom>
            <a:solidFill>
              <a:srgbClr val="71FFD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29" name="饼形 28"/>
            <p:cNvSpPr/>
            <p:nvPr/>
          </p:nvSpPr>
          <p:spPr>
            <a:xfrm rot="10800000" flipV="1">
              <a:off x="2576986" y="2970199"/>
              <a:ext cx="1457978" cy="1458908"/>
            </a:xfrm>
            <a:prstGeom prst="pie">
              <a:avLst>
                <a:gd name="adj1" fmla="val 2694295"/>
                <a:gd name="adj2" fmla="val 5447314"/>
              </a:avLst>
            </a:prstGeom>
            <a:solidFill>
              <a:srgbClr val="A7FFE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grpSp>
      <p:grpSp>
        <p:nvGrpSpPr>
          <p:cNvPr id="39945" name="组合 36"/>
          <p:cNvGrpSpPr>
            <a:grpSpLocks/>
          </p:cNvGrpSpPr>
          <p:nvPr/>
        </p:nvGrpSpPr>
        <p:grpSpPr bwMode="auto">
          <a:xfrm>
            <a:off x="-1760538" y="3335338"/>
            <a:ext cx="3521076" cy="3522662"/>
            <a:chOff x="4643438" y="1928802"/>
            <a:chExt cx="3522652" cy="3522652"/>
          </a:xfrm>
        </p:grpSpPr>
        <p:sp>
          <p:nvSpPr>
            <p:cNvPr id="32" name="饼形 31"/>
            <p:cNvSpPr/>
            <p:nvPr/>
          </p:nvSpPr>
          <p:spPr>
            <a:xfrm rot="10800000" flipH="1" flipV="1">
              <a:off x="4643438" y="1928802"/>
              <a:ext cx="3522652" cy="3522652"/>
            </a:xfrm>
            <a:prstGeom prst="pie">
              <a:avLst>
                <a:gd name="adj1" fmla="val 2685580"/>
                <a:gd name="adj2" fmla="val 541286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33" name="饼形 32"/>
            <p:cNvSpPr/>
            <p:nvPr/>
          </p:nvSpPr>
          <p:spPr>
            <a:xfrm rot="10800000" flipH="1" flipV="1">
              <a:off x="5019844" y="2312976"/>
              <a:ext cx="2769839" cy="2770179"/>
            </a:xfrm>
            <a:prstGeom prst="pie">
              <a:avLst>
                <a:gd name="adj1" fmla="val 2668053"/>
                <a:gd name="adj2" fmla="val 5410607"/>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34" name="饼形 33"/>
            <p:cNvSpPr/>
            <p:nvPr/>
          </p:nvSpPr>
          <p:spPr>
            <a:xfrm rot="10800000" flipH="1" flipV="1">
              <a:off x="5280311" y="2573325"/>
              <a:ext cx="2258435" cy="2259006"/>
            </a:xfrm>
            <a:prstGeom prst="pie">
              <a:avLst>
                <a:gd name="adj1" fmla="val 2668053"/>
                <a:gd name="adj2" fmla="val 5428353"/>
              </a:avLst>
            </a:prstGeom>
            <a:solidFill>
              <a:schemeClr val="bg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35" name="饼形 34"/>
            <p:cNvSpPr/>
            <p:nvPr/>
          </p:nvSpPr>
          <p:spPr>
            <a:xfrm rot="10800000" flipH="1" flipV="1">
              <a:off x="5526483" y="2825736"/>
              <a:ext cx="1769268" cy="1770058"/>
            </a:xfrm>
            <a:prstGeom prst="pie">
              <a:avLst>
                <a:gd name="adj1" fmla="val 2668053"/>
                <a:gd name="adj2" fmla="val 5446848"/>
              </a:avLst>
            </a:prstGeom>
            <a:solidFill>
              <a:schemeClr val="bg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36" name="饼形 35"/>
            <p:cNvSpPr/>
            <p:nvPr/>
          </p:nvSpPr>
          <p:spPr>
            <a:xfrm rot="10800000" flipH="1" flipV="1">
              <a:off x="5680540" y="2970199"/>
              <a:ext cx="1457977" cy="1458908"/>
            </a:xfrm>
            <a:prstGeom prst="pie">
              <a:avLst>
                <a:gd name="adj1" fmla="val 2694295"/>
                <a:gd name="adj2" fmla="val 5447314"/>
              </a:avLst>
            </a:prstGeom>
            <a:solidFill>
              <a:schemeClr val="bg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grpSp>
      <p:grpSp>
        <p:nvGrpSpPr>
          <p:cNvPr id="39946" name="组合 37"/>
          <p:cNvGrpSpPr>
            <a:grpSpLocks/>
          </p:cNvGrpSpPr>
          <p:nvPr/>
        </p:nvGrpSpPr>
        <p:grpSpPr bwMode="auto">
          <a:xfrm rot="-5400000">
            <a:off x="5622131" y="5096670"/>
            <a:ext cx="3521075" cy="3522662"/>
            <a:chOff x="4643438" y="1928802"/>
            <a:chExt cx="3522652" cy="3522652"/>
          </a:xfrm>
        </p:grpSpPr>
        <p:sp>
          <p:nvSpPr>
            <p:cNvPr id="39" name="饼形 38"/>
            <p:cNvSpPr/>
            <p:nvPr/>
          </p:nvSpPr>
          <p:spPr>
            <a:xfrm rot="10800000" flipH="1" flipV="1">
              <a:off x="4643438" y="1928802"/>
              <a:ext cx="3522652" cy="3522652"/>
            </a:xfrm>
            <a:prstGeom prst="pie">
              <a:avLst>
                <a:gd name="adj1" fmla="val 2685580"/>
                <a:gd name="adj2" fmla="val 541286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40" name="饼形 39"/>
            <p:cNvSpPr/>
            <p:nvPr/>
          </p:nvSpPr>
          <p:spPr>
            <a:xfrm rot="10800000" flipH="1" flipV="1">
              <a:off x="5019846" y="2312977"/>
              <a:ext cx="2769840" cy="2770179"/>
            </a:xfrm>
            <a:prstGeom prst="pie">
              <a:avLst>
                <a:gd name="adj1" fmla="val 2668053"/>
                <a:gd name="adj2" fmla="val 5410607"/>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41" name="饼形 40"/>
            <p:cNvSpPr/>
            <p:nvPr/>
          </p:nvSpPr>
          <p:spPr>
            <a:xfrm rot="10800000" flipH="1" flipV="1">
              <a:off x="5280311" y="2573325"/>
              <a:ext cx="2258436" cy="2259006"/>
            </a:xfrm>
            <a:prstGeom prst="pie">
              <a:avLst>
                <a:gd name="adj1" fmla="val 2668053"/>
                <a:gd name="adj2" fmla="val 5428353"/>
              </a:avLst>
            </a:prstGeom>
            <a:solidFill>
              <a:schemeClr val="bg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42" name="饼形 41"/>
            <p:cNvSpPr/>
            <p:nvPr/>
          </p:nvSpPr>
          <p:spPr>
            <a:xfrm rot="10800000" flipH="1" flipV="1">
              <a:off x="5526484" y="2825737"/>
              <a:ext cx="1769267" cy="1770058"/>
            </a:xfrm>
            <a:prstGeom prst="pie">
              <a:avLst>
                <a:gd name="adj1" fmla="val 2668053"/>
                <a:gd name="adj2" fmla="val 5446848"/>
              </a:avLst>
            </a:prstGeom>
            <a:solidFill>
              <a:schemeClr val="bg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43" name="饼形 42"/>
            <p:cNvSpPr/>
            <p:nvPr/>
          </p:nvSpPr>
          <p:spPr>
            <a:xfrm rot="10800000" flipH="1" flipV="1">
              <a:off x="5680540" y="2970199"/>
              <a:ext cx="1457978" cy="1458908"/>
            </a:xfrm>
            <a:prstGeom prst="pie">
              <a:avLst>
                <a:gd name="adj1" fmla="val 2694295"/>
                <a:gd name="adj2" fmla="val 5447314"/>
              </a:avLst>
            </a:prstGeom>
            <a:solidFill>
              <a:schemeClr val="bg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grpSp>
      <p:grpSp>
        <p:nvGrpSpPr>
          <p:cNvPr id="39947" name="组合 66"/>
          <p:cNvGrpSpPr>
            <a:grpSpLocks/>
          </p:cNvGrpSpPr>
          <p:nvPr/>
        </p:nvGrpSpPr>
        <p:grpSpPr bwMode="auto">
          <a:xfrm>
            <a:off x="5621338" y="-1760538"/>
            <a:ext cx="3522662" cy="3521076"/>
            <a:chOff x="2798748" y="1928802"/>
            <a:chExt cx="3522652" cy="3522652"/>
          </a:xfrm>
        </p:grpSpPr>
        <p:sp>
          <p:nvSpPr>
            <p:cNvPr id="53" name="饼形 52"/>
            <p:cNvSpPr/>
            <p:nvPr/>
          </p:nvSpPr>
          <p:spPr>
            <a:xfrm rot="16200000" flipH="1">
              <a:off x="2798748" y="1928802"/>
              <a:ext cx="3522652" cy="3522652"/>
            </a:xfrm>
            <a:prstGeom prst="pie">
              <a:avLst>
                <a:gd name="adj1" fmla="val 2685580"/>
                <a:gd name="adj2" fmla="val 5412860"/>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54" name="饼形 53"/>
            <p:cNvSpPr/>
            <p:nvPr/>
          </p:nvSpPr>
          <p:spPr>
            <a:xfrm rot="16200000" flipH="1">
              <a:off x="3183092" y="2305038"/>
              <a:ext cx="2769839" cy="2770179"/>
            </a:xfrm>
            <a:prstGeom prst="pie">
              <a:avLst>
                <a:gd name="adj1" fmla="val 2668053"/>
                <a:gd name="adj2" fmla="val 5410607"/>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55" name="饼形 54"/>
            <p:cNvSpPr/>
            <p:nvPr/>
          </p:nvSpPr>
          <p:spPr>
            <a:xfrm rot="16200000" flipH="1">
              <a:off x="3443556" y="2565390"/>
              <a:ext cx="2258435" cy="2259006"/>
            </a:xfrm>
            <a:prstGeom prst="pie">
              <a:avLst>
                <a:gd name="adj1" fmla="val 2668053"/>
                <a:gd name="adj2" fmla="val 5428353"/>
              </a:avLst>
            </a:prstGeom>
            <a:solidFill>
              <a:srgbClr val="F4EE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56" name="饼形 55"/>
            <p:cNvSpPr/>
            <p:nvPr/>
          </p:nvSpPr>
          <p:spPr>
            <a:xfrm rot="16200000" flipH="1">
              <a:off x="3696078" y="2811451"/>
              <a:ext cx="1769268" cy="1770058"/>
            </a:xfrm>
            <a:prstGeom prst="pie">
              <a:avLst>
                <a:gd name="adj1" fmla="val 2668053"/>
                <a:gd name="adj2" fmla="val 5446848"/>
              </a:avLst>
            </a:prstGeom>
            <a:solidFill>
              <a:srgbClr val="BCFE2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57" name="饼形 56"/>
            <p:cNvSpPr/>
            <p:nvPr/>
          </p:nvSpPr>
          <p:spPr>
            <a:xfrm rot="16200000" flipH="1">
              <a:off x="3840610" y="2965439"/>
              <a:ext cx="1457977" cy="1458908"/>
            </a:xfrm>
            <a:prstGeom prst="pie">
              <a:avLst>
                <a:gd name="adj1" fmla="val 2666872"/>
                <a:gd name="adj2" fmla="val 5447314"/>
              </a:avLst>
            </a:prstGeom>
            <a:solidFill>
              <a:schemeClr val="accent3">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grpSp>
      <p:grpSp>
        <p:nvGrpSpPr>
          <p:cNvPr id="39948" name="组合 65"/>
          <p:cNvGrpSpPr>
            <a:grpSpLocks/>
          </p:cNvGrpSpPr>
          <p:nvPr/>
        </p:nvGrpSpPr>
        <p:grpSpPr bwMode="auto">
          <a:xfrm>
            <a:off x="0" y="5097463"/>
            <a:ext cx="3522663" cy="3521075"/>
            <a:chOff x="1357290" y="1285860"/>
            <a:chExt cx="3522652" cy="3522652"/>
          </a:xfrm>
        </p:grpSpPr>
        <p:sp>
          <p:nvSpPr>
            <p:cNvPr id="61" name="饼形 60"/>
            <p:cNvSpPr/>
            <p:nvPr/>
          </p:nvSpPr>
          <p:spPr>
            <a:xfrm rot="16200000" flipV="1">
              <a:off x="1357290" y="1285860"/>
              <a:ext cx="3522652" cy="3522652"/>
            </a:xfrm>
            <a:prstGeom prst="pie">
              <a:avLst>
                <a:gd name="adj1" fmla="val 2685580"/>
                <a:gd name="adj2" fmla="val 541286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62" name="饼形 61"/>
            <p:cNvSpPr/>
            <p:nvPr/>
          </p:nvSpPr>
          <p:spPr>
            <a:xfrm rot="16200000" flipV="1">
              <a:off x="1725759" y="1662096"/>
              <a:ext cx="2769840" cy="2770179"/>
            </a:xfrm>
            <a:prstGeom prst="pie">
              <a:avLst>
                <a:gd name="adj1" fmla="val 2668053"/>
                <a:gd name="adj2" fmla="val 5410607"/>
              </a:avLst>
            </a:prstGeom>
            <a:solidFill>
              <a:srgbClr val="8FCF0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63" name="饼形 62"/>
            <p:cNvSpPr/>
            <p:nvPr/>
          </p:nvSpPr>
          <p:spPr>
            <a:xfrm rot="16200000" flipV="1">
              <a:off x="1976698" y="1912918"/>
              <a:ext cx="2258436" cy="2259006"/>
            </a:xfrm>
            <a:prstGeom prst="pie">
              <a:avLst>
                <a:gd name="adj1" fmla="val 2668053"/>
                <a:gd name="adj2" fmla="val 5428353"/>
              </a:avLst>
            </a:prstGeom>
            <a:solidFill>
              <a:srgbClr val="BCFE2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64" name="饼形 63"/>
            <p:cNvSpPr/>
            <p:nvPr/>
          </p:nvSpPr>
          <p:spPr>
            <a:xfrm rot="16200000" flipV="1">
              <a:off x="2213345" y="2155805"/>
              <a:ext cx="1769267" cy="1770056"/>
            </a:xfrm>
            <a:prstGeom prst="pie">
              <a:avLst>
                <a:gd name="adj1" fmla="val 2668053"/>
                <a:gd name="adj2" fmla="val 5446848"/>
              </a:avLst>
            </a:prstGeom>
            <a:solidFill>
              <a:srgbClr val="E1FF9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65" name="饼形 64"/>
            <p:cNvSpPr/>
            <p:nvPr/>
          </p:nvSpPr>
          <p:spPr>
            <a:xfrm rot="16200000" flipV="1">
              <a:off x="2380102" y="2312967"/>
              <a:ext cx="1457978" cy="1458908"/>
            </a:xfrm>
            <a:prstGeom prst="pie">
              <a:avLst>
                <a:gd name="adj1" fmla="val 2694295"/>
                <a:gd name="adj2" fmla="val 5447314"/>
              </a:avLst>
            </a:prstGeom>
            <a:solidFill>
              <a:srgbClr val="ECFFC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grpSp>
      <p:grpSp>
        <p:nvGrpSpPr>
          <p:cNvPr id="39949" name="组合 106"/>
          <p:cNvGrpSpPr>
            <a:grpSpLocks/>
          </p:cNvGrpSpPr>
          <p:nvPr/>
        </p:nvGrpSpPr>
        <p:grpSpPr bwMode="auto">
          <a:xfrm rot="1361192">
            <a:off x="3829050" y="465138"/>
            <a:ext cx="1330325" cy="1331912"/>
            <a:chOff x="2800338" y="1920900"/>
            <a:chExt cx="3527423" cy="3532151"/>
          </a:xfrm>
        </p:grpSpPr>
        <p:grpSp>
          <p:nvGrpSpPr>
            <p:cNvPr id="39952" name="组合 70"/>
            <p:cNvGrpSpPr>
              <a:grpSpLocks/>
            </p:cNvGrpSpPr>
            <p:nvPr/>
          </p:nvGrpSpPr>
          <p:grpSpPr bwMode="auto">
            <a:xfrm>
              <a:off x="2805109" y="1930399"/>
              <a:ext cx="3522652" cy="3522652"/>
              <a:chOff x="2805109" y="1930399"/>
              <a:chExt cx="3522652" cy="3522652"/>
            </a:xfrm>
          </p:grpSpPr>
          <p:sp>
            <p:nvSpPr>
              <p:cNvPr id="72" name="饼形 71"/>
              <p:cNvSpPr/>
              <p:nvPr/>
            </p:nvSpPr>
            <p:spPr>
              <a:xfrm rot="10800000">
                <a:off x="2802125" y="1929807"/>
                <a:ext cx="3523214" cy="3523731"/>
              </a:xfrm>
              <a:prstGeom prst="pie">
                <a:avLst>
                  <a:gd name="adj1" fmla="val 2685580"/>
                  <a:gd name="adj2" fmla="val 5412860"/>
                </a:avLst>
              </a:prstGeom>
              <a:solidFill>
                <a:srgbClr val="FF820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73" name="饼形 72"/>
              <p:cNvSpPr/>
              <p:nvPr/>
            </p:nvSpPr>
            <p:spPr>
              <a:xfrm rot="10800000">
                <a:off x="3174322" y="2300771"/>
                <a:ext cx="2773950" cy="2770151"/>
              </a:xfrm>
              <a:prstGeom prst="pie">
                <a:avLst>
                  <a:gd name="adj1" fmla="val 2668053"/>
                  <a:gd name="adj2" fmla="val 5410622"/>
                </a:avLst>
              </a:prstGeom>
              <a:solidFill>
                <a:srgbClr val="FF940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74" name="饼形 73"/>
              <p:cNvSpPr/>
              <p:nvPr/>
            </p:nvSpPr>
            <p:spPr>
              <a:xfrm rot="10800000">
                <a:off x="3427031" y="2545763"/>
                <a:ext cx="2260414" cy="2260745"/>
              </a:xfrm>
              <a:prstGeom prst="pie">
                <a:avLst>
                  <a:gd name="adj1" fmla="val 2668053"/>
                  <a:gd name="adj2" fmla="val 5428353"/>
                </a:avLst>
              </a:prstGeom>
              <a:solidFill>
                <a:srgbClr val="FFA62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75" name="饼形 74"/>
              <p:cNvSpPr/>
              <p:nvPr/>
            </p:nvSpPr>
            <p:spPr>
              <a:xfrm rot="10800000">
                <a:off x="3671973" y="2781360"/>
                <a:ext cx="1767920" cy="1772390"/>
              </a:xfrm>
              <a:prstGeom prst="pie">
                <a:avLst>
                  <a:gd name="adj1" fmla="val 2668053"/>
                  <a:gd name="adj2" fmla="val 5446848"/>
                </a:avLst>
              </a:prstGeom>
              <a:solidFill>
                <a:srgbClr val="F6B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76" name="饼形 75"/>
              <p:cNvSpPr/>
              <p:nvPr/>
            </p:nvSpPr>
            <p:spPr>
              <a:xfrm rot="10800000">
                <a:off x="3824657" y="2951217"/>
                <a:ext cx="1460640" cy="1460853"/>
              </a:xfrm>
              <a:prstGeom prst="pie">
                <a:avLst>
                  <a:gd name="adj1" fmla="val 2694295"/>
                  <a:gd name="adj2" fmla="val 5447314"/>
                </a:avLst>
              </a:prstGeom>
              <a:solidFill>
                <a:srgbClr val="FFCA2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grpSp>
        <p:grpSp>
          <p:nvGrpSpPr>
            <p:cNvPr id="39953" name="组合 76"/>
            <p:cNvGrpSpPr>
              <a:grpSpLocks/>
            </p:cNvGrpSpPr>
            <p:nvPr/>
          </p:nvGrpSpPr>
          <p:grpSpPr bwMode="auto">
            <a:xfrm>
              <a:off x="2805100" y="1928802"/>
              <a:ext cx="3522652" cy="3522652"/>
              <a:chOff x="4786314" y="1928802"/>
              <a:chExt cx="3522652" cy="3522652"/>
            </a:xfrm>
          </p:grpSpPr>
          <p:sp>
            <p:nvSpPr>
              <p:cNvPr id="78" name="饼形 77"/>
              <p:cNvSpPr/>
              <p:nvPr/>
            </p:nvSpPr>
            <p:spPr>
              <a:xfrm rot="10800000" flipH="1">
                <a:off x="4783339" y="1929807"/>
                <a:ext cx="3523214" cy="3523731"/>
              </a:xfrm>
              <a:prstGeom prst="pie">
                <a:avLst>
                  <a:gd name="adj1" fmla="val 2685580"/>
                  <a:gd name="adj2" fmla="val 541286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79" name="饼形 78"/>
              <p:cNvSpPr/>
              <p:nvPr/>
            </p:nvSpPr>
            <p:spPr>
              <a:xfrm rot="10800000" flipH="1">
                <a:off x="5155536" y="2300771"/>
                <a:ext cx="2773950" cy="2770151"/>
              </a:xfrm>
              <a:prstGeom prst="pie">
                <a:avLst>
                  <a:gd name="adj1" fmla="val 2668053"/>
                  <a:gd name="adj2" fmla="val 5410622"/>
                </a:avLst>
              </a:prstGeom>
              <a:solidFill>
                <a:srgbClr val="8A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80" name="饼形 79"/>
              <p:cNvSpPr/>
              <p:nvPr/>
            </p:nvSpPr>
            <p:spPr>
              <a:xfrm rot="10800000" flipH="1">
                <a:off x="5417636" y="2546399"/>
                <a:ext cx="2260414" cy="2260747"/>
              </a:xfrm>
              <a:prstGeom prst="pie">
                <a:avLst>
                  <a:gd name="adj1" fmla="val 2668053"/>
                  <a:gd name="adj2" fmla="val 5428353"/>
                </a:avLst>
              </a:prstGeom>
              <a:solidFill>
                <a:srgbClr val="C4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81" name="饼形 80"/>
              <p:cNvSpPr/>
              <p:nvPr/>
            </p:nvSpPr>
            <p:spPr>
              <a:xfrm rot="10800000" flipH="1">
                <a:off x="5662578" y="2781996"/>
                <a:ext cx="1767920" cy="1772393"/>
              </a:xfrm>
              <a:prstGeom prst="pie">
                <a:avLst>
                  <a:gd name="adj1" fmla="val 2668053"/>
                  <a:gd name="adj2" fmla="val 5446848"/>
                </a:avLst>
              </a:prstGeom>
              <a:solidFill>
                <a:srgbClr val="F63B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82" name="饼形 81"/>
              <p:cNvSpPr/>
              <p:nvPr/>
            </p:nvSpPr>
            <p:spPr>
              <a:xfrm rot="10800000" flipH="1">
                <a:off x="5815263" y="2951852"/>
                <a:ext cx="1460640" cy="1460856"/>
              </a:xfrm>
              <a:prstGeom prst="pie">
                <a:avLst>
                  <a:gd name="adj1" fmla="val 2694295"/>
                  <a:gd name="adj2" fmla="val 5447314"/>
                </a:avLst>
              </a:prstGeom>
              <a:solidFill>
                <a:srgbClr val="FE612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grpSp>
        <p:grpSp>
          <p:nvGrpSpPr>
            <p:cNvPr id="39954" name="组合 94"/>
            <p:cNvGrpSpPr>
              <a:grpSpLocks/>
            </p:cNvGrpSpPr>
            <p:nvPr/>
          </p:nvGrpSpPr>
          <p:grpSpPr bwMode="auto">
            <a:xfrm>
              <a:off x="2800338" y="1920900"/>
              <a:ext cx="3522652" cy="3522652"/>
              <a:chOff x="1357290" y="1285860"/>
              <a:chExt cx="3522652" cy="3522652"/>
            </a:xfrm>
          </p:grpSpPr>
          <p:sp>
            <p:nvSpPr>
              <p:cNvPr id="102" name="饼形 101"/>
              <p:cNvSpPr/>
              <p:nvPr/>
            </p:nvSpPr>
            <p:spPr>
              <a:xfrm rot="16200000" flipV="1">
                <a:off x="1355571" y="1287256"/>
                <a:ext cx="3523731" cy="3523214"/>
              </a:xfrm>
              <a:prstGeom prst="pie">
                <a:avLst>
                  <a:gd name="adj1" fmla="val 2685580"/>
                  <a:gd name="adj2" fmla="val 541286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103" name="饼形 102"/>
              <p:cNvSpPr/>
              <p:nvPr/>
            </p:nvSpPr>
            <p:spPr>
              <a:xfrm rot="16200000" flipV="1">
                <a:off x="1722808" y="1662541"/>
                <a:ext cx="2774359" cy="2769742"/>
              </a:xfrm>
              <a:prstGeom prst="pie">
                <a:avLst>
                  <a:gd name="adj1" fmla="val 2668053"/>
                  <a:gd name="adj2" fmla="val 5410607"/>
                </a:avLst>
              </a:prstGeom>
              <a:solidFill>
                <a:srgbClr val="8FCF0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104" name="饼形 103"/>
              <p:cNvSpPr/>
              <p:nvPr/>
            </p:nvSpPr>
            <p:spPr>
              <a:xfrm rot="16200000" flipV="1">
                <a:off x="1970542" y="1911873"/>
                <a:ext cx="2260747" cy="2260411"/>
              </a:xfrm>
              <a:prstGeom prst="pie">
                <a:avLst>
                  <a:gd name="adj1" fmla="val 2668053"/>
                  <a:gd name="adj2" fmla="val 5428353"/>
                </a:avLst>
              </a:prstGeom>
              <a:solidFill>
                <a:srgbClr val="BCFE2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105" name="饼形 104"/>
              <p:cNvSpPr/>
              <p:nvPr/>
            </p:nvSpPr>
            <p:spPr>
              <a:xfrm rot="16200000" flipV="1">
                <a:off x="2212129" y="2155696"/>
                <a:ext cx="1768181" cy="1772131"/>
              </a:xfrm>
              <a:prstGeom prst="pie">
                <a:avLst>
                  <a:gd name="adj1" fmla="val 2668053"/>
                  <a:gd name="adj2" fmla="val 5446848"/>
                </a:avLst>
              </a:prstGeom>
              <a:solidFill>
                <a:srgbClr val="E1FF9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106" name="饼形 105"/>
              <p:cNvSpPr/>
              <p:nvPr/>
            </p:nvSpPr>
            <p:spPr>
              <a:xfrm rot="16200000" flipV="1">
                <a:off x="2375994" y="2314024"/>
                <a:ext cx="1460856" cy="1460638"/>
              </a:xfrm>
              <a:prstGeom prst="pie">
                <a:avLst>
                  <a:gd name="adj1" fmla="val 2694295"/>
                  <a:gd name="adj2" fmla="val 5447314"/>
                </a:avLst>
              </a:prstGeom>
              <a:solidFill>
                <a:srgbClr val="ECFFC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grpSp>
      </p:grpSp>
      <p:sp>
        <p:nvSpPr>
          <p:cNvPr id="70" name="Rectangle 3"/>
          <p:cNvSpPr txBox="1">
            <a:spLocks noChangeArrowheads="1"/>
          </p:cNvSpPr>
          <p:nvPr/>
        </p:nvSpPr>
        <p:spPr>
          <a:xfrm>
            <a:off x="1403350" y="5373688"/>
            <a:ext cx="7200900" cy="844550"/>
          </a:xfrm>
          <a:prstGeom prst="rect">
            <a:avLst/>
          </a:prstGeom>
          <a:ln/>
        </p:spPr>
        <p:txBody>
          <a:bodyPr rIns="166398"/>
          <a:lstStyle/>
          <a:p>
            <a:pPr marL="57150" fontAlgn="auto">
              <a:spcBef>
                <a:spcPct val="20000"/>
              </a:spcBef>
              <a:spcAft>
                <a:spcPts val="0"/>
              </a:spcAft>
              <a:buFont typeface="Arial" pitchFamily="34" charset="0"/>
              <a:buChar char="•"/>
              <a:defRPr/>
            </a:pPr>
            <a:r>
              <a:rPr lang="en-US" altLang="zh-CN" sz="2200" dirty="0">
                <a:solidFill>
                  <a:schemeClr val="tx1">
                    <a:tint val="75000"/>
                  </a:schemeClr>
                </a:solidFill>
                <a:ea typeface="宋体" charset="-122"/>
                <a:cs typeface="Arial" charset="0"/>
                <a:sym typeface="Arial" charset="0"/>
              </a:rPr>
              <a:t>  A simplified version of the SSL connection establishment </a:t>
            </a:r>
            <a:r>
              <a:rPr lang="en-US" altLang="zh-CN" sz="2200" dirty="0" err="1">
                <a:solidFill>
                  <a:schemeClr val="tx1">
                    <a:tint val="75000"/>
                  </a:schemeClr>
                </a:solidFill>
                <a:ea typeface="宋体" charset="-122"/>
                <a:cs typeface="Arial" charset="0"/>
                <a:sym typeface="Arial" charset="0"/>
              </a:rPr>
              <a:t>subprotocol</a:t>
            </a:r>
            <a:r>
              <a:rPr lang="en-US" altLang="zh-CN" sz="2200" dirty="0">
                <a:solidFill>
                  <a:schemeClr val="tx1">
                    <a:tint val="75000"/>
                  </a:schemeClr>
                </a:solidFill>
                <a:ea typeface="宋体" charset="-122"/>
                <a:cs typeface="Arial" charset="0"/>
                <a:sym typeface="Arial" charset="0"/>
              </a:rPr>
              <a:t>.</a:t>
            </a:r>
            <a:endParaRPr lang="en-US" altLang="zh-CN" sz="2200" dirty="0">
              <a:solidFill>
                <a:schemeClr val="tx1">
                  <a:tint val="75000"/>
                </a:schemeClr>
              </a:solidFill>
              <a:ea typeface="宋体" charset="-122"/>
              <a:cs typeface="+mn-cs"/>
              <a:sym typeface="Arial" charset="0"/>
            </a:endParaRPr>
          </a:p>
        </p:txBody>
      </p:sp>
      <p:pic>
        <p:nvPicPr>
          <p:cNvPr id="39951" name="Picture 4"/>
          <p:cNvPicPr>
            <a:picLocks noChangeAspect="1" noChangeArrowheads="1"/>
          </p:cNvPicPr>
          <p:nvPr/>
        </p:nvPicPr>
        <p:blipFill>
          <a:blip r:embed="rId2"/>
          <a:srcRect/>
          <a:stretch>
            <a:fillRect/>
          </a:stretch>
        </p:blipFill>
        <p:spPr bwMode="auto">
          <a:xfrm>
            <a:off x="971550" y="1052513"/>
            <a:ext cx="7132638" cy="439261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lumMod val="75000"/>
                <a:lumOff val="25000"/>
              </a:schemeClr>
            </a:gs>
            <a:gs pos="100000">
              <a:schemeClr val="bg1"/>
            </a:gs>
          </a:gsLst>
          <a:path path="circle">
            <a:fillToRect l="50000" t="50000" r="50000" b="50000"/>
          </a:path>
        </a:gradFill>
        <a:effectLst/>
      </p:bgPr>
    </p:bg>
    <p:spTree>
      <p:nvGrpSpPr>
        <p:cNvPr id="1" name=""/>
        <p:cNvGrpSpPr/>
        <p:nvPr/>
      </p:nvGrpSpPr>
      <p:grpSpPr>
        <a:xfrm>
          <a:off x="0" y="0"/>
          <a:ext cx="0" cy="0"/>
          <a:chOff x="0" y="0"/>
          <a:chExt cx="0" cy="0"/>
        </a:xfrm>
      </p:grpSpPr>
      <p:sp>
        <p:nvSpPr>
          <p:cNvPr id="108" name="圆角矩形 107"/>
          <p:cNvSpPr/>
          <p:nvPr/>
        </p:nvSpPr>
        <p:spPr>
          <a:xfrm>
            <a:off x="611560" y="908720"/>
            <a:ext cx="7920880" cy="5184576"/>
          </a:xfrm>
          <a:prstGeom prst="roundRect">
            <a:avLst/>
          </a:prstGeom>
          <a:noFill/>
          <a:ln>
            <a:gradFill flip="none" rotWithShape="1">
              <a:gsLst>
                <a:gs pos="0">
                  <a:srgbClr val="A603AB"/>
                </a:gs>
                <a:gs pos="21001">
                  <a:srgbClr val="0819FB"/>
                </a:gs>
                <a:gs pos="35001">
                  <a:srgbClr val="1A8D48"/>
                </a:gs>
                <a:gs pos="52000">
                  <a:srgbClr val="FFFF00"/>
                </a:gs>
                <a:gs pos="73000">
                  <a:srgbClr val="EE3F17"/>
                </a:gs>
                <a:gs pos="88000">
                  <a:srgbClr val="E81766"/>
                </a:gs>
                <a:gs pos="100000">
                  <a:srgbClr val="A603AB"/>
                </a:gs>
              </a:gsLst>
              <a:path path="circle">
                <a:fillToRect l="100000" t="100000"/>
              </a:path>
              <a:tileRect r="-100000" b="-100000"/>
            </a:gra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dirty="0"/>
          </a:p>
        </p:txBody>
      </p:sp>
      <p:grpSp>
        <p:nvGrpSpPr>
          <p:cNvPr id="40965" name="组合 50"/>
          <p:cNvGrpSpPr>
            <a:grpSpLocks/>
          </p:cNvGrpSpPr>
          <p:nvPr/>
        </p:nvGrpSpPr>
        <p:grpSpPr bwMode="auto">
          <a:xfrm>
            <a:off x="0" y="-1760538"/>
            <a:ext cx="3522663" cy="3521076"/>
            <a:chOff x="1714480" y="1928802"/>
            <a:chExt cx="3522652" cy="3522652"/>
          </a:xfrm>
        </p:grpSpPr>
        <p:sp>
          <p:nvSpPr>
            <p:cNvPr id="46" name="饼形 45"/>
            <p:cNvSpPr/>
            <p:nvPr/>
          </p:nvSpPr>
          <p:spPr>
            <a:xfrm rot="5400000">
              <a:off x="1714480" y="1928801"/>
              <a:ext cx="3522652" cy="3522652"/>
            </a:xfrm>
            <a:prstGeom prst="pie">
              <a:avLst>
                <a:gd name="adj1" fmla="val 2685580"/>
                <a:gd name="adj2" fmla="val 541286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47" name="饼形 46"/>
            <p:cNvSpPr/>
            <p:nvPr/>
          </p:nvSpPr>
          <p:spPr>
            <a:xfrm rot="5400000">
              <a:off x="2082949" y="2305038"/>
              <a:ext cx="2769839" cy="2770179"/>
            </a:xfrm>
            <a:prstGeom prst="pie">
              <a:avLst>
                <a:gd name="adj1" fmla="val 2668053"/>
                <a:gd name="adj2" fmla="val 5410607"/>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48" name="饼形 47"/>
            <p:cNvSpPr/>
            <p:nvPr/>
          </p:nvSpPr>
          <p:spPr>
            <a:xfrm rot="5400000">
              <a:off x="2333888" y="2565390"/>
              <a:ext cx="2258435" cy="2259006"/>
            </a:xfrm>
            <a:prstGeom prst="pie">
              <a:avLst>
                <a:gd name="adj1" fmla="val 2668053"/>
                <a:gd name="adj2" fmla="val 5428353"/>
              </a:avLst>
            </a:prstGeom>
            <a:solidFill>
              <a:schemeClr val="bg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49" name="饼形 48"/>
            <p:cNvSpPr/>
            <p:nvPr/>
          </p:nvSpPr>
          <p:spPr>
            <a:xfrm rot="5400000">
              <a:off x="2570535" y="2811453"/>
              <a:ext cx="1769268" cy="1770056"/>
            </a:xfrm>
            <a:prstGeom prst="pie">
              <a:avLst>
                <a:gd name="adj1" fmla="val 2668053"/>
                <a:gd name="adj2" fmla="val 5446848"/>
              </a:avLst>
            </a:prstGeom>
            <a:solidFill>
              <a:srgbClr val="D0005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50" name="饼形 49"/>
            <p:cNvSpPr/>
            <p:nvPr/>
          </p:nvSpPr>
          <p:spPr>
            <a:xfrm rot="5400000">
              <a:off x="2737292" y="2965438"/>
              <a:ext cx="1457977" cy="1458908"/>
            </a:xfrm>
            <a:prstGeom prst="pie">
              <a:avLst>
                <a:gd name="adj1" fmla="val 2694295"/>
                <a:gd name="adj2" fmla="val 5447314"/>
              </a:avLst>
            </a:prstGeom>
            <a:solidFill>
              <a:srgbClr val="FF5BA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grpSp>
      <p:grpSp>
        <p:nvGrpSpPr>
          <p:cNvPr id="40966" name="组合 12"/>
          <p:cNvGrpSpPr>
            <a:grpSpLocks/>
          </p:cNvGrpSpPr>
          <p:nvPr/>
        </p:nvGrpSpPr>
        <p:grpSpPr bwMode="auto">
          <a:xfrm>
            <a:off x="7383463" y="0"/>
            <a:ext cx="3521075" cy="3522663"/>
            <a:chOff x="2805109" y="1930399"/>
            <a:chExt cx="3522652" cy="3522652"/>
          </a:xfrm>
        </p:grpSpPr>
        <p:sp>
          <p:nvSpPr>
            <p:cNvPr id="12" name="饼形 11"/>
            <p:cNvSpPr/>
            <p:nvPr/>
          </p:nvSpPr>
          <p:spPr>
            <a:xfrm rot="10800000">
              <a:off x="2805109" y="1930399"/>
              <a:ext cx="3522652" cy="3522652"/>
            </a:xfrm>
            <a:prstGeom prst="pie">
              <a:avLst>
                <a:gd name="adj1" fmla="val 2685580"/>
                <a:gd name="adj2" fmla="val 5412860"/>
              </a:avLst>
            </a:prstGeom>
            <a:solidFill>
              <a:srgbClr val="FF820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10" name="饼形 9"/>
            <p:cNvSpPr/>
            <p:nvPr/>
          </p:nvSpPr>
          <p:spPr>
            <a:xfrm rot="10800000">
              <a:off x="3181515" y="2298698"/>
              <a:ext cx="2769840" cy="2770179"/>
            </a:xfrm>
            <a:prstGeom prst="pie">
              <a:avLst>
                <a:gd name="adj1" fmla="val 2668053"/>
                <a:gd name="adj2" fmla="val 5410622"/>
              </a:avLst>
            </a:prstGeom>
            <a:solidFill>
              <a:srgbClr val="FF940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9" name="饼形 8"/>
            <p:cNvSpPr/>
            <p:nvPr/>
          </p:nvSpPr>
          <p:spPr>
            <a:xfrm rot="10800000">
              <a:off x="3432452" y="2549522"/>
              <a:ext cx="2258436" cy="2259006"/>
            </a:xfrm>
            <a:prstGeom prst="pie">
              <a:avLst>
                <a:gd name="adj1" fmla="val 2668053"/>
                <a:gd name="adj2" fmla="val 5428353"/>
              </a:avLst>
            </a:prstGeom>
            <a:solidFill>
              <a:srgbClr val="FFA62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8" name="饼形 7"/>
            <p:cNvSpPr/>
            <p:nvPr/>
          </p:nvSpPr>
          <p:spPr>
            <a:xfrm rot="10800000">
              <a:off x="3675449" y="2786059"/>
              <a:ext cx="1769267" cy="1770056"/>
            </a:xfrm>
            <a:prstGeom prst="pie">
              <a:avLst>
                <a:gd name="adj1" fmla="val 2668053"/>
                <a:gd name="adj2" fmla="val 5446848"/>
              </a:avLst>
            </a:prstGeom>
            <a:solidFill>
              <a:srgbClr val="F6B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7" name="饼形 6"/>
            <p:cNvSpPr/>
            <p:nvPr/>
          </p:nvSpPr>
          <p:spPr>
            <a:xfrm rot="10800000">
              <a:off x="3832681" y="2952746"/>
              <a:ext cx="1457978" cy="1458908"/>
            </a:xfrm>
            <a:prstGeom prst="pie">
              <a:avLst>
                <a:gd name="adj1" fmla="val 2694295"/>
                <a:gd name="adj2" fmla="val 5447314"/>
              </a:avLst>
            </a:prstGeom>
            <a:solidFill>
              <a:srgbClr val="FFCA2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grpSp>
      <p:grpSp>
        <p:nvGrpSpPr>
          <p:cNvPr id="40967" name="组合 21"/>
          <p:cNvGrpSpPr>
            <a:grpSpLocks/>
          </p:cNvGrpSpPr>
          <p:nvPr/>
        </p:nvGrpSpPr>
        <p:grpSpPr bwMode="auto">
          <a:xfrm>
            <a:off x="-1760538" y="0"/>
            <a:ext cx="3521076" cy="3522663"/>
            <a:chOff x="4786314" y="1928802"/>
            <a:chExt cx="3522652" cy="3522652"/>
          </a:xfrm>
        </p:grpSpPr>
        <p:sp>
          <p:nvSpPr>
            <p:cNvPr id="17" name="饼形 16"/>
            <p:cNvSpPr/>
            <p:nvPr/>
          </p:nvSpPr>
          <p:spPr>
            <a:xfrm rot="10800000" flipH="1">
              <a:off x="4786314" y="1928802"/>
              <a:ext cx="3522652" cy="3522652"/>
            </a:xfrm>
            <a:prstGeom prst="pie">
              <a:avLst>
                <a:gd name="adj1" fmla="val 2685580"/>
                <a:gd name="adj2" fmla="val 541286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18" name="饼形 17"/>
            <p:cNvSpPr/>
            <p:nvPr/>
          </p:nvSpPr>
          <p:spPr>
            <a:xfrm rot="10800000" flipH="1">
              <a:off x="5162720" y="2297101"/>
              <a:ext cx="2769839" cy="2770179"/>
            </a:xfrm>
            <a:prstGeom prst="pie">
              <a:avLst>
                <a:gd name="adj1" fmla="val 2668053"/>
                <a:gd name="adj2" fmla="val 5410622"/>
              </a:avLst>
            </a:prstGeom>
            <a:solidFill>
              <a:srgbClr val="8A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19" name="饼形 18"/>
            <p:cNvSpPr/>
            <p:nvPr/>
          </p:nvSpPr>
          <p:spPr>
            <a:xfrm rot="10800000" flipH="1">
              <a:off x="5423187" y="2547925"/>
              <a:ext cx="2258435" cy="2259006"/>
            </a:xfrm>
            <a:prstGeom prst="pie">
              <a:avLst>
                <a:gd name="adj1" fmla="val 2668053"/>
                <a:gd name="adj2" fmla="val 5428353"/>
              </a:avLst>
            </a:prstGeom>
            <a:solidFill>
              <a:srgbClr val="C4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20" name="饼形 19"/>
            <p:cNvSpPr/>
            <p:nvPr/>
          </p:nvSpPr>
          <p:spPr>
            <a:xfrm rot="10800000" flipH="1">
              <a:off x="5669359" y="2784462"/>
              <a:ext cx="1769268" cy="1770056"/>
            </a:xfrm>
            <a:prstGeom prst="pie">
              <a:avLst>
                <a:gd name="adj1" fmla="val 2668053"/>
                <a:gd name="adj2" fmla="val 5446848"/>
              </a:avLst>
            </a:prstGeom>
            <a:solidFill>
              <a:srgbClr val="F63B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21" name="饼形 20"/>
            <p:cNvSpPr/>
            <p:nvPr/>
          </p:nvSpPr>
          <p:spPr>
            <a:xfrm rot="10800000" flipH="1">
              <a:off x="5823416" y="2951149"/>
              <a:ext cx="1457977" cy="1458908"/>
            </a:xfrm>
            <a:prstGeom prst="pie">
              <a:avLst>
                <a:gd name="adj1" fmla="val 2694295"/>
                <a:gd name="adj2" fmla="val 5447314"/>
              </a:avLst>
            </a:prstGeom>
            <a:solidFill>
              <a:srgbClr val="FE612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grpSp>
      <p:grpSp>
        <p:nvGrpSpPr>
          <p:cNvPr id="40968" name="组合 29"/>
          <p:cNvGrpSpPr>
            <a:grpSpLocks/>
          </p:cNvGrpSpPr>
          <p:nvPr/>
        </p:nvGrpSpPr>
        <p:grpSpPr bwMode="auto">
          <a:xfrm>
            <a:off x="7383463" y="3335338"/>
            <a:ext cx="3521075" cy="3522662"/>
            <a:chOff x="1549414" y="1928802"/>
            <a:chExt cx="3522652" cy="3522652"/>
          </a:xfrm>
        </p:grpSpPr>
        <p:sp>
          <p:nvSpPr>
            <p:cNvPr id="25" name="饼形 24"/>
            <p:cNvSpPr/>
            <p:nvPr/>
          </p:nvSpPr>
          <p:spPr>
            <a:xfrm rot="10800000" flipV="1">
              <a:off x="1549414" y="1928802"/>
              <a:ext cx="3522652" cy="3522652"/>
            </a:xfrm>
            <a:prstGeom prst="pie">
              <a:avLst>
                <a:gd name="adj1" fmla="val 2685580"/>
                <a:gd name="adj2" fmla="val 5412860"/>
              </a:avLst>
            </a:prstGeom>
            <a:solidFill>
              <a:srgbClr val="017C9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26" name="饼形 25"/>
            <p:cNvSpPr/>
            <p:nvPr/>
          </p:nvSpPr>
          <p:spPr>
            <a:xfrm rot="10800000" flipV="1">
              <a:off x="1925820" y="2312976"/>
              <a:ext cx="2769840" cy="2770179"/>
            </a:xfrm>
            <a:prstGeom prst="pie">
              <a:avLst>
                <a:gd name="adj1" fmla="val 2668053"/>
                <a:gd name="adj2" fmla="val 5410622"/>
              </a:avLst>
            </a:prstGeom>
            <a:solidFill>
              <a:srgbClr val="0098A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27" name="饼形 26"/>
            <p:cNvSpPr/>
            <p:nvPr/>
          </p:nvSpPr>
          <p:spPr>
            <a:xfrm rot="10800000" flipV="1">
              <a:off x="2176757" y="2573325"/>
              <a:ext cx="2258436" cy="2259006"/>
            </a:xfrm>
            <a:prstGeom prst="pie">
              <a:avLst>
                <a:gd name="adj1" fmla="val 2668053"/>
                <a:gd name="adj2" fmla="val 5428353"/>
              </a:avLst>
            </a:prstGeom>
            <a:solidFill>
              <a:srgbClr val="00C4D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28" name="饼形 27"/>
            <p:cNvSpPr/>
            <p:nvPr/>
          </p:nvSpPr>
          <p:spPr>
            <a:xfrm rot="10800000" flipV="1">
              <a:off x="2419754" y="2825736"/>
              <a:ext cx="1769267" cy="1770058"/>
            </a:xfrm>
            <a:prstGeom prst="pie">
              <a:avLst>
                <a:gd name="adj1" fmla="val 2668053"/>
                <a:gd name="adj2" fmla="val 5446848"/>
              </a:avLst>
            </a:prstGeom>
            <a:solidFill>
              <a:srgbClr val="71FFD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29" name="饼形 28"/>
            <p:cNvSpPr/>
            <p:nvPr/>
          </p:nvSpPr>
          <p:spPr>
            <a:xfrm rot="10800000" flipV="1">
              <a:off x="2576986" y="2970199"/>
              <a:ext cx="1457978" cy="1458908"/>
            </a:xfrm>
            <a:prstGeom prst="pie">
              <a:avLst>
                <a:gd name="adj1" fmla="val 2694295"/>
                <a:gd name="adj2" fmla="val 5447314"/>
              </a:avLst>
            </a:prstGeom>
            <a:solidFill>
              <a:srgbClr val="A7FFE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grpSp>
      <p:grpSp>
        <p:nvGrpSpPr>
          <p:cNvPr id="40969" name="组合 36"/>
          <p:cNvGrpSpPr>
            <a:grpSpLocks/>
          </p:cNvGrpSpPr>
          <p:nvPr/>
        </p:nvGrpSpPr>
        <p:grpSpPr bwMode="auto">
          <a:xfrm>
            <a:off x="-1760538" y="3335338"/>
            <a:ext cx="3521076" cy="3522662"/>
            <a:chOff x="4643438" y="1928802"/>
            <a:chExt cx="3522652" cy="3522652"/>
          </a:xfrm>
        </p:grpSpPr>
        <p:sp>
          <p:nvSpPr>
            <p:cNvPr id="32" name="饼形 31"/>
            <p:cNvSpPr/>
            <p:nvPr/>
          </p:nvSpPr>
          <p:spPr>
            <a:xfrm rot="10800000" flipH="1" flipV="1">
              <a:off x="4643438" y="1928802"/>
              <a:ext cx="3522652" cy="3522652"/>
            </a:xfrm>
            <a:prstGeom prst="pie">
              <a:avLst>
                <a:gd name="adj1" fmla="val 2685580"/>
                <a:gd name="adj2" fmla="val 541286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33" name="饼形 32"/>
            <p:cNvSpPr/>
            <p:nvPr/>
          </p:nvSpPr>
          <p:spPr>
            <a:xfrm rot="10800000" flipH="1" flipV="1">
              <a:off x="5019844" y="2312976"/>
              <a:ext cx="2769839" cy="2770179"/>
            </a:xfrm>
            <a:prstGeom prst="pie">
              <a:avLst>
                <a:gd name="adj1" fmla="val 2668053"/>
                <a:gd name="adj2" fmla="val 5410607"/>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34" name="饼形 33"/>
            <p:cNvSpPr/>
            <p:nvPr/>
          </p:nvSpPr>
          <p:spPr>
            <a:xfrm rot="10800000" flipH="1" flipV="1">
              <a:off x="5280311" y="2573325"/>
              <a:ext cx="2258435" cy="2259006"/>
            </a:xfrm>
            <a:prstGeom prst="pie">
              <a:avLst>
                <a:gd name="adj1" fmla="val 2668053"/>
                <a:gd name="adj2" fmla="val 5428353"/>
              </a:avLst>
            </a:prstGeom>
            <a:solidFill>
              <a:schemeClr val="bg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35" name="饼形 34"/>
            <p:cNvSpPr/>
            <p:nvPr/>
          </p:nvSpPr>
          <p:spPr>
            <a:xfrm rot="10800000" flipH="1" flipV="1">
              <a:off x="5526483" y="2825736"/>
              <a:ext cx="1769268" cy="1770058"/>
            </a:xfrm>
            <a:prstGeom prst="pie">
              <a:avLst>
                <a:gd name="adj1" fmla="val 2668053"/>
                <a:gd name="adj2" fmla="val 5446848"/>
              </a:avLst>
            </a:prstGeom>
            <a:solidFill>
              <a:schemeClr val="bg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36" name="饼形 35"/>
            <p:cNvSpPr/>
            <p:nvPr/>
          </p:nvSpPr>
          <p:spPr>
            <a:xfrm rot="10800000" flipH="1" flipV="1">
              <a:off x="5680540" y="2970199"/>
              <a:ext cx="1457977" cy="1458908"/>
            </a:xfrm>
            <a:prstGeom prst="pie">
              <a:avLst>
                <a:gd name="adj1" fmla="val 2694295"/>
                <a:gd name="adj2" fmla="val 5447314"/>
              </a:avLst>
            </a:prstGeom>
            <a:solidFill>
              <a:schemeClr val="bg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grpSp>
      <p:grpSp>
        <p:nvGrpSpPr>
          <p:cNvPr id="40970" name="组合 37"/>
          <p:cNvGrpSpPr>
            <a:grpSpLocks/>
          </p:cNvGrpSpPr>
          <p:nvPr/>
        </p:nvGrpSpPr>
        <p:grpSpPr bwMode="auto">
          <a:xfrm rot="-5400000">
            <a:off x="5622131" y="5096670"/>
            <a:ext cx="3521075" cy="3522662"/>
            <a:chOff x="4643438" y="1928802"/>
            <a:chExt cx="3522652" cy="3522652"/>
          </a:xfrm>
        </p:grpSpPr>
        <p:sp>
          <p:nvSpPr>
            <p:cNvPr id="39" name="饼形 38"/>
            <p:cNvSpPr/>
            <p:nvPr/>
          </p:nvSpPr>
          <p:spPr>
            <a:xfrm rot="10800000" flipH="1" flipV="1">
              <a:off x="4643438" y="1928802"/>
              <a:ext cx="3522652" cy="3522652"/>
            </a:xfrm>
            <a:prstGeom prst="pie">
              <a:avLst>
                <a:gd name="adj1" fmla="val 2685580"/>
                <a:gd name="adj2" fmla="val 541286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40" name="饼形 39"/>
            <p:cNvSpPr/>
            <p:nvPr/>
          </p:nvSpPr>
          <p:spPr>
            <a:xfrm rot="10800000" flipH="1" flipV="1">
              <a:off x="5019846" y="2312977"/>
              <a:ext cx="2769840" cy="2770179"/>
            </a:xfrm>
            <a:prstGeom prst="pie">
              <a:avLst>
                <a:gd name="adj1" fmla="val 2668053"/>
                <a:gd name="adj2" fmla="val 5410607"/>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41" name="饼形 40"/>
            <p:cNvSpPr/>
            <p:nvPr/>
          </p:nvSpPr>
          <p:spPr>
            <a:xfrm rot="10800000" flipH="1" flipV="1">
              <a:off x="5280311" y="2573325"/>
              <a:ext cx="2258436" cy="2259006"/>
            </a:xfrm>
            <a:prstGeom prst="pie">
              <a:avLst>
                <a:gd name="adj1" fmla="val 2668053"/>
                <a:gd name="adj2" fmla="val 5428353"/>
              </a:avLst>
            </a:prstGeom>
            <a:solidFill>
              <a:schemeClr val="bg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42" name="饼形 41"/>
            <p:cNvSpPr/>
            <p:nvPr/>
          </p:nvSpPr>
          <p:spPr>
            <a:xfrm rot="10800000" flipH="1" flipV="1">
              <a:off x="5526484" y="2825737"/>
              <a:ext cx="1769267" cy="1770058"/>
            </a:xfrm>
            <a:prstGeom prst="pie">
              <a:avLst>
                <a:gd name="adj1" fmla="val 2668053"/>
                <a:gd name="adj2" fmla="val 5446848"/>
              </a:avLst>
            </a:prstGeom>
            <a:solidFill>
              <a:schemeClr val="bg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43" name="饼形 42"/>
            <p:cNvSpPr/>
            <p:nvPr/>
          </p:nvSpPr>
          <p:spPr>
            <a:xfrm rot="10800000" flipH="1" flipV="1">
              <a:off x="5680540" y="2970199"/>
              <a:ext cx="1457978" cy="1458908"/>
            </a:xfrm>
            <a:prstGeom prst="pie">
              <a:avLst>
                <a:gd name="adj1" fmla="val 2694295"/>
                <a:gd name="adj2" fmla="val 5447314"/>
              </a:avLst>
            </a:prstGeom>
            <a:solidFill>
              <a:schemeClr val="bg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grpSp>
      <p:grpSp>
        <p:nvGrpSpPr>
          <p:cNvPr id="40971" name="组合 66"/>
          <p:cNvGrpSpPr>
            <a:grpSpLocks/>
          </p:cNvGrpSpPr>
          <p:nvPr/>
        </p:nvGrpSpPr>
        <p:grpSpPr bwMode="auto">
          <a:xfrm>
            <a:off x="5621338" y="-1760538"/>
            <a:ext cx="3522662" cy="3521076"/>
            <a:chOff x="2798748" y="1928802"/>
            <a:chExt cx="3522652" cy="3522652"/>
          </a:xfrm>
        </p:grpSpPr>
        <p:sp>
          <p:nvSpPr>
            <p:cNvPr id="53" name="饼形 52"/>
            <p:cNvSpPr/>
            <p:nvPr/>
          </p:nvSpPr>
          <p:spPr>
            <a:xfrm rot="16200000" flipH="1">
              <a:off x="2798748" y="1928802"/>
              <a:ext cx="3522652" cy="3522652"/>
            </a:xfrm>
            <a:prstGeom prst="pie">
              <a:avLst>
                <a:gd name="adj1" fmla="val 2685580"/>
                <a:gd name="adj2" fmla="val 5412860"/>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54" name="饼形 53"/>
            <p:cNvSpPr/>
            <p:nvPr/>
          </p:nvSpPr>
          <p:spPr>
            <a:xfrm rot="16200000" flipH="1">
              <a:off x="3183092" y="2305038"/>
              <a:ext cx="2769839" cy="2770179"/>
            </a:xfrm>
            <a:prstGeom prst="pie">
              <a:avLst>
                <a:gd name="adj1" fmla="val 2668053"/>
                <a:gd name="adj2" fmla="val 5410607"/>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55" name="饼形 54"/>
            <p:cNvSpPr/>
            <p:nvPr/>
          </p:nvSpPr>
          <p:spPr>
            <a:xfrm rot="16200000" flipH="1">
              <a:off x="3443556" y="2565390"/>
              <a:ext cx="2258435" cy="2259006"/>
            </a:xfrm>
            <a:prstGeom prst="pie">
              <a:avLst>
                <a:gd name="adj1" fmla="val 2668053"/>
                <a:gd name="adj2" fmla="val 5428353"/>
              </a:avLst>
            </a:prstGeom>
            <a:solidFill>
              <a:srgbClr val="F4EE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56" name="饼形 55"/>
            <p:cNvSpPr/>
            <p:nvPr/>
          </p:nvSpPr>
          <p:spPr>
            <a:xfrm rot="16200000" flipH="1">
              <a:off x="3696078" y="2811451"/>
              <a:ext cx="1769268" cy="1770058"/>
            </a:xfrm>
            <a:prstGeom prst="pie">
              <a:avLst>
                <a:gd name="adj1" fmla="val 2668053"/>
                <a:gd name="adj2" fmla="val 5446848"/>
              </a:avLst>
            </a:prstGeom>
            <a:solidFill>
              <a:srgbClr val="BCFE2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57" name="饼形 56"/>
            <p:cNvSpPr/>
            <p:nvPr/>
          </p:nvSpPr>
          <p:spPr>
            <a:xfrm rot="16200000" flipH="1">
              <a:off x="3840610" y="2965439"/>
              <a:ext cx="1457977" cy="1458908"/>
            </a:xfrm>
            <a:prstGeom prst="pie">
              <a:avLst>
                <a:gd name="adj1" fmla="val 2666872"/>
                <a:gd name="adj2" fmla="val 5447314"/>
              </a:avLst>
            </a:prstGeom>
            <a:solidFill>
              <a:schemeClr val="accent3">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grpSp>
      <p:grpSp>
        <p:nvGrpSpPr>
          <p:cNvPr id="40972" name="组合 65"/>
          <p:cNvGrpSpPr>
            <a:grpSpLocks/>
          </p:cNvGrpSpPr>
          <p:nvPr/>
        </p:nvGrpSpPr>
        <p:grpSpPr bwMode="auto">
          <a:xfrm>
            <a:off x="0" y="5097463"/>
            <a:ext cx="3522663" cy="3521075"/>
            <a:chOff x="1357290" y="1285860"/>
            <a:chExt cx="3522652" cy="3522652"/>
          </a:xfrm>
        </p:grpSpPr>
        <p:sp>
          <p:nvSpPr>
            <p:cNvPr id="61" name="饼形 60"/>
            <p:cNvSpPr/>
            <p:nvPr/>
          </p:nvSpPr>
          <p:spPr>
            <a:xfrm rot="16200000" flipV="1">
              <a:off x="1357290" y="1285860"/>
              <a:ext cx="3522652" cy="3522652"/>
            </a:xfrm>
            <a:prstGeom prst="pie">
              <a:avLst>
                <a:gd name="adj1" fmla="val 2685580"/>
                <a:gd name="adj2" fmla="val 541286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62" name="饼形 61"/>
            <p:cNvSpPr/>
            <p:nvPr/>
          </p:nvSpPr>
          <p:spPr>
            <a:xfrm rot="16200000" flipV="1">
              <a:off x="1725759" y="1662096"/>
              <a:ext cx="2769840" cy="2770179"/>
            </a:xfrm>
            <a:prstGeom prst="pie">
              <a:avLst>
                <a:gd name="adj1" fmla="val 2668053"/>
                <a:gd name="adj2" fmla="val 5410607"/>
              </a:avLst>
            </a:prstGeom>
            <a:solidFill>
              <a:srgbClr val="8FCF0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63" name="饼形 62"/>
            <p:cNvSpPr/>
            <p:nvPr/>
          </p:nvSpPr>
          <p:spPr>
            <a:xfrm rot="16200000" flipV="1">
              <a:off x="1976698" y="1912918"/>
              <a:ext cx="2258436" cy="2259006"/>
            </a:xfrm>
            <a:prstGeom prst="pie">
              <a:avLst>
                <a:gd name="adj1" fmla="val 2668053"/>
                <a:gd name="adj2" fmla="val 5428353"/>
              </a:avLst>
            </a:prstGeom>
            <a:solidFill>
              <a:srgbClr val="BCFE2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64" name="饼形 63"/>
            <p:cNvSpPr/>
            <p:nvPr/>
          </p:nvSpPr>
          <p:spPr>
            <a:xfrm rot="16200000" flipV="1">
              <a:off x="2213345" y="2155805"/>
              <a:ext cx="1769267" cy="1770056"/>
            </a:xfrm>
            <a:prstGeom prst="pie">
              <a:avLst>
                <a:gd name="adj1" fmla="val 2668053"/>
                <a:gd name="adj2" fmla="val 5446848"/>
              </a:avLst>
            </a:prstGeom>
            <a:solidFill>
              <a:srgbClr val="E1FF9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65" name="饼形 64"/>
            <p:cNvSpPr/>
            <p:nvPr/>
          </p:nvSpPr>
          <p:spPr>
            <a:xfrm rot="16200000" flipV="1">
              <a:off x="2380102" y="2312967"/>
              <a:ext cx="1457978" cy="1458908"/>
            </a:xfrm>
            <a:prstGeom prst="pie">
              <a:avLst>
                <a:gd name="adj1" fmla="val 2694295"/>
                <a:gd name="adj2" fmla="val 5447314"/>
              </a:avLst>
            </a:prstGeom>
            <a:solidFill>
              <a:srgbClr val="ECFFC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grpSp>
      <p:grpSp>
        <p:nvGrpSpPr>
          <p:cNvPr id="40973" name="组合 106"/>
          <p:cNvGrpSpPr>
            <a:grpSpLocks/>
          </p:cNvGrpSpPr>
          <p:nvPr/>
        </p:nvGrpSpPr>
        <p:grpSpPr bwMode="auto">
          <a:xfrm rot="1361192">
            <a:off x="3829050" y="465138"/>
            <a:ext cx="1330325" cy="1331912"/>
            <a:chOff x="2800338" y="1920900"/>
            <a:chExt cx="3527423" cy="3532151"/>
          </a:xfrm>
        </p:grpSpPr>
        <p:grpSp>
          <p:nvGrpSpPr>
            <p:cNvPr id="40976" name="组合 70"/>
            <p:cNvGrpSpPr>
              <a:grpSpLocks/>
            </p:cNvGrpSpPr>
            <p:nvPr/>
          </p:nvGrpSpPr>
          <p:grpSpPr bwMode="auto">
            <a:xfrm>
              <a:off x="2805109" y="1930399"/>
              <a:ext cx="3522652" cy="3522652"/>
              <a:chOff x="2805109" y="1930399"/>
              <a:chExt cx="3522652" cy="3522652"/>
            </a:xfrm>
          </p:grpSpPr>
          <p:sp>
            <p:nvSpPr>
              <p:cNvPr id="72" name="饼形 71"/>
              <p:cNvSpPr/>
              <p:nvPr/>
            </p:nvSpPr>
            <p:spPr>
              <a:xfrm rot="10800000">
                <a:off x="2802125" y="1929807"/>
                <a:ext cx="3523214" cy="3523731"/>
              </a:xfrm>
              <a:prstGeom prst="pie">
                <a:avLst>
                  <a:gd name="adj1" fmla="val 2685580"/>
                  <a:gd name="adj2" fmla="val 5412860"/>
                </a:avLst>
              </a:prstGeom>
              <a:solidFill>
                <a:srgbClr val="FF820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73" name="饼形 72"/>
              <p:cNvSpPr/>
              <p:nvPr/>
            </p:nvSpPr>
            <p:spPr>
              <a:xfrm rot="10800000">
                <a:off x="3174322" y="2300771"/>
                <a:ext cx="2773950" cy="2770151"/>
              </a:xfrm>
              <a:prstGeom prst="pie">
                <a:avLst>
                  <a:gd name="adj1" fmla="val 2668053"/>
                  <a:gd name="adj2" fmla="val 5410622"/>
                </a:avLst>
              </a:prstGeom>
              <a:solidFill>
                <a:srgbClr val="FF940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74" name="饼形 73"/>
              <p:cNvSpPr/>
              <p:nvPr/>
            </p:nvSpPr>
            <p:spPr>
              <a:xfrm rot="10800000">
                <a:off x="3427031" y="2545763"/>
                <a:ext cx="2260414" cy="2260745"/>
              </a:xfrm>
              <a:prstGeom prst="pie">
                <a:avLst>
                  <a:gd name="adj1" fmla="val 2668053"/>
                  <a:gd name="adj2" fmla="val 5428353"/>
                </a:avLst>
              </a:prstGeom>
              <a:solidFill>
                <a:srgbClr val="FFA62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75" name="饼形 74"/>
              <p:cNvSpPr/>
              <p:nvPr/>
            </p:nvSpPr>
            <p:spPr>
              <a:xfrm rot="10800000">
                <a:off x="3671973" y="2781360"/>
                <a:ext cx="1767920" cy="1772390"/>
              </a:xfrm>
              <a:prstGeom prst="pie">
                <a:avLst>
                  <a:gd name="adj1" fmla="val 2668053"/>
                  <a:gd name="adj2" fmla="val 5446848"/>
                </a:avLst>
              </a:prstGeom>
              <a:solidFill>
                <a:srgbClr val="F6B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76" name="饼形 75"/>
              <p:cNvSpPr/>
              <p:nvPr/>
            </p:nvSpPr>
            <p:spPr>
              <a:xfrm rot="10800000">
                <a:off x="3824657" y="2951217"/>
                <a:ext cx="1460640" cy="1460853"/>
              </a:xfrm>
              <a:prstGeom prst="pie">
                <a:avLst>
                  <a:gd name="adj1" fmla="val 2694295"/>
                  <a:gd name="adj2" fmla="val 5447314"/>
                </a:avLst>
              </a:prstGeom>
              <a:solidFill>
                <a:srgbClr val="FFCA2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grpSp>
        <p:grpSp>
          <p:nvGrpSpPr>
            <p:cNvPr id="40977" name="组合 76"/>
            <p:cNvGrpSpPr>
              <a:grpSpLocks/>
            </p:cNvGrpSpPr>
            <p:nvPr/>
          </p:nvGrpSpPr>
          <p:grpSpPr bwMode="auto">
            <a:xfrm>
              <a:off x="2805100" y="1928802"/>
              <a:ext cx="3522652" cy="3522652"/>
              <a:chOff x="4786314" y="1928802"/>
              <a:chExt cx="3522652" cy="3522652"/>
            </a:xfrm>
          </p:grpSpPr>
          <p:sp>
            <p:nvSpPr>
              <p:cNvPr id="78" name="饼形 77"/>
              <p:cNvSpPr/>
              <p:nvPr/>
            </p:nvSpPr>
            <p:spPr>
              <a:xfrm rot="10800000" flipH="1">
                <a:off x="4783339" y="1929807"/>
                <a:ext cx="3523214" cy="3523731"/>
              </a:xfrm>
              <a:prstGeom prst="pie">
                <a:avLst>
                  <a:gd name="adj1" fmla="val 2685580"/>
                  <a:gd name="adj2" fmla="val 541286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79" name="饼形 78"/>
              <p:cNvSpPr/>
              <p:nvPr/>
            </p:nvSpPr>
            <p:spPr>
              <a:xfrm rot="10800000" flipH="1">
                <a:off x="5155536" y="2300771"/>
                <a:ext cx="2773950" cy="2770151"/>
              </a:xfrm>
              <a:prstGeom prst="pie">
                <a:avLst>
                  <a:gd name="adj1" fmla="val 2668053"/>
                  <a:gd name="adj2" fmla="val 5410622"/>
                </a:avLst>
              </a:prstGeom>
              <a:solidFill>
                <a:srgbClr val="8A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80" name="饼形 79"/>
              <p:cNvSpPr/>
              <p:nvPr/>
            </p:nvSpPr>
            <p:spPr>
              <a:xfrm rot="10800000" flipH="1">
                <a:off x="5417636" y="2546399"/>
                <a:ext cx="2260414" cy="2260747"/>
              </a:xfrm>
              <a:prstGeom prst="pie">
                <a:avLst>
                  <a:gd name="adj1" fmla="val 2668053"/>
                  <a:gd name="adj2" fmla="val 5428353"/>
                </a:avLst>
              </a:prstGeom>
              <a:solidFill>
                <a:srgbClr val="C4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81" name="饼形 80"/>
              <p:cNvSpPr/>
              <p:nvPr/>
            </p:nvSpPr>
            <p:spPr>
              <a:xfrm rot="10800000" flipH="1">
                <a:off x="5662578" y="2781996"/>
                <a:ext cx="1767920" cy="1772393"/>
              </a:xfrm>
              <a:prstGeom prst="pie">
                <a:avLst>
                  <a:gd name="adj1" fmla="val 2668053"/>
                  <a:gd name="adj2" fmla="val 5446848"/>
                </a:avLst>
              </a:prstGeom>
              <a:solidFill>
                <a:srgbClr val="F63B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82" name="饼形 81"/>
              <p:cNvSpPr/>
              <p:nvPr/>
            </p:nvSpPr>
            <p:spPr>
              <a:xfrm rot="10800000" flipH="1">
                <a:off x="5815263" y="2951852"/>
                <a:ext cx="1460640" cy="1460856"/>
              </a:xfrm>
              <a:prstGeom prst="pie">
                <a:avLst>
                  <a:gd name="adj1" fmla="val 2694295"/>
                  <a:gd name="adj2" fmla="val 5447314"/>
                </a:avLst>
              </a:prstGeom>
              <a:solidFill>
                <a:srgbClr val="FE612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grpSp>
        <p:grpSp>
          <p:nvGrpSpPr>
            <p:cNvPr id="40978" name="组合 94"/>
            <p:cNvGrpSpPr>
              <a:grpSpLocks/>
            </p:cNvGrpSpPr>
            <p:nvPr/>
          </p:nvGrpSpPr>
          <p:grpSpPr bwMode="auto">
            <a:xfrm>
              <a:off x="2800338" y="1920900"/>
              <a:ext cx="3522652" cy="3522652"/>
              <a:chOff x="1357290" y="1285860"/>
              <a:chExt cx="3522652" cy="3522652"/>
            </a:xfrm>
          </p:grpSpPr>
          <p:sp>
            <p:nvSpPr>
              <p:cNvPr id="102" name="饼形 101"/>
              <p:cNvSpPr/>
              <p:nvPr/>
            </p:nvSpPr>
            <p:spPr>
              <a:xfrm rot="16200000" flipV="1">
                <a:off x="1355571" y="1287256"/>
                <a:ext cx="3523731" cy="3523214"/>
              </a:xfrm>
              <a:prstGeom prst="pie">
                <a:avLst>
                  <a:gd name="adj1" fmla="val 2685580"/>
                  <a:gd name="adj2" fmla="val 541286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103" name="饼形 102"/>
              <p:cNvSpPr/>
              <p:nvPr/>
            </p:nvSpPr>
            <p:spPr>
              <a:xfrm rot="16200000" flipV="1">
                <a:off x="1722808" y="1662541"/>
                <a:ext cx="2774359" cy="2769742"/>
              </a:xfrm>
              <a:prstGeom prst="pie">
                <a:avLst>
                  <a:gd name="adj1" fmla="val 2668053"/>
                  <a:gd name="adj2" fmla="val 5410607"/>
                </a:avLst>
              </a:prstGeom>
              <a:solidFill>
                <a:srgbClr val="8FCF0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104" name="饼形 103"/>
              <p:cNvSpPr/>
              <p:nvPr/>
            </p:nvSpPr>
            <p:spPr>
              <a:xfrm rot="16200000" flipV="1">
                <a:off x="1970542" y="1911873"/>
                <a:ext cx="2260747" cy="2260411"/>
              </a:xfrm>
              <a:prstGeom prst="pie">
                <a:avLst>
                  <a:gd name="adj1" fmla="val 2668053"/>
                  <a:gd name="adj2" fmla="val 5428353"/>
                </a:avLst>
              </a:prstGeom>
              <a:solidFill>
                <a:srgbClr val="BCFE2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105" name="饼形 104"/>
              <p:cNvSpPr/>
              <p:nvPr/>
            </p:nvSpPr>
            <p:spPr>
              <a:xfrm rot="16200000" flipV="1">
                <a:off x="2212129" y="2155696"/>
                <a:ext cx="1768181" cy="1772131"/>
              </a:xfrm>
              <a:prstGeom prst="pie">
                <a:avLst>
                  <a:gd name="adj1" fmla="val 2668053"/>
                  <a:gd name="adj2" fmla="val 5446848"/>
                </a:avLst>
              </a:prstGeom>
              <a:solidFill>
                <a:srgbClr val="E1FF9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106" name="饼形 105"/>
              <p:cNvSpPr/>
              <p:nvPr/>
            </p:nvSpPr>
            <p:spPr>
              <a:xfrm rot="16200000" flipV="1">
                <a:off x="2375994" y="2314024"/>
                <a:ext cx="1460856" cy="1460638"/>
              </a:xfrm>
              <a:prstGeom prst="pie">
                <a:avLst>
                  <a:gd name="adj1" fmla="val 2694295"/>
                  <a:gd name="adj2" fmla="val 5447314"/>
                </a:avLst>
              </a:prstGeom>
              <a:solidFill>
                <a:srgbClr val="ECFFC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grpSp>
      </p:grpSp>
      <p:pic>
        <p:nvPicPr>
          <p:cNvPr id="40974" name="Picture 4"/>
          <p:cNvPicPr>
            <a:picLocks noChangeAspect="1" noChangeArrowheads="1"/>
          </p:cNvPicPr>
          <p:nvPr/>
        </p:nvPicPr>
        <p:blipFill>
          <a:blip r:embed="rId2"/>
          <a:srcRect/>
          <a:stretch>
            <a:fillRect/>
          </a:stretch>
        </p:blipFill>
        <p:spPr bwMode="auto">
          <a:xfrm>
            <a:off x="900113" y="1263650"/>
            <a:ext cx="7272337" cy="4252913"/>
          </a:xfrm>
          <a:prstGeom prst="rect">
            <a:avLst/>
          </a:prstGeom>
          <a:noFill/>
          <a:ln w="9525">
            <a:noFill/>
            <a:miter lim="800000"/>
            <a:headEnd/>
            <a:tailEnd/>
          </a:ln>
        </p:spPr>
      </p:pic>
      <p:sp>
        <p:nvSpPr>
          <p:cNvPr id="71" name="Rectangle 3"/>
          <p:cNvSpPr txBox="1">
            <a:spLocks noChangeArrowheads="1"/>
          </p:cNvSpPr>
          <p:nvPr/>
        </p:nvSpPr>
        <p:spPr>
          <a:xfrm>
            <a:off x="1547813" y="5461000"/>
            <a:ext cx="6337300" cy="704850"/>
          </a:xfrm>
          <a:prstGeom prst="rect">
            <a:avLst/>
          </a:prstGeom>
          <a:ln/>
        </p:spPr>
        <p:txBody>
          <a:bodyPr rIns="166398">
            <a:normAutofit/>
          </a:bodyPr>
          <a:lstStyle/>
          <a:p>
            <a:pPr marL="544513" indent="-487363" algn="ctr" fontAlgn="auto">
              <a:spcBef>
                <a:spcPct val="20000"/>
              </a:spcBef>
              <a:spcAft>
                <a:spcPts val="0"/>
              </a:spcAft>
              <a:buFont typeface="Arial" pitchFamily="34" charset="0"/>
              <a:buNone/>
              <a:defRPr/>
            </a:pPr>
            <a:r>
              <a:rPr lang="en-US" altLang="zh-CN" sz="3000" dirty="0">
                <a:solidFill>
                  <a:schemeClr val="tx1">
                    <a:tint val="75000"/>
                  </a:schemeClr>
                </a:solidFill>
                <a:ea typeface="宋体" charset="-122"/>
                <a:cs typeface="Arial" charset="0"/>
                <a:sym typeface="Arial" charset="0"/>
              </a:rPr>
              <a:t>Data transmission using SSL</a:t>
            </a:r>
            <a:endParaRPr lang="en-US" altLang="zh-CN" sz="3000" dirty="0">
              <a:solidFill>
                <a:schemeClr val="tx1">
                  <a:tint val="75000"/>
                </a:schemeClr>
              </a:solidFill>
              <a:ea typeface="宋体" charset="-122"/>
              <a:cs typeface="+mn-cs"/>
              <a:sym typeface="Arial" charset="0"/>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lumMod val="75000"/>
                <a:lumOff val="25000"/>
              </a:schemeClr>
            </a:gs>
            <a:gs pos="100000">
              <a:schemeClr val="bg1"/>
            </a:gs>
          </a:gsLst>
          <a:path path="circle">
            <a:fillToRect l="50000" t="50000" r="50000" b="50000"/>
          </a:path>
        </a:gradFill>
        <a:effectLst/>
      </p:bgPr>
    </p:bg>
    <p:spTree>
      <p:nvGrpSpPr>
        <p:cNvPr id="1" name=""/>
        <p:cNvGrpSpPr/>
        <p:nvPr/>
      </p:nvGrpSpPr>
      <p:grpSpPr>
        <a:xfrm>
          <a:off x="0" y="0"/>
          <a:ext cx="0" cy="0"/>
          <a:chOff x="0" y="0"/>
          <a:chExt cx="0" cy="0"/>
        </a:xfrm>
      </p:grpSpPr>
      <p:sp>
        <p:nvSpPr>
          <p:cNvPr id="108" name="圆角矩形 107"/>
          <p:cNvSpPr/>
          <p:nvPr/>
        </p:nvSpPr>
        <p:spPr>
          <a:xfrm>
            <a:off x="611560" y="908720"/>
            <a:ext cx="7920880" cy="5184576"/>
          </a:xfrm>
          <a:prstGeom prst="roundRect">
            <a:avLst/>
          </a:prstGeom>
          <a:noFill/>
          <a:ln>
            <a:gradFill flip="none" rotWithShape="1">
              <a:gsLst>
                <a:gs pos="0">
                  <a:srgbClr val="A603AB"/>
                </a:gs>
                <a:gs pos="21001">
                  <a:srgbClr val="0819FB"/>
                </a:gs>
                <a:gs pos="35001">
                  <a:srgbClr val="1A8D48"/>
                </a:gs>
                <a:gs pos="52000">
                  <a:srgbClr val="FFFF00"/>
                </a:gs>
                <a:gs pos="73000">
                  <a:srgbClr val="EE3F17"/>
                </a:gs>
                <a:gs pos="88000">
                  <a:srgbClr val="E81766"/>
                </a:gs>
                <a:gs pos="100000">
                  <a:srgbClr val="A603AB"/>
                </a:gs>
              </a:gsLst>
              <a:path path="circle">
                <a:fillToRect l="100000" t="100000"/>
              </a:path>
              <a:tileRect r="-100000" b="-100000"/>
            </a:gra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dirty="0"/>
          </a:p>
        </p:txBody>
      </p:sp>
      <p:grpSp>
        <p:nvGrpSpPr>
          <p:cNvPr id="41989" name="组合 50"/>
          <p:cNvGrpSpPr>
            <a:grpSpLocks/>
          </p:cNvGrpSpPr>
          <p:nvPr/>
        </p:nvGrpSpPr>
        <p:grpSpPr bwMode="auto">
          <a:xfrm>
            <a:off x="0" y="-1760538"/>
            <a:ext cx="3522663" cy="3521076"/>
            <a:chOff x="1714480" y="1928802"/>
            <a:chExt cx="3522652" cy="3522652"/>
          </a:xfrm>
        </p:grpSpPr>
        <p:sp>
          <p:nvSpPr>
            <p:cNvPr id="46" name="饼形 45"/>
            <p:cNvSpPr/>
            <p:nvPr/>
          </p:nvSpPr>
          <p:spPr>
            <a:xfrm rot="5400000">
              <a:off x="1714480" y="1928801"/>
              <a:ext cx="3522652" cy="3522652"/>
            </a:xfrm>
            <a:prstGeom prst="pie">
              <a:avLst>
                <a:gd name="adj1" fmla="val 2685580"/>
                <a:gd name="adj2" fmla="val 541286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47" name="饼形 46"/>
            <p:cNvSpPr/>
            <p:nvPr/>
          </p:nvSpPr>
          <p:spPr>
            <a:xfrm rot="5400000">
              <a:off x="2082949" y="2305038"/>
              <a:ext cx="2769839" cy="2770179"/>
            </a:xfrm>
            <a:prstGeom prst="pie">
              <a:avLst>
                <a:gd name="adj1" fmla="val 2668053"/>
                <a:gd name="adj2" fmla="val 5410607"/>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48" name="饼形 47"/>
            <p:cNvSpPr/>
            <p:nvPr/>
          </p:nvSpPr>
          <p:spPr>
            <a:xfrm rot="5400000">
              <a:off x="2333888" y="2565390"/>
              <a:ext cx="2258435" cy="2259006"/>
            </a:xfrm>
            <a:prstGeom prst="pie">
              <a:avLst>
                <a:gd name="adj1" fmla="val 2668053"/>
                <a:gd name="adj2" fmla="val 5428353"/>
              </a:avLst>
            </a:prstGeom>
            <a:solidFill>
              <a:schemeClr val="bg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49" name="饼形 48"/>
            <p:cNvSpPr/>
            <p:nvPr/>
          </p:nvSpPr>
          <p:spPr>
            <a:xfrm rot="5400000">
              <a:off x="2570535" y="2811453"/>
              <a:ext cx="1769268" cy="1770056"/>
            </a:xfrm>
            <a:prstGeom prst="pie">
              <a:avLst>
                <a:gd name="adj1" fmla="val 2668053"/>
                <a:gd name="adj2" fmla="val 5446848"/>
              </a:avLst>
            </a:prstGeom>
            <a:solidFill>
              <a:srgbClr val="D0005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50" name="饼形 49"/>
            <p:cNvSpPr/>
            <p:nvPr/>
          </p:nvSpPr>
          <p:spPr>
            <a:xfrm rot="5400000">
              <a:off x="2737292" y="2965438"/>
              <a:ext cx="1457977" cy="1458908"/>
            </a:xfrm>
            <a:prstGeom prst="pie">
              <a:avLst>
                <a:gd name="adj1" fmla="val 2694295"/>
                <a:gd name="adj2" fmla="val 5447314"/>
              </a:avLst>
            </a:prstGeom>
            <a:solidFill>
              <a:srgbClr val="FF5BA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grpSp>
      <p:grpSp>
        <p:nvGrpSpPr>
          <p:cNvPr id="41990" name="组合 12"/>
          <p:cNvGrpSpPr>
            <a:grpSpLocks/>
          </p:cNvGrpSpPr>
          <p:nvPr/>
        </p:nvGrpSpPr>
        <p:grpSpPr bwMode="auto">
          <a:xfrm>
            <a:off x="7383463" y="0"/>
            <a:ext cx="3521075" cy="3522663"/>
            <a:chOff x="2805109" y="1930399"/>
            <a:chExt cx="3522652" cy="3522652"/>
          </a:xfrm>
        </p:grpSpPr>
        <p:sp>
          <p:nvSpPr>
            <p:cNvPr id="12" name="饼形 11"/>
            <p:cNvSpPr/>
            <p:nvPr/>
          </p:nvSpPr>
          <p:spPr>
            <a:xfrm rot="10800000">
              <a:off x="2805109" y="1930399"/>
              <a:ext cx="3522652" cy="3522652"/>
            </a:xfrm>
            <a:prstGeom prst="pie">
              <a:avLst>
                <a:gd name="adj1" fmla="val 2685580"/>
                <a:gd name="adj2" fmla="val 5412860"/>
              </a:avLst>
            </a:prstGeom>
            <a:solidFill>
              <a:srgbClr val="FF820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10" name="饼形 9"/>
            <p:cNvSpPr/>
            <p:nvPr/>
          </p:nvSpPr>
          <p:spPr>
            <a:xfrm rot="10800000">
              <a:off x="3181515" y="2298698"/>
              <a:ext cx="2769840" cy="2770179"/>
            </a:xfrm>
            <a:prstGeom prst="pie">
              <a:avLst>
                <a:gd name="adj1" fmla="val 2668053"/>
                <a:gd name="adj2" fmla="val 5410622"/>
              </a:avLst>
            </a:prstGeom>
            <a:solidFill>
              <a:srgbClr val="FF940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9" name="饼形 8"/>
            <p:cNvSpPr/>
            <p:nvPr/>
          </p:nvSpPr>
          <p:spPr>
            <a:xfrm rot="10800000">
              <a:off x="3432452" y="2549522"/>
              <a:ext cx="2258436" cy="2259006"/>
            </a:xfrm>
            <a:prstGeom prst="pie">
              <a:avLst>
                <a:gd name="adj1" fmla="val 2668053"/>
                <a:gd name="adj2" fmla="val 5428353"/>
              </a:avLst>
            </a:prstGeom>
            <a:solidFill>
              <a:srgbClr val="FFA62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8" name="饼形 7"/>
            <p:cNvSpPr/>
            <p:nvPr/>
          </p:nvSpPr>
          <p:spPr>
            <a:xfrm rot="10800000">
              <a:off x="3675449" y="2786059"/>
              <a:ext cx="1769267" cy="1770056"/>
            </a:xfrm>
            <a:prstGeom prst="pie">
              <a:avLst>
                <a:gd name="adj1" fmla="val 2668053"/>
                <a:gd name="adj2" fmla="val 5446848"/>
              </a:avLst>
            </a:prstGeom>
            <a:solidFill>
              <a:srgbClr val="F6B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7" name="饼形 6"/>
            <p:cNvSpPr/>
            <p:nvPr/>
          </p:nvSpPr>
          <p:spPr>
            <a:xfrm rot="10800000">
              <a:off x="3832681" y="2952746"/>
              <a:ext cx="1457978" cy="1458908"/>
            </a:xfrm>
            <a:prstGeom prst="pie">
              <a:avLst>
                <a:gd name="adj1" fmla="val 2694295"/>
                <a:gd name="adj2" fmla="val 5447314"/>
              </a:avLst>
            </a:prstGeom>
            <a:solidFill>
              <a:srgbClr val="FFCA2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grpSp>
      <p:grpSp>
        <p:nvGrpSpPr>
          <p:cNvPr id="41991" name="组合 21"/>
          <p:cNvGrpSpPr>
            <a:grpSpLocks/>
          </p:cNvGrpSpPr>
          <p:nvPr/>
        </p:nvGrpSpPr>
        <p:grpSpPr bwMode="auto">
          <a:xfrm>
            <a:off x="-1760538" y="0"/>
            <a:ext cx="3521076" cy="3522663"/>
            <a:chOff x="4786314" y="1928802"/>
            <a:chExt cx="3522652" cy="3522652"/>
          </a:xfrm>
        </p:grpSpPr>
        <p:sp>
          <p:nvSpPr>
            <p:cNvPr id="17" name="饼形 16"/>
            <p:cNvSpPr/>
            <p:nvPr/>
          </p:nvSpPr>
          <p:spPr>
            <a:xfrm rot="10800000" flipH="1">
              <a:off x="4786314" y="1928802"/>
              <a:ext cx="3522652" cy="3522652"/>
            </a:xfrm>
            <a:prstGeom prst="pie">
              <a:avLst>
                <a:gd name="adj1" fmla="val 2685580"/>
                <a:gd name="adj2" fmla="val 541286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18" name="饼形 17"/>
            <p:cNvSpPr/>
            <p:nvPr/>
          </p:nvSpPr>
          <p:spPr>
            <a:xfrm rot="10800000" flipH="1">
              <a:off x="5162720" y="2297101"/>
              <a:ext cx="2769839" cy="2770179"/>
            </a:xfrm>
            <a:prstGeom prst="pie">
              <a:avLst>
                <a:gd name="adj1" fmla="val 2668053"/>
                <a:gd name="adj2" fmla="val 5410622"/>
              </a:avLst>
            </a:prstGeom>
            <a:solidFill>
              <a:srgbClr val="8A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19" name="饼形 18"/>
            <p:cNvSpPr/>
            <p:nvPr/>
          </p:nvSpPr>
          <p:spPr>
            <a:xfrm rot="10800000" flipH="1">
              <a:off x="5423187" y="2547925"/>
              <a:ext cx="2258435" cy="2259006"/>
            </a:xfrm>
            <a:prstGeom prst="pie">
              <a:avLst>
                <a:gd name="adj1" fmla="val 2668053"/>
                <a:gd name="adj2" fmla="val 5428353"/>
              </a:avLst>
            </a:prstGeom>
            <a:solidFill>
              <a:srgbClr val="C4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20" name="饼形 19"/>
            <p:cNvSpPr/>
            <p:nvPr/>
          </p:nvSpPr>
          <p:spPr>
            <a:xfrm rot="10800000" flipH="1">
              <a:off x="5669359" y="2784462"/>
              <a:ext cx="1769268" cy="1770056"/>
            </a:xfrm>
            <a:prstGeom prst="pie">
              <a:avLst>
                <a:gd name="adj1" fmla="val 2668053"/>
                <a:gd name="adj2" fmla="val 5446848"/>
              </a:avLst>
            </a:prstGeom>
            <a:solidFill>
              <a:srgbClr val="F63B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21" name="饼形 20"/>
            <p:cNvSpPr/>
            <p:nvPr/>
          </p:nvSpPr>
          <p:spPr>
            <a:xfrm rot="10800000" flipH="1">
              <a:off x="5823416" y="2951149"/>
              <a:ext cx="1457977" cy="1458908"/>
            </a:xfrm>
            <a:prstGeom prst="pie">
              <a:avLst>
                <a:gd name="adj1" fmla="val 2694295"/>
                <a:gd name="adj2" fmla="val 5447314"/>
              </a:avLst>
            </a:prstGeom>
            <a:solidFill>
              <a:srgbClr val="FE612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grpSp>
      <p:grpSp>
        <p:nvGrpSpPr>
          <p:cNvPr id="41992" name="组合 29"/>
          <p:cNvGrpSpPr>
            <a:grpSpLocks/>
          </p:cNvGrpSpPr>
          <p:nvPr/>
        </p:nvGrpSpPr>
        <p:grpSpPr bwMode="auto">
          <a:xfrm>
            <a:off x="7383463" y="3335338"/>
            <a:ext cx="3521075" cy="3522662"/>
            <a:chOff x="1549414" y="1928802"/>
            <a:chExt cx="3522652" cy="3522652"/>
          </a:xfrm>
        </p:grpSpPr>
        <p:sp>
          <p:nvSpPr>
            <p:cNvPr id="25" name="饼形 24"/>
            <p:cNvSpPr/>
            <p:nvPr/>
          </p:nvSpPr>
          <p:spPr>
            <a:xfrm rot="10800000" flipV="1">
              <a:off x="1549414" y="1928802"/>
              <a:ext cx="3522652" cy="3522652"/>
            </a:xfrm>
            <a:prstGeom prst="pie">
              <a:avLst>
                <a:gd name="adj1" fmla="val 2685580"/>
                <a:gd name="adj2" fmla="val 5412860"/>
              </a:avLst>
            </a:prstGeom>
            <a:solidFill>
              <a:srgbClr val="017C9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26" name="饼形 25"/>
            <p:cNvSpPr/>
            <p:nvPr/>
          </p:nvSpPr>
          <p:spPr>
            <a:xfrm rot="10800000" flipV="1">
              <a:off x="1925820" y="2312976"/>
              <a:ext cx="2769840" cy="2770179"/>
            </a:xfrm>
            <a:prstGeom prst="pie">
              <a:avLst>
                <a:gd name="adj1" fmla="val 2668053"/>
                <a:gd name="adj2" fmla="val 5410622"/>
              </a:avLst>
            </a:prstGeom>
            <a:solidFill>
              <a:srgbClr val="0098A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27" name="饼形 26"/>
            <p:cNvSpPr/>
            <p:nvPr/>
          </p:nvSpPr>
          <p:spPr>
            <a:xfrm rot="10800000" flipV="1">
              <a:off x="2176757" y="2573325"/>
              <a:ext cx="2258436" cy="2259006"/>
            </a:xfrm>
            <a:prstGeom prst="pie">
              <a:avLst>
                <a:gd name="adj1" fmla="val 2668053"/>
                <a:gd name="adj2" fmla="val 5428353"/>
              </a:avLst>
            </a:prstGeom>
            <a:solidFill>
              <a:srgbClr val="00C4D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28" name="饼形 27"/>
            <p:cNvSpPr/>
            <p:nvPr/>
          </p:nvSpPr>
          <p:spPr>
            <a:xfrm rot="10800000" flipV="1">
              <a:off x="2419754" y="2825736"/>
              <a:ext cx="1769267" cy="1770058"/>
            </a:xfrm>
            <a:prstGeom prst="pie">
              <a:avLst>
                <a:gd name="adj1" fmla="val 2668053"/>
                <a:gd name="adj2" fmla="val 5446848"/>
              </a:avLst>
            </a:prstGeom>
            <a:solidFill>
              <a:srgbClr val="71FFD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29" name="饼形 28"/>
            <p:cNvSpPr/>
            <p:nvPr/>
          </p:nvSpPr>
          <p:spPr>
            <a:xfrm rot="10800000" flipV="1">
              <a:off x="2576986" y="2970199"/>
              <a:ext cx="1457978" cy="1458908"/>
            </a:xfrm>
            <a:prstGeom prst="pie">
              <a:avLst>
                <a:gd name="adj1" fmla="val 2694295"/>
                <a:gd name="adj2" fmla="val 5447314"/>
              </a:avLst>
            </a:prstGeom>
            <a:solidFill>
              <a:srgbClr val="A7FFE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grpSp>
      <p:grpSp>
        <p:nvGrpSpPr>
          <p:cNvPr id="41993" name="组合 36"/>
          <p:cNvGrpSpPr>
            <a:grpSpLocks/>
          </p:cNvGrpSpPr>
          <p:nvPr/>
        </p:nvGrpSpPr>
        <p:grpSpPr bwMode="auto">
          <a:xfrm>
            <a:off x="-1760538" y="3335338"/>
            <a:ext cx="3521076" cy="3522662"/>
            <a:chOff x="4643438" y="1928802"/>
            <a:chExt cx="3522652" cy="3522652"/>
          </a:xfrm>
        </p:grpSpPr>
        <p:sp>
          <p:nvSpPr>
            <p:cNvPr id="32" name="饼形 31"/>
            <p:cNvSpPr/>
            <p:nvPr/>
          </p:nvSpPr>
          <p:spPr>
            <a:xfrm rot="10800000" flipH="1" flipV="1">
              <a:off x="4643438" y="1928802"/>
              <a:ext cx="3522652" cy="3522652"/>
            </a:xfrm>
            <a:prstGeom prst="pie">
              <a:avLst>
                <a:gd name="adj1" fmla="val 2685580"/>
                <a:gd name="adj2" fmla="val 541286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33" name="饼形 32"/>
            <p:cNvSpPr/>
            <p:nvPr/>
          </p:nvSpPr>
          <p:spPr>
            <a:xfrm rot="10800000" flipH="1" flipV="1">
              <a:off x="5019844" y="2312976"/>
              <a:ext cx="2769839" cy="2770179"/>
            </a:xfrm>
            <a:prstGeom prst="pie">
              <a:avLst>
                <a:gd name="adj1" fmla="val 2668053"/>
                <a:gd name="adj2" fmla="val 5410607"/>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34" name="饼形 33"/>
            <p:cNvSpPr/>
            <p:nvPr/>
          </p:nvSpPr>
          <p:spPr>
            <a:xfrm rot="10800000" flipH="1" flipV="1">
              <a:off x="5280311" y="2573325"/>
              <a:ext cx="2258435" cy="2259006"/>
            </a:xfrm>
            <a:prstGeom prst="pie">
              <a:avLst>
                <a:gd name="adj1" fmla="val 2668053"/>
                <a:gd name="adj2" fmla="val 5428353"/>
              </a:avLst>
            </a:prstGeom>
            <a:solidFill>
              <a:schemeClr val="bg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35" name="饼形 34"/>
            <p:cNvSpPr/>
            <p:nvPr/>
          </p:nvSpPr>
          <p:spPr>
            <a:xfrm rot="10800000" flipH="1" flipV="1">
              <a:off x="5526483" y="2825736"/>
              <a:ext cx="1769268" cy="1770058"/>
            </a:xfrm>
            <a:prstGeom prst="pie">
              <a:avLst>
                <a:gd name="adj1" fmla="val 2668053"/>
                <a:gd name="adj2" fmla="val 5446848"/>
              </a:avLst>
            </a:prstGeom>
            <a:solidFill>
              <a:schemeClr val="bg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36" name="饼形 35"/>
            <p:cNvSpPr/>
            <p:nvPr/>
          </p:nvSpPr>
          <p:spPr>
            <a:xfrm rot="10800000" flipH="1" flipV="1">
              <a:off x="5680540" y="2970199"/>
              <a:ext cx="1457977" cy="1458908"/>
            </a:xfrm>
            <a:prstGeom prst="pie">
              <a:avLst>
                <a:gd name="adj1" fmla="val 2694295"/>
                <a:gd name="adj2" fmla="val 5447314"/>
              </a:avLst>
            </a:prstGeom>
            <a:solidFill>
              <a:schemeClr val="bg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grpSp>
      <p:grpSp>
        <p:nvGrpSpPr>
          <p:cNvPr id="41994" name="组合 37"/>
          <p:cNvGrpSpPr>
            <a:grpSpLocks/>
          </p:cNvGrpSpPr>
          <p:nvPr/>
        </p:nvGrpSpPr>
        <p:grpSpPr bwMode="auto">
          <a:xfrm rot="-5400000">
            <a:off x="5622131" y="5096670"/>
            <a:ext cx="3521075" cy="3522662"/>
            <a:chOff x="4643438" y="1928802"/>
            <a:chExt cx="3522652" cy="3522652"/>
          </a:xfrm>
        </p:grpSpPr>
        <p:sp>
          <p:nvSpPr>
            <p:cNvPr id="39" name="饼形 38"/>
            <p:cNvSpPr/>
            <p:nvPr/>
          </p:nvSpPr>
          <p:spPr>
            <a:xfrm rot="10800000" flipH="1" flipV="1">
              <a:off x="4643438" y="1928802"/>
              <a:ext cx="3522652" cy="3522652"/>
            </a:xfrm>
            <a:prstGeom prst="pie">
              <a:avLst>
                <a:gd name="adj1" fmla="val 2685580"/>
                <a:gd name="adj2" fmla="val 541286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40" name="饼形 39"/>
            <p:cNvSpPr/>
            <p:nvPr/>
          </p:nvSpPr>
          <p:spPr>
            <a:xfrm rot="10800000" flipH="1" flipV="1">
              <a:off x="5019846" y="2312977"/>
              <a:ext cx="2769840" cy="2770179"/>
            </a:xfrm>
            <a:prstGeom prst="pie">
              <a:avLst>
                <a:gd name="adj1" fmla="val 2668053"/>
                <a:gd name="adj2" fmla="val 5410607"/>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41" name="饼形 40"/>
            <p:cNvSpPr/>
            <p:nvPr/>
          </p:nvSpPr>
          <p:spPr>
            <a:xfrm rot="10800000" flipH="1" flipV="1">
              <a:off x="5280311" y="2573325"/>
              <a:ext cx="2258436" cy="2259006"/>
            </a:xfrm>
            <a:prstGeom prst="pie">
              <a:avLst>
                <a:gd name="adj1" fmla="val 2668053"/>
                <a:gd name="adj2" fmla="val 5428353"/>
              </a:avLst>
            </a:prstGeom>
            <a:solidFill>
              <a:schemeClr val="bg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42" name="饼形 41"/>
            <p:cNvSpPr/>
            <p:nvPr/>
          </p:nvSpPr>
          <p:spPr>
            <a:xfrm rot="10800000" flipH="1" flipV="1">
              <a:off x="5526484" y="2825737"/>
              <a:ext cx="1769267" cy="1770058"/>
            </a:xfrm>
            <a:prstGeom prst="pie">
              <a:avLst>
                <a:gd name="adj1" fmla="val 2668053"/>
                <a:gd name="adj2" fmla="val 5446848"/>
              </a:avLst>
            </a:prstGeom>
            <a:solidFill>
              <a:schemeClr val="bg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43" name="饼形 42"/>
            <p:cNvSpPr/>
            <p:nvPr/>
          </p:nvSpPr>
          <p:spPr>
            <a:xfrm rot="10800000" flipH="1" flipV="1">
              <a:off x="5680540" y="2970199"/>
              <a:ext cx="1457978" cy="1458908"/>
            </a:xfrm>
            <a:prstGeom prst="pie">
              <a:avLst>
                <a:gd name="adj1" fmla="val 2694295"/>
                <a:gd name="adj2" fmla="val 5447314"/>
              </a:avLst>
            </a:prstGeom>
            <a:solidFill>
              <a:schemeClr val="bg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grpSp>
      <p:grpSp>
        <p:nvGrpSpPr>
          <p:cNvPr id="41995" name="组合 66"/>
          <p:cNvGrpSpPr>
            <a:grpSpLocks/>
          </p:cNvGrpSpPr>
          <p:nvPr/>
        </p:nvGrpSpPr>
        <p:grpSpPr bwMode="auto">
          <a:xfrm>
            <a:off x="5621338" y="-1760538"/>
            <a:ext cx="3522662" cy="3521076"/>
            <a:chOff x="2798748" y="1928802"/>
            <a:chExt cx="3522652" cy="3522652"/>
          </a:xfrm>
        </p:grpSpPr>
        <p:sp>
          <p:nvSpPr>
            <p:cNvPr id="53" name="饼形 52"/>
            <p:cNvSpPr/>
            <p:nvPr/>
          </p:nvSpPr>
          <p:spPr>
            <a:xfrm rot="16200000" flipH="1">
              <a:off x="2798748" y="1928802"/>
              <a:ext cx="3522652" cy="3522652"/>
            </a:xfrm>
            <a:prstGeom prst="pie">
              <a:avLst>
                <a:gd name="adj1" fmla="val 2685580"/>
                <a:gd name="adj2" fmla="val 5412860"/>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54" name="饼形 53"/>
            <p:cNvSpPr/>
            <p:nvPr/>
          </p:nvSpPr>
          <p:spPr>
            <a:xfrm rot="16200000" flipH="1">
              <a:off x="3183092" y="2305038"/>
              <a:ext cx="2769839" cy="2770179"/>
            </a:xfrm>
            <a:prstGeom prst="pie">
              <a:avLst>
                <a:gd name="adj1" fmla="val 2668053"/>
                <a:gd name="adj2" fmla="val 5410607"/>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55" name="饼形 54"/>
            <p:cNvSpPr/>
            <p:nvPr/>
          </p:nvSpPr>
          <p:spPr>
            <a:xfrm rot="16200000" flipH="1">
              <a:off x="3443556" y="2565390"/>
              <a:ext cx="2258435" cy="2259006"/>
            </a:xfrm>
            <a:prstGeom prst="pie">
              <a:avLst>
                <a:gd name="adj1" fmla="val 2668053"/>
                <a:gd name="adj2" fmla="val 5428353"/>
              </a:avLst>
            </a:prstGeom>
            <a:solidFill>
              <a:srgbClr val="F4EE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56" name="饼形 55"/>
            <p:cNvSpPr/>
            <p:nvPr/>
          </p:nvSpPr>
          <p:spPr>
            <a:xfrm rot="16200000" flipH="1">
              <a:off x="3696078" y="2811451"/>
              <a:ext cx="1769268" cy="1770058"/>
            </a:xfrm>
            <a:prstGeom prst="pie">
              <a:avLst>
                <a:gd name="adj1" fmla="val 2668053"/>
                <a:gd name="adj2" fmla="val 5446848"/>
              </a:avLst>
            </a:prstGeom>
            <a:solidFill>
              <a:srgbClr val="BCFE2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57" name="饼形 56"/>
            <p:cNvSpPr/>
            <p:nvPr/>
          </p:nvSpPr>
          <p:spPr>
            <a:xfrm rot="16200000" flipH="1">
              <a:off x="3840610" y="2965439"/>
              <a:ext cx="1457977" cy="1458908"/>
            </a:xfrm>
            <a:prstGeom prst="pie">
              <a:avLst>
                <a:gd name="adj1" fmla="val 2666872"/>
                <a:gd name="adj2" fmla="val 5447314"/>
              </a:avLst>
            </a:prstGeom>
            <a:solidFill>
              <a:schemeClr val="accent3">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grpSp>
      <p:grpSp>
        <p:nvGrpSpPr>
          <p:cNvPr id="41996" name="组合 65"/>
          <p:cNvGrpSpPr>
            <a:grpSpLocks/>
          </p:cNvGrpSpPr>
          <p:nvPr/>
        </p:nvGrpSpPr>
        <p:grpSpPr bwMode="auto">
          <a:xfrm>
            <a:off x="0" y="5097463"/>
            <a:ext cx="3522663" cy="3521075"/>
            <a:chOff x="1357290" y="1285860"/>
            <a:chExt cx="3522652" cy="3522652"/>
          </a:xfrm>
        </p:grpSpPr>
        <p:sp>
          <p:nvSpPr>
            <p:cNvPr id="61" name="饼形 60"/>
            <p:cNvSpPr/>
            <p:nvPr/>
          </p:nvSpPr>
          <p:spPr>
            <a:xfrm rot="16200000" flipV="1">
              <a:off x="1357290" y="1285860"/>
              <a:ext cx="3522652" cy="3522652"/>
            </a:xfrm>
            <a:prstGeom prst="pie">
              <a:avLst>
                <a:gd name="adj1" fmla="val 2685580"/>
                <a:gd name="adj2" fmla="val 541286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62" name="饼形 61"/>
            <p:cNvSpPr/>
            <p:nvPr/>
          </p:nvSpPr>
          <p:spPr>
            <a:xfrm rot="16200000" flipV="1">
              <a:off x="1725759" y="1662096"/>
              <a:ext cx="2769840" cy="2770179"/>
            </a:xfrm>
            <a:prstGeom prst="pie">
              <a:avLst>
                <a:gd name="adj1" fmla="val 2668053"/>
                <a:gd name="adj2" fmla="val 5410607"/>
              </a:avLst>
            </a:prstGeom>
            <a:solidFill>
              <a:srgbClr val="8FCF0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63" name="饼形 62"/>
            <p:cNvSpPr/>
            <p:nvPr/>
          </p:nvSpPr>
          <p:spPr>
            <a:xfrm rot="16200000" flipV="1">
              <a:off x="1976698" y="1912918"/>
              <a:ext cx="2258436" cy="2259006"/>
            </a:xfrm>
            <a:prstGeom prst="pie">
              <a:avLst>
                <a:gd name="adj1" fmla="val 2668053"/>
                <a:gd name="adj2" fmla="val 5428353"/>
              </a:avLst>
            </a:prstGeom>
            <a:solidFill>
              <a:srgbClr val="BCFE2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64" name="饼形 63"/>
            <p:cNvSpPr/>
            <p:nvPr/>
          </p:nvSpPr>
          <p:spPr>
            <a:xfrm rot="16200000" flipV="1">
              <a:off x="2213345" y="2155805"/>
              <a:ext cx="1769267" cy="1770056"/>
            </a:xfrm>
            <a:prstGeom prst="pie">
              <a:avLst>
                <a:gd name="adj1" fmla="val 2668053"/>
                <a:gd name="adj2" fmla="val 5446848"/>
              </a:avLst>
            </a:prstGeom>
            <a:solidFill>
              <a:srgbClr val="E1FF9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65" name="饼形 64"/>
            <p:cNvSpPr/>
            <p:nvPr/>
          </p:nvSpPr>
          <p:spPr>
            <a:xfrm rot="16200000" flipV="1">
              <a:off x="2380102" y="2312967"/>
              <a:ext cx="1457978" cy="1458908"/>
            </a:xfrm>
            <a:prstGeom prst="pie">
              <a:avLst>
                <a:gd name="adj1" fmla="val 2694295"/>
                <a:gd name="adj2" fmla="val 5447314"/>
              </a:avLst>
            </a:prstGeom>
            <a:solidFill>
              <a:srgbClr val="ECFFC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grpSp>
      <p:grpSp>
        <p:nvGrpSpPr>
          <p:cNvPr id="41997" name="组合 106"/>
          <p:cNvGrpSpPr>
            <a:grpSpLocks/>
          </p:cNvGrpSpPr>
          <p:nvPr/>
        </p:nvGrpSpPr>
        <p:grpSpPr bwMode="auto">
          <a:xfrm rot="1361192">
            <a:off x="3829050" y="465138"/>
            <a:ext cx="1330325" cy="1331912"/>
            <a:chOff x="2800338" y="1920900"/>
            <a:chExt cx="3527423" cy="3532151"/>
          </a:xfrm>
        </p:grpSpPr>
        <p:grpSp>
          <p:nvGrpSpPr>
            <p:cNvPr id="42002" name="组合 70"/>
            <p:cNvGrpSpPr>
              <a:grpSpLocks/>
            </p:cNvGrpSpPr>
            <p:nvPr/>
          </p:nvGrpSpPr>
          <p:grpSpPr bwMode="auto">
            <a:xfrm>
              <a:off x="2805109" y="1930399"/>
              <a:ext cx="3522652" cy="3522652"/>
              <a:chOff x="2805109" y="1930399"/>
              <a:chExt cx="3522652" cy="3522652"/>
            </a:xfrm>
          </p:grpSpPr>
          <p:sp>
            <p:nvSpPr>
              <p:cNvPr id="72" name="饼形 71"/>
              <p:cNvSpPr/>
              <p:nvPr/>
            </p:nvSpPr>
            <p:spPr>
              <a:xfrm rot="10800000">
                <a:off x="2802125" y="1929807"/>
                <a:ext cx="3523214" cy="3523731"/>
              </a:xfrm>
              <a:prstGeom prst="pie">
                <a:avLst>
                  <a:gd name="adj1" fmla="val 2685580"/>
                  <a:gd name="adj2" fmla="val 5412860"/>
                </a:avLst>
              </a:prstGeom>
              <a:solidFill>
                <a:srgbClr val="FF820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73" name="饼形 72"/>
              <p:cNvSpPr/>
              <p:nvPr/>
            </p:nvSpPr>
            <p:spPr>
              <a:xfrm rot="10800000">
                <a:off x="3174322" y="2300771"/>
                <a:ext cx="2773950" cy="2770151"/>
              </a:xfrm>
              <a:prstGeom prst="pie">
                <a:avLst>
                  <a:gd name="adj1" fmla="val 2668053"/>
                  <a:gd name="adj2" fmla="val 5410622"/>
                </a:avLst>
              </a:prstGeom>
              <a:solidFill>
                <a:srgbClr val="FF940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74" name="饼形 73"/>
              <p:cNvSpPr/>
              <p:nvPr/>
            </p:nvSpPr>
            <p:spPr>
              <a:xfrm rot="10800000">
                <a:off x="3427031" y="2545763"/>
                <a:ext cx="2260414" cy="2260745"/>
              </a:xfrm>
              <a:prstGeom prst="pie">
                <a:avLst>
                  <a:gd name="adj1" fmla="val 2668053"/>
                  <a:gd name="adj2" fmla="val 5428353"/>
                </a:avLst>
              </a:prstGeom>
              <a:solidFill>
                <a:srgbClr val="FFA62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75" name="饼形 74"/>
              <p:cNvSpPr/>
              <p:nvPr/>
            </p:nvSpPr>
            <p:spPr>
              <a:xfrm rot="10800000">
                <a:off x="3671973" y="2781360"/>
                <a:ext cx="1767920" cy="1772390"/>
              </a:xfrm>
              <a:prstGeom prst="pie">
                <a:avLst>
                  <a:gd name="adj1" fmla="val 2668053"/>
                  <a:gd name="adj2" fmla="val 5446848"/>
                </a:avLst>
              </a:prstGeom>
              <a:solidFill>
                <a:srgbClr val="F6B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76" name="饼形 75"/>
              <p:cNvSpPr/>
              <p:nvPr/>
            </p:nvSpPr>
            <p:spPr>
              <a:xfrm rot="10800000">
                <a:off x="3824657" y="2951217"/>
                <a:ext cx="1460640" cy="1460853"/>
              </a:xfrm>
              <a:prstGeom prst="pie">
                <a:avLst>
                  <a:gd name="adj1" fmla="val 2694295"/>
                  <a:gd name="adj2" fmla="val 5447314"/>
                </a:avLst>
              </a:prstGeom>
              <a:solidFill>
                <a:srgbClr val="FFCA2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grpSp>
        <p:grpSp>
          <p:nvGrpSpPr>
            <p:cNvPr id="42003" name="组合 76"/>
            <p:cNvGrpSpPr>
              <a:grpSpLocks/>
            </p:cNvGrpSpPr>
            <p:nvPr/>
          </p:nvGrpSpPr>
          <p:grpSpPr bwMode="auto">
            <a:xfrm>
              <a:off x="2805100" y="1928802"/>
              <a:ext cx="3522652" cy="3522652"/>
              <a:chOff x="4786314" y="1928802"/>
              <a:chExt cx="3522652" cy="3522652"/>
            </a:xfrm>
          </p:grpSpPr>
          <p:sp>
            <p:nvSpPr>
              <p:cNvPr id="78" name="饼形 77"/>
              <p:cNvSpPr/>
              <p:nvPr/>
            </p:nvSpPr>
            <p:spPr>
              <a:xfrm rot="10800000" flipH="1">
                <a:off x="4783339" y="1929807"/>
                <a:ext cx="3523214" cy="3523731"/>
              </a:xfrm>
              <a:prstGeom prst="pie">
                <a:avLst>
                  <a:gd name="adj1" fmla="val 2685580"/>
                  <a:gd name="adj2" fmla="val 541286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79" name="饼形 78"/>
              <p:cNvSpPr/>
              <p:nvPr/>
            </p:nvSpPr>
            <p:spPr>
              <a:xfrm rot="10800000" flipH="1">
                <a:off x="5155536" y="2300771"/>
                <a:ext cx="2773950" cy="2770151"/>
              </a:xfrm>
              <a:prstGeom prst="pie">
                <a:avLst>
                  <a:gd name="adj1" fmla="val 2668053"/>
                  <a:gd name="adj2" fmla="val 5410622"/>
                </a:avLst>
              </a:prstGeom>
              <a:solidFill>
                <a:srgbClr val="8A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80" name="饼形 79"/>
              <p:cNvSpPr/>
              <p:nvPr/>
            </p:nvSpPr>
            <p:spPr>
              <a:xfrm rot="10800000" flipH="1">
                <a:off x="5417636" y="2546399"/>
                <a:ext cx="2260414" cy="2260747"/>
              </a:xfrm>
              <a:prstGeom prst="pie">
                <a:avLst>
                  <a:gd name="adj1" fmla="val 2668053"/>
                  <a:gd name="adj2" fmla="val 5428353"/>
                </a:avLst>
              </a:prstGeom>
              <a:solidFill>
                <a:srgbClr val="C4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81" name="饼形 80"/>
              <p:cNvSpPr/>
              <p:nvPr/>
            </p:nvSpPr>
            <p:spPr>
              <a:xfrm rot="10800000" flipH="1">
                <a:off x="5662578" y="2781996"/>
                <a:ext cx="1767920" cy="1772393"/>
              </a:xfrm>
              <a:prstGeom prst="pie">
                <a:avLst>
                  <a:gd name="adj1" fmla="val 2668053"/>
                  <a:gd name="adj2" fmla="val 5446848"/>
                </a:avLst>
              </a:prstGeom>
              <a:solidFill>
                <a:srgbClr val="F63B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82" name="饼形 81"/>
              <p:cNvSpPr/>
              <p:nvPr/>
            </p:nvSpPr>
            <p:spPr>
              <a:xfrm rot="10800000" flipH="1">
                <a:off x="5815263" y="2951852"/>
                <a:ext cx="1460640" cy="1460856"/>
              </a:xfrm>
              <a:prstGeom prst="pie">
                <a:avLst>
                  <a:gd name="adj1" fmla="val 2694295"/>
                  <a:gd name="adj2" fmla="val 5447314"/>
                </a:avLst>
              </a:prstGeom>
              <a:solidFill>
                <a:srgbClr val="FE612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grpSp>
        <p:grpSp>
          <p:nvGrpSpPr>
            <p:cNvPr id="42004" name="组合 94"/>
            <p:cNvGrpSpPr>
              <a:grpSpLocks/>
            </p:cNvGrpSpPr>
            <p:nvPr/>
          </p:nvGrpSpPr>
          <p:grpSpPr bwMode="auto">
            <a:xfrm>
              <a:off x="2800338" y="1920900"/>
              <a:ext cx="3522652" cy="3522652"/>
              <a:chOff x="1357290" y="1285860"/>
              <a:chExt cx="3522652" cy="3522652"/>
            </a:xfrm>
          </p:grpSpPr>
          <p:sp>
            <p:nvSpPr>
              <p:cNvPr id="102" name="饼形 101"/>
              <p:cNvSpPr/>
              <p:nvPr/>
            </p:nvSpPr>
            <p:spPr>
              <a:xfrm rot="16200000" flipV="1">
                <a:off x="1355571" y="1287256"/>
                <a:ext cx="3523731" cy="3523214"/>
              </a:xfrm>
              <a:prstGeom prst="pie">
                <a:avLst>
                  <a:gd name="adj1" fmla="val 2685580"/>
                  <a:gd name="adj2" fmla="val 541286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103" name="饼形 102"/>
              <p:cNvSpPr/>
              <p:nvPr/>
            </p:nvSpPr>
            <p:spPr>
              <a:xfrm rot="16200000" flipV="1">
                <a:off x="1722808" y="1662541"/>
                <a:ext cx="2774359" cy="2769742"/>
              </a:xfrm>
              <a:prstGeom prst="pie">
                <a:avLst>
                  <a:gd name="adj1" fmla="val 2668053"/>
                  <a:gd name="adj2" fmla="val 5410607"/>
                </a:avLst>
              </a:prstGeom>
              <a:solidFill>
                <a:srgbClr val="8FCF0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104" name="饼形 103"/>
              <p:cNvSpPr/>
              <p:nvPr/>
            </p:nvSpPr>
            <p:spPr>
              <a:xfrm rot="16200000" flipV="1">
                <a:off x="1970542" y="1911873"/>
                <a:ext cx="2260747" cy="2260411"/>
              </a:xfrm>
              <a:prstGeom prst="pie">
                <a:avLst>
                  <a:gd name="adj1" fmla="val 2668053"/>
                  <a:gd name="adj2" fmla="val 5428353"/>
                </a:avLst>
              </a:prstGeom>
              <a:solidFill>
                <a:srgbClr val="BCFE2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105" name="饼形 104"/>
              <p:cNvSpPr/>
              <p:nvPr/>
            </p:nvSpPr>
            <p:spPr>
              <a:xfrm rot="16200000" flipV="1">
                <a:off x="2212129" y="2155696"/>
                <a:ext cx="1768181" cy="1772131"/>
              </a:xfrm>
              <a:prstGeom prst="pie">
                <a:avLst>
                  <a:gd name="adj1" fmla="val 2668053"/>
                  <a:gd name="adj2" fmla="val 5446848"/>
                </a:avLst>
              </a:prstGeom>
              <a:solidFill>
                <a:srgbClr val="E1FF9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106" name="饼形 105"/>
              <p:cNvSpPr/>
              <p:nvPr/>
            </p:nvSpPr>
            <p:spPr>
              <a:xfrm rot="16200000" flipV="1">
                <a:off x="2375994" y="2314024"/>
                <a:ext cx="1460856" cy="1460638"/>
              </a:xfrm>
              <a:prstGeom prst="pie">
                <a:avLst>
                  <a:gd name="adj1" fmla="val 2694295"/>
                  <a:gd name="adj2" fmla="val 5447314"/>
                </a:avLst>
              </a:prstGeom>
              <a:solidFill>
                <a:srgbClr val="ECFFC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grpSp>
      </p:grpSp>
      <p:sp>
        <p:nvSpPr>
          <p:cNvPr id="41998" name="矩形 69"/>
          <p:cNvSpPr>
            <a:spLocks noChangeArrowheads="1"/>
          </p:cNvSpPr>
          <p:nvPr/>
        </p:nvSpPr>
        <p:spPr bwMode="auto">
          <a:xfrm>
            <a:off x="900113" y="1844675"/>
            <a:ext cx="7343775" cy="1200150"/>
          </a:xfrm>
          <a:prstGeom prst="rect">
            <a:avLst/>
          </a:prstGeom>
          <a:noFill/>
          <a:ln w="9525">
            <a:noFill/>
            <a:miter lim="800000"/>
            <a:headEnd/>
            <a:tailEnd/>
          </a:ln>
        </p:spPr>
        <p:txBody>
          <a:bodyPr>
            <a:spAutoFit/>
          </a:bodyPr>
          <a:lstStyle/>
          <a:p>
            <a:pPr>
              <a:buFont typeface="Arial" charset="0"/>
              <a:buChar char="•"/>
            </a:pPr>
            <a:r>
              <a:rPr lang="en-US" altLang="zh-CN" sz="2400">
                <a:latin typeface="Calibri" pitchFamily="34" charset="0"/>
              </a:rPr>
              <a:t>  A problem with SSL is that the principals may not have certificates, and even if they do, they do not always verify that the keys being used match them.</a:t>
            </a:r>
            <a:endParaRPr lang="zh-CN" altLang="en-US" sz="2400">
              <a:latin typeface="Calibri" pitchFamily="34" charset="0"/>
            </a:endParaRPr>
          </a:p>
        </p:txBody>
      </p:sp>
      <p:sp>
        <p:nvSpPr>
          <p:cNvPr id="71" name="矩形 70"/>
          <p:cNvSpPr/>
          <p:nvPr/>
        </p:nvSpPr>
        <p:spPr>
          <a:xfrm>
            <a:off x="2915816" y="1052736"/>
            <a:ext cx="5256584" cy="584775"/>
          </a:xfrm>
          <a:prstGeom prst="rect">
            <a:avLst/>
          </a:prstGeom>
        </p:spPr>
        <p:txBody>
          <a:bodyPr>
            <a:spAutoFit/>
          </a:bodyPr>
          <a:lstStyle/>
          <a:p>
            <a:pPr algn="ctr" fontAlgn="auto">
              <a:spcBef>
                <a:spcPts val="0"/>
              </a:spcBef>
              <a:spcAft>
                <a:spcPts val="0"/>
              </a:spcAft>
              <a:defRPr/>
            </a:pPr>
            <a:r>
              <a:rPr lang="en-US" altLang="zh-CN" sz="3200" b="1" dirty="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latin typeface="+mn-lt"/>
                <a:ea typeface="+mn-ea"/>
                <a:cs typeface="+mn-cs"/>
              </a:rPr>
              <a:t>SSL – The Secure Socket Layer</a:t>
            </a:r>
            <a:endParaRPr lang="zh-CN" altLang="en-US" sz="3200" b="1" dirty="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latin typeface="+mn-lt"/>
              <a:ea typeface="+mn-ea"/>
              <a:cs typeface="+mn-cs"/>
            </a:endParaRPr>
          </a:p>
        </p:txBody>
      </p:sp>
      <p:sp>
        <p:nvSpPr>
          <p:cNvPr id="42000" name="矩形 76"/>
          <p:cNvSpPr>
            <a:spLocks noChangeArrowheads="1"/>
          </p:cNvSpPr>
          <p:nvPr/>
        </p:nvSpPr>
        <p:spPr bwMode="auto">
          <a:xfrm>
            <a:off x="900113" y="3001963"/>
            <a:ext cx="7343775" cy="1200150"/>
          </a:xfrm>
          <a:prstGeom prst="rect">
            <a:avLst/>
          </a:prstGeom>
          <a:noFill/>
          <a:ln w="9525">
            <a:noFill/>
            <a:miter lim="800000"/>
            <a:headEnd/>
            <a:tailEnd/>
          </a:ln>
        </p:spPr>
        <p:txBody>
          <a:bodyPr>
            <a:spAutoFit/>
          </a:bodyPr>
          <a:lstStyle/>
          <a:p>
            <a:pPr>
              <a:buFont typeface="Arial" charset="0"/>
              <a:buChar char="•"/>
            </a:pPr>
            <a:r>
              <a:rPr lang="en-US" altLang="zh-CN" sz="2400">
                <a:latin typeface="Calibri" pitchFamily="34" charset="0"/>
              </a:rPr>
              <a:t>  In 1996, Netscape Communications Corp. turned SSL over to IETF for standardization. The result was </a:t>
            </a:r>
            <a:r>
              <a:rPr lang="en-US" altLang="zh-CN" sz="2400" b="1">
                <a:solidFill>
                  <a:srgbClr val="FF0000"/>
                </a:solidFill>
                <a:latin typeface="Calibri" pitchFamily="34" charset="0"/>
              </a:rPr>
              <a:t>TLS (Transport Layer Security)</a:t>
            </a:r>
            <a:r>
              <a:rPr lang="en-US" altLang="zh-CN" sz="2400" b="1">
                <a:latin typeface="Calibri" pitchFamily="34" charset="0"/>
              </a:rPr>
              <a:t>. </a:t>
            </a:r>
            <a:r>
              <a:rPr lang="en-US" altLang="zh-CN" sz="2400">
                <a:latin typeface="Calibri" pitchFamily="34" charset="0"/>
              </a:rPr>
              <a:t>It is described in RFC 5246.</a:t>
            </a:r>
            <a:endParaRPr lang="zh-CN" altLang="en-US" sz="2400">
              <a:latin typeface="Calibri" pitchFamily="34" charset="0"/>
            </a:endParaRPr>
          </a:p>
        </p:txBody>
      </p:sp>
      <p:sp>
        <p:nvSpPr>
          <p:cNvPr id="42001" name="矩形 82"/>
          <p:cNvSpPr>
            <a:spLocks noChangeArrowheads="1"/>
          </p:cNvSpPr>
          <p:nvPr/>
        </p:nvSpPr>
        <p:spPr bwMode="auto">
          <a:xfrm>
            <a:off x="900113" y="4244975"/>
            <a:ext cx="7343775" cy="1200150"/>
          </a:xfrm>
          <a:prstGeom prst="rect">
            <a:avLst/>
          </a:prstGeom>
          <a:noFill/>
          <a:ln w="9525">
            <a:noFill/>
            <a:miter lim="800000"/>
            <a:headEnd/>
            <a:tailEnd/>
          </a:ln>
        </p:spPr>
        <p:txBody>
          <a:bodyPr>
            <a:spAutoFit/>
          </a:bodyPr>
          <a:lstStyle/>
          <a:p>
            <a:pPr>
              <a:buFont typeface="Arial" charset="0"/>
              <a:buChar char="•"/>
            </a:pPr>
            <a:r>
              <a:rPr lang="en-US" altLang="zh-CN" sz="2400">
                <a:latin typeface="Calibri" pitchFamily="34" charset="0"/>
              </a:rPr>
              <a:t>  TLS was built on SSL version 3. The changes made to SSL were relatively small, but just enough that SSL version 3 and TLS cannot interoperate.</a:t>
            </a:r>
            <a:endParaRPr lang="zh-CN" altLang="en-US" sz="2400">
              <a:latin typeface="Calibri" pitchFamily="34" charset="0"/>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lumMod val="75000"/>
                <a:lumOff val="25000"/>
              </a:schemeClr>
            </a:gs>
            <a:gs pos="100000">
              <a:schemeClr val="bg1"/>
            </a:gs>
          </a:gsLst>
          <a:path path="circle">
            <a:fillToRect l="50000" t="50000" r="50000" b="50000"/>
          </a:path>
        </a:gradFill>
        <a:effectLst/>
      </p:bgPr>
    </p:bg>
    <p:spTree>
      <p:nvGrpSpPr>
        <p:cNvPr id="1" name=""/>
        <p:cNvGrpSpPr/>
        <p:nvPr/>
      </p:nvGrpSpPr>
      <p:grpSpPr>
        <a:xfrm>
          <a:off x="0" y="0"/>
          <a:ext cx="0" cy="0"/>
          <a:chOff x="0" y="0"/>
          <a:chExt cx="0" cy="0"/>
        </a:xfrm>
      </p:grpSpPr>
      <p:sp>
        <p:nvSpPr>
          <p:cNvPr id="108" name="圆角矩形 107"/>
          <p:cNvSpPr/>
          <p:nvPr/>
        </p:nvSpPr>
        <p:spPr>
          <a:xfrm>
            <a:off x="611560" y="908720"/>
            <a:ext cx="7920880" cy="5184576"/>
          </a:xfrm>
          <a:prstGeom prst="roundRect">
            <a:avLst/>
          </a:prstGeom>
          <a:noFill/>
          <a:ln>
            <a:gradFill flip="none" rotWithShape="1">
              <a:gsLst>
                <a:gs pos="0">
                  <a:srgbClr val="A603AB"/>
                </a:gs>
                <a:gs pos="21001">
                  <a:srgbClr val="0819FB"/>
                </a:gs>
                <a:gs pos="35001">
                  <a:srgbClr val="1A8D48"/>
                </a:gs>
                <a:gs pos="52000">
                  <a:srgbClr val="FFFF00"/>
                </a:gs>
                <a:gs pos="73000">
                  <a:srgbClr val="EE3F17"/>
                </a:gs>
                <a:gs pos="88000">
                  <a:srgbClr val="E81766"/>
                </a:gs>
                <a:gs pos="100000">
                  <a:srgbClr val="A603AB"/>
                </a:gs>
              </a:gsLst>
              <a:path path="circle">
                <a:fillToRect l="100000" t="100000"/>
              </a:path>
              <a:tileRect r="-100000" b="-100000"/>
            </a:gra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dirty="0"/>
          </a:p>
        </p:txBody>
      </p:sp>
      <p:grpSp>
        <p:nvGrpSpPr>
          <p:cNvPr id="43013" name="组合 50"/>
          <p:cNvGrpSpPr>
            <a:grpSpLocks/>
          </p:cNvGrpSpPr>
          <p:nvPr/>
        </p:nvGrpSpPr>
        <p:grpSpPr bwMode="auto">
          <a:xfrm>
            <a:off x="0" y="-1760538"/>
            <a:ext cx="3522663" cy="3521076"/>
            <a:chOff x="1714480" y="1928802"/>
            <a:chExt cx="3522652" cy="3522652"/>
          </a:xfrm>
        </p:grpSpPr>
        <p:sp>
          <p:nvSpPr>
            <p:cNvPr id="46" name="饼形 45"/>
            <p:cNvSpPr/>
            <p:nvPr/>
          </p:nvSpPr>
          <p:spPr>
            <a:xfrm rot="5400000">
              <a:off x="1714480" y="1928801"/>
              <a:ext cx="3522652" cy="3522652"/>
            </a:xfrm>
            <a:prstGeom prst="pie">
              <a:avLst>
                <a:gd name="adj1" fmla="val 2685580"/>
                <a:gd name="adj2" fmla="val 541286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47" name="饼形 46"/>
            <p:cNvSpPr/>
            <p:nvPr/>
          </p:nvSpPr>
          <p:spPr>
            <a:xfrm rot="5400000">
              <a:off x="2082949" y="2305038"/>
              <a:ext cx="2769839" cy="2770179"/>
            </a:xfrm>
            <a:prstGeom prst="pie">
              <a:avLst>
                <a:gd name="adj1" fmla="val 2668053"/>
                <a:gd name="adj2" fmla="val 5410607"/>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48" name="饼形 47"/>
            <p:cNvSpPr/>
            <p:nvPr/>
          </p:nvSpPr>
          <p:spPr>
            <a:xfrm rot="5400000">
              <a:off x="2333888" y="2565390"/>
              <a:ext cx="2258435" cy="2259006"/>
            </a:xfrm>
            <a:prstGeom prst="pie">
              <a:avLst>
                <a:gd name="adj1" fmla="val 2668053"/>
                <a:gd name="adj2" fmla="val 5428353"/>
              </a:avLst>
            </a:prstGeom>
            <a:solidFill>
              <a:schemeClr val="bg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49" name="饼形 48"/>
            <p:cNvSpPr/>
            <p:nvPr/>
          </p:nvSpPr>
          <p:spPr>
            <a:xfrm rot="5400000">
              <a:off x="2570535" y="2811453"/>
              <a:ext cx="1769268" cy="1770056"/>
            </a:xfrm>
            <a:prstGeom prst="pie">
              <a:avLst>
                <a:gd name="adj1" fmla="val 2668053"/>
                <a:gd name="adj2" fmla="val 5446848"/>
              </a:avLst>
            </a:prstGeom>
            <a:solidFill>
              <a:srgbClr val="D0005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50" name="饼形 49"/>
            <p:cNvSpPr/>
            <p:nvPr/>
          </p:nvSpPr>
          <p:spPr>
            <a:xfrm rot="5400000">
              <a:off x="2737292" y="2965438"/>
              <a:ext cx="1457977" cy="1458908"/>
            </a:xfrm>
            <a:prstGeom prst="pie">
              <a:avLst>
                <a:gd name="adj1" fmla="val 2694295"/>
                <a:gd name="adj2" fmla="val 5447314"/>
              </a:avLst>
            </a:prstGeom>
            <a:solidFill>
              <a:srgbClr val="FF5BA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grpSp>
      <p:grpSp>
        <p:nvGrpSpPr>
          <p:cNvPr id="43014" name="组合 12"/>
          <p:cNvGrpSpPr>
            <a:grpSpLocks/>
          </p:cNvGrpSpPr>
          <p:nvPr/>
        </p:nvGrpSpPr>
        <p:grpSpPr bwMode="auto">
          <a:xfrm>
            <a:off x="7383463" y="0"/>
            <a:ext cx="3521075" cy="3522663"/>
            <a:chOff x="2805109" y="1930399"/>
            <a:chExt cx="3522652" cy="3522652"/>
          </a:xfrm>
        </p:grpSpPr>
        <p:sp>
          <p:nvSpPr>
            <p:cNvPr id="12" name="饼形 11"/>
            <p:cNvSpPr/>
            <p:nvPr/>
          </p:nvSpPr>
          <p:spPr>
            <a:xfrm rot="10800000">
              <a:off x="2805109" y="1930399"/>
              <a:ext cx="3522652" cy="3522652"/>
            </a:xfrm>
            <a:prstGeom prst="pie">
              <a:avLst>
                <a:gd name="adj1" fmla="val 2685580"/>
                <a:gd name="adj2" fmla="val 5412860"/>
              </a:avLst>
            </a:prstGeom>
            <a:solidFill>
              <a:srgbClr val="FF820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10" name="饼形 9"/>
            <p:cNvSpPr/>
            <p:nvPr/>
          </p:nvSpPr>
          <p:spPr>
            <a:xfrm rot="10800000">
              <a:off x="3181515" y="2298698"/>
              <a:ext cx="2769840" cy="2770179"/>
            </a:xfrm>
            <a:prstGeom prst="pie">
              <a:avLst>
                <a:gd name="adj1" fmla="val 2668053"/>
                <a:gd name="adj2" fmla="val 5410622"/>
              </a:avLst>
            </a:prstGeom>
            <a:solidFill>
              <a:srgbClr val="FF940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9" name="饼形 8"/>
            <p:cNvSpPr/>
            <p:nvPr/>
          </p:nvSpPr>
          <p:spPr>
            <a:xfrm rot="10800000">
              <a:off x="3432452" y="2549522"/>
              <a:ext cx="2258436" cy="2259006"/>
            </a:xfrm>
            <a:prstGeom prst="pie">
              <a:avLst>
                <a:gd name="adj1" fmla="val 2668053"/>
                <a:gd name="adj2" fmla="val 5428353"/>
              </a:avLst>
            </a:prstGeom>
            <a:solidFill>
              <a:srgbClr val="FFA62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8" name="饼形 7"/>
            <p:cNvSpPr/>
            <p:nvPr/>
          </p:nvSpPr>
          <p:spPr>
            <a:xfrm rot="10800000">
              <a:off x="3675449" y="2786059"/>
              <a:ext cx="1769267" cy="1770056"/>
            </a:xfrm>
            <a:prstGeom prst="pie">
              <a:avLst>
                <a:gd name="adj1" fmla="val 2668053"/>
                <a:gd name="adj2" fmla="val 5446848"/>
              </a:avLst>
            </a:prstGeom>
            <a:solidFill>
              <a:srgbClr val="F6B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7" name="饼形 6"/>
            <p:cNvSpPr/>
            <p:nvPr/>
          </p:nvSpPr>
          <p:spPr>
            <a:xfrm rot="10800000">
              <a:off x="3832681" y="2952746"/>
              <a:ext cx="1457978" cy="1458908"/>
            </a:xfrm>
            <a:prstGeom prst="pie">
              <a:avLst>
                <a:gd name="adj1" fmla="val 2694295"/>
                <a:gd name="adj2" fmla="val 5447314"/>
              </a:avLst>
            </a:prstGeom>
            <a:solidFill>
              <a:srgbClr val="FFCA2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grpSp>
      <p:grpSp>
        <p:nvGrpSpPr>
          <p:cNvPr id="43015" name="组合 21"/>
          <p:cNvGrpSpPr>
            <a:grpSpLocks/>
          </p:cNvGrpSpPr>
          <p:nvPr/>
        </p:nvGrpSpPr>
        <p:grpSpPr bwMode="auto">
          <a:xfrm>
            <a:off x="-1760538" y="0"/>
            <a:ext cx="3521076" cy="3522663"/>
            <a:chOff x="4786314" y="1928802"/>
            <a:chExt cx="3522652" cy="3522652"/>
          </a:xfrm>
        </p:grpSpPr>
        <p:sp>
          <p:nvSpPr>
            <p:cNvPr id="17" name="饼形 16"/>
            <p:cNvSpPr/>
            <p:nvPr/>
          </p:nvSpPr>
          <p:spPr>
            <a:xfrm rot="10800000" flipH="1">
              <a:off x="4786314" y="1928802"/>
              <a:ext cx="3522652" cy="3522652"/>
            </a:xfrm>
            <a:prstGeom prst="pie">
              <a:avLst>
                <a:gd name="adj1" fmla="val 2685580"/>
                <a:gd name="adj2" fmla="val 541286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18" name="饼形 17"/>
            <p:cNvSpPr/>
            <p:nvPr/>
          </p:nvSpPr>
          <p:spPr>
            <a:xfrm rot="10800000" flipH="1">
              <a:off x="5162720" y="2297101"/>
              <a:ext cx="2769839" cy="2770179"/>
            </a:xfrm>
            <a:prstGeom prst="pie">
              <a:avLst>
                <a:gd name="adj1" fmla="val 2668053"/>
                <a:gd name="adj2" fmla="val 5410622"/>
              </a:avLst>
            </a:prstGeom>
            <a:solidFill>
              <a:srgbClr val="8A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19" name="饼形 18"/>
            <p:cNvSpPr/>
            <p:nvPr/>
          </p:nvSpPr>
          <p:spPr>
            <a:xfrm rot="10800000" flipH="1">
              <a:off x="5423187" y="2547925"/>
              <a:ext cx="2258435" cy="2259006"/>
            </a:xfrm>
            <a:prstGeom prst="pie">
              <a:avLst>
                <a:gd name="adj1" fmla="val 2668053"/>
                <a:gd name="adj2" fmla="val 5428353"/>
              </a:avLst>
            </a:prstGeom>
            <a:solidFill>
              <a:srgbClr val="C4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20" name="饼形 19"/>
            <p:cNvSpPr/>
            <p:nvPr/>
          </p:nvSpPr>
          <p:spPr>
            <a:xfrm rot="10800000" flipH="1">
              <a:off x="5669359" y="2784462"/>
              <a:ext cx="1769268" cy="1770056"/>
            </a:xfrm>
            <a:prstGeom prst="pie">
              <a:avLst>
                <a:gd name="adj1" fmla="val 2668053"/>
                <a:gd name="adj2" fmla="val 5446848"/>
              </a:avLst>
            </a:prstGeom>
            <a:solidFill>
              <a:srgbClr val="F63B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21" name="饼形 20"/>
            <p:cNvSpPr/>
            <p:nvPr/>
          </p:nvSpPr>
          <p:spPr>
            <a:xfrm rot="10800000" flipH="1">
              <a:off x="5823416" y="2951149"/>
              <a:ext cx="1457977" cy="1458908"/>
            </a:xfrm>
            <a:prstGeom prst="pie">
              <a:avLst>
                <a:gd name="adj1" fmla="val 2694295"/>
                <a:gd name="adj2" fmla="val 5447314"/>
              </a:avLst>
            </a:prstGeom>
            <a:solidFill>
              <a:srgbClr val="FE612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grpSp>
      <p:grpSp>
        <p:nvGrpSpPr>
          <p:cNvPr id="43016" name="组合 29"/>
          <p:cNvGrpSpPr>
            <a:grpSpLocks/>
          </p:cNvGrpSpPr>
          <p:nvPr/>
        </p:nvGrpSpPr>
        <p:grpSpPr bwMode="auto">
          <a:xfrm>
            <a:off x="7383463" y="3335338"/>
            <a:ext cx="3521075" cy="3522662"/>
            <a:chOff x="1549414" y="1928802"/>
            <a:chExt cx="3522652" cy="3522652"/>
          </a:xfrm>
        </p:grpSpPr>
        <p:sp>
          <p:nvSpPr>
            <p:cNvPr id="25" name="饼形 24"/>
            <p:cNvSpPr/>
            <p:nvPr/>
          </p:nvSpPr>
          <p:spPr>
            <a:xfrm rot="10800000" flipV="1">
              <a:off x="1549414" y="1928802"/>
              <a:ext cx="3522652" cy="3522652"/>
            </a:xfrm>
            <a:prstGeom prst="pie">
              <a:avLst>
                <a:gd name="adj1" fmla="val 2685580"/>
                <a:gd name="adj2" fmla="val 5412860"/>
              </a:avLst>
            </a:prstGeom>
            <a:solidFill>
              <a:srgbClr val="017C9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26" name="饼形 25"/>
            <p:cNvSpPr/>
            <p:nvPr/>
          </p:nvSpPr>
          <p:spPr>
            <a:xfrm rot="10800000" flipV="1">
              <a:off x="1925820" y="2312976"/>
              <a:ext cx="2769840" cy="2770179"/>
            </a:xfrm>
            <a:prstGeom prst="pie">
              <a:avLst>
                <a:gd name="adj1" fmla="val 2668053"/>
                <a:gd name="adj2" fmla="val 5410622"/>
              </a:avLst>
            </a:prstGeom>
            <a:solidFill>
              <a:srgbClr val="0098A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27" name="饼形 26"/>
            <p:cNvSpPr/>
            <p:nvPr/>
          </p:nvSpPr>
          <p:spPr>
            <a:xfrm rot="10800000" flipV="1">
              <a:off x="2176757" y="2573325"/>
              <a:ext cx="2258436" cy="2259006"/>
            </a:xfrm>
            <a:prstGeom prst="pie">
              <a:avLst>
                <a:gd name="adj1" fmla="val 2668053"/>
                <a:gd name="adj2" fmla="val 5428353"/>
              </a:avLst>
            </a:prstGeom>
            <a:solidFill>
              <a:srgbClr val="00C4D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28" name="饼形 27"/>
            <p:cNvSpPr/>
            <p:nvPr/>
          </p:nvSpPr>
          <p:spPr>
            <a:xfrm rot="10800000" flipV="1">
              <a:off x="2419754" y="2825736"/>
              <a:ext cx="1769267" cy="1770058"/>
            </a:xfrm>
            <a:prstGeom prst="pie">
              <a:avLst>
                <a:gd name="adj1" fmla="val 2668053"/>
                <a:gd name="adj2" fmla="val 5446848"/>
              </a:avLst>
            </a:prstGeom>
            <a:solidFill>
              <a:srgbClr val="71FFD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29" name="饼形 28"/>
            <p:cNvSpPr/>
            <p:nvPr/>
          </p:nvSpPr>
          <p:spPr>
            <a:xfrm rot="10800000" flipV="1">
              <a:off x="2576986" y="2970199"/>
              <a:ext cx="1457978" cy="1458908"/>
            </a:xfrm>
            <a:prstGeom prst="pie">
              <a:avLst>
                <a:gd name="adj1" fmla="val 2694295"/>
                <a:gd name="adj2" fmla="val 5447314"/>
              </a:avLst>
            </a:prstGeom>
            <a:solidFill>
              <a:srgbClr val="A7FFE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grpSp>
      <p:grpSp>
        <p:nvGrpSpPr>
          <p:cNvPr id="43017" name="组合 36"/>
          <p:cNvGrpSpPr>
            <a:grpSpLocks/>
          </p:cNvGrpSpPr>
          <p:nvPr/>
        </p:nvGrpSpPr>
        <p:grpSpPr bwMode="auto">
          <a:xfrm>
            <a:off x="-1760538" y="3335338"/>
            <a:ext cx="3521076" cy="3522662"/>
            <a:chOff x="4643438" y="1928802"/>
            <a:chExt cx="3522652" cy="3522652"/>
          </a:xfrm>
        </p:grpSpPr>
        <p:sp>
          <p:nvSpPr>
            <p:cNvPr id="32" name="饼形 31"/>
            <p:cNvSpPr/>
            <p:nvPr/>
          </p:nvSpPr>
          <p:spPr>
            <a:xfrm rot="10800000" flipH="1" flipV="1">
              <a:off x="4643438" y="1928802"/>
              <a:ext cx="3522652" cy="3522652"/>
            </a:xfrm>
            <a:prstGeom prst="pie">
              <a:avLst>
                <a:gd name="adj1" fmla="val 2685580"/>
                <a:gd name="adj2" fmla="val 541286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33" name="饼形 32"/>
            <p:cNvSpPr/>
            <p:nvPr/>
          </p:nvSpPr>
          <p:spPr>
            <a:xfrm rot="10800000" flipH="1" flipV="1">
              <a:off x="5019844" y="2312976"/>
              <a:ext cx="2769839" cy="2770179"/>
            </a:xfrm>
            <a:prstGeom prst="pie">
              <a:avLst>
                <a:gd name="adj1" fmla="val 2668053"/>
                <a:gd name="adj2" fmla="val 5410607"/>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34" name="饼形 33"/>
            <p:cNvSpPr/>
            <p:nvPr/>
          </p:nvSpPr>
          <p:spPr>
            <a:xfrm rot="10800000" flipH="1" flipV="1">
              <a:off x="5280311" y="2573325"/>
              <a:ext cx="2258435" cy="2259006"/>
            </a:xfrm>
            <a:prstGeom prst="pie">
              <a:avLst>
                <a:gd name="adj1" fmla="val 2668053"/>
                <a:gd name="adj2" fmla="val 5428353"/>
              </a:avLst>
            </a:prstGeom>
            <a:solidFill>
              <a:schemeClr val="bg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35" name="饼形 34"/>
            <p:cNvSpPr/>
            <p:nvPr/>
          </p:nvSpPr>
          <p:spPr>
            <a:xfrm rot="10800000" flipH="1" flipV="1">
              <a:off x="5526483" y="2825736"/>
              <a:ext cx="1769268" cy="1770058"/>
            </a:xfrm>
            <a:prstGeom prst="pie">
              <a:avLst>
                <a:gd name="adj1" fmla="val 2668053"/>
                <a:gd name="adj2" fmla="val 5446848"/>
              </a:avLst>
            </a:prstGeom>
            <a:solidFill>
              <a:schemeClr val="bg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36" name="饼形 35"/>
            <p:cNvSpPr/>
            <p:nvPr/>
          </p:nvSpPr>
          <p:spPr>
            <a:xfrm rot="10800000" flipH="1" flipV="1">
              <a:off x="5680540" y="2970199"/>
              <a:ext cx="1457977" cy="1458908"/>
            </a:xfrm>
            <a:prstGeom prst="pie">
              <a:avLst>
                <a:gd name="adj1" fmla="val 2694295"/>
                <a:gd name="adj2" fmla="val 5447314"/>
              </a:avLst>
            </a:prstGeom>
            <a:solidFill>
              <a:schemeClr val="bg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grpSp>
      <p:grpSp>
        <p:nvGrpSpPr>
          <p:cNvPr id="43018" name="组合 37"/>
          <p:cNvGrpSpPr>
            <a:grpSpLocks/>
          </p:cNvGrpSpPr>
          <p:nvPr/>
        </p:nvGrpSpPr>
        <p:grpSpPr bwMode="auto">
          <a:xfrm rot="-5400000">
            <a:off x="5622131" y="5096670"/>
            <a:ext cx="3521075" cy="3522662"/>
            <a:chOff x="4643438" y="1928802"/>
            <a:chExt cx="3522652" cy="3522652"/>
          </a:xfrm>
        </p:grpSpPr>
        <p:sp>
          <p:nvSpPr>
            <p:cNvPr id="39" name="饼形 38"/>
            <p:cNvSpPr/>
            <p:nvPr/>
          </p:nvSpPr>
          <p:spPr>
            <a:xfrm rot="10800000" flipH="1" flipV="1">
              <a:off x="4643438" y="1928802"/>
              <a:ext cx="3522652" cy="3522652"/>
            </a:xfrm>
            <a:prstGeom prst="pie">
              <a:avLst>
                <a:gd name="adj1" fmla="val 2685580"/>
                <a:gd name="adj2" fmla="val 541286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40" name="饼形 39"/>
            <p:cNvSpPr/>
            <p:nvPr/>
          </p:nvSpPr>
          <p:spPr>
            <a:xfrm rot="10800000" flipH="1" flipV="1">
              <a:off x="5019846" y="2312977"/>
              <a:ext cx="2769840" cy="2770179"/>
            </a:xfrm>
            <a:prstGeom prst="pie">
              <a:avLst>
                <a:gd name="adj1" fmla="val 2668053"/>
                <a:gd name="adj2" fmla="val 5410607"/>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41" name="饼形 40"/>
            <p:cNvSpPr/>
            <p:nvPr/>
          </p:nvSpPr>
          <p:spPr>
            <a:xfrm rot="10800000" flipH="1" flipV="1">
              <a:off x="5280311" y="2573325"/>
              <a:ext cx="2258436" cy="2259006"/>
            </a:xfrm>
            <a:prstGeom prst="pie">
              <a:avLst>
                <a:gd name="adj1" fmla="val 2668053"/>
                <a:gd name="adj2" fmla="val 5428353"/>
              </a:avLst>
            </a:prstGeom>
            <a:solidFill>
              <a:schemeClr val="bg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42" name="饼形 41"/>
            <p:cNvSpPr/>
            <p:nvPr/>
          </p:nvSpPr>
          <p:spPr>
            <a:xfrm rot="10800000" flipH="1" flipV="1">
              <a:off x="5526484" y="2825737"/>
              <a:ext cx="1769267" cy="1770058"/>
            </a:xfrm>
            <a:prstGeom prst="pie">
              <a:avLst>
                <a:gd name="adj1" fmla="val 2668053"/>
                <a:gd name="adj2" fmla="val 5446848"/>
              </a:avLst>
            </a:prstGeom>
            <a:solidFill>
              <a:schemeClr val="bg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43" name="饼形 42"/>
            <p:cNvSpPr/>
            <p:nvPr/>
          </p:nvSpPr>
          <p:spPr>
            <a:xfrm rot="10800000" flipH="1" flipV="1">
              <a:off x="5680540" y="2970199"/>
              <a:ext cx="1457978" cy="1458908"/>
            </a:xfrm>
            <a:prstGeom prst="pie">
              <a:avLst>
                <a:gd name="adj1" fmla="val 2694295"/>
                <a:gd name="adj2" fmla="val 5447314"/>
              </a:avLst>
            </a:prstGeom>
            <a:solidFill>
              <a:schemeClr val="bg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grpSp>
      <p:grpSp>
        <p:nvGrpSpPr>
          <p:cNvPr id="43019" name="组合 66"/>
          <p:cNvGrpSpPr>
            <a:grpSpLocks/>
          </p:cNvGrpSpPr>
          <p:nvPr/>
        </p:nvGrpSpPr>
        <p:grpSpPr bwMode="auto">
          <a:xfrm>
            <a:off x="5621338" y="-1760538"/>
            <a:ext cx="3522662" cy="3521076"/>
            <a:chOff x="2798748" y="1928802"/>
            <a:chExt cx="3522652" cy="3522652"/>
          </a:xfrm>
        </p:grpSpPr>
        <p:sp>
          <p:nvSpPr>
            <p:cNvPr id="53" name="饼形 52"/>
            <p:cNvSpPr/>
            <p:nvPr/>
          </p:nvSpPr>
          <p:spPr>
            <a:xfrm rot="16200000" flipH="1">
              <a:off x="2798748" y="1928802"/>
              <a:ext cx="3522652" cy="3522652"/>
            </a:xfrm>
            <a:prstGeom prst="pie">
              <a:avLst>
                <a:gd name="adj1" fmla="val 2685580"/>
                <a:gd name="adj2" fmla="val 5412860"/>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54" name="饼形 53"/>
            <p:cNvSpPr/>
            <p:nvPr/>
          </p:nvSpPr>
          <p:spPr>
            <a:xfrm rot="16200000" flipH="1">
              <a:off x="3183092" y="2305038"/>
              <a:ext cx="2769839" cy="2770179"/>
            </a:xfrm>
            <a:prstGeom prst="pie">
              <a:avLst>
                <a:gd name="adj1" fmla="val 2668053"/>
                <a:gd name="adj2" fmla="val 5410607"/>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55" name="饼形 54"/>
            <p:cNvSpPr/>
            <p:nvPr/>
          </p:nvSpPr>
          <p:spPr>
            <a:xfrm rot="16200000" flipH="1">
              <a:off x="3443556" y="2565390"/>
              <a:ext cx="2258435" cy="2259006"/>
            </a:xfrm>
            <a:prstGeom prst="pie">
              <a:avLst>
                <a:gd name="adj1" fmla="val 2668053"/>
                <a:gd name="adj2" fmla="val 5428353"/>
              </a:avLst>
            </a:prstGeom>
            <a:solidFill>
              <a:srgbClr val="F4EE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56" name="饼形 55"/>
            <p:cNvSpPr/>
            <p:nvPr/>
          </p:nvSpPr>
          <p:spPr>
            <a:xfrm rot="16200000" flipH="1">
              <a:off x="3696078" y="2811451"/>
              <a:ext cx="1769268" cy="1770058"/>
            </a:xfrm>
            <a:prstGeom prst="pie">
              <a:avLst>
                <a:gd name="adj1" fmla="val 2668053"/>
                <a:gd name="adj2" fmla="val 5446848"/>
              </a:avLst>
            </a:prstGeom>
            <a:solidFill>
              <a:srgbClr val="BCFE2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57" name="饼形 56"/>
            <p:cNvSpPr/>
            <p:nvPr/>
          </p:nvSpPr>
          <p:spPr>
            <a:xfrm rot="16200000" flipH="1">
              <a:off x="3840610" y="2965439"/>
              <a:ext cx="1457977" cy="1458908"/>
            </a:xfrm>
            <a:prstGeom prst="pie">
              <a:avLst>
                <a:gd name="adj1" fmla="val 2666872"/>
                <a:gd name="adj2" fmla="val 5447314"/>
              </a:avLst>
            </a:prstGeom>
            <a:solidFill>
              <a:schemeClr val="accent3">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grpSp>
      <p:grpSp>
        <p:nvGrpSpPr>
          <p:cNvPr id="43020" name="组合 65"/>
          <p:cNvGrpSpPr>
            <a:grpSpLocks/>
          </p:cNvGrpSpPr>
          <p:nvPr/>
        </p:nvGrpSpPr>
        <p:grpSpPr bwMode="auto">
          <a:xfrm>
            <a:off x="0" y="5097463"/>
            <a:ext cx="3522663" cy="3521075"/>
            <a:chOff x="1357290" y="1285860"/>
            <a:chExt cx="3522652" cy="3522652"/>
          </a:xfrm>
        </p:grpSpPr>
        <p:sp>
          <p:nvSpPr>
            <p:cNvPr id="61" name="饼形 60"/>
            <p:cNvSpPr/>
            <p:nvPr/>
          </p:nvSpPr>
          <p:spPr>
            <a:xfrm rot="16200000" flipV="1">
              <a:off x="1357290" y="1285860"/>
              <a:ext cx="3522652" cy="3522652"/>
            </a:xfrm>
            <a:prstGeom prst="pie">
              <a:avLst>
                <a:gd name="adj1" fmla="val 2685580"/>
                <a:gd name="adj2" fmla="val 541286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62" name="饼形 61"/>
            <p:cNvSpPr/>
            <p:nvPr/>
          </p:nvSpPr>
          <p:spPr>
            <a:xfrm rot="16200000" flipV="1">
              <a:off x="1725759" y="1662096"/>
              <a:ext cx="2769840" cy="2770179"/>
            </a:xfrm>
            <a:prstGeom prst="pie">
              <a:avLst>
                <a:gd name="adj1" fmla="val 2668053"/>
                <a:gd name="adj2" fmla="val 5410607"/>
              </a:avLst>
            </a:prstGeom>
            <a:solidFill>
              <a:srgbClr val="8FCF0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63" name="饼形 62"/>
            <p:cNvSpPr/>
            <p:nvPr/>
          </p:nvSpPr>
          <p:spPr>
            <a:xfrm rot="16200000" flipV="1">
              <a:off x="1976698" y="1912918"/>
              <a:ext cx="2258436" cy="2259006"/>
            </a:xfrm>
            <a:prstGeom prst="pie">
              <a:avLst>
                <a:gd name="adj1" fmla="val 2668053"/>
                <a:gd name="adj2" fmla="val 5428353"/>
              </a:avLst>
            </a:prstGeom>
            <a:solidFill>
              <a:srgbClr val="BCFE2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64" name="饼形 63"/>
            <p:cNvSpPr/>
            <p:nvPr/>
          </p:nvSpPr>
          <p:spPr>
            <a:xfrm rot="16200000" flipV="1">
              <a:off x="2213345" y="2155805"/>
              <a:ext cx="1769267" cy="1770056"/>
            </a:xfrm>
            <a:prstGeom prst="pie">
              <a:avLst>
                <a:gd name="adj1" fmla="val 2668053"/>
                <a:gd name="adj2" fmla="val 5446848"/>
              </a:avLst>
            </a:prstGeom>
            <a:solidFill>
              <a:srgbClr val="E1FF9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65" name="饼形 64"/>
            <p:cNvSpPr/>
            <p:nvPr/>
          </p:nvSpPr>
          <p:spPr>
            <a:xfrm rot="16200000" flipV="1">
              <a:off x="2380102" y="2312967"/>
              <a:ext cx="1457978" cy="1458908"/>
            </a:xfrm>
            <a:prstGeom prst="pie">
              <a:avLst>
                <a:gd name="adj1" fmla="val 2694295"/>
                <a:gd name="adj2" fmla="val 5447314"/>
              </a:avLst>
            </a:prstGeom>
            <a:solidFill>
              <a:srgbClr val="ECFFC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grpSp>
      <p:grpSp>
        <p:nvGrpSpPr>
          <p:cNvPr id="43021" name="组合 106"/>
          <p:cNvGrpSpPr>
            <a:grpSpLocks/>
          </p:cNvGrpSpPr>
          <p:nvPr/>
        </p:nvGrpSpPr>
        <p:grpSpPr bwMode="auto">
          <a:xfrm rot="1361192">
            <a:off x="3829050" y="465138"/>
            <a:ext cx="1330325" cy="1331912"/>
            <a:chOff x="2800338" y="1920900"/>
            <a:chExt cx="3527423" cy="3532151"/>
          </a:xfrm>
        </p:grpSpPr>
        <p:grpSp>
          <p:nvGrpSpPr>
            <p:cNvPr id="43024" name="组合 70"/>
            <p:cNvGrpSpPr>
              <a:grpSpLocks/>
            </p:cNvGrpSpPr>
            <p:nvPr/>
          </p:nvGrpSpPr>
          <p:grpSpPr bwMode="auto">
            <a:xfrm>
              <a:off x="2805109" y="1930399"/>
              <a:ext cx="3522652" cy="3522652"/>
              <a:chOff x="2805109" y="1930399"/>
              <a:chExt cx="3522652" cy="3522652"/>
            </a:xfrm>
          </p:grpSpPr>
          <p:sp>
            <p:nvSpPr>
              <p:cNvPr id="72" name="饼形 71"/>
              <p:cNvSpPr/>
              <p:nvPr/>
            </p:nvSpPr>
            <p:spPr>
              <a:xfrm rot="10800000">
                <a:off x="2802125" y="1929807"/>
                <a:ext cx="3523214" cy="3523731"/>
              </a:xfrm>
              <a:prstGeom prst="pie">
                <a:avLst>
                  <a:gd name="adj1" fmla="val 2685580"/>
                  <a:gd name="adj2" fmla="val 5412860"/>
                </a:avLst>
              </a:prstGeom>
              <a:solidFill>
                <a:srgbClr val="FF820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73" name="饼形 72"/>
              <p:cNvSpPr/>
              <p:nvPr/>
            </p:nvSpPr>
            <p:spPr>
              <a:xfrm rot="10800000">
                <a:off x="3174322" y="2300771"/>
                <a:ext cx="2773950" cy="2770151"/>
              </a:xfrm>
              <a:prstGeom prst="pie">
                <a:avLst>
                  <a:gd name="adj1" fmla="val 2668053"/>
                  <a:gd name="adj2" fmla="val 5410622"/>
                </a:avLst>
              </a:prstGeom>
              <a:solidFill>
                <a:srgbClr val="FF940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74" name="饼形 73"/>
              <p:cNvSpPr/>
              <p:nvPr/>
            </p:nvSpPr>
            <p:spPr>
              <a:xfrm rot="10800000">
                <a:off x="3427031" y="2545763"/>
                <a:ext cx="2260414" cy="2260745"/>
              </a:xfrm>
              <a:prstGeom prst="pie">
                <a:avLst>
                  <a:gd name="adj1" fmla="val 2668053"/>
                  <a:gd name="adj2" fmla="val 5428353"/>
                </a:avLst>
              </a:prstGeom>
              <a:solidFill>
                <a:srgbClr val="FFA62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75" name="饼形 74"/>
              <p:cNvSpPr/>
              <p:nvPr/>
            </p:nvSpPr>
            <p:spPr>
              <a:xfrm rot="10800000">
                <a:off x="3671973" y="2781360"/>
                <a:ext cx="1767920" cy="1772390"/>
              </a:xfrm>
              <a:prstGeom prst="pie">
                <a:avLst>
                  <a:gd name="adj1" fmla="val 2668053"/>
                  <a:gd name="adj2" fmla="val 5446848"/>
                </a:avLst>
              </a:prstGeom>
              <a:solidFill>
                <a:srgbClr val="F6B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76" name="饼形 75"/>
              <p:cNvSpPr/>
              <p:nvPr/>
            </p:nvSpPr>
            <p:spPr>
              <a:xfrm rot="10800000">
                <a:off x="3824657" y="2951217"/>
                <a:ext cx="1460640" cy="1460853"/>
              </a:xfrm>
              <a:prstGeom prst="pie">
                <a:avLst>
                  <a:gd name="adj1" fmla="val 2694295"/>
                  <a:gd name="adj2" fmla="val 5447314"/>
                </a:avLst>
              </a:prstGeom>
              <a:solidFill>
                <a:srgbClr val="FFCA2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grpSp>
        <p:grpSp>
          <p:nvGrpSpPr>
            <p:cNvPr id="43025" name="组合 76"/>
            <p:cNvGrpSpPr>
              <a:grpSpLocks/>
            </p:cNvGrpSpPr>
            <p:nvPr/>
          </p:nvGrpSpPr>
          <p:grpSpPr bwMode="auto">
            <a:xfrm>
              <a:off x="2805100" y="1928802"/>
              <a:ext cx="3522652" cy="3522652"/>
              <a:chOff x="4786314" y="1928802"/>
              <a:chExt cx="3522652" cy="3522652"/>
            </a:xfrm>
          </p:grpSpPr>
          <p:sp>
            <p:nvSpPr>
              <p:cNvPr id="78" name="饼形 77"/>
              <p:cNvSpPr/>
              <p:nvPr/>
            </p:nvSpPr>
            <p:spPr>
              <a:xfrm rot="10800000" flipH="1">
                <a:off x="4783339" y="1929807"/>
                <a:ext cx="3523214" cy="3523731"/>
              </a:xfrm>
              <a:prstGeom prst="pie">
                <a:avLst>
                  <a:gd name="adj1" fmla="val 2685580"/>
                  <a:gd name="adj2" fmla="val 541286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79" name="饼形 78"/>
              <p:cNvSpPr/>
              <p:nvPr/>
            </p:nvSpPr>
            <p:spPr>
              <a:xfrm rot="10800000" flipH="1">
                <a:off x="5155536" y="2300771"/>
                <a:ext cx="2773950" cy="2770151"/>
              </a:xfrm>
              <a:prstGeom prst="pie">
                <a:avLst>
                  <a:gd name="adj1" fmla="val 2668053"/>
                  <a:gd name="adj2" fmla="val 5410622"/>
                </a:avLst>
              </a:prstGeom>
              <a:solidFill>
                <a:srgbClr val="8A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80" name="饼形 79"/>
              <p:cNvSpPr/>
              <p:nvPr/>
            </p:nvSpPr>
            <p:spPr>
              <a:xfrm rot="10800000" flipH="1">
                <a:off x="5417636" y="2546399"/>
                <a:ext cx="2260414" cy="2260747"/>
              </a:xfrm>
              <a:prstGeom prst="pie">
                <a:avLst>
                  <a:gd name="adj1" fmla="val 2668053"/>
                  <a:gd name="adj2" fmla="val 5428353"/>
                </a:avLst>
              </a:prstGeom>
              <a:solidFill>
                <a:srgbClr val="C4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81" name="饼形 80"/>
              <p:cNvSpPr/>
              <p:nvPr/>
            </p:nvSpPr>
            <p:spPr>
              <a:xfrm rot="10800000" flipH="1">
                <a:off x="5662578" y="2781996"/>
                <a:ext cx="1767920" cy="1772393"/>
              </a:xfrm>
              <a:prstGeom prst="pie">
                <a:avLst>
                  <a:gd name="adj1" fmla="val 2668053"/>
                  <a:gd name="adj2" fmla="val 5446848"/>
                </a:avLst>
              </a:prstGeom>
              <a:solidFill>
                <a:srgbClr val="F63B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82" name="饼形 81"/>
              <p:cNvSpPr/>
              <p:nvPr/>
            </p:nvSpPr>
            <p:spPr>
              <a:xfrm rot="10800000" flipH="1">
                <a:off x="5815263" y="2951852"/>
                <a:ext cx="1460640" cy="1460856"/>
              </a:xfrm>
              <a:prstGeom prst="pie">
                <a:avLst>
                  <a:gd name="adj1" fmla="val 2694295"/>
                  <a:gd name="adj2" fmla="val 5447314"/>
                </a:avLst>
              </a:prstGeom>
              <a:solidFill>
                <a:srgbClr val="FE612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grpSp>
        <p:grpSp>
          <p:nvGrpSpPr>
            <p:cNvPr id="43026" name="组合 94"/>
            <p:cNvGrpSpPr>
              <a:grpSpLocks/>
            </p:cNvGrpSpPr>
            <p:nvPr/>
          </p:nvGrpSpPr>
          <p:grpSpPr bwMode="auto">
            <a:xfrm>
              <a:off x="2800338" y="1920900"/>
              <a:ext cx="3522652" cy="3522652"/>
              <a:chOff x="1357290" y="1285860"/>
              <a:chExt cx="3522652" cy="3522652"/>
            </a:xfrm>
          </p:grpSpPr>
          <p:sp>
            <p:nvSpPr>
              <p:cNvPr id="102" name="饼形 101"/>
              <p:cNvSpPr/>
              <p:nvPr/>
            </p:nvSpPr>
            <p:spPr>
              <a:xfrm rot="16200000" flipV="1">
                <a:off x="1355571" y="1287256"/>
                <a:ext cx="3523731" cy="3523214"/>
              </a:xfrm>
              <a:prstGeom prst="pie">
                <a:avLst>
                  <a:gd name="adj1" fmla="val 2685580"/>
                  <a:gd name="adj2" fmla="val 541286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103" name="饼形 102"/>
              <p:cNvSpPr/>
              <p:nvPr/>
            </p:nvSpPr>
            <p:spPr>
              <a:xfrm rot="16200000" flipV="1">
                <a:off x="1722808" y="1662541"/>
                <a:ext cx="2774359" cy="2769742"/>
              </a:xfrm>
              <a:prstGeom prst="pie">
                <a:avLst>
                  <a:gd name="adj1" fmla="val 2668053"/>
                  <a:gd name="adj2" fmla="val 5410607"/>
                </a:avLst>
              </a:prstGeom>
              <a:solidFill>
                <a:srgbClr val="8FCF0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104" name="饼形 103"/>
              <p:cNvSpPr/>
              <p:nvPr/>
            </p:nvSpPr>
            <p:spPr>
              <a:xfrm rot="16200000" flipV="1">
                <a:off x="1970542" y="1911873"/>
                <a:ext cx="2260747" cy="2260411"/>
              </a:xfrm>
              <a:prstGeom prst="pie">
                <a:avLst>
                  <a:gd name="adj1" fmla="val 2668053"/>
                  <a:gd name="adj2" fmla="val 5428353"/>
                </a:avLst>
              </a:prstGeom>
              <a:solidFill>
                <a:srgbClr val="BCFE2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105" name="饼形 104"/>
              <p:cNvSpPr/>
              <p:nvPr/>
            </p:nvSpPr>
            <p:spPr>
              <a:xfrm rot="16200000" flipV="1">
                <a:off x="2212129" y="2155696"/>
                <a:ext cx="1768181" cy="1772131"/>
              </a:xfrm>
              <a:prstGeom prst="pie">
                <a:avLst>
                  <a:gd name="adj1" fmla="val 2668053"/>
                  <a:gd name="adj2" fmla="val 5446848"/>
                </a:avLst>
              </a:prstGeom>
              <a:solidFill>
                <a:srgbClr val="E1FF9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106" name="饼形 105"/>
              <p:cNvSpPr/>
              <p:nvPr/>
            </p:nvSpPr>
            <p:spPr>
              <a:xfrm rot="16200000" flipV="1">
                <a:off x="2375994" y="2314024"/>
                <a:ext cx="1460856" cy="1460638"/>
              </a:xfrm>
              <a:prstGeom prst="pie">
                <a:avLst>
                  <a:gd name="adj1" fmla="val 2694295"/>
                  <a:gd name="adj2" fmla="val 5447314"/>
                </a:avLst>
              </a:prstGeom>
              <a:solidFill>
                <a:srgbClr val="ECFFC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grpSp>
      </p:grpSp>
      <p:sp>
        <p:nvSpPr>
          <p:cNvPr id="70" name="矩形 69"/>
          <p:cNvSpPr/>
          <p:nvPr/>
        </p:nvSpPr>
        <p:spPr>
          <a:xfrm>
            <a:off x="4355976" y="1052736"/>
            <a:ext cx="3816424" cy="584775"/>
          </a:xfrm>
          <a:prstGeom prst="rect">
            <a:avLst/>
          </a:prstGeom>
        </p:spPr>
        <p:txBody>
          <a:bodyPr>
            <a:spAutoFit/>
          </a:bodyPr>
          <a:lstStyle/>
          <a:p>
            <a:pPr algn="ctr" fontAlgn="auto">
              <a:spcBef>
                <a:spcPts val="0"/>
              </a:spcBef>
              <a:spcAft>
                <a:spcPts val="0"/>
              </a:spcAft>
              <a:defRPr/>
            </a:pPr>
            <a:r>
              <a:rPr lang="en-US" altLang="zh-CN" sz="3200" b="1" dirty="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latin typeface="+mn-lt"/>
                <a:ea typeface="+mn-ea"/>
                <a:cs typeface="+mn-cs"/>
              </a:rPr>
              <a:t>Mobile Code Security</a:t>
            </a:r>
            <a:endParaRPr lang="zh-CN" altLang="en-US" sz="3200" b="1" dirty="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latin typeface="+mn-lt"/>
              <a:ea typeface="+mn-ea"/>
              <a:cs typeface="+mn-cs"/>
            </a:endParaRPr>
          </a:p>
        </p:txBody>
      </p:sp>
      <p:sp>
        <p:nvSpPr>
          <p:cNvPr id="43023" name="矩形 70"/>
          <p:cNvSpPr>
            <a:spLocks noChangeArrowheads="1"/>
          </p:cNvSpPr>
          <p:nvPr/>
        </p:nvSpPr>
        <p:spPr bwMode="auto">
          <a:xfrm>
            <a:off x="755650" y="1916113"/>
            <a:ext cx="7561263" cy="2678112"/>
          </a:xfrm>
          <a:prstGeom prst="rect">
            <a:avLst/>
          </a:prstGeom>
          <a:noFill/>
          <a:ln w="9525">
            <a:noFill/>
            <a:miter lim="800000"/>
            <a:headEnd/>
            <a:tailEnd/>
          </a:ln>
        </p:spPr>
        <p:txBody>
          <a:bodyPr>
            <a:spAutoFit/>
          </a:bodyPr>
          <a:lstStyle/>
          <a:p>
            <a:pPr>
              <a:buFont typeface="Arial" charset="0"/>
              <a:buChar char="•"/>
            </a:pPr>
            <a:r>
              <a:rPr lang="en-US" altLang="zh-CN" sz="2400">
                <a:latin typeface="Calibri" pitchFamily="34" charset="0"/>
              </a:rPr>
              <a:t>  In the early days, when Web pages were just static HTML files, they did not contain executable code. Now they often contain small programs, including </a:t>
            </a:r>
            <a:r>
              <a:rPr lang="en-US" altLang="zh-CN" sz="2400">
                <a:solidFill>
                  <a:srgbClr val="FF0000"/>
                </a:solidFill>
                <a:latin typeface="Calibri" pitchFamily="34" charset="0"/>
              </a:rPr>
              <a:t>Java applets</a:t>
            </a:r>
            <a:r>
              <a:rPr lang="en-US" altLang="zh-CN" sz="2400">
                <a:latin typeface="Calibri" pitchFamily="34" charset="0"/>
              </a:rPr>
              <a:t>, </a:t>
            </a:r>
            <a:r>
              <a:rPr lang="en-US" altLang="zh-CN" sz="2400">
                <a:solidFill>
                  <a:srgbClr val="FF0000"/>
                </a:solidFill>
                <a:latin typeface="Calibri" pitchFamily="34" charset="0"/>
              </a:rPr>
              <a:t>ActiveX controls</a:t>
            </a:r>
            <a:r>
              <a:rPr lang="en-US" altLang="zh-CN" sz="2400">
                <a:latin typeface="Calibri" pitchFamily="34" charset="0"/>
              </a:rPr>
              <a:t>, and </a:t>
            </a:r>
            <a:r>
              <a:rPr lang="en-US" altLang="zh-CN" sz="2400">
                <a:solidFill>
                  <a:srgbClr val="FF0000"/>
                </a:solidFill>
                <a:latin typeface="Calibri" pitchFamily="34" charset="0"/>
              </a:rPr>
              <a:t>JavaScripts</a:t>
            </a:r>
            <a:r>
              <a:rPr lang="en-US" altLang="zh-CN" sz="2400">
                <a:latin typeface="Calibri" pitchFamily="34" charset="0"/>
              </a:rPr>
              <a:t>. </a:t>
            </a:r>
          </a:p>
          <a:p>
            <a:pPr>
              <a:buFont typeface="Arial" charset="0"/>
              <a:buChar char="•"/>
            </a:pPr>
            <a:r>
              <a:rPr lang="en-US" altLang="zh-CN" sz="2400">
                <a:latin typeface="Calibri" pitchFamily="34" charset="0"/>
              </a:rPr>
              <a:t>  Downloading and executing such </a:t>
            </a:r>
            <a:r>
              <a:rPr lang="en-US" altLang="zh-CN" sz="2400" b="1">
                <a:solidFill>
                  <a:srgbClr val="FF0000"/>
                </a:solidFill>
                <a:latin typeface="Calibri" pitchFamily="34" charset="0"/>
              </a:rPr>
              <a:t>mobile code</a:t>
            </a:r>
            <a:r>
              <a:rPr lang="en-US" altLang="zh-CN" sz="2400" b="1">
                <a:latin typeface="Calibri" pitchFamily="34" charset="0"/>
              </a:rPr>
              <a:t> </a:t>
            </a:r>
            <a:r>
              <a:rPr lang="en-US" altLang="zh-CN" sz="2400">
                <a:latin typeface="Calibri" pitchFamily="34" charset="0"/>
              </a:rPr>
              <a:t>is</a:t>
            </a:r>
            <a:r>
              <a:rPr lang="en-US" altLang="zh-CN" sz="2400" b="1">
                <a:latin typeface="Calibri" pitchFamily="34" charset="0"/>
              </a:rPr>
              <a:t> </a:t>
            </a:r>
            <a:r>
              <a:rPr lang="en-US" altLang="zh-CN" sz="2400">
                <a:latin typeface="Calibri" pitchFamily="34" charset="0"/>
              </a:rPr>
              <a:t>obviously a massive security risk, so various methods have been devised to minimize it.</a:t>
            </a:r>
            <a:endParaRPr lang="zh-CN" altLang="en-US" sz="2400">
              <a:latin typeface="Calibri" pitchFamily="34" charset="0"/>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lumMod val="75000"/>
                <a:lumOff val="25000"/>
              </a:schemeClr>
            </a:gs>
            <a:gs pos="100000">
              <a:schemeClr val="bg1"/>
            </a:gs>
          </a:gsLst>
          <a:path path="circle">
            <a:fillToRect l="50000" t="50000" r="50000" b="50000"/>
          </a:path>
        </a:gradFill>
        <a:effectLst/>
      </p:bgPr>
    </p:bg>
    <p:spTree>
      <p:nvGrpSpPr>
        <p:cNvPr id="1" name=""/>
        <p:cNvGrpSpPr/>
        <p:nvPr/>
      </p:nvGrpSpPr>
      <p:grpSpPr>
        <a:xfrm>
          <a:off x="0" y="0"/>
          <a:ext cx="0" cy="0"/>
          <a:chOff x="0" y="0"/>
          <a:chExt cx="0" cy="0"/>
        </a:xfrm>
      </p:grpSpPr>
      <p:sp>
        <p:nvSpPr>
          <p:cNvPr id="108" name="圆角矩形 107"/>
          <p:cNvSpPr/>
          <p:nvPr/>
        </p:nvSpPr>
        <p:spPr>
          <a:xfrm>
            <a:off x="611560" y="908720"/>
            <a:ext cx="7920880" cy="5184576"/>
          </a:xfrm>
          <a:prstGeom prst="roundRect">
            <a:avLst/>
          </a:prstGeom>
          <a:noFill/>
          <a:ln>
            <a:gradFill flip="none" rotWithShape="1">
              <a:gsLst>
                <a:gs pos="0">
                  <a:srgbClr val="A603AB"/>
                </a:gs>
                <a:gs pos="21001">
                  <a:srgbClr val="0819FB"/>
                </a:gs>
                <a:gs pos="35001">
                  <a:srgbClr val="1A8D48"/>
                </a:gs>
                <a:gs pos="52000">
                  <a:srgbClr val="FFFF00"/>
                </a:gs>
                <a:gs pos="73000">
                  <a:srgbClr val="EE3F17"/>
                </a:gs>
                <a:gs pos="88000">
                  <a:srgbClr val="E81766"/>
                </a:gs>
                <a:gs pos="100000">
                  <a:srgbClr val="A603AB"/>
                </a:gs>
              </a:gsLst>
              <a:path path="circle">
                <a:fillToRect l="100000" t="100000"/>
              </a:path>
              <a:tileRect r="-100000" b="-100000"/>
            </a:gra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dirty="0"/>
          </a:p>
        </p:txBody>
      </p:sp>
      <p:grpSp>
        <p:nvGrpSpPr>
          <p:cNvPr id="44037" name="组合 50"/>
          <p:cNvGrpSpPr>
            <a:grpSpLocks/>
          </p:cNvGrpSpPr>
          <p:nvPr/>
        </p:nvGrpSpPr>
        <p:grpSpPr bwMode="auto">
          <a:xfrm>
            <a:off x="0" y="-1760538"/>
            <a:ext cx="3522663" cy="3521076"/>
            <a:chOff x="1714480" y="1928802"/>
            <a:chExt cx="3522652" cy="3522652"/>
          </a:xfrm>
        </p:grpSpPr>
        <p:sp>
          <p:nvSpPr>
            <p:cNvPr id="46" name="饼形 45"/>
            <p:cNvSpPr/>
            <p:nvPr/>
          </p:nvSpPr>
          <p:spPr>
            <a:xfrm rot="5400000">
              <a:off x="1714480" y="1928801"/>
              <a:ext cx="3522652" cy="3522652"/>
            </a:xfrm>
            <a:prstGeom prst="pie">
              <a:avLst>
                <a:gd name="adj1" fmla="val 2685580"/>
                <a:gd name="adj2" fmla="val 541286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47" name="饼形 46"/>
            <p:cNvSpPr/>
            <p:nvPr/>
          </p:nvSpPr>
          <p:spPr>
            <a:xfrm rot="5400000">
              <a:off x="2082949" y="2305038"/>
              <a:ext cx="2769839" cy="2770179"/>
            </a:xfrm>
            <a:prstGeom prst="pie">
              <a:avLst>
                <a:gd name="adj1" fmla="val 2668053"/>
                <a:gd name="adj2" fmla="val 5410607"/>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48" name="饼形 47"/>
            <p:cNvSpPr/>
            <p:nvPr/>
          </p:nvSpPr>
          <p:spPr>
            <a:xfrm rot="5400000">
              <a:off x="2333888" y="2565390"/>
              <a:ext cx="2258435" cy="2259006"/>
            </a:xfrm>
            <a:prstGeom prst="pie">
              <a:avLst>
                <a:gd name="adj1" fmla="val 2668053"/>
                <a:gd name="adj2" fmla="val 5428353"/>
              </a:avLst>
            </a:prstGeom>
            <a:solidFill>
              <a:schemeClr val="bg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49" name="饼形 48"/>
            <p:cNvSpPr/>
            <p:nvPr/>
          </p:nvSpPr>
          <p:spPr>
            <a:xfrm rot="5400000">
              <a:off x="2570535" y="2811453"/>
              <a:ext cx="1769268" cy="1770056"/>
            </a:xfrm>
            <a:prstGeom prst="pie">
              <a:avLst>
                <a:gd name="adj1" fmla="val 2668053"/>
                <a:gd name="adj2" fmla="val 5446848"/>
              </a:avLst>
            </a:prstGeom>
            <a:solidFill>
              <a:srgbClr val="D0005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50" name="饼形 49"/>
            <p:cNvSpPr/>
            <p:nvPr/>
          </p:nvSpPr>
          <p:spPr>
            <a:xfrm rot="5400000">
              <a:off x="2737292" y="2965438"/>
              <a:ext cx="1457977" cy="1458908"/>
            </a:xfrm>
            <a:prstGeom prst="pie">
              <a:avLst>
                <a:gd name="adj1" fmla="val 2694295"/>
                <a:gd name="adj2" fmla="val 5447314"/>
              </a:avLst>
            </a:prstGeom>
            <a:solidFill>
              <a:srgbClr val="FF5BA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grpSp>
      <p:grpSp>
        <p:nvGrpSpPr>
          <p:cNvPr id="44038" name="组合 12"/>
          <p:cNvGrpSpPr>
            <a:grpSpLocks/>
          </p:cNvGrpSpPr>
          <p:nvPr/>
        </p:nvGrpSpPr>
        <p:grpSpPr bwMode="auto">
          <a:xfrm>
            <a:off x="7383463" y="0"/>
            <a:ext cx="3521075" cy="3522663"/>
            <a:chOff x="2805109" y="1930399"/>
            <a:chExt cx="3522652" cy="3522652"/>
          </a:xfrm>
        </p:grpSpPr>
        <p:sp>
          <p:nvSpPr>
            <p:cNvPr id="12" name="饼形 11"/>
            <p:cNvSpPr/>
            <p:nvPr/>
          </p:nvSpPr>
          <p:spPr>
            <a:xfrm rot="10800000">
              <a:off x="2805109" y="1930399"/>
              <a:ext cx="3522652" cy="3522652"/>
            </a:xfrm>
            <a:prstGeom prst="pie">
              <a:avLst>
                <a:gd name="adj1" fmla="val 2685580"/>
                <a:gd name="adj2" fmla="val 5412860"/>
              </a:avLst>
            </a:prstGeom>
            <a:solidFill>
              <a:srgbClr val="FF820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10" name="饼形 9"/>
            <p:cNvSpPr/>
            <p:nvPr/>
          </p:nvSpPr>
          <p:spPr>
            <a:xfrm rot="10800000">
              <a:off x="3181515" y="2298698"/>
              <a:ext cx="2769840" cy="2770179"/>
            </a:xfrm>
            <a:prstGeom prst="pie">
              <a:avLst>
                <a:gd name="adj1" fmla="val 2668053"/>
                <a:gd name="adj2" fmla="val 5410622"/>
              </a:avLst>
            </a:prstGeom>
            <a:solidFill>
              <a:srgbClr val="FF940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9" name="饼形 8"/>
            <p:cNvSpPr/>
            <p:nvPr/>
          </p:nvSpPr>
          <p:spPr>
            <a:xfrm rot="10800000">
              <a:off x="3432452" y="2549522"/>
              <a:ext cx="2258436" cy="2259006"/>
            </a:xfrm>
            <a:prstGeom prst="pie">
              <a:avLst>
                <a:gd name="adj1" fmla="val 2668053"/>
                <a:gd name="adj2" fmla="val 5428353"/>
              </a:avLst>
            </a:prstGeom>
            <a:solidFill>
              <a:srgbClr val="FFA62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8" name="饼形 7"/>
            <p:cNvSpPr/>
            <p:nvPr/>
          </p:nvSpPr>
          <p:spPr>
            <a:xfrm rot="10800000">
              <a:off x="3675449" y="2786059"/>
              <a:ext cx="1769267" cy="1770056"/>
            </a:xfrm>
            <a:prstGeom prst="pie">
              <a:avLst>
                <a:gd name="adj1" fmla="val 2668053"/>
                <a:gd name="adj2" fmla="val 5446848"/>
              </a:avLst>
            </a:prstGeom>
            <a:solidFill>
              <a:srgbClr val="F6B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7" name="饼形 6"/>
            <p:cNvSpPr/>
            <p:nvPr/>
          </p:nvSpPr>
          <p:spPr>
            <a:xfrm rot="10800000">
              <a:off x="3832681" y="2952746"/>
              <a:ext cx="1457978" cy="1458908"/>
            </a:xfrm>
            <a:prstGeom prst="pie">
              <a:avLst>
                <a:gd name="adj1" fmla="val 2694295"/>
                <a:gd name="adj2" fmla="val 5447314"/>
              </a:avLst>
            </a:prstGeom>
            <a:solidFill>
              <a:srgbClr val="FFCA2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grpSp>
      <p:grpSp>
        <p:nvGrpSpPr>
          <p:cNvPr id="44039" name="组合 21"/>
          <p:cNvGrpSpPr>
            <a:grpSpLocks/>
          </p:cNvGrpSpPr>
          <p:nvPr/>
        </p:nvGrpSpPr>
        <p:grpSpPr bwMode="auto">
          <a:xfrm>
            <a:off x="-1760538" y="0"/>
            <a:ext cx="3521076" cy="3522663"/>
            <a:chOff x="4786314" y="1928802"/>
            <a:chExt cx="3522652" cy="3522652"/>
          </a:xfrm>
        </p:grpSpPr>
        <p:sp>
          <p:nvSpPr>
            <p:cNvPr id="17" name="饼形 16"/>
            <p:cNvSpPr/>
            <p:nvPr/>
          </p:nvSpPr>
          <p:spPr>
            <a:xfrm rot="10800000" flipH="1">
              <a:off x="4786314" y="1928802"/>
              <a:ext cx="3522652" cy="3522652"/>
            </a:xfrm>
            <a:prstGeom prst="pie">
              <a:avLst>
                <a:gd name="adj1" fmla="val 2685580"/>
                <a:gd name="adj2" fmla="val 541286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18" name="饼形 17"/>
            <p:cNvSpPr/>
            <p:nvPr/>
          </p:nvSpPr>
          <p:spPr>
            <a:xfrm rot="10800000" flipH="1">
              <a:off x="5162720" y="2297101"/>
              <a:ext cx="2769839" cy="2770179"/>
            </a:xfrm>
            <a:prstGeom prst="pie">
              <a:avLst>
                <a:gd name="adj1" fmla="val 2668053"/>
                <a:gd name="adj2" fmla="val 5410622"/>
              </a:avLst>
            </a:prstGeom>
            <a:solidFill>
              <a:srgbClr val="8A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19" name="饼形 18"/>
            <p:cNvSpPr/>
            <p:nvPr/>
          </p:nvSpPr>
          <p:spPr>
            <a:xfrm rot="10800000" flipH="1">
              <a:off x="5423187" y="2547925"/>
              <a:ext cx="2258435" cy="2259006"/>
            </a:xfrm>
            <a:prstGeom prst="pie">
              <a:avLst>
                <a:gd name="adj1" fmla="val 2668053"/>
                <a:gd name="adj2" fmla="val 5428353"/>
              </a:avLst>
            </a:prstGeom>
            <a:solidFill>
              <a:srgbClr val="C4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20" name="饼形 19"/>
            <p:cNvSpPr/>
            <p:nvPr/>
          </p:nvSpPr>
          <p:spPr>
            <a:xfrm rot="10800000" flipH="1">
              <a:off x="5669359" y="2784462"/>
              <a:ext cx="1769268" cy="1770056"/>
            </a:xfrm>
            <a:prstGeom prst="pie">
              <a:avLst>
                <a:gd name="adj1" fmla="val 2668053"/>
                <a:gd name="adj2" fmla="val 5446848"/>
              </a:avLst>
            </a:prstGeom>
            <a:solidFill>
              <a:srgbClr val="F63B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21" name="饼形 20"/>
            <p:cNvSpPr/>
            <p:nvPr/>
          </p:nvSpPr>
          <p:spPr>
            <a:xfrm rot="10800000" flipH="1">
              <a:off x="5823416" y="2951149"/>
              <a:ext cx="1457977" cy="1458908"/>
            </a:xfrm>
            <a:prstGeom prst="pie">
              <a:avLst>
                <a:gd name="adj1" fmla="val 2694295"/>
                <a:gd name="adj2" fmla="val 5447314"/>
              </a:avLst>
            </a:prstGeom>
            <a:solidFill>
              <a:srgbClr val="FE612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grpSp>
      <p:grpSp>
        <p:nvGrpSpPr>
          <p:cNvPr id="44040" name="组合 29"/>
          <p:cNvGrpSpPr>
            <a:grpSpLocks/>
          </p:cNvGrpSpPr>
          <p:nvPr/>
        </p:nvGrpSpPr>
        <p:grpSpPr bwMode="auto">
          <a:xfrm>
            <a:off x="7383463" y="3335338"/>
            <a:ext cx="3521075" cy="3522662"/>
            <a:chOff x="1549414" y="1928802"/>
            <a:chExt cx="3522652" cy="3522652"/>
          </a:xfrm>
        </p:grpSpPr>
        <p:sp>
          <p:nvSpPr>
            <p:cNvPr id="25" name="饼形 24"/>
            <p:cNvSpPr/>
            <p:nvPr/>
          </p:nvSpPr>
          <p:spPr>
            <a:xfrm rot="10800000" flipV="1">
              <a:off x="1549414" y="1928802"/>
              <a:ext cx="3522652" cy="3522652"/>
            </a:xfrm>
            <a:prstGeom prst="pie">
              <a:avLst>
                <a:gd name="adj1" fmla="val 2685580"/>
                <a:gd name="adj2" fmla="val 5412860"/>
              </a:avLst>
            </a:prstGeom>
            <a:solidFill>
              <a:srgbClr val="017C9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26" name="饼形 25"/>
            <p:cNvSpPr/>
            <p:nvPr/>
          </p:nvSpPr>
          <p:spPr>
            <a:xfrm rot="10800000" flipV="1">
              <a:off x="1925820" y="2312976"/>
              <a:ext cx="2769840" cy="2770179"/>
            </a:xfrm>
            <a:prstGeom prst="pie">
              <a:avLst>
                <a:gd name="adj1" fmla="val 2668053"/>
                <a:gd name="adj2" fmla="val 5410622"/>
              </a:avLst>
            </a:prstGeom>
            <a:solidFill>
              <a:srgbClr val="0098A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27" name="饼形 26"/>
            <p:cNvSpPr/>
            <p:nvPr/>
          </p:nvSpPr>
          <p:spPr>
            <a:xfrm rot="10800000" flipV="1">
              <a:off x="2176757" y="2573325"/>
              <a:ext cx="2258436" cy="2259006"/>
            </a:xfrm>
            <a:prstGeom prst="pie">
              <a:avLst>
                <a:gd name="adj1" fmla="val 2668053"/>
                <a:gd name="adj2" fmla="val 5428353"/>
              </a:avLst>
            </a:prstGeom>
            <a:solidFill>
              <a:srgbClr val="00C4D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28" name="饼形 27"/>
            <p:cNvSpPr/>
            <p:nvPr/>
          </p:nvSpPr>
          <p:spPr>
            <a:xfrm rot="10800000" flipV="1">
              <a:off x="2419754" y="2825736"/>
              <a:ext cx="1769267" cy="1770058"/>
            </a:xfrm>
            <a:prstGeom prst="pie">
              <a:avLst>
                <a:gd name="adj1" fmla="val 2668053"/>
                <a:gd name="adj2" fmla="val 5446848"/>
              </a:avLst>
            </a:prstGeom>
            <a:solidFill>
              <a:srgbClr val="71FFD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29" name="饼形 28"/>
            <p:cNvSpPr/>
            <p:nvPr/>
          </p:nvSpPr>
          <p:spPr>
            <a:xfrm rot="10800000" flipV="1">
              <a:off x="2576986" y="2970199"/>
              <a:ext cx="1457978" cy="1458908"/>
            </a:xfrm>
            <a:prstGeom prst="pie">
              <a:avLst>
                <a:gd name="adj1" fmla="val 2694295"/>
                <a:gd name="adj2" fmla="val 5447314"/>
              </a:avLst>
            </a:prstGeom>
            <a:solidFill>
              <a:srgbClr val="A7FFE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grpSp>
      <p:grpSp>
        <p:nvGrpSpPr>
          <p:cNvPr id="44041" name="组合 36"/>
          <p:cNvGrpSpPr>
            <a:grpSpLocks/>
          </p:cNvGrpSpPr>
          <p:nvPr/>
        </p:nvGrpSpPr>
        <p:grpSpPr bwMode="auto">
          <a:xfrm>
            <a:off x="-1760538" y="3335338"/>
            <a:ext cx="3521076" cy="3522662"/>
            <a:chOff x="4643438" y="1928802"/>
            <a:chExt cx="3522652" cy="3522652"/>
          </a:xfrm>
        </p:grpSpPr>
        <p:sp>
          <p:nvSpPr>
            <p:cNvPr id="32" name="饼形 31"/>
            <p:cNvSpPr/>
            <p:nvPr/>
          </p:nvSpPr>
          <p:spPr>
            <a:xfrm rot="10800000" flipH="1" flipV="1">
              <a:off x="4643438" y="1928802"/>
              <a:ext cx="3522652" cy="3522652"/>
            </a:xfrm>
            <a:prstGeom prst="pie">
              <a:avLst>
                <a:gd name="adj1" fmla="val 2685580"/>
                <a:gd name="adj2" fmla="val 541286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33" name="饼形 32"/>
            <p:cNvSpPr/>
            <p:nvPr/>
          </p:nvSpPr>
          <p:spPr>
            <a:xfrm rot="10800000" flipH="1" flipV="1">
              <a:off x="5019844" y="2312976"/>
              <a:ext cx="2769839" cy="2770179"/>
            </a:xfrm>
            <a:prstGeom prst="pie">
              <a:avLst>
                <a:gd name="adj1" fmla="val 2668053"/>
                <a:gd name="adj2" fmla="val 5410607"/>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34" name="饼形 33"/>
            <p:cNvSpPr/>
            <p:nvPr/>
          </p:nvSpPr>
          <p:spPr>
            <a:xfrm rot="10800000" flipH="1" flipV="1">
              <a:off x="5280311" y="2573325"/>
              <a:ext cx="2258435" cy="2259006"/>
            </a:xfrm>
            <a:prstGeom prst="pie">
              <a:avLst>
                <a:gd name="adj1" fmla="val 2668053"/>
                <a:gd name="adj2" fmla="val 5428353"/>
              </a:avLst>
            </a:prstGeom>
            <a:solidFill>
              <a:schemeClr val="bg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35" name="饼形 34"/>
            <p:cNvSpPr/>
            <p:nvPr/>
          </p:nvSpPr>
          <p:spPr>
            <a:xfrm rot="10800000" flipH="1" flipV="1">
              <a:off x="5526483" y="2825736"/>
              <a:ext cx="1769268" cy="1770058"/>
            </a:xfrm>
            <a:prstGeom prst="pie">
              <a:avLst>
                <a:gd name="adj1" fmla="val 2668053"/>
                <a:gd name="adj2" fmla="val 5446848"/>
              </a:avLst>
            </a:prstGeom>
            <a:solidFill>
              <a:schemeClr val="bg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36" name="饼形 35"/>
            <p:cNvSpPr/>
            <p:nvPr/>
          </p:nvSpPr>
          <p:spPr>
            <a:xfrm rot="10800000" flipH="1" flipV="1">
              <a:off x="5680540" y="2970199"/>
              <a:ext cx="1457977" cy="1458908"/>
            </a:xfrm>
            <a:prstGeom prst="pie">
              <a:avLst>
                <a:gd name="adj1" fmla="val 2694295"/>
                <a:gd name="adj2" fmla="val 5447314"/>
              </a:avLst>
            </a:prstGeom>
            <a:solidFill>
              <a:schemeClr val="bg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grpSp>
      <p:grpSp>
        <p:nvGrpSpPr>
          <p:cNvPr id="44042" name="组合 37"/>
          <p:cNvGrpSpPr>
            <a:grpSpLocks/>
          </p:cNvGrpSpPr>
          <p:nvPr/>
        </p:nvGrpSpPr>
        <p:grpSpPr bwMode="auto">
          <a:xfrm rot="-5400000">
            <a:off x="5622131" y="5096670"/>
            <a:ext cx="3521075" cy="3522662"/>
            <a:chOff x="4643438" y="1928802"/>
            <a:chExt cx="3522652" cy="3522652"/>
          </a:xfrm>
        </p:grpSpPr>
        <p:sp>
          <p:nvSpPr>
            <p:cNvPr id="39" name="饼形 38"/>
            <p:cNvSpPr/>
            <p:nvPr/>
          </p:nvSpPr>
          <p:spPr>
            <a:xfrm rot="10800000" flipH="1" flipV="1">
              <a:off x="4643438" y="1928802"/>
              <a:ext cx="3522652" cy="3522652"/>
            </a:xfrm>
            <a:prstGeom prst="pie">
              <a:avLst>
                <a:gd name="adj1" fmla="val 2685580"/>
                <a:gd name="adj2" fmla="val 541286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40" name="饼形 39"/>
            <p:cNvSpPr/>
            <p:nvPr/>
          </p:nvSpPr>
          <p:spPr>
            <a:xfrm rot="10800000" flipH="1" flipV="1">
              <a:off x="5019846" y="2312977"/>
              <a:ext cx="2769840" cy="2770179"/>
            </a:xfrm>
            <a:prstGeom prst="pie">
              <a:avLst>
                <a:gd name="adj1" fmla="val 2668053"/>
                <a:gd name="adj2" fmla="val 5410607"/>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41" name="饼形 40"/>
            <p:cNvSpPr/>
            <p:nvPr/>
          </p:nvSpPr>
          <p:spPr>
            <a:xfrm rot="10800000" flipH="1" flipV="1">
              <a:off x="5280311" y="2573325"/>
              <a:ext cx="2258436" cy="2259006"/>
            </a:xfrm>
            <a:prstGeom prst="pie">
              <a:avLst>
                <a:gd name="adj1" fmla="val 2668053"/>
                <a:gd name="adj2" fmla="val 5428353"/>
              </a:avLst>
            </a:prstGeom>
            <a:solidFill>
              <a:schemeClr val="bg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42" name="饼形 41"/>
            <p:cNvSpPr/>
            <p:nvPr/>
          </p:nvSpPr>
          <p:spPr>
            <a:xfrm rot="10800000" flipH="1" flipV="1">
              <a:off x="5526484" y="2825737"/>
              <a:ext cx="1769267" cy="1770058"/>
            </a:xfrm>
            <a:prstGeom prst="pie">
              <a:avLst>
                <a:gd name="adj1" fmla="val 2668053"/>
                <a:gd name="adj2" fmla="val 5446848"/>
              </a:avLst>
            </a:prstGeom>
            <a:solidFill>
              <a:schemeClr val="bg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43" name="饼形 42"/>
            <p:cNvSpPr/>
            <p:nvPr/>
          </p:nvSpPr>
          <p:spPr>
            <a:xfrm rot="10800000" flipH="1" flipV="1">
              <a:off x="5680540" y="2970199"/>
              <a:ext cx="1457978" cy="1458908"/>
            </a:xfrm>
            <a:prstGeom prst="pie">
              <a:avLst>
                <a:gd name="adj1" fmla="val 2694295"/>
                <a:gd name="adj2" fmla="val 5447314"/>
              </a:avLst>
            </a:prstGeom>
            <a:solidFill>
              <a:schemeClr val="bg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grpSp>
      <p:grpSp>
        <p:nvGrpSpPr>
          <p:cNvPr id="44043" name="组合 66"/>
          <p:cNvGrpSpPr>
            <a:grpSpLocks/>
          </p:cNvGrpSpPr>
          <p:nvPr/>
        </p:nvGrpSpPr>
        <p:grpSpPr bwMode="auto">
          <a:xfrm>
            <a:off x="5621338" y="-1760538"/>
            <a:ext cx="3522662" cy="3521076"/>
            <a:chOff x="2798748" y="1928802"/>
            <a:chExt cx="3522652" cy="3522652"/>
          </a:xfrm>
        </p:grpSpPr>
        <p:sp>
          <p:nvSpPr>
            <p:cNvPr id="53" name="饼形 52"/>
            <p:cNvSpPr/>
            <p:nvPr/>
          </p:nvSpPr>
          <p:spPr>
            <a:xfrm rot="16200000" flipH="1">
              <a:off x="2798748" y="1928802"/>
              <a:ext cx="3522652" cy="3522652"/>
            </a:xfrm>
            <a:prstGeom prst="pie">
              <a:avLst>
                <a:gd name="adj1" fmla="val 2685580"/>
                <a:gd name="adj2" fmla="val 5412860"/>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54" name="饼形 53"/>
            <p:cNvSpPr/>
            <p:nvPr/>
          </p:nvSpPr>
          <p:spPr>
            <a:xfrm rot="16200000" flipH="1">
              <a:off x="3183092" y="2305038"/>
              <a:ext cx="2769839" cy="2770179"/>
            </a:xfrm>
            <a:prstGeom prst="pie">
              <a:avLst>
                <a:gd name="adj1" fmla="val 2668053"/>
                <a:gd name="adj2" fmla="val 5410607"/>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55" name="饼形 54"/>
            <p:cNvSpPr/>
            <p:nvPr/>
          </p:nvSpPr>
          <p:spPr>
            <a:xfrm rot="16200000" flipH="1">
              <a:off x="3443556" y="2565390"/>
              <a:ext cx="2258435" cy="2259006"/>
            </a:xfrm>
            <a:prstGeom prst="pie">
              <a:avLst>
                <a:gd name="adj1" fmla="val 2668053"/>
                <a:gd name="adj2" fmla="val 5428353"/>
              </a:avLst>
            </a:prstGeom>
            <a:solidFill>
              <a:srgbClr val="F4EE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56" name="饼形 55"/>
            <p:cNvSpPr/>
            <p:nvPr/>
          </p:nvSpPr>
          <p:spPr>
            <a:xfrm rot="16200000" flipH="1">
              <a:off x="3696078" y="2811451"/>
              <a:ext cx="1769268" cy="1770058"/>
            </a:xfrm>
            <a:prstGeom prst="pie">
              <a:avLst>
                <a:gd name="adj1" fmla="val 2668053"/>
                <a:gd name="adj2" fmla="val 5446848"/>
              </a:avLst>
            </a:prstGeom>
            <a:solidFill>
              <a:srgbClr val="BCFE2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57" name="饼形 56"/>
            <p:cNvSpPr/>
            <p:nvPr/>
          </p:nvSpPr>
          <p:spPr>
            <a:xfrm rot="16200000" flipH="1">
              <a:off x="3840610" y="2965439"/>
              <a:ext cx="1457977" cy="1458908"/>
            </a:xfrm>
            <a:prstGeom prst="pie">
              <a:avLst>
                <a:gd name="adj1" fmla="val 2666872"/>
                <a:gd name="adj2" fmla="val 5447314"/>
              </a:avLst>
            </a:prstGeom>
            <a:solidFill>
              <a:schemeClr val="accent3">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grpSp>
      <p:grpSp>
        <p:nvGrpSpPr>
          <p:cNvPr id="44044" name="组合 65"/>
          <p:cNvGrpSpPr>
            <a:grpSpLocks/>
          </p:cNvGrpSpPr>
          <p:nvPr/>
        </p:nvGrpSpPr>
        <p:grpSpPr bwMode="auto">
          <a:xfrm>
            <a:off x="0" y="5097463"/>
            <a:ext cx="3522663" cy="3521075"/>
            <a:chOff x="1357290" y="1285860"/>
            <a:chExt cx="3522652" cy="3522652"/>
          </a:xfrm>
        </p:grpSpPr>
        <p:sp>
          <p:nvSpPr>
            <p:cNvPr id="61" name="饼形 60"/>
            <p:cNvSpPr/>
            <p:nvPr/>
          </p:nvSpPr>
          <p:spPr>
            <a:xfrm rot="16200000" flipV="1">
              <a:off x="1357290" y="1285860"/>
              <a:ext cx="3522652" cy="3522652"/>
            </a:xfrm>
            <a:prstGeom prst="pie">
              <a:avLst>
                <a:gd name="adj1" fmla="val 2685580"/>
                <a:gd name="adj2" fmla="val 541286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62" name="饼形 61"/>
            <p:cNvSpPr/>
            <p:nvPr/>
          </p:nvSpPr>
          <p:spPr>
            <a:xfrm rot="16200000" flipV="1">
              <a:off x="1725759" y="1662096"/>
              <a:ext cx="2769840" cy="2770179"/>
            </a:xfrm>
            <a:prstGeom prst="pie">
              <a:avLst>
                <a:gd name="adj1" fmla="val 2668053"/>
                <a:gd name="adj2" fmla="val 5410607"/>
              </a:avLst>
            </a:prstGeom>
            <a:solidFill>
              <a:srgbClr val="8FCF0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63" name="饼形 62"/>
            <p:cNvSpPr/>
            <p:nvPr/>
          </p:nvSpPr>
          <p:spPr>
            <a:xfrm rot="16200000" flipV="1">
              <a:off x="1976698" y="1912918"/>
              <a:ext cx="2258436" cy="2259006"/>
            </a:xfrm>
            <a:prstGeom prst="pie">
              <a:avLst>
                <a:gd name="adj1" fmla="val 2668053"/>
                <a:gd name="adj2" fmla="val 5428353"/>
              </a:avLst>
            </a:prstGeom>
            <a:solidFill>
              <a:srgbClr val="BCFE2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64" name="饼形 63"/>
            <p:cNvSpPr/>
            <p:nvPr/>
          </p:nvSpPr>
          <p:spPr>
            <a:xfrm rot="16200000" flipV="1">
              <a:off x="2213345" y="2155805"/>
              <a:ext cx="1769267" cy="1770056"/>
            </a:xfrm>
            <a:prstGeom prst="pie">
              <a:avLst>
                <a:gd name="adj1" fmla="val 2668053"/>
                <a:gd name="adj2" fmla="val 5446848"/>
              </a:avLst>
            </a:prstGeom>
            <a:solidFill>
              <a:srgbClr val="E1FF9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65" name="饼形 64"/>
            <p:cNvSpPr/>
            <p:nvPr/>
          </p:nvSpPr>
          <p:spPr>
            <a:xfrm rot="16200000" flipV="1">
              <a:off x="2380102" y="2312967"/>
              <a:ext cx="1457978" cy="1458908"/>
            </a:xfrm>
            <a:prstGeom prst="pie">
              <a:avLst>
                <a:gd name="adj1" fmla="val 2694295"/>
                <a:gd name="adj2" fmla="val 5447314"/>
              </a:avLst>
            </a:prstGeom>
            <a:solidFill>
              <a:srgbClr val="ECFFC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grpSp>
      <p:grpSp>
        <p:nvGrpSpPr>
          <p:cNvPr id="44045" name="组合 106"/>
          <p:cNvGrpSpPr>
            <a:grpSpLocks/>
          </p:cNvGrpSpPr>
          <p:nvPr/>
        </p:nvGrpSpPr>
        <p:grpSpPr bwMode="auto">
          <a:xfrm rot="1361192">
            <a:off x="3829050" y="465138"/>
            <a:ext cx="1330325" cy="1331912"/>
            <a:chOff x="2800338" y="1920900"/>
            <a:chExt cx="3527423" cy="3532151"/>
          </a:xfrm>
        </p:grpSpPr>
        <p:grpSp>
          <p:nvGrpSpPr>
            <p:cNvPr id="44050" name="组合 70"/>
            <p:cNvGrpSpPr>
              <a:grpSpLocks/>
            </p:cNvGrpSpPr>
            <p:nvPr/>
          </p:nvGrpSpPr>
          <p:grpSpPr bwMode="auto">
            <a:xfrm>
              <a:off x="2805109" y="1930399"/>
              <a:ext cx="3522652" cy="3522652"/>
              <a:chOff x="2805109" y="1930399"/>
              <a:chExt cx="3522652" cy="3522652"/>
            </a:xfrm>
          </p:grpSpPr>
          <p:sp>
            <p:nvSpPr>
              <p:cNvPr id="72" name="饼形 71"/>
              <p:cNvSpPr/>
              <p:nvPr/>
            </p:nvSpPr>
            <p:spPr>
              <a:xfrm rot="10800000">
                <a:off x="2802125" y="1929807"/>
                <a:ext cx="3523214" cy="3523731"/>
              </a:xfrm>
              <a:prstGeom prst="pie">
                <a:avLst>
                  <a:gd name="adj1" fmla="val 2685580"/>
                  <a:gd name="adj2" fmla="val 5412860"/>
                </a:avLst>
              </a:prstGeom>
              <a:solidFill>
                <a:srgbClr val="FF820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73" name="饼形 72"/>
              <p:cNvSpPr/>
              <p:nvPr/>
            </p:nvSpPr>
            <p:spPr>
              <a:xfrm rot="10800000">
                <a:off x="3174322" y="2300771"/>
                <a:ext cx="2773950" cy="2770151"/>
              </a:xfrm>
              <a:prstGeom prst="pie">
                <a:avLst>
                  <a:gd name="adj1" fmla="val 2668053"/>
                  <a:gd name="adj2" fmla="val 5410622"/>
                </a:avLst>
              </a:prstGeom>
              <a:solidFill>
                <a:srgbClr val="FF940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74" name="饼形 73"/>
              <p:cNvSpPr/>
              <p:nvPr/>
            </p:nvSpPr>
            <p:spPr>
              <a:xfrm rot="10800000">
                <a:off x="3427031" y="2545763"/>
                <a:ext cx="2260414" cy="2260745"/>
              </a:xfrm>
              <a:prstGeom prst="pie">
                <a:avLst>
                  <a:gd name="adj1" fmla="val 2668053"/>
                  <a:gd name="adj2" fmla="val 5428353"/>
                </a:avLst>
              </a:prstGeom>
              <a:solidFill>
                <a:srgbClr val="FFA62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75" name="饼形 74"/>
              <p:cNvSpPr/>
              <p:nvPr/>
            </p:nvSpPr>
            <p:spPr>
              <a:xfrm rot="10800000">
                <a:off x="3671973" y="2781360"/>
                <a:ext cx="1767920" cy="1772390"/>
              </a:xfrm>
              <a:prstGeom prst="pie">
                <a:avLst>
                  <a:gd name="adj1" fmla="val 2668053"/>
                  <a:gd name="adj2" fmla="val 5446848"/>
                </a:avLst>
              </a:prstGeom>
              <a:solidFill>
                <a:srgbClr val="F6B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76" name="饼形 75"/>
              <p:cNvSpPr/>
              <p:nvPr/>
            </p:nvSpPr>
            <p:spPr>
              <a:xfrm rot="10800000">
                <a:off x="3824657" y="2951217"/>
                <a:ext cx="1460640" cy="1460853"/>
              </a:xfrm>
              <a:prstGeom prst="pie">
                <a:avLst>
                  <a:gd name="adj1" fmla="val 2694295"/>
                  <a:gd name="adj2" fmla="val 5447314"/>
                </a:avLst>
              </a:prstGeom>
              <a:solidFill>
                <a:srgbClr val="FFCA2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grpSp>
        <p:grpSp>
          <p:nvGrpSpPr>
            <p:cNvPr id="44051" name="组合 76"/>
            <p:cNvGrpSpPr>
              <a:grpSpLocks/>
            </p:cNvGrpSpPr>
            <p:nvPr/>
          </p:nvGrpSpPr>
          <p:grpSpPr bwMode="auto">
            <a:xfrm>
              <a:off x="2805100" y="1928802"/>
              <a:ext cx="3522652" cy="3522652"/>
              <a:chOff x="4786314" y="1928802"/>
              <a:chExt cx="3522652" cy="3522652"/>
            </a:xfrm>
          </p:grpSpPr>
          <p:sp>
            <p:nvSpPr>
              <p:cNvPr id="78" name="饼形 77"/>
              <p:cNvSpPr/>
              <p:nvPr/>
            </p:nvSpPr>
            <p:spPr>
              <a:xfrm rot="10800000" flipH="1">
                <a:off x="4783339" y="1929807"/>
                <a:ext cx="3523214" cy="3523731"/>
              </a:xfrm>
              <a:prstGeom prst="pie">
                <a:avLst>
                  <a:gd name="adj1" fmla="val 2685580"/>
                  <a:gd name="adj2" fmla="val 541286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79" name="饼形 78"/>
              <p:cNvSpPr/>
              <p:nvPr/>
            </p:nvSpPr>
            <p:spPr>
              <a:xfrm rot="10800000" flipH="1">
                <a:off x="5155536" y="2300771"/>
                <a:ext cx="2773950" cy="2770151"/>
              </a:xfrm>
              <a:prstGeom prst="pie">
                <a:avLst>
                  <a:gd name="adj1" fmla="val 2668053"/>
                  <a:gd name="adj2" fmla="val 5410622"/>
                </a:avLst>
              </a:prstGeom>
              <a:solidFill>
                <a:srgbClr val="8A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80" name="饼形 79"/>
              <p:cNvSpPr/>
              <p:nvPr/>
            </p:nvSpPr>
            <p:spPr>
              <a:xfrm rot="10800000" flipH="1">
                <a:off x="5417636" y="2546399"/>
                <a:ext cx="2260414" cy="2260747"/>
              </a:xfrm>
              <a:prstGeom prst="pie">
                <a:avLst>
                  <a:gd name="adj1" fmla="val 2668053"/>
                  <a:gd name="adj2" fmla="val 5428353"/>
                </a:avLst>
              </a:prstGeom>
              <a:solidFill>
                <a:srgbClr val="C4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81" name="饼形 80"/>
              <p:cNvSpPr/>
              <p:nvPr/>
            </p:nvSpPr>
            <p:spPr>
              <a:xfrm rot="10800000" flipH="1">
                <a:off x="5662578" y="2781996"/>
                <a:ext cx="1767920" cy="1772393"/>
              </a:xfrm>
              <a:prstGeom prst="pie">
                <a:avLst>
                  <a:gd name="adj1" fmla="val 2668053"/>
                  <a:gd name="adj2" fmla="val 5446848"/>
                </a:avLst>
              </a:prstGeom>
              <a:solidFill>
                <a:srgbClr val="F63B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82" name="饼形 81"/>
              <p:cNvSpPr/>
              <p:nvPr/>
            </p:nvSpPr>
            <p:spPr>
              <a:xfrm rot="10800000" flipH="1">
                <a:off x="5815263" y="2951852"/>
                <a:ext cx="1460640" cy="1460856"/>
              </a:xfrm>
              <a:prstGeom prst="pie">
                <a:avLst>
                  <a:gd name="adj1" fmla="val 2694295"/>
                  <a:gd name="adj2" fmla="val 5447314"/>
                </a:avLst>
              </a:prstGeom>
              <a:solidFill>
                <a:srgbClr val="FE612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grpSp>
        <p:grpSp>
          <p:nvGrpSpPr>
            <p:cNvPr id="44052" name="组合 94"/>
            <p:cNvGrpSpPr>
              <a:grpSpLocks/>
            </p:cNvGrpSpPr>
            <p:nvPr/>
          </p:nvGrpSpPr>
          <p:grpSpPr bwMode="auto">
            <a:xfrm>
              <a:off x="2800338" y="1920900"/>
              <a:ext cx="3522652" cy="3522652"/>
              <a:chOff x="1357290" y="1285860"/>
              <a:chExt cx="3522652" cy="3522652"/>
            </a:xfrm>
          </p:grpSpPr>
          <p:sp>
            <p:nvSpPr>
              <p:cNvPr id="102" name="饼形 101"/>
              <p:cNvSpPr/>
              <p:nvPr/>
            </p:nvSpPr>
            <p:spPr>
              <a:xfrm rot="16200000" flipV="1">
                <a:off x="1355571" y="1287256"/>
                <a:ext cx="3523731" cy="3523214"/>
              </a:xfrm>
              <a:prstGeom prst="pie">
                <a:avLst>
                  <a:gd name="adj1" fmla="val 2685580"/>
                  <a:gd name="adj2" fmla="val 541286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103" name="饼形 102"/>
              <p:cNvSpPr/>
              <p:nvPr/>
            </p:nvSpPr>
            <p:spPr>
              <a:xfrm rot="16200000" flipV="1">
                <a:off x="1722808" y="1662541"/>
                <a:ext cx="2774359" cy="2769742"/>
              </a:xfrm>
              <a:prstGeom prst="pie">
                <a:avLst>
                  <a:gd name="adj1" fmla="val 2668053"/>
                  <a:gd name="adj2" fmla="val 5410607"/>
                </a:avLst>
              </a:prstGeom>
              <a:solidFill>
                <a:srgbClr val="8FCF0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104" name="饼形 103"/>
              <p:cNvSpPr/>
              <p:nvPr/>
            </p:nvSpPr>
            <p:spPr>
              <a:xfrm rot="16200000" flipV="1">
                <a:off x="1970542" y="1911873"/>
                <a:ext cx="2260747" cy="2260411"/>
              </a:xfrm>
              <a:prstGeom prst="pie">
                <a:avLst>
                  <a:gd name="adj1" fmla="val 2668053"/>
                  <a:gd name="adj2" fmla="val 5428353"/>
                </a:avLst>
              </a:prstGeom>
              <a:solidFill>
                <a:srgbClr val="BCFE2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105" name="饼形 104"/>
              <p:cNvSpPr/>
              <p:nvPr/>
            </p:nvSpPr>
            <p:spPr>
              <a:xfrm rot="16200000" flipV="1">
                <a:off x="2212129" y="2155696"/>
                <a:ext cx="1768181" cy="1772131"/>
              </a:xfrm>
              <a:prstGeom prst="pie">
                <a:avLst>
                  <a:gd name="adj1" fmla="val 2668053"/>
                  <a:gd name="adj2" fmla="val 5446848"/>
                </a:avLst>
              </a:prstGeom>
              <a:solidFill>
                <a:srgbClr val="E1FF9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106" name="饼形 105"/>
              <p:cNvSpPr/>
              <p:nvPr/>
            </p:nvSpPr>
            <p:spPr>
              <a:xfrm rot="16200000" flipV="1">
                <a:off x="2375994" y="2314024"/>
                <a:ext cx="1460856" cy="1460638"/>
              </a:xfrm>
              <a:prstGeom prst="pie">
                <a:avLst>
                  <a:gd name="adj1" fmla="val 2694295"/>
                  <a:gd name="adj2" fmla="val 5447314"/>
                </a:avLst>
              </a:prstGeom>
              <a:solidFill>
                <a:srgbClr val="ECFFC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grpSp>
      </p:grpSp>
      <p:sp>
        <p:nvSpPr>
          <p:cNvPr id="44046" name="矩形 69"/>
          <p:cNvSpPr>
            <a:spLocks noChangeArrowheads="1"/>
          </p:cNvSpPr>
          <p:nvPr/>
        </p:nvSpPr>
        <p:spPr bwMode="auto">
          <a:xfrm>
            <a:off x="900113" y="1628775"/>
            <a:ext cx="7343775" cy="1200150"/>
          </a:xfrm>
          <a:prstGeom prst="rect">
            <a:avLst/>
          </a:prstGeom>
          <a:noFill/>
          <a:ln w="9525">
            <a:noFill/>
            <a:miter lim="800000"/>
            <a:headEnd/>
            <a:tailEnd/>
          </a:ln>
        </p:spPr>
        <p:txBody>
          <a:bodyPr>
            <a:spAutoFit/>
          </a:bodyPr>
          <a:lstStyle/>
          <a:p>
            <a:pPr>
              <a:buFont typeface="Arial" charset="0"/>
              <a:buChar char="•"/>
            </a:pPr>
            <a:r>
              <a:rPr lang="en-US" altLang="zh-CN" sz="2400">
                <a:latin typeface="Calibri" pitchFamily="34" charset="0"/>
              </a:rPr>
              <a:t>  Java applets are small Java programs compiled to a stack-oriented machine language called </a:t>
            </a:r>
            <a:r>
              <a:rPr lang="en-US" altLang="zh-CN" sz="2400" b="1">
                <a:solidFill>
                  <a:srgbClr val="FF0000"/>
                </a:solidFill>
                <a:latin typeface="Calibri" pitchFamily="34" charset="0"/>
              </a:rPr>
              <a:t>JVM (Java Virtual Machine)</a:t>
            </a:r>
            <a:r>
              <a:rPr lang="en-US" altLang="zh-CN" sz="2400">
                <a:latin typeface="Calibri" pitchFamily="34" charset="0"/>
              </a:rPr>
              <a:t>.</a:t>
            </a:r>
            <a:endParaRPr lang="zh-CN" altLang="en-US" sz="2400">
              <a:latin typeface="Calibri" pitchFamily="34" charset="0"/>
            </a:endParaRPr>
          </a:p>
        </p:txBody>
      </p:sp>
      <p:sp>
        <p:nvSpPr>
          <p:cNvPr id="77" name="矩形 76"/>
          <p:cNvSpPr/>
          <p:nvPr/>
        </p:nvSpPr>
        <p:spPr>
          <a:xfrm>
            <a:off x="4355976" y="1052736"/>
            <a:ext cx="3816424" cy="584775"/>
          </a:xfrm>
          <a:prstGeom prst="rect">
            <a:avLst/>
          </a:prstGeom>
        </p:spPr>
        <p:txBody>
          <a:bodyPr>
            <a:spAutoFit/>
          </a:bodyPr>
          <a:lstStyle/>
          <a:p>
            <a:pPr algn="ctr" fontAlgn="auto">
              <a:spcBef>
                <a:spcPts val="0"/>
              </a:spcBef>
              <a:spcAft>
                <a:spcPts val="0"/>
              </a:spcAft>
              <a:defRPr/>
            </a:pPr>
            <a:r>
              <a:rPr lang="en-US" altLang="zh-CN" sz="3200" b="1" dirty="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latin typeface="+mn-lt"/>
                <a:ea typeface="+mn-ea"/>
                <a:cs typeface="+mn-cs"/>
              </a:rPr>
              <a:t>Mobile Code Security</a:t>
            </a:r>
            <a:endParaRPr lang="zh-CN" altLang="en-US" sz="3200" b="1" dirty="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latin typeface="+mn-lt"/>
              <a:ea typeface="+mn-ea"/>
              <a:cs typeface="+mn-cs"/>
            </a:endParaRPr>
          </a:p>
        </p:txBody>
      </p:sp>
      <p:pic>
        <p:nvPicPr>
          <p:cNvPr id="44048" name="Picture 4"/>
          <p:cNvPicPr>
            <a:picLocks noChangeAspect="1" noChangeArrowheads="1"/>
          </p:cNvPicPr>
          <p:nvPr/>
        </p:nvPicPr>
        <p:blipFill>
          <a:blip r:embed="rId2"/>
          <a:srcRect/>
          <a:stretch>
            <a:fillRect/>
          </a:stretch>
        </p:blipFill>
        <p:spPr bwMode="auto">
          <a:xfrm>
            <a:off x="1619250" y="2708275"/>
            <a:ext cx="5832475" cy="3343275"/>
          </a:xfrm>
          <a:prstGeom prst="rect">
            <a:avLst/>
          </a:prstGeom>
          <a:noFill/>
          <a:ln w="9525">
            <a:noFill/>
            <a:miter lim="800000"/>
            <a:headEnd/>
            <a:tailEnd/>
          </a:ln>
        </p:spPr>
      </p:pic>
      <p:sp>
        <p:nvSpPr>
          <p:cNvPr id="84" name="Rectangle 3"/>
          <p:cNvSpPr txBox="1">
            <a:spLocks noChangeArrowheads="1"/>
          </p:cNvSpPr>
          <p:nvPr/>
        </p:nvSpPr>
        <p:spPr>
          <a:xfrm>
            <a:off x="1476375" y="6021388"/>
            <a:ext cx="6408738" cy="447675"/>
          </a:xfrm>
          <a:prstGeom prst="rect">
            <a:avLst/>
          </a:prstGeom>
          <a:ln/>
        </p:spPr>
        <p:txBody>
          <a:bodyPr rIns="166398">
            <a:normAutofit/>
          </a:bodyPr>
          <a:lstStyle/>
          <a:p>
            <a:pPr marL="544513" indent="-487363" algn="ctr" fontAlgn="auto">
              <a:spcBef>
                <a:spcPct val="20000"/>
              </a:spcBef>
              <a:spcAft>
                <a:spcPts val="0"/>
              </a:spcAft>
              <a:buFont typeface="Arial" pitchFamily="34" charset="0"/>
              <a:buNone/>
              <a:defRPr/>
            </a:pPr>
            <a:r>
              <a:rPr lang="en-US" altLang="zh-CN" sz="2200" dirty="0">
                <a:solidFill>
                  <a:schemeClr val="tx1">
                    <a:tint val="75000"/>
                  </a:schemeClr>
                </a:solidFill>
                <a:ea typeface="宋体" charset="-122"/>
                <a:cs typeface="Arial" charset="0"/>
                <a:sym typeface="Arial" charset="0"/>
              </a:rPr>
              <a:t>Applets can be interpreted by a Web browser</a:t>
            </a:r>
            <a:endParaRPr lang="en-US" altLang="zh-CN" sz="2200" dirty="0">
              <a:solidFill>
                <a:schemeClr val="tx1">
                  <a:tint val="75000"/>
                </a:schemeClr>
              </a:solidFill>
              <a:ea typeface="宋体" charset="-122"/>
              <a:cs typeface="+mn-cs"/>
              <a:sym typeface="Arial" charset="0"/>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lumMod val="75000"/>
                <a:lumOff val="25000"/>
              </a:schemeClr>
            </a:gs>
            <a:gs pos="100000">
              <a:schemeClr val="bg1"/>
            </a:gs>
          </a:gsLst>
          <a:path path="circle">
            <a:fillToRect l="50000" t="50000" r="50000" b="50000"/>
          </a:path>
        </a:gradFill>
        <a:effectLst/>
      </p:bgPr>
    </p:bg>
    <p:spTree>
      <p:nvGrpSpPr>
        <p:cNvPr id="1" name=""/>
        <p:cNvGrpSpPr/>
        <p:nvPr/>
      </p:nvGrpSpPr>
      <p:grpSpPr>
        <a:xfrm>
          <a:off x="0" y="0"/>
          <a:ext cx="0" cy="0"/>
          <a:chOff x="0" y="0"/>
          <a:chExt cx="0" cy="0"/>
        </a:xfrm>
      </p:grpSpPr>
      <p:sp>
        <p:nvSpPr>
          <p:cNvPr id="108" name="圆角矩形 107"/>
          <p:cNvSpPr/>
          <p:nvPr/>
        </p:nvSpPr>
        <p:spPr>
          <a:xfrm>
            <a:off x="611560" y="908720"/>
            <a:ext cx="7920880" cy="5184576"/>
          </a:xfrm>
          <a:prstGeom prst="roundRect">
            <a:avLst/>
          </a:prstGeom>
          <a:noFill/>
          <a:ln>
            <a:gradFill flip="none" rotWithShape="1">
              <a:gsLst>
                <a:gs pos="0">
                  <a:srgbClr val="A603AB"/>
                </a:gs>
                <a:gs pos="21001">
                  <a:srgbClr val="0819FB"/>
                </a:gs>
                <a:gs pos="35001">
                  <a:srgbClr val="1A8D48"/>
                </a:gs>
                <a:gs pos="52000">
                  <a:srgbClr val="FFFF00"/>
                </a:gs>
                <a:gs pos="73000">
                  <a:srgbClr val="EE3F17"/>
                </a:gs>
                <a:gs pos="88000">
                  <a:srgbClr val="E81766"/>
                </a:gs>
                <a:gs pos="100000">
                  <a:srgbClr val="A603AB"/>
                </a:gs>
              </a:gsLst>
              <a:path path="circle">
                <a:fillToRect l="100000" t="100000"/>
              </a:path>
              <a:tileRect r="-100000" b="-100000"/>
            </a:gra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dirty="0"/>
          </a:p>
        </p:txBody>
      </p:sp>
      <p:grpSp>
        <p:nvGrpSpPr>
          <p:cNvPr id="45061" name="组合 50"/>
          <p:cNvGrpSpPr>
            <a:grpSpLocks/>
          </p:cNvGrpSpPr>
          <p:nvPr/>
        </p:nvGrpSpPr>
        <p:grpSpPr bwMode="auto">
          <a:xfrm>
            <a:off x="0" y="-1760538"/>
            <a:ext cx="3522663" cy="3521076"/>
            <a:chOff x="1714480" y="1928802"/>
            <a:chExt cx="3522652" cy="3522652"/>
          </a:xfrm>
        </p:grpSpPr>
        <p:sp>
          <p:nvSpPr>
            <p:cNvPr id="46" name="饼形 45"/>
            <p:cNvSpPr/>
            <p:nvPr/>
          </p:nvSpPr>
          <p:spPr>
            <a:xfrm rot="5400000">
              <a:off x="1714480" y="1928801"/>
              <a:ext cx="3522652" cy="3522652"/>
            </a:xfrm>
            <a:prstGeom prst="pie">
              <a:avLst>
                <a:gd name="adj1" fmla="val 2685580"/>
                <a:gd name="adj2" fmla="val 541286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47" name="饼形 46"/>
            <p:cNvSpPr/>
            <p:nvPr/>
          </p:nvSpPr>
          <p:spPr>
            <a:xfrm rot="5400000">
              <a:off x="2082949" y="2305038"/>
              <a:ext cx="2769839" cy="2770179"/>
            </a:xfrm>
            <a:prstGeom prst="pie">
              <a:avLst>
                <a:gd name="adj1" fmla="val 2668053"/>
                <a:gd name="adj2" fmla="val 5410607"/>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48" name="饼形 47"/>
            <p:cNvSpPr/>
            <p:nvPr/>
          </p:nvSpPr>
          <p:spPr>
            <a:xfrm rot="5400000">
              <a:off x="2333888" y="2565390"/>
              <a:ext cx="2258435" cy="2259006"/>
            </a:xfrm>
            <a:prstGeom prst="pie">
              <a:avLst>
                <a:gd name="adj1" fmla="val 2668053"/>
                <a:gd name="adj2" fmla="val 5428353"/>
              </a:avLst>
            </a:prstGeom>
            <a:solidFill>
              <a:schemeClr val="bg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49" name="饼形 48"/>
            <p:cNvSpPr/>
            <p:nvPr/>
          </p:nvSpPr>
          <p:spPr>
            <a:xfrm rot="5400000">
              <a:off x="2570535" y="2811453"/>
              <a:ext cx="1769268" cy="1770056"/>
            </a:xfrm>
            <a:prstGeom prst="pie">
              <a:avLst>
                <a:gd name="adj1" fmla="val 2668053"/>
                <a:gd name="adj2" fmla="val 5446848"/>
              </a:avLst>
            </a:prstGeom>
            <a:solidFill>
              <a:srgbClr val="D0005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50" name="饼形 49"/>
            <p:cNvSpPr/>
            <p:nvPr/>
          </p:nvSpPr>
          <p:spPr>
            <a:xfrm rot="5400000">
              <a:off x="2737292" y="2965438"/>
              <a:ext cx="1457977" cy="1458908"/>
            </a:xfrm>
            <a:prstGeom prst="pie">
              <a:avLst>
                <a:gd name="adj1" fmla="val 2694295"/>
                <a:gd name="adj2" fmla="val 5447314"/>
              </a:avLst>
            </a:prstGeom>
            <a:solidFill>
              <a:srgbClr val="FF5BA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grpSp>
      <p:grpSp>
        <p:nvGrpSpPr>
          <p:cNvPr id="45062" name="组合 12"/>
          <p:cNvGrpSpPr>
            <a:grpSpLocks/>
          </p:cNvGrpSpPr>
          <p:nvPr/>
        </p:nvGrpSpPr>
        <p:grpSpPr bwMode="auto">
          <a:xfrm>
            <a:off x="7383463" y="0"/>
            <a:ext cx="3521075" cy="3522663"/>
            <a:chOff x="2805109" y="1930399"/>
            <a:chExt cx="3522652" cy="3522652"/>
          </a:xfrm>
        </p:grpSpPr>
        <p:sp>
          <p:nvSpPr>
            <p:cNvPr id="12" name="饼形 11"/>
            <p:cNvSpPr/>
            <p:nvPr/>
          </p:nvSpPr>
          <p:spPr>
            <a:xfrm rot="10800000">
              <a:off x="2805109" y="1930399"/>
              <a:ext cx="3522652" cy="3522652"/>
            </a:xfrm>
            <a:prstGeom prst="pie">
              <a:avLst>
                <a:gd name="adj1" fmla="val 2685580"/>
                <a:gd name="adj2" fmla="val 5412860"/>
              </a:avLst>
            </a:prstGeom>
            <a:solidFill>
              <a:srgbClr val="FF820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10" name="饼形 9"/>
            <p:cNvSpPr/>
            <p:nvPr/>
          </p:nvSpPr>
          <p:spPr>
            <a:xfrm rot="10800000">
              <a:off x="3181515" y="2298698"/>
              <a:ext cx="2769840" cy="2770179"/>
            </a:xfrm>
            <a:prstGeom prst="pie">
              <a:avLst>
                <a:gd name="adj1" fmla="val 2668053"/>
                <a:gd name="adj2" fmla="val 5410622"/>
              </a:avLst>
            </a:prstGeom>
            <a:solidFill>
              <a:srgbClr val="FF940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9" name="饼形 8"/>
            <p:cNvSpPr/>
            <p:nvPr/>
          </p:nvSpPr>
          <p:spPr>
            <a:xfrm rot="10800000">
              <a:off x="3432452" y="2549522"/>
              <a:ext cx="2258436" cy="2259006"/>
            </a:xfrm>
            <a:prstGeom prst="pie">
              <a:avLst>
                <a:gd name="adj1" fmla="val 2668053"/>
                <a:gd name="adj2" fmla="val 5428353"/>
              </a:avLst>
            </a:prstGeom>
            <a:solidFill>
              <a:srgbClr val="FFA62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8" name="饼形 7"/>
            <p:cNvSpPr/>
            <p:nvPr/>
          </p:nvSpPr>
          <p:spPr>
            <a:xfrm rot="10800000">
              <a:off x="3675449" y="2786059"/>
              <a:ext cx="1769267" cy="1770056"/>
            </a:xfrm>
            <a:prstGeom prst="pie">
              <a:avLst>
                <a:gd name="adj1" fmla="val 2668053"/>
                <a:gd name="adj2" fmla="val 5446848"/>
              </a:avLst>
            </a:prstGeom>
            <a:solidFill>
              <a:srgbClr val="F6B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7" name="饼形 6"/>
            <p:cNvSpPr/>
            <p:nvPr/>
          </p:nvSpPr>
          <p:spPr>
            <a:xfrm rot="10800000">
              <a:off x="3832681" y="2952746"/>
              <a:ext cx="1457978" cy="1458908"/>
            </a:xfrm>
            <a:prstGeom prst="pie">
              <a:avLst>
                <a:gd name="adj1" fmla="val 2694295"/>
                <a:gd name="adj2" fmla="val 5447314"/>
              </a:avLst>
            </a:prstGeom>
            <a:solidFill>
              <a:srgbClr val="FFCA2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grpSp>
      <p:grpSp>
        <p:nvGrpSpPr>
          <p:cNvPr id="45063" name="组合 21"/>
          <p:cNvGrpSpPr>
            <a:grpSpLocks/>
          </p:cNvGrpSpPr>
          <p:nvPr/>
        </p:nvGrpSpPr>
        <p:grpSpPr bwMode="auto">
          <a:xfrm>
            <a:off x="-1760538" y="0"/>
            <a:ext cx="3521076" cy="3522663"/>
            <a:chOff x="4786314" y="1928802"/>
            <a:chExt cx="3522652" cy="3522652"/>
          </a:xfrm>
        </p:grpSpPr>
        <p:sp>
          <p:nvSpPr>
            <p:cNvPr id="17" name="饼形 16"/>
            <p:cNvSpPr/>
            <p:nvPr/>
          </p:nvSpPr>
          <p:spPr>
            <a:xfrm rot="10800000" flipH="1">
              <a:off x="4786314" y="1928802"/>
              <a:ext cx="3522652" cy="3522652"/>
            </a:xfrm>
            <a:prstGeom prst="pie">
              <a:avLst>
                <a:gd name="adj1" fmla="val 2685580"/>
                <a:gd name="adj2" fmla="val 541286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18" name="饼形 17"/>
            <p:cNvSpPr/>
            <p:nvPr/>
          </p:nvSpPr>
          <p:spPr>
            <a:xfrm rot="10800000" flipH="1">
              <a:off x="5162720" y="2297101"/>
              <a:ext cx="2769839" cy="2770179"/>
            </a:xfrm>
            <a:prstGeom prst="pie">
              <a:avLst>
                <a:gd name="adj1" fmla="val 2668053"/>
                <a:gd name="adj2" fmla="val 5410622"/>
              </a:avLst>
            </a:prstGeom>
            <a:solidFill>
              <a:srgbClr val="8A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19" name="饼形 18"/>
            <p:cNvSpPr/>
            <p:nvPr/>
          </p:nvSpPr>
          <p:spPr>
            <a:xfrm rot="10800000" flipH="1">
              <a:off x="5423187" y="2547925"/>
              <a:ext cx="2258435" cy="2259006"/>
            </a:xfrm>
            <a:prstGeom prst="pie">
              <a:avLst>
                <a:gd name="adj1" fmla="val 2668053"/>
                <a:gd name="adj2" fmla="val 5428353"/>
              </a:avLst>
            </a:prstGeom>
            <a:solidFill>
              <a:srgbClr val="C4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20" name="饼形 19"/>
            <p:cNvSpPr/>
            <p:nvPr/>
          </p:nvSpPr>
          <p:spPr>
            <a:xfrm rot="10800000" flipH="1">
              <a:off x="5669359" y="2784462"/>
              <a:ext cx="1769268" cy="1770056"/>
            </a:xfrm>
            <a:prstGeom prst="pie">
              <a:avLst>
                <a:gd name="adj1" fmla="val 2668053"/>
                <a:gd name="adj2" fmla="val 5446848"/>
              </a:avLst>
            </a:prstGeom>
            <a:solidFill>
              <a:srgbClr val="F63B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21" name="饼形 20"/>
            <p:cNvSpPr/>
            <p:nvPr/>
          </p:nvSpPr>
          <p:spPr>
            <a:xfrm rot="10800000" flipH="1">
              <a:off x="5823416" y="2951149"/>
              <a:ext cx="1457977" cy="1458908"/>
            </a:xfrm>
            <a:prstGeom prst="pie">
              <a:avLst>
                <a:gd name="adj1" fmla="val 2694295"/>
                <a:gd name="adj2" fmla="val 5447314"/>
              </a:avLst>
            </a:prstGeom>
            <a:solidFill>
              <a:srgbClr val="FE612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grpSp>
      <p:grpSp>
        <p:nvGrpSpPr>
          <p:cNvPr id="45064" name="组合 29"/>
          <p:cNvGrpSpPr>
            <a:grpSpLocks/>
          </p:cNvGrpSpPr>
          <p:nvPr/>
        </p:nvGrpSpPr>
        <p:grpSpPr bwMode="auto">
          <a:xfrm>
            <a:off x="7383463" y="3335338"/>
            <a:ext cx="3521075" cy="3522662"/>
            <a:chOff x="1549414" y="1928802"/>
            <a:chExt cx="3522652" cy="3522652"/>
          </a:xfrm>
        </p:grpSpPr>
        <p:sp>
          <p:nvSpPr>
            <p:cNvPr id="25" name="饼形 24"/>
            <p:cNvSpPr/>
            <p:nvPr/>
          </p:nvSpPr>
          <p:spPr>
            <a:xfrm rot="10800000" flipV="1">
              <a:off x="1549414" y="1928802"/>
              <a:ext cx="3522652" cy="3522652"/>
            </a:xfrm>
            <a:prstGeom prst="pie">
              <a:avLst>
                <a:gd name="adj1" fmla="val 2685580"/>
                <a:gd name="adj2" fmla="val 5412860"/>
              </a:avLst>
            </a:prstGeom>
            <a:solidFill>
              <a:srgbClr val="017C9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26" name="饼形 25"/>
            <p:cNvSpPr/>
            <p:nvPr/>
          </p:nvSpPr>
          <p:spPr>
            <a:xfrm rot="10800000" flipV="1">
              <a:off x="1925820" y="2312976"/>
              <a:ext cx="2769840" cy="2770179"/>
            </a:xfrm>
            <a:prstGeom prst="pie">
              <a:avLst>
                <a:gd name="adj1" fmla="val 2668053"/>
                <a:gd name="adj2" fmla="val 5410622"/>
              </a:avLst>
            </a:prstGeom>
            <a:solidFill>
              <a:srgbClr val="0098A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27" name="饼形 26"/>
            <p:cNvSpPr/>
            <p:nvPr/>
          </p:nvSpPr>
          <p:spPr>
            <a:xfrm rot="10800000" flipV="1">
              <a:off x="2176757" y="2573325"/>
              <a:ext cx="2258436" cy="2259006"/>
            </a:xfrm>
            <a:prstGeom prst="pie">
              <a:avLst>
                <a:gd name="adj1" fmla="val 2668053"/>
                <a:gd name="adj2" fmla="val 5428353"/>
              </a:avLst>
            </a:prstGeom>
            <a:solidFill>
              <a:srgbClr val="00C4D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28" name="饼形 27"/>
            <p:cNvSpPr/>
            <p:nvPr/>
          </p:nvSpPr>
          <p:spPr>
            <a:xfrm rot="10800000" flipV="1">
              <a:off x="2419754" y="2825736"/>
              <a:ext cx="1769267" cy="1770058"/>
            </a:xfrm>
            <a:prstGeom prst="pie">
              <a:avLst>
                <a:gd name="adj1" fmla="val 2668053"/>
                <a:gd name="adj2" fmla="val 5446848"/>
              </a:avLst>
            </a:prstGeom>
            <a:solidFill>
              <a:srgbClr val="71FFD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29" name="饼形 28"/>
            <p:cNvSpPr/>
            <p:nvPr/>
          </p:nvSpPr>
          <p:spPr>
            <a:xfrm rot="10800000" flipV="1">
              <a:off x="2576986" y="2970199"/>
              <a:ext cx="1457978" cy="1458908"/>
            </a:xfrm>
            <a:prstGeom prst="pie">
              <a:avLst>
                <a:gd name="adj1" fmla="val 2694295"/>
                <a:gd name="adj2" fmla="val 5447314"/>
              </a:avLst>
            </a:prstGeom>
            <a:solidFill>
              <a:srgbClr val="A7FFE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grpSp>
      <p:grpSp>
        <p:nvGrpSpPr>
          <p:cNvPr id="45065" name="组合 36"/>
          <p:cNvGrpSpPr>
            <a:grpSpLocks/>
          </p:cNvGrpSpPr>
          <p:nvPr/>
        </p:nvGrpSpPr>
        <p:grpSpPr bwMode="auto">
          <a:xfrm>
            <a:off x="-1760538" y="3335338"/>
            <a:ext cx="3521076" cy="3522662"/>
            <a:chOff x="4643438" y="1928802"/>
            <a:chExt cx="3522652" cy="3522652"/>
          </a:xfrm>
        </p:grpSpPr>
        <p:sp>
          <p:nvSpPr>
            <p:cNvPr id="32" name="饼形 31"/>
            <p:cNvSpPr/>
            <p:nvPr/>
          </p:nvSpPr>
          <p:spPr>
            <a:xfrm rot="10800000" flipH="1" flipV="1">
              <a:off x="4643438" y="1928802"/>
              <a:ext cx="3522652" cy="3522652"/>
            </a:xfrm>
            <a:prstGeom prst="pie">
              <a:avLst>
                <a:gd name="adj1" fmla="val 2685580"/>
                <a:gd name="adj2" fmla="val 541286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33" name="饼形 32"/>
            <p:cNvSpPr/>
            <p:nvPr/>
          </p:nvSpPr>
          <p:spPr>
            <a:xfrm rot="10800000" flipH="1" flipV="1">
              <a:off x="5019844" y="2312976"/>
              <a:ext cx="2769839" cy="2770179"/>
            </a:xfrm>
            <a:prstGeom prst="pie">
              <a:avLst>
                <a:gd name="adj1" fmla="val 2668053"/>
                <a:gd name="adj2" fmla="val 5410607"/>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34" name="饼形 33"/>
            <p:cNvSpPr/>
            <p:nvPr/>
          </p:nvSpPr>
          <p:spPr>
            <a:xfrm rot="10800000" flipH="1" flipV="1">
              <a:off x="5280311" y="2573325"/>
              <a:ext cx="2258435" cy="2259006"/>
            </a:xfrm>
            <a:prstGeom prst="pie">
              <a:avLst>
                <a:gd name="adj1" fmla="val 2668053"/>
                <a:gd name="adj2" fmla="val 5428353"/>
              </a:avLst>
            </a:prstGeom>
            <a:solidFill>
              <a:schemeClr val="bg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35" name="饼形 34"/>
            <p:cNvSpPr/>
            <p:nvPr/>
          </p:nvSpPr>
          <p:spPr>
            <a:xfrm rot="10800000" flipH="1" flipV="1">
              <a:off x="5526483" y="2825736"/>
              <a:ext cx="1769268" cy="1770058"/>
            </a:xfrm>
            <a:prstGeom prst="pie">
              <a:avLst>
                <a:gd name="adj1" fmla="val 2668053"/>
                <a:gd name="adj2" fmla="val 5446848"/>
              </a:avLst>
            </a:prstGeom>
            <a:solidFill>
              <a:schemeClr val="bg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36" name="饼形 35"/>
            <p:cNvSpPr/>
            <p:nvPr/>
          </p:nvSpPr>
          <p:spPr>
            <a:xfrm rot="10800000" flipH="1" flipV="1">
              <a:off x="5680540" y="2970199"/>
              <a:ext cx="1457977" cy="1458908"/>
            </a:xfrm>
            <a:prstGeom prst="pie">
              <a:avLst>
                <a:gd name="adj1" fmla="val 2694295"/>
                <a:gd name="adj2" fmla="val 5447314"/>
              </a:avLst>
            </a:prstGeom>
            <a:solidFill>
              <a:schemeClr val="bg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grpSp>
      <p:grpSp>
        <p:nvGrpSpPr>
          <p:cNvPr id="45066" name="组合 37"/>
          <p:cNvGrpSpPr>
            <a:grpSpLocks/>
          </p:cNvGrpSpPr>
          <p:nvPr/>
        </p:nvGrpSpPr>
        <p:grpSpPr bwMode="auto">
          <a:xfrm rot="-5400000">
            <a:off x="5622131" y="5096670"/>
            <a:ext cx="3521075" cy="3522662"/>
            <a:chOff x="4643438" y="1928802"/>
            <a:chExt cx="3522652" cy="3522652"/>
          </a:xfrm>
        </p:grpSpPr>
        <p:sp>
          <p:nvSpPr>
            <p:cNvPr id="39" name="饼形 38"/>
            <p:cNvSpPr/>
            <p:nvPr/>
          </p:nvSpPr>
          <p:spPr>
            <a:xfrm rot="10800000" flipH="1" flipV="1">
              <a:off x="4643438" y="1928802"/>
              <a:ext cx="3522652" cy="3522652"/>
            </a:xfrm>
            <a:prstGeom prst="pie">
              <a:avLst>
                <a:gd name="adj1" fmla="val 2685580"/>
                <a:gd name="adj2" fmla="val 541286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40" name="饼形 39"/>
            <p:cNvSpPr/>
            <p:nvPr/>
          </p:nvSpPr>
          <p:spPr>
            <a:xfrm rot="10800000" flipH="1" flipV="1">
              <a:off x="5019846" y="2312977"/>
              <a:ext cx="2769840" cy="2770179"/>
            </a:xfrm>
            <a:prstGeom prst="pie">
              <a:avLst>
                <a:gd name="adj1" fmla="val 2668053"/>
                <a:gd name="adj2" fmla="val 5410607"/>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41" name="饼形 40"/>
            <p:cNvSpPr/>
            <p:nvPr/>
          </p:nvSpPr>
          <p:spPr>
            <a:xfrm rot="10800000" flipH="1" flipV="1">
              <a:off x="5280311" y="2573325"/>
              <a:ext cx="2258436" cy="2259006"/>
            </a:xfrm>
            <a:prstGeom prst="pie">
              <a:avLst>
                <a:gd name="adj1" fmla="val 2668053"/>
                <a:gd name="adj2" fmla="val 5428353"/>
              </a:avLst>
            </a:prstGeom>
            <a:solidFill>
              <a:schemeClr val="bg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42" name="饼形 41"/>
            <p:cNvSpPr/>
            <p:nvPr/>
          </p:nvSpPr>
          <p:spPr>
            <a:xfrm rot="10800000" flipH="1" flipV="1">
              <a:off x="5526484" y="2825737"/>
              <a:ext cx="1769267" cy="1770058"/>
            </a:xfrm>
            <a:prstGeom prst="pie">
              <a:avLst>
                <a:gd name="adj1" fmla="val 2668053"/>
                <a:gd name="adj2" fmla="val 5446848"/>
              </a:avLst>
            </a:prstGeom>
            <a:solidFill>
              <a:schemeClr val="bg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43" name="饼形 42"/>
            <p:cNvSpPr/>
            <p:nvPr/>
          </p:nvSpPr>
          <p:spPr>
            <a:xfrm rot="10800000" flipH="1" flipV="1">
              <a:off x="5680540" y="2970199"/>
              <a:ext cx="1457978" cy="1458908"/>
            </a:xfrm>
            <a:prstGeom prst="pie">
              <a:avLst>
                <a:gd name="adj1" fmla="val 2694295"/>
                <a:gd name="adj2" fmla="val 5447314"/>
              </a:avLst>
            </a:prstGeom>
            <a:solidFill>
              <a:schemeClr val="bg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grpSp>
      <p:grpSp>
        <p:nvGrpSpPr>
          <p:cNvPr id="45067" name="组合 66"/>
          <p:cNvGrpSpPr>
            <a:grpSpLocks/>
          </p:cNvGrpSpPr>
          <p:nvPr/>
        </p:nvGrpSpPr>
        <p:grpSpPr bwMode="auto">
          <a:xfrm>
            <a:off x="5621338" y="-1760538"/>
            <a:ext cx="3522662" cy="3521076"/>
            <a:chOff x="2798748" y="1928802"/>
            <a:chExt cx="3522652" cy="3522652"/>
          </a:xfrm>
        </p:grpSpPr>
        <p:sp>
          <p:nvSpPr>
            <p:cNvPr id="53" name="饼形 52"/>
            <p:cNvSpPr/>
            <p:nvPr/>
          </p:nvSpPr>
          <p:spPr>
            <a:xfrm rot="16200000" flipH="1">
              <a:off x="2798748" y="1928802"/>
              <a:ext cx="3522652" cy="3522652"/>
            </a:xfrm>
            <a:prstGeom prst="pie">
              <a:avLst>
                <a:gd name="adj1" fmla="val 2685580"/>
                <a:gd name="adj2" fmla="val 5412860"/>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54" name="饼形 53"/>
            <p:cNvSpPr/>
            <p:nvPr/>
          </p:nvSpPr>
          <p:spPr>
            <a:xfrm rot="16200000" flipH="1">
              <a:off x="3183092" y="2305038"/>
              <a:ext cx="2769839" cy="2770179"/>
            </a:xfrm>
            <a:prstGeom prst="pie">
              <a:avLst>
                <a:gd name="adj1" fmla="val 2668053"/>
                <a:gd name="adj2" fmla="val 5410607"/>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55" name="饼形 54"/>
            <p:cNvSpPr/>
            <p:nvPr/>
          </p:nvSpPr>
          <p:spPr>
            <a:xfrm rot="16200000" flipH="1">
              <a:off x="3443556" y="2565390"/>
              <a:ext cx="2258435" cy="2259006"/>
            </a:xfrm>
            <a:prstGeom prst="pie">
              <a:avLst>
                <a:gd name="adj1" fmla="val 2668053"/>
                <a:gd name="adj2" fmla="val 5428353"/>
              </a:avLst>
            </a:prstGeom>
            <a:solidFill>
              <a:srgbClr val="F4EE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56" name="饼形 55"/>
            <p:cNvSpPr/>
            <p:nvPr/>
          </p:nvSpPr>
          <p:spPr>
            <a:xfrm rot="16200000" flipH="1">
              <a:off x="3696078" y="2811451"/>
              <a:ext cx="1769268" cy="1770058"/>
            </a:xfrm>
            <a:prstGeom prst="pie">
              <a:avLst>
                <a:gd name="adj1" fmla="val 2668053"/>
                <a:gd name="adj2" fmla="val 5446848"/>
              </a:avLst>
            </a:prstGeom>
            <a:solidFill>
              <a:srgbClr val="BCFE2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57" name="饼形 56"/>
            <p:cNvSpPr/>
            <p:nvPr/>
          </p:nvSpPr>
          <p:spPr>
            <a:xfrm rot="16200000" flipH="1">
              <a:off x="3840610" y="2965439"/>
              <a:ext cx="1457977" cy="1458908"/>
            </a:xfrm>
            <a:prstGeom prst="pie">
              <a:avLst>
                <a:gd name="adj1" fmla="val 2666872"/>
                <a:gd name="adj2" fmla="val 5447314"/>
              </a:avLst>
            </a:prstGeom>
            <a:solidFill>
              <a:schemeClr val="accent3">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grpSp>
      <p:grpSp>
        <p:nvGrpSpPr>
          <p:cNvPr id="45068" name="组合 65"/>
          <p:cNvGrpSpPr>
            <a:grpSpLocks/>
          </p:cNvGrpSpPr>
          <p:nvPr/>
        </p:nvGrpSpPr>
        <p:grpSpPr bwMode="auto">
          <a:xfrm>
            <a:off x="0" y="5097463"/>
            <a:ext cx="3522663" cy="3521075"/>
            <a:chOff x="1357290" y="1285860"/>
            <a:chExt cx="3522652" cy="3522652"/>
          </a:xfrm>
        </p:grpSpPr>
        <p:sp>
          <p:nvSpPr>
            <p:cNvPr id="61" name="饼形 60"/>
            <p:cNvSpPr/>
            <p:nvPr/>
          </p:nvSpPr>
          <p:spPr>
            <a:xfrm rot="16200000" flipV="1">
              <a:off x="1357290" y="1285860"/>
              <a:ext cx="3522652" cy="3522652"/>
            </a:xfrm>
            <a:prstGeom prst="pie">
              <a:avLst>
                <a:gd name="adj1" fmla="val 2685580"/>
                <a:gd name="adj2" fmla="val 541286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62" name="饼形 61"/>
            <p:cNvSpPr/>
            <p:nvPr/>
          </p:nvSpPr>
          <p:spPr>
            <a:xfrm rot="16200000" flipV="1">
              <a:off x="1725759" y="1662096"/>
              <a:ext cx="2769840" cy="2770179"/>
            </a:xfrm>
            <a:prstGeom prst="pie">
              <a:avLst>
                <a:gd name="adj1" fmla="val 2668053"/>
                <a:gd name="adj2" fmla="val 5410607"/>
              </a:avLst>
            </a:prstGeom>
            <a:solidFill>
              <a:srgbClr val="8FCF0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63" name="饼形 62"/>
            <p:cNvSpPr/>
            <p:nvPr/>
          </p:nvSpPr>
          <p:spPr>
            <a:xfrm rot="16200000" flipV="1">
              <a:off x="1976698" y="1912918"/>
              <a:ext cx="2258436" cy="2259006"/>
            </a:xfrm>
            <a:prstGeom prst="pie">
              <a:avLst>
                <a:gd name="adj1" fmla="val 2668053"/>
                <a:gd name="adj2" fmla="val 5428353"/>
              </a:avLst>
            </a:prstGeom>
            <a:solidFill>
              <a:srgbClr val="BCFE2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64" name="饼形 63"/>
            <p:cNvSpPr/>
            <p:nvPr/>
          </p:nvSpPr>
          <p:spPr>
            <a:xfrm rot="16200000" flipV="1">
              <a:off x="2213345" y="2155805"/>
              <a:ext cx="1769267" cy="1770056"/>
            </a:xfrm>
            <a:prstGeom prst="pie">
              <a:avLst>
                <a:gd name="adj1" fmla="val 2668053"/>
                <a:gd name="adj2" fmla="val 5446848"/>
              </a:avLst>
            </a:prstGeom>
            <a:solidFill>
              <a:srgbClr val="E1FF9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65" name="饼形 64"/>
            <p:cNvSpPr/>
            <p:nvPr/>
          </p:nvSpPr>
          <p:spPr>
            <a:xfrm rot="16200000" flipV="1">
              <a:off x="2380102" y="2312967"/>
              <a:ext cx="1457978" cy="1458908"/>
            </a:xfrm>
            <a:prstGeom prst="pie">
              <a:avLst>
                <a:gd name="adj1" fmla="val 2694295"/>
                <a:gd name="adj2" fmla="val 5447314"/>
              </a:avLst>
            </a:prstGeom>
            <a:solidFill>
              <a:srgbClr val="ECFFC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grpSp>
      <p:grpSp>
        <p:nvGrpSpPr>
          <p:cNvPr id="45069" name="组合 106"/>
          <p:cNvGrpSpPr>
            <a:grpSpLocks/>
          </p:cNvGrpSpPr>
          <p:nvPr/>
        </p:nvGrpSpPr>
        <p:grpSpPr bwMode="auto">
          <a:xfrm rot="1361192">
            <a:off x="3829050" y="465138"/>
            <a:ext cx="1330325" cy="1331912"/>
            <a:chOff x="2800338" y="1920900"/>
            <a:chExt cx="3527423" cy="3532151"/>
          </a:xfrm>
        </p:grpSpPr>
        <p:grpSp>
          <p:nvGrpSpPr>
            <p:cNvPr id="45075" name="组合 70"/>
            <p:cNvGrpSpPr>
              <a:grpSpLocks/>
            </p:cNvGrpSpPr>
            <p:nvPr/>
          </p:nvGrpSpPr>
          <p:grpSpPr bwMode="auto">
            <a:xfrm>
              <a:off x="2805109" y="1930399"/>
              <a:ext cx="3522652" cy="3522652"/>
              <a:chOff x="2805109" y="1930399"/>
              <a:chExt cx="3522652" cy="3522652"/>
            </a:xfrm>
          </p:grpSpPr>
          <p:sp>
            <p:nvSpPr>
              <p:cNvPr id="72" name="饼形 71"/>
              <p:cNvSpPr/>
              <p:nvPr/>
            </p:nvSpPr>
            <p:spPr>
              <a:xfrm rot="10800000">
                <a:off x="2802125" y="1929807"/>
                <a:ext cx="3523214" cy="3523731"/>
              </a:xfrm>
              <a:prstGeom prst="pie">
                <a:avLst>
                  <a:gd name="adj1" fmla="val 2685580"/>
                  <a:gd name="adj2" fmla="val 5412860"/>
                </a:avLst>
              </a:prstGeom>
              <a:solidFill>
                <a:srgbClr val="FF820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73" name="饼形 72"/>
              <p:cNvSpPr/>
              <p:nvPr/>
            </p:nvSpPr>
            <p:spPr>
              <a:xfrm rot="10800000">
                <a:off x="3174322" y="2300771"/>
                <a:ext cx="2773950" cy="2770151"/>
              </a:xfrm>
              <a:prstGeom prst="pie">
                <a:avLst>
                  <a:gd name="adj1" fmla="val 2668053"/>
                  <a:gd name="adj2" fmla="val 5410622"/>
                </a:avLst>
              </a:prstGeom>
              <a:solidFill>
                <a:srgbClr val="FF940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74" name="饼形 73"/>
              <p:cNvSpPr/>
              <p:nvPr/>
            </p:nvSpPr>
            <p:spPr>
              <a:xfrm rot="10800000">
                <a:off x="3427031" y="2545763"/>
                <a:ext cx="2260414" cy="2260745"/>
              </a:xfrm>
              <a:prstGeom prst="pie">
                <a:avLst>
                  <a:gd name="adj1" fmla="val 2668053"/>
                  <a:gd name="adj2" fmla="val 5428353"/>
                </a:avLst>
              </a:prstGeom>
              <a:solidFill>
                <a:srgbClr val="FFA62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75" name="饼形 74"/>
              <p:cNvSpPr/>
              <p:nvPr/>
            </p:nvSpPr>
            <p:spPr>
              <a:xfrm rot="10800000">
                <a:off x="3671973" y="2781360"/>
                <a:ext cx="1767920" cy="1772390"/>
              </a:xfrm>
              <a:prstGeom prst="pie">
                <a:avLst>
                  <a:gd name="adj1" fmla="val 2668053"/>
                  <a:gd name="adj2" fmla="val 5446848"/>
                </a:avLst>
              </a:prstGeom>
              <a:solidFill>
                <a:srgbClr val="F6B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76" name="饼形 75"/>
              <p:cNvSpPr/>
              <p:nvPr/>
            </p:nvSpPr>
            <p:spPr>
              <a:xfrm rot="10800000">
                <a:off x="3824657" y="2951217"/>
                <a:ext cx="1460640" cy="1460853"/>
              </a:xfrm>
              <a:prstGeom prst="pie">
                <a:avLst>
                  <a:gd name="adj1" fmla="val 2694295"/>
                  <a:gd name="adj2" fmla="val 5447314"/>
                </a:avLst>
              </a:prstGeom>
              <a:solidFill>
                <a:srgbClr val="FFCA2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grpSp>
        <p:grpSp>
          <p:nvGrpSpPr>
            <p:cNvPr id="45076" name="组合 76"/>
            <p:cNvGrpSpPr>
              <a:grpSpLocks/>
            </p:cNvGrpSpPr>
            <p:nvPr/>
          </p:nvGrpSpPr>
          <p:grpSpPr bwMode="auto">
            <a:xfrm>
              <a:off x="2805100" y="1928802"/>
              <a:ext cx="3522652" cy="3522652"/>
              <a:chOff x="4786314" y="1928802"/>
              <a:chExt cx="3522652" cy="3522652"/>
            </a:xfrm>
          </p:grpSpPr>
          <p:sp>
            <p:nvSpPr>
              <p:cNvPr id="78" name="饼形 77"/>
              <p:cNvSpPr/>
              <p:nvPr/>
            </p:nvSpPr>
            <p:spPr>
              <a:xfrm rot="10800000" flipH="1">
                <a:off x="4783339" y="1929807"/>
                <a:ext cx="3523214" cy="3523731"/>
              </a:xfrm>
              <a:prstGeom prst="pie">
                <a:avLst>
                  <a:gd name="adj1" fmla="val 2685580"/>
                  <a:gd name="adj2" fmla="val 541286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79" name="饼形 78"/>
              <p:cNvSpPr/>
              <p:nvPr/>
            </p:nvSpPr>
            <p:spPr>
              <a:xfrm rot="10800000" flipH="1">
                <a:off x="5155536" y="2300771"/>
                <a:ext cx="2773950" cy="2770151"/>
              </a:xfrm>
              <a:prstGeom prst="pie">
                <a:avLst>
                  <a:gd name="adj1" fmla="val 2668053"/>
                  <a:gd name="adj2" fmla="val 5410622"/>
                </a:avLst>
              </a:prstGeom>
              <a:solidFill>
                <a:srgbClr val="8A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80" name="饼形 79"/>
              <p:cNvSpPr/>
              <p:nvPr/>
            </p:nvSpPr>
            <p:spPr>
              <a:xfrm rot="10800000" flipH="1">
                <a:off x="5417636" y="2546399"/>
                <a:ext cx="2260414" cy="2260747"/>
              </a:xfrm>
              <a:prstGeom prst="pie">
                <a:avLst>
                  <a:gd name="adj1" fmla="val 2668053"/>
                  <a:gd name="adj2" fmla="val 5428353"/>
                </a:avLst>
              </a:prstGeom>
              <a:solidFill>
                <a:srgbClr val="C4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81" name="饼形 80"/>
              <p:cNvSpPr/>
              <p:nvPr/>
            </p:nvSpPr>
            <p:spPr>
              <a:xfrm rot="10800000" flipH="1">
                <a:off x="5662578" y="2781996"/>
                <a:ext cx="1767920" cy="1772393"/>
              </a:xfrm>
              <a:prstGeom prst="pie">
                <a:avLst>
                  <a:gd name="adj1" fmla="val 2668053"/>
                  <a:gd name="adj2" fmla="val 5446848"/>
                </a:avLst>
              </a:prstGeom>
              <a:solidFill>
                <a:srgbClr val="F63B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82" name="饼形 81"/>
              <p:cNvSpPr/>
              <p:nvPr/>
            </p:nvSpPr>
            <p:spPr>
              <a:xfrm rot="10800000" flipH="1">
                <a:off x="5815263" y="2951852"/>
                <a:ext cx="1460640" cy="1460856"/>
              </a:xfrm>
              <a:prstGeom prst="pie">
                <a:avLst>
                  <a:gd name="adj1" fmla="val 2694295"/>
                  <a:gd name="adj2" fmla="val 5447314"/>
                </a:avLst>
              </a:prstGeom>
              <a:solidFill>
                <a:srgbClr val="FE612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grpSp>
        <p:grpSp>
          <p:nvGrpSpPr>
            <p:cNvPr id="45077" name="组合 94"/>
            <p:cNvGrpSpPr>
              <a:grpSpLocks/>
            </p:cNvGrpSpPr>
            <p:nvPr/>
          </p:nvGrpSpPr>
          <p:grpSpPr bwMode="auto">
            <a:xfrm>
              <a:off x="2800338" y="1920900"/>
              <a:ext cx="3522652" cy="3522652"/>
              <a:chOff x="1357290" y="1285860"/>
              <a:chExt cx="3522652" cy="3522652"/>
            </a:xfrm>
          </p:grpSpPr>
          <p:sp>
            <p:nvSpPr>
              <p:cNvPr id="102" name="饼形 101"/>
              <p:cNvSpPr/>
              <p:nvPr/>
            </p:nvSpPr>
            <p:spPr>
              <a:xfrm rot="16200000" flipV="1">
                <a:off x="1355571" y="1287256"/>
                <a:ext cx="3523731" cy="3523214"/>
              </a:xfrm>
              <a:prstGeom prst="pie">
                <a:avLst>
                  <a:gd name="adj1" fmla="val 2685580"/>
                  <a:gd name="adj2" fmla="val 541286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103" name="饼形 102"/>
              <p:cNvSpPr/>
              <p:nvPr/>
            </p:nvSpPr>
            <p:spPr>
              <a:xfrm rot="16200000" flipV="1">
                <a:off x="1722808" y="1662541"/>
                <a:ext cx="2774359" cy="2769742"/>
              </a:xfrm>
              <a:prstGeom prst="pie">
                <a:avLst>
                  <a:gd name="adj1" fmla="val 2668053"/>
                  <a:gd name="adj2" fmla="val 5410607"/>
                </a:avLst>
              </a:prstGeom>
              <a:solidFill>
                <a:srgbClr val="8FCF0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104" name="饼形 103"/>
              <p:cNvSpPr/>
              <p:nvPr/>
            </p:nvSpPr>
            <p:spPr>
              <a:xfrm rot="16200000" flipV="1">
                <a:off x="1970542" y="1911873"/>
                <a:ext cx="2260747" cy="2260411"/>
              </a:xfrm>
              <a:prstGeom prst="pie">
                <a:avLst>
                  <a:gd name="adj1" fmla="val 2668053"/>
                  <a:gd name="adj2" fmla="val 5428353"/>
                </a:avLst>
              </a:prstGeom>
              <a:solidFill>
                <a:srgbClr val="BCFE2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105" name="饼形 104"/>
              <p:cNvSpPr/>
              <p:nvPr/>
            </p:nvSpPr>
            <p:spPr>
              <a:xfrm rot="16200000" flipV="1">
                <a:off x="2212129" y="2155696"/>
                <a:ext cx="1768181" cy="1772131"/>
              </a:xfrm>
              <a:prstGeom prst="pie">
                <a:avLst>
                  <a:gd name="adj1" fmla="val 2668053"/>
                  <a:gd name="adj2" fmla="val 5446848"/>
                </a:avLst>
              </a:prstGeom>
              <a:solidFill>
                <a:srgbClr val="E1FF9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106" name="饼形 105"/>
              <p:cNvSpPr/>
              <p:nvPr/>
            </p:nvSpPr>
            <p:spPr>
              <a:xfrm rot="16200000" flipV="1">
                <a:off x="2375994" y="2314024"/>
                <a:ext cx="1460856" cy="1460638"/>
              </a:xfrm>
              <a:prstGeom prst="pie">
                <a:avLst>
                  <a:gd name="adj1" fmla="val 2694295"/>
                  <a:gd name="adj2" fmla="val 5447314"/>
                </a:avLst>
              </a:prstGeom>
              <a:solidFill>
                <a:srgbClr val="ECFFC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grpSp>
      </p:grpSp>
      <p:sp>
        <p:nvSpPr>
          <p:cNvPr id="45070" name="矩形 83"/>
          <p:cNvSpPr>
            <a:spLocks noChangeArrowheads="1"/>
          </p:cNvSpPr>
          <p:nvPr/>
        </p:nvSpPr>
        <p:spPr bwMode="auto">
          <a:xfrm>
            <a:off x="900113" y="1579563"/>
            <a:ext cx="7200900" cy="769937"/>
          </a:xfrm>
          <a:prstGeom prst="rect">
            <a:avLst/>
          </a:prstGeom>
          <a:noFill/>
          <a:ln w="9525">
            <a:noFill/>
            <a:miter lim="800000"/>
            <a:headEnd/>
            <a:tailEnd/>
          </a:ln>
        </p:spPr>
        <p:txBody>
          <a:bodyPr>
            <a:spAutoFit/>
          </a:bodyPr>
          <a:lstStyle/>
          <a:p>
            <a:pPr>
              <a:buFont typeface="Arial" charset="0"/>
              <a:buChar char="•"/>
            </a:pPr>
            <a:r>
              <a:rPr lang="en-US" altLang="zh-CN" sz="2200">
                <a:latin typeface="Calibri" pitchFamily="34" charset="0"/>
              </a:rPr>
              <a:t>  </a:t>
            </a:r>
            <a:r>
              <a:rPr lang="en-US" altLang="zh-CN" sz="2200" b="1">
                <a:solidFill>
                  <a:srgbClr val="FF0000"/>
                </a:solidFill>
                <a:latin typeface="Calibri" pitchFamily="34" charset="0"/>
              </a:rPr>
              <a:t>ActiveX controls </a:t>
            </a:r>
            <a:r>
              <a:rPr lang="en-US" altLang="zh-CN" sz="2200">
                <a:latin typeface="Calibri" pitchFamily="34" charset="0"/>
              </a:rPr>
              <a:t>are x86 binary programs that can be embedded in Web pages.</a:t>
            </a:r>
            <a:endParaRPr lang="zh-CN" altLang="en-US" sz="2200">
              <a:latin typeface="Calibri" pitchFamily="34" charset="0"/>
            </a:endParaRPr>
          </a:p>
        </p:txBody>
      </p:sp>
      <p:sp>
        <p:nvSpPr>
          <p:cNvPr id="85" name="矩形 84"/>
          <p:cNvSpPr/>
          <p:nvPr/>
        </p:nvSpPr>
        <p:spPr>
          <a:xfrm>
            <a:off x="4355976" y="1052736"/>
            <a:ext cx="3816424" cy="584775"/>
          </a:xfrm>
          <a:prstGeom prst="rect">
            <a:avLst/>
          </a:prstGeom>
        </p:spPr>
        <p:txBody>
          <a:bodyPr>
            <a:spAutoFit/>
          </a:bodyPr>
          <a:lstStyle/>
          <a:p>
            <a:pPr algn="ctr" fontAlgn="auto">
              <a:spcBef>
                <a:spcPts val="0"/>
              </a:spcBef>
              <a:spcAft>
                <a:spcPts val="0"/>
              </a:spcAft>
              <a:defRPr/>
            </a:pPr>
            <a:r>
              <a:rPr lang="en-US" altLang="zh-CN" sz="3200" b="1" dirty="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latin typeface="+mn-lt"/>
                <a:ea typeface="+mn-ea"/>
                <a:cs typeface="+mn-cs"/>
              </a:rPr>
              <a:t>Mobile Code Security</a:t>
            </a:r>
            <a:endParaRPr lang="zh-CN" altLang="en-US" sz="3200" b="1" dirty="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latin typeface="+mn-lt"/>
              <a:ea typeface="+mn-ea"/>
              <a:cs typeface="+mn-cs"/>
            </a:endParaRPr>
          </a:p>
        </p:txBody>
      </p:sp>
      <p:sp>
        <p:nvSpPr>
          <p:cNvPr id="45072" name="矩形 85"/>
          <p:cNvSpPr>
            <a:spLocks noChangeArrowheads="1"/>
          </p:cNvSpPr>
          <p:nvPr/>
        </p:nvSpPr>
        <p:spPr bwMode="auto">
          <a:xfrm>
            <a:off x="900113" y="2276475"/>
            <a:ext cx="7200900" cy="1446213"/>
          </a:xfrm>
          <a:prstGeom prst="rect">
            <a:avLst/>
          </a:prstGeom>
          <a:noFill/>
          <a:ln w="9525">
            <a:noFill/>
            <a:miter lim="800000"/>
            <a:headEnd/>
            <a:tailEnd/>
          </a:ln>
        </p:spPr>
        <p:txBody>
          <a:bodyPr>
            <a:spAutoFit/>
          </a:bodyPr>
          <a:lstStyle/>
          <a:p>
            <a:pPr>
              <a:buFont typeface="Arial" charset="0"/>
              <a:buChar char="•"/>
            </a:pPr>
            <a:r>
              <a:rPr lang="en-US" altLang="zh-CN" sz="2200">
                <a:latin typeface="Calibri" pitchFamily="34" charset="0"/>
              </a:rPr>
              <a:t>  The method that Microsoft chose for making this decision is based on the idea of </a:t>
            </a:r>
            <a:r>
              <a:rPr lang="en-US" altLang="zh-CN" sz="2200" b="1">
                <a:solidFill>
                  <a:srgbClr val="FF0000"/>
                </a:solidFill>
                <a:latin typeface="Calibri" pitchFamily="34" charset="0"/>
              </a:rPr>
              <a:t>code signing</a:t>
            </a:r>
            <a:r>
              <a:rPr lang="en-US" altLang="zh-CN" sz="2200" b="1">
                <a:latin typeface="Calibri" pitchFamily="34" charset="0"/>
              </a:rPr>
              <a:t>. </a:t>
            </a:r>
            <a:r>
              <a:rPr lang="en-US" altLang="zh-CN" sz="2200">
                <a:latin typeface="Calibri" pitchFamily="34" charset="0"/>
              </a:rPr>
              <a:t>Each ActiveX control is accompanied by a digital signature—a hash of the code that is signed by its creator using public-key cryptography.</a:t>
            </a:r>
            <a:endParaRPr lang="zh-CN" altLang="en-US" sz="2200">
              <a:latin typeface="Calibri" pitchFamily="34" charset="0"/>
            </a:endParaRPr>
          </a:p>
        </p:txBody>
      </p:sp>
      <p:sp>
        <p:nvSpPr>
          <p:cNvPr id="45073" name="矩形 86"/>
          <p:cNvSpPr>
            <a:spLocks noChangeArrowheads="1"/>
          </p:cNvSpPr>
          <p:nvPr/>
        </p:nvSpPr>
        <p:spPr bwMode="auto">
          <a:xfrm>
            <a:off x="900113" y="3644900"/>
            <a:ext cx="7200900" cy="769938"/>
          </a:xfrm>
          <a:prstGeom prst="rect">
            <a:avLst/>
          </a:prstGeom>
          <a:noFill/>
          <a:ln w="9525">
            <a:noFill/>
            <a:miter lim="800000"/>
            <a:headEnd/>
            <a:tailEnd/>
          </a:ln>
        </p:spPr>
        <p:txBody>
          <a:bodyPr>
            <a:spAutoFit/>
          </a:bodyPr>
          <a:lstStyle/>
          <a:p>
            <a:pPr>
              <a:buFont typeface="Arial" charset="0"/>
              <a:buChar char="•"/>
            </a:pPr>
            <a:r>
              <a:rPr lang="en-US" altLang="zh-CN" sz="2200">
                <a:latin typeface="Calibri" pitchFamily="34" charset="0"/>
              </a:rPr>
              <a:t>  The Microsoft system for verifying ActiveX controls is called </a:t>
            </a:r>
            <a:r>
              <a:rPr lang="en-US" altLang="zh-CN" sz="2200" b="1">
                <a:solidFill>
                  <a:srgbClr val="FF0000"/>
                </a:solidFill>
                <a:latin typeface="Calibri" pitchFamily="34" charset="0"/>
              </a:rPr>
              <a:t>Authenticode</a:t>
            </a:r>
            <a:r>
              <a:rPr lang="en-US" altLang="zh-CN" sz="2200" b="1">
                <a:latin typeface="Calibri" pitchFamily="34" charset="0"/>
              </a:rPr>
              <a:t>.</a:t>
            </a:r>
            <a:endParaRPr lang="zh-CN" altLang="en-US" sz="2200">
              <a:latin typeface="Calibri" pitchFamily="34" charset="0"/>
            </a:endParaRPr>
          </a:p>
        </p:txBody>
      </p:sp>
      <p:sp>
        <p:nvSpPr>
          <p:cNvPr id="45074" name="矩形 87"/>
          <p:cNvSpPr>
            <a:spLocks noChangeArrowheads="1"/>
          </p:cNvSpPr>
          <p:nvPr/>
        </p:nvSpPr>
        <p:spPr bwMode="auto">
          <a:xfrm>
            <a:off x="900113" y="4292600"/>
            <a:ext cx="7343775" cy="1785938"/>
          </a:xfrm>
          <a:prstGeom prst="rect">
            <a:avLst/>
          </a:prstGeom>
          <a:noFill/>
          <a:ln w="9525">
            <a:noFill/>
            <a:miter lim="800000"/>
            <a:headEnd/>
            <a:tailEnd/>
          </a:ln>
        </p:spPr>
        <p:txBody>
          <a:bodyPr>
            <a:spAutoFit/>
          </a:bodyPr>
          <a:lstStyle/>
          <a:p>
            <a:pPr>
              <a:buFont typeface="Arial" charset="0"/>
              <a:buChar char="•"/>
            </a:pPr>
            <a:r>
              <a:rPr lang="en-US" altLang="zh-CN" sz="2200">
                <a:latin typeface="Calibri" pitchFamily="34" charset="0"/>
              </a:rPr>
              <a:t>  </a:t>
            </a:r>
            <a:r>
              <a:rPr lang="en-US" altLang="zh-CN" sz="2200" b="1">
                <a:solidFill>
                  <a:srgbClr val="FF0000"/>
                </a:solidFill>
                <a:latin typeface="Calibri" pitchFamily="34" charset="0"/>
              </a:rPr>
              <a:t>JavaScript</a:t>
            </a:r>
            <a:r>
              <a:rPr lang="en-US" altLang="zh-CN" sz="2200">
                <a:latin typeface="Calibri" pitchFamily="34" charset="0"/>
              </a:rPr>
              <a:t> does not have any formal security model, but it does have a long history of leaky implementations. Each vendor handles security in a different way.</a:t>
            </a:r>
          </a:p>
          <a:p>
            <a:pPr>
              <a:buFont typeface="Arial" charset="0"/>
              <a:buChar char="•"/>
            </a:pPr>
            <a:r>
              <a:rPr lang="en-US" altLang="zh-CN" sz="2200">
                <a:latin typeface="Calibri" pitchFamily="34" charset="0"/>
              </a:rPr>
              <a:t>  The fundamental problem is that letting foreign code run on your machine is asking for trouble.</a:t>
            </a:r>
            <a:endParaRPr lang="zh-CN" altLang="en-US" sz="2200">
              <a:latin typeface="Calibri"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lumMod val="75000"/>
                <a:lumOff val="25000"/>
              </a:schemeClr>
            </a:gs>
            <a:gs pos="100000">
              <a:schemeClr val="bg1"/>
            </a:gs>
          </a:gsLst>
          <a:path path="circle">
            <a:fillToRect l="50000" t="50000" r="50000" b="50000"/>
          </a:path>
        </a:gradFill>
        <a:effectLst/>
      </p:bgPr>
    </p:bg>
    <p:spTree>
      <p:nvGrpSpPr>
        <p:cNvPr id="1" name=""/>
        <p:cNvGrpSpPr/>
        <p:nvPr/>
      </p:nvGrpSpPr>
      <p:grpSpPr>
        <a:xfrm>
          <a:off x="0" y="0"/>
          <a:ext cx="0" cy="0"/>
          <a:chOff x="0" y="0"/>
          <a:chExt cx="0" cy="0"/>
        </a:xfrm>
      </p:grpSpPr>
      <p:grpSp>
        <p:nvGrpSpPr>
          <p:cNvPr id="17410" name="组合 50"/>
          <p:cNvGrpSpPr>
            <a:grpSpLocks/>
          </p:cNvGrpSpPr>
          <p:nvPr/>
        </p:nvGrpSpPr>
        <p:grpSpPr bwMode="auto">
          <a:xfrm>
            <a:off x="0" y="-1760538"/>
            <a:ext cx="3522663" cy="3521076"/>
            <a:chOff x="1714480" y="1928802"/>
            <a:chExt cx="3522652" cy="3522652"/>
          </a:xfrm>
        </p:grpSpPr>
        <p:sp>
          <p:nvSpPr>
            <p:cNvPr id="46" name="饼形 45"/>
            <p:cNvSpPr/>
            <p:nvPr/>
          </p:nvSpPr>
          <p:spPr>
            <a:xfrm rot="5400000">
              <a:off x="1714480" y="1928801"/>
              <a:ext cx="3522652" cy="3522652"/>
            </a:xfrm>
            <a:prstGeom prst="pie">
              <a:avLst>
                <a:gd name="adj1" fmla="val 2685580"/>
                <a:gd name="adj2" fmla="val 541286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47" name="饼形 46"/>
            <p:cNvSpPr/>
            <p:nvPr/>
          </p:nvSpPr>
          <p:spPr>
            <a:xfrm rot="5400000">
              <a:off x="2082949" y="2305038"/>
              <a:ext cx="2769839" cy="2770179"/>
            </a:xfrm>
            <a:prstGeom prst="pie">
              <a:avLst>
                <a:gd name="adj1" fmla="val 2668053"/>
                <a:gd name="adj2" fmla="val 5410607"/>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48" name="饼形 47"/>
            <p:cNvSpPr/>
            <p:nvPr/>
          </p:nvSpPr>
          <p:spPr>
            <a:xfrm rot="5400000">
              <a:off x="2333888" y="2565390"/>
              <a:ext cx="2258435" cy="2259006"/>
            </a:xfrm>
            <a:prstGeom prst="pie">
              <a:avLst>
                <a:gd name="adj1" fmla="val 2668053"/>
                <a:gd name="adj2" fmla="val 5428353"/>
              </a:avLst>
            </a:prstGeom>
            <a:solidFill>
              <a:schemeClr val="bg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49" name="饼形 48"/>
            <p:cNvSpPr/>
            <p:nvPr/>
          </p:nvSpPr>
          <p:spPr>
            <a:xfrm rot="5400000">
              <a:off x="2570535" y="2811453"/>
              <a:ext cx="1769268" cy="1770056"/>
            </a:xfrm>
            <a:prstGeom prst="pie">
              <a:avLst>
                <a:gd name="adj1" fmla="val 2668053"/>
                <a:gd name="adj2" fmla="val 5446848"/>
              </a:avLst>
            </a:prstGeom>
            <a:solidFill>
              <a:srgbClr val="D0005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50" name="饼形 49"/>
            <p:cNvSpPr/>
            <p:nvPr/>
          </p:nvSpPr>
          <p:spPr>
            <a:xfrm rot="5400000">
              <a:off x="2737292" y="2965438"/>
              <a:ext cx="1457977" cy="1458908"/>
            </a:xfrm>
            <a:prstGeom prst="pie">
              <a:avLst>
                <a:gd name="adj1" fmla="val 2694295"/>
                <a:gd name="adj2" fmla="val 5447314"/>
              </a:avLst>
            </a:prstGeom>
            <a:solidFill>
              <a:srgbClr val="FF5BA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grpSp>
      <p:grpSp>
        <p:nvGrpSpPr>
          <p:cNvPr id="17411" name="组合 12"/>
          <p:cNvGrpSpPr>
            <a:grpSpLocks/>
          </p:cNvGrpSpPr>
          <p:nvPr/>
        </p:nvGrpSpPr>
        <p:grpSpPr bwMode="auto">
          <a:xfrm>
            <a:off x="7383463" y="0"/>
            <a:ext cx="3521075" cy="3522663"/>
            <a:chOff x="2805109" y="1930399"/>
            <a:chExt cx="3522652" cy="3522652"/>
          </a:xfrm>
        </p:grpSpPr>
        <p:sp>
          <p:nvSpPr>
            <p:cNvPr id="12" name="饼形 11"/>
            <p:cNvSpPr/>
            <p:nvPr/>
          </p:nvSpPr>
          <p:spPr>
            <a:xfrm rot="10800000">
              <a:off x="2805109" y="1930399"/>
              <a:ext cx="3522652" cy="3522652"/>
            </a:xfrm>
            <a:prstGeom prst="pie">
              <a:avLst>
                <a:gd name="adj1" fmla="val 2685580"/>
                <a:gd name="adj2" fmla="val 5412860"/>
              </a:avLst>
            </a:prstGeom>
            <a:solidFill>
              <a:srgbClr val="FF820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10" name="饼形 9"/>
            <p:cNvSpPr/>
            <p:nvPr/>
          </p:nvSpPr>
          <p:spPr>
            <a:xfrm rot="10800000">
              <a:off x="3181515" y="2298698"/>
              <a:ext cx="2769840" cy="2770179"/>
            </a:xfrm>
            <a:prstGeom prst="pie">
              <a:avLst>
                <a:gd name="adj1" fmla="val 2668053"/>
                <a:gd name="adj2" fmla="val 5410622"/>
              </a:avLst>
            </a:prstGeom>
            <a:solidFill>
              <a:srgbClr val="FF940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9" name="饼形 8"/>
            <p:cNvSpPr/>
            <p:nvPr/>
          </p:nvSpPr>
          <p:spPr>
            <a:xfrm rot="10800000">
              <a:off x="3432452" y="2549522"/>
              <a:ext cx="2258436" cy="2259006"/>
            </a:xfrm>
            <a:prstGeom prst="pie">
              <a:avLst>
                <a:gd name="adj1" fmla="val 2668053"/>
                <a:gd name="adj2" fmla="val 5428353"/>
              </a:avLst>
            </a:prstGeom>
            <a:solidFill>
              <a:srgbClr val="FFA62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8" name="饼形 7"/>
            <p:cNvSpPr/>
            <p:nvPr/>
          </p:nvSpPr>
          <p:spPr>
            <a:xfrm rot="10800000">
              <a:off x="3675449" y="2786059"/>
              <a:ext cx="1769267" cy="1770056"/>
            </a:xfrm>
            <a:prstGeom prst="pie">
              <a:avLst>
                <a:gd name="adj1" fmla="val 2668053"/>
                <a:gd name="adj2" fmla="val 5446848"/>
              </a:avLst>
            </a:prstGeom>
            <a:solidFill>
              <a:srgbClr val="F6B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7" name="饼形 6"/>
            <p:cNvSpPr/>
            <p:nvPr/>
          </p:nvSpPr>
          <p:spPr>
            <a:xfrm rot="10800000">
              <a:off x="3832681" y="2952746"/>
              <a:ext cx="1457978" cy="1458908"/>
            </a:xfrm>
            <a:prstGeom prst="pie">
              <a:avLst>
                <a:gd name="adj1" fmla="val 2694295"/>
                <a:gd name="adj2" fmla="val 5447314"/>
              </a:avLst>
            </a:prstGeom>
            <a:solidFill>
              <a:srgbClr val="FFCA2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grpSp>
      <p:grpSp>
        <p:nvGrpSpPr>
          <p:cNvPr id="17412" name="组合 21"/>
          <p:cNvGrpSpPr>
            <a:grpSpLocks/>
          </p:cNvGrpSpPr>
          <p:nvPr/>
        </p:nvGrpSpPr>
        <p:grpSpPr bwMode="auto">
          <a:xfrm>
            <a:off x="-1760538" y="0"/>
            <a:ext cx="3521076" cy="3522663"/>
            <a:chOff x="4786314" y="1928802"/>
            <a:chExt cx="3522652" cy="3522652"/>
          </a:xfrm>
        </p:grpSpPr>
        <p:sp>
          <p:nvSpPr>
            <p:cNvPr id="17" name="饼形 16"/>
            <p:cNvSpPr/>
            <p:nvPr/>
          </p:nvSpPr>
          <p:spPr>
            <a:xfrm rot="10800000" flipH="1">
              <a:off x="4786314" y="1928802"/>
              <a:ext cx="3522652" cy="3522652"/>
            </a:xfrm>
            <a:prstGeom prst="pie">
              <a:avLst>
                <a:gd name="adj1" fmla="val 2685580"/>
                <a:gd name="adj2" fmla="val 541286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18" name="饼形 17"/>
            <p:cNvSpPr/>
            <p:nvPr/>
          </p:nvSpPr>
          <p:spPr>
            <a:xfrm rot="10800000" flipH="1">
              <a:off x="5162720" y="2297101"/>
              <a:ext cx="2769839" cy="2770179"/>
            </a:xfrm>
            <a:prstGeom prst="pie">
              <a:avLst>
                <a:gd name="adj1" fmla="val 2668053"/>
                <a:gd name="adj2" fmla="val 5410622"/>
              </a:avLst>
            </a:prstGeom>
            <a:solidFill>
              <a:srgbClr val="8A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19" name="饼形 18"/>
            <p:cNvSpPr/>
            <p:nvPr/>
          </p:nvSpPr>
          <p:spPr>
            <a:xfrm rot="10800000" flipH="1">
              <a:off x="5423187" y="2547925"/>
              <a:ext cx="2258435" cy="2259006"/>
            </a:xfrm>
            <a:prstGeom prst="pie">
              <a:avLst>
                <a:gd name="adj1" fmla="val 2668053"/>
                <a:gd name="adj2" fmla="val 5428353"/>
              </a:avLst>
            </a:prstGeom>
            <a:solidFill>
              <a:srgbClr val="C4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20" name="饼形 19"/>
            <p:cNvSpPr/>
            <p:nvPr/>
          </p:nvSpPr>
          <p:spPr>
            <a:xfrm rot="10800000" flipH="1">
              <a:off x="5669359" y="2784462"/>
              <a:ext cx="1769268" cy="1770056"/>
            </a:xfrm>
            <a:prstGeom prst="pie">
              <a:avLst>
                <a:gd name="adj1" fmla="val 2668053"/>
                <a:gd name="adj2" fmla="val 5446848"/>
              </a:avLst>
            </a:prstGeom>
            <a:solidFill>
              <a:srgbClr val="F63B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21" name="饼形 20"/>
            <p:cNvSpPr/>
            <p:nvPr/>
          </p:nvSpPr>
          <p:spPr>
            <a:xfrm rot="10800000" flipH="1">
              <a:off x="5823416" y="2951149"/>
              <a:ext cx="1457977" cy="1458908"/>
            </a:xfrm>
            <a:prstGeom prst="pie">
              <a:avLst>
                <a:gd name="adj1" fmla="val 2694295"/>
                <a:gd name="adj2" fmla="val 5447314"/>
              </a:avLst>
            </a:prstGeom>
            <a:solidFill>
              <a:srgbClr val="FE612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grpSp>
      <p:grpSp>
        <p:nvGrpSpPr>
          <p:cNvPr id="17413" name="组合 29"/>
          <p:cNvGrpSpPr>
            <a:grpSpLocks/>
          </p:cNvGrpSpPr>
          <p:nvPr/>
        </p:nvGrpSpPr>
        <p:grpSpPr bwMode="auto">
          <a:xfrm>
            <a:off x="7383463" y="3335338"/>
            <a:ext cx="3521075" cy="3522662"/>
            <a:chOff x="1549414" y="1928802"/>
            <a:chExt cx="3522652" cy="3522652"/>
          </a:xfrm>
        </p:grpSpPr>
        <p:sp>
          <p:nvSpPr>
            <p:cNvPr id="25" name="饼形 24"/>
            <p:cNvSpPr/>
            <p:nvPr/>
          </p:nvSpPr>
          <p:spPr>
            <a:xfrm rot="10800000" flipV="1">
              <a:off x="1549414" y="1928802"/>
              <a:ext cx="3522652" cy="3522652"/>
            </a:xfrm>
            <a:prstGeom prst="pie">
              <a:avLst>
                <a:gd name="adj1" fmla="val 2685580"/>
                <a:gd name="adj2" fmla="val 5412860"/>
              </a:avLst>
            </a:prstGeom>
            <a:solidFill>
              <a:srgbClr val="017C9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26" name="饼形 25"/>
            <p:cNvSpPr/>
            <p:nvPr/>
          </p:nvSpPr>
          <p:spPr>
            <a:xfrm rot="10800000" flipV="1">
              <a:off x="1925820" y="2312976"/>
              <a:ext cx="2769840" cy="2770179"/>
            </a:xfrm>
            <a:prstGeom prst="pie">
              <a:avLst>
                <a:gd name="adj1" fmla="val 2668053"/>
                <a:gd name="adj2" fmla="val 5410622"/>
              </a:avLst>
            </a:prstGeom>
            <a:solidFill>
              <a:srgbClr val="0098A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27" name="饼形 26"/>
            <p:cNvSpPr/>
            <p:nvPr/>
          </p:nvSpPr>
          <p:spPr>
            <a:xfrm rot="10800000" flipV="1">
              <a:off x="2176757" y="2573325"/>
              <a:ext cx="2258436" cy="2259006"/>
            </a:xfrm>
            <a:prstGeom prst="pie">
              <a:avLst>
                <a:gd name="adj1" fmla="val 2668053"/>
                <a:gd name="adj2" fmla="val 5428353"/>
              </a:avLst>
            </a:prstGeom>
            <a:solidFill>
              <a:srgbClr val="00C4D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28" name="饼形 27"/>
            <p:cNvSpPr/>
            <p:nvPr/>
          </p:nvSpPr>
          <p:spPr>
            <a:xfrm rot="10800000" flipV="1">
              <a:off x="2419754" y="2825736"/>
              <a:ext cx="1769267" cy="1770058"/>
            </a:xfrm>
            <a:prstGeom prst="pie">
              <a:avLst>
                <a:gd name="adj1" fmla="val 2668053"/>
                <a:gd name="adj2" fmla="val 5446848"/>
              </a:avLst>
            </a:prstGeom>
            <a:solidFill>
              <a:srgbClr val="71FFD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29" name="饼形 28"/>
            <p:cNvSpPr/>
            <p:nvPr/>
          </p:nvSpPr>
          <p:spPr>
            <a:xfrm rot="10800000" flipV="1">
              <a:off x="2576986" y="2970199"/>
              <a:ext cx="1457978" cy="1458908"/>
            </a:xfrm>
            <a:prstGeom prst="pie">
              <a:avLst>
                <a:gd name="adj1" fmla="val 2694295"/>
                <a:gd name="adj2" fmla="val 5447314"/>
              </a:avLst>
            </a:prstGeom>
            <a:solidFill>
              <a:srgbClr val="A7FFE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grpSp>
      <p:grpSp>
        <p:nvGrpSpPr>
          <p:cNvPr id="17414" name="组合 36"/>
          <p:cNvGrpSpPr>
            <a:grpSpLocks/>
          </p:cNvGrpSpPr>
          <p:nvPr/>
        </p:nvGrpSpPr>
        <p:grpSpPr bwMode="auto">
          <a:xfrm>
            <a:off x="-1760538" y="3335338"/>
            <a:ext cx="3521076" cy="3522662"/>
            <a:chOff x="4643438" y="1928802"/>
            <a:chExt cx="3522652" cy="3522652"/>
          </a:xfrm>
        </p:grpSpPr>
        <p:sp>
          <p:nvSpPr>
            <p:cNvPr id="32" name="饼形 31"/>
            <p:cNvSpPr/>
            <p:nvPr/>
          </p:nvSpPr>
          <p:spPr>
            <a:xfrm rot="10800000" flipH="1" flipV="1">
              <a:off x="4643438" y="1928802"/>
              <a:ext cx="3522652" cy="3522652"/>
            </a:xfrm>
            <a:prstGeom prst="pie">
              <a:avLst>
                <a:gd name="adj1" fmla="val 2685580"/>
                <a:gd name="adj2" fmla="val 541286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33" name="饼形 32"/>
            <p:cNvSpPr/>
            <p:nvPr/>
          </p:nvSpPr>
          <p:spPr>
            <a:xfrm rot="10800000" flipH="1" flipV="1">
              <a:off x="5019844" y="2312976"/>
              <a:ext cx="2769839" cy="2770179"/>
            </a:xfrm>
            <a:prstGeom prst="pie">
              <a:avLst>
                <a:gd name="adj1" fmla="val 2668053"/>
                <a:gd name="adj2" fmla="val 5410607"/>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34" name="饼形 33"/>
            <p:cNvSpPr/>
            <p:nvPr/>
          </p:nvSpPr>
          <p:spPr>
            <a:xfrm rot="10800000" flipH="1" flipV="1">
              <a:off x="5280311" y="2573325"/>
              <a:ext cx="2258435" cy="2259006"/>
            </a:xfrm>
            <a:prstGeom prst="pie">
              <a:avLst>
                <a:gd name="adj1" fmla="val 2668053"/>
                <a:gd name="adj2" fmla="val 5428353"/>
              </a:avLst>
            </a:prstGeom>
            <a:solidFill>
              <a:schemeClr val="bg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35" name="饼形 34"/>
            <p:cNvSpPr/>
            <p:nvPr/>
          </p:nvSpPr>
          <p:spPr>
            <a:xfrm rot="10800000" flipH="1" flipV="1">
              <a:off x="5526483" y="2825736"/>
              <a:ext cx="1769268" cy="1770058"/>
            </a:xfrm>
            <a:prstGeom prst="pie">
              <a:avLst>
                <a:gd name="adj1" fmla="val 2668053"/>
                <a:gd name="adj2" fmla="val 5446848"/>
              </a:avLst>
            </a:prstGeom>
            <a:solidFill>
              <a:schemeClr val="bg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36" name="饼形 35"/>
            <p:cNvSpPr/>
            <p:nvPr/>
          </p:nvSpPr>
          <p:spPr>
            <a:xfrm rot="10800000" flipH="1" flipV="1">
              <a:off x="5680540" y="2970199"/>
              <a:ext cx="1457977" cy="1458908"/>
            </a:xfrm>
            <a:prstGeom prst="pie">
              <a:avLst>
                <a:gd name="adj1" fmla="val 2694295"/>
                <a:gd name="adj2" fmla="val 5447314"/>
              </a:avLst>
            </a:prstGeom>
            <a:solidFill>
              <a:schemeClr val="bg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grpSp>
      <p:grpSp>
        <p:nvGrpSpPr>
          <p:cNvPr id="17415" name="组合 37"/>
          <p:cNvGrpSpPr>
            <a:grpSpLocks/>
          </p:cNvGrpSpPr>
          <p:nvPr/>
        </p:nvGrpSpPr>
        <p:grpSpPr bwMode="auto">
          <a:xfrm rot="-5400000">
            <a:off x="5622131" y="5096670"/>
            <a:ext cx="3521075" cy="3522662"/>
            <a:chOff x="4643438" y="1928802"/>
            <a:chExt cx="3522652" cy="3522652"/>
          </a:xfrm>
        </p:grpSpPr>
        <p:sp>
          <p:nvSpPr>
            <p:cNvPr id="39" name="饼形 38"/>
            <p:cNvSpPr/>
            <p:nvPr/>
          </p:nvSpPr>
          <p:spPr>
            <a:xfrm rot="10800000" flipH="1" flipV="1">
              <a:off x="4643438" y="1928802"/>
              <a:ext cx="3522652" cy="3522652"/>
            </a:xfrm>
            <a:prstGeom prst="pie">
              <a:avLst>
                <a:gd name="adj1" fmla="val 2685580"/>
                <a:gd name="adj2" fmla="val 541286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40" name="饼形 39"/>
            <p:cNvSpPr/>
            <p:nvPr/>
          </p:nvSpPr>
          <p:spPr>
            <a:xfrm rot="10800000" flipH="1" flipV="1">
              <a:off x="5019846" y="2312977"/>
              <a:ext cx="2769840" cy="2770179"/>
            </a:xfrm>
            <a:prstGeom prst="pie">
              <a:avLst>
                <a:gd name="adj1" fmla="val 2668053"/>
                <a:gd name="adj2" fmla="val 5410607"/>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41" name="饼形 40"/>
            <p:cNvSpPr/>
            <p:nvPr/>
          </p:nvSpPr>
          <p:spPr>
            <a:xfrm rot="10800000" flipH="1" flipV="1">
              <a:off x="5280311" y="2573325"/>
              <a:ext cx="2258436" cy="2259006"/>
            </a:xfrm>
            <a:prstGeom prst="pie">
              <a:avLst>
                <a:gd name="adj1" fmla="val 2668053"/>
                <a:gd name="adj2" fmla="val 5428353"/>
              </a:avLst>
            </a:prstGeom>
            <a:solidFill>
              <a:schemeClr val="bg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42" name="饼形 41"/>
            <p:cNvSpPr/>
            <p:nvPr/>
          </p:nvSpPr>
          <p:spPr>
            <a:xfrm rot="10800000" flipH="1" flipV="1">
              <a:off x="5526484" y="2825737"/>
              <a:ext cx="1769267" cy="1770058"/>
            </a:xfrm>
            <a:prstGeom prst="pie">
              <a:avLst>
                <a:gd name="adj1" fmla="val 2668053"/>
                <a:gd name="adj2" fmla="val 5446848"/>
              </a:avLst>
            </a:prstGeom>
            <a:solidFill>
              <a:schemeClr val="bg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43" name="饼形 42"/>
            <p:cNvSpPr/>
            <p:nvPr/>
          </p:nvSpPr>
          <p:spPr>
            <a:xfrm rot="10800000" flipH="1" flipV="1">
              <a:off x="5680540" y="2970199"/>
              <a:ext cx="1457978" cy="1458908"/>
            </a:xfrm>
            <a:prstGeom prst="pie">
              <a:avLst>
                <a:gd name="adj1" fmla="val 2694295"/>
                <a:gd name="adj2" fmla="val 5447314"/>
              </a:avLst>
            </a:prstGeom>
            <a:solidFill>
              <a:schemeClr val="bg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grpSp>
      <p:grpSp>
        <p:nvGrpSpPr>
          <p:cNvPr id="17416" name="组合 66"/>
          <p:cNvGrpSpPr>
            <a:grpSpLocks/>
          </p:cNvGrpSpPr>
          <p:nvPr/>
        </p:nvGrpSpPr>
        <p:grpSpPr bwMode="auto">
          <a:xfrm>
            <a:off x="5621338" y="-1760538"/>
            <a:ext cx="3522662" cy="3521076"/>
            <a:chOff x="2798748" y="1928802"/>
            <a:chExt cx="3522652" cy="3522652"/>
          </a:xfrm>
        </p:grpSpPr>
        <p:sp>
          <p:nvSpPr>
            <p:cNvPr id="53" name="饼形 52"/>
            <p:cNvSpPr/>
            <p:nvPr/>
          </p:nvSpPr>
          <p:spPr>
            <a:xfrm rot="16200000" flipH="1">
              <a:off x="2798748" y="1928802"/>
              <a:ext cx="3522652" cy="3522652"/>
            </a:xfrm>
            <a:prstGeom prst="pie">
              <a:avLst>
                <a:gd name="adj1" fmla="val 2685580"/>
                <a:gd name="adj2" fmla="val 5412860"/>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54" name="饼形 53"/>
            <p:cNvSpPr/>
            <p:nvPr/>
          </p:nvSpPr>
          <p:spPr>
            <a:xfrm rot="16200000" flipH="1">
              <a:off x="3183092" y="2305038"/>
              <a:ext cx="2769839" cy="2770179"/>
            </a:xfrm>
            <a:prstGeom prst="pie">
              <a:avLst>
                <a:gd name="adj1" fmla="val 2668053"/>
                <a:gd name="adj2" fmla="val 5410607"/>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55" name="饼形 54"/>
            <p:cNvSpPr/>
            <p:nvPr/>
          </p:nvSpPr>
          <p:spPr>
            <a:xfrm rot="16200000" flipH="1">
              <a:off x="3443556" y="2565390"/>
              <a:ext cx="2258435" cy="2259006"/>
            </a:xfrm>
            <a:prstGeom prst="pie">
              <a:avLst>
                <a:gd name="adj1" fmla="val 2668053"/>
                <a:gd name="adj2" fmla="val 5428353"/>
              </a:avLst>
            </a:prstGeom>
            <a:solidFill>
              <a:srgbClr val="F4EE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56" name="饼形 55"/>
            <p:cNvSpPr/>
            <p:nvPr/>
          </p:nvSpPr>
          <p:spPr>
            <a:xfrm rot="16200000" flipH="1">
              <a:off x="3696078" y="2811451"/>
              <a:ext cx="1769268" cy="1770058"/>
            </a:xfrm>
            <a:prstGeom prst="pie">
              <a:avLst>
                <a:gd name="adj1" fmla="val 2668053"/>
                <a:gd name="adj2" fmla="val 5446848"/>
              </a:avLst>
            </a:prstGeom>
            <a:solidFill>
              <a:srgbClr val="BCFE2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57" name="饼形 56"/>
            <p:cNvSpPr/>
            <p:nvPr/>
          </p:nvSpPr>
          <p:spPr>
            <a:xfrm rot="16200000" flipH="1">
              <a:off x="3840610" y="2965439"/>
              <a:ext cx="1457977" cy="1458908"/>
            </a:xfrm>
            <a:prstGeom prst="pie">
              <a:avLst>
                <a:gd name="adj1" fmla="val 2666872"/>
                <a:gd name="adj2" fmla="val 5447314"/>
              </a:avLst>
            </a:prstGeom>
            <a:solidFill>
              <a:schemeClr val="accent3">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grpSp>
      <p:grpSp>
        <p:nvGrpSpPr>
          <p:cNvPr id="17417" name="组合 65"/>
          <p:cNvGrpSpPr>
            <a:grpSpLocks/>
          </p:cNvGrpSpPr>
          <p:nvPr/>
        </p:nvGrpSpPr>
        <p:grpSpPr bwMode="auto">
          <a:xfrm>
            <a:off x="0" y="5097463"/>
            <a:ext cx="3522663" cy="3521075"/>
            <a:chOff x="1357290" y="1285860"/>
            <a:chExt cx="3522652" cy="3522652"/>
          </a:xfrm>
        </p:grpSpPr>
        <p:sp>
          <p:nvSpPr>
            <p:cNvPr id="61" name="饼形 60"/>
            <p:cNvSpPr/>
            <p:nvPr/>
          </p:nvSpPr>
          <p:spPr>
            <a:xfrm rot="16200000" flipV="1">
              <a:off x="1357290" y="1285860"/>
              <a:ext cx="3522652" cy="3522652"/>
            </a:xfrm>
            <a:prstGeom prst="pie">
              <a:avLst>
                <a:gd name="adj1" fmla="val 2685580"/>
                <a:gd name="adj2" fmla="val 541286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62" name="饼形 61"/>
            <p:cNvSpPr/>
            <p:nvPr/>
          </p:nvSpPr>
          <p:spPr>
            <a:xfrm rot="16200000" flipV="1">
              <a:off x="1725759" y="1662096"/>
              <a:ext cx="2769840" cy="2770179"/>
            </a:xfrm>
            <a:prstGeom prst="pie">
              <a:avLst>
                <a:gd name="adj1" fmla="val 2668053"/>
                <a:gd name="adj2" fmla="val 5410607"/>
              </a:avLst>
            </a:prstGeom>
            <a:solidFill>
              <a:srgbClr val="8FCF0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63" name="饼形 62"/>
            <p:cNvSpPr/>
            <p:nvPr/>
          </p:nvSpPr>
          <p:spPr>
            <a:xfrm rot="16200000" flipV="1">
              <a:off x="1976698" y="1912918"/>
              <a:ext cx="2258436" cy="2259006"/>
            </a:xfrm>
            <a:prstGeom prst="pie">
              <a:avLst>
                <a:gd name="adj1" fmla="val 2668053"/>
                <a:gd name="adj2" fmla="val 5428353"/>
              </a:avLst>
            </a:prstGeom>
            <a:solidFill>
              <a:srgbClr val="BCFE2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64" name="饼形 63"/>
            <p:cNvSpPr/>
            <p:nvPr/>
          </p:nvSpPr>
          <p:spPr>
            <a:xfrm rot="16200000" flipV="1">
              <a:off x="2213345" y="2155805"/>
              <a:ext cx="1769267" cy="1770056"/>
            </a:xfrm>
            <a:prstGeom prst="pie">
              <a:avLst>
                <a:gd name="adj1" fmla="val 2668053"/>
                <a:gd name="adj2" fmla="val 5446848"/>
              </a:avLst>
            </a:prstGeom>
            <a:solidFill>
              <a:srgbClr val="E1FF9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65" name="饼形 64"/>
            <p:cNvSpPr/>
            <p:nvPr/>
          </p:nvSpPr>
          <p:spPr>
            <a:xfrm rot="16200000" flipV="1">
              <a:off x="2380102" y="2312967"/>
              <a:ext cx="1457978" cy="1458908"/>
            </a:xfrm>
            <a:prstGeom prst="pie">
              <a:avLst>
                <a:gd name="adj1" fmla="val 2694295"/>
                <a:gd name="adj2" fmla="val 5447314"/>
              </a:avLst>
            </a:prstGeom>
            <a:solidFill>
              <a:srgbClr val="ECFFC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grpSp>
      <p:sp>
        <p:nvSpPr>
          <p:cNvPr id="79" name="圆角矩形 78"/>
          <p:cNvSpPr/>
          <p:nvPr/>
        </p:nvSpPr>
        <p:spPr>
          <a:xfrm>
            <a:off x="611560" y="908720"/>
            <a:ext cx="7920880" cy="5184576"/>
          </a:xfrm>
          <a:prstGeom prst="roundRect">
            <a:avLst/>
          </a:prstGeom>
          <a:noFill/>
          <a:ln>
            <a:gradFill flip="none" rotWithShape="1">
              <a:gsLst>
                <a:gs pos="0">
                  <a:srgbClr val="A603AB"/>
                </a:gs>
                <a:gs pos="21001">
                  <a:srgbClr val="0819FB"/>
                </a:gs>
                <a:gs pos="35001">
                  <a:srgbClr val="1A8D48"/>
                </a:gs>
                <a:gs pos="52000">
                  <a:srgbClr val="FFFF00"/>
                </a:gs>
                <a:gs pos="73000">
                  <a:srgbClr val="EE3F17"/>
                </a:gs>
                <a:gs pos="88000">
                  <a:srgbClr val="E81766"/>
                </a:gs>
                <a:gs pos="100000">
                  <a:srgbClr val="A603AB"/>
                </a:gs>
              </a:gsLst>
              <a:path path="circle">
                <a:fillToRect l="100000" t="100000"/>
              </a:path>
              <a:tileRect r="-100000" b="-100000"/>
            </a:gra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dirty="0"/>
          </a:p>
        </p:txBody>
      </p:sp>
      <p:grpSp>
        <p:nvGrpSpPr>
          <p:cNvPr id="17421" name="组合 50"/>
          <p:cNvGrpSpPr>
            <a:grpSpLocks/>
          </p:cNvGrpSpPr>
          <p:nvPr/>
        </p:nvGrpSpPr>
        <p:grpSpPr bwMode="auto">
          <a:xfrm>
            <a:off x="0" y="-1760538"/>
            <a:ext cx="3522663" cy="3521076"/>
            <a:chOff x="1714480" y="1928802"/>
            <a:chExt cx="3522652" cy="3522652"/>
          </a:xfrm>
        </p:grpSpPr>
        <p:sp>
          <p:nvSpPr>
            <p:cNvPr id="81" name="饼形 80"/>
            <p:cNvSpPr/>
            <p:nvPr/>
          </p:nvSpPr>
          <p:spPr>
            <a:xfrm rot="5400000">
              <a:off x="1714480" y="1928801"/>
              <a:ext cx="3522652" cy="3522652"/>
            </a:xfrm>
            <a:prstGeom prst="pie">
              <a:avLst>
                <a:gd name="adj1" fmla="val 2685580"/>
                <a:gd name="adj2" fmla="val 541286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82" name="饼形 81"/>
            <p:cNvSpPr/>
            <p:nvPr/>
          </p:nvSpPr>
          <p:spPr>
            <a:xfrm rot="5400000">
              <a:off x="2082949" y="2305038"/>
              <a:ext cx="2769839" cy="2770179"/>
            </a:xfrm>
            <a:prstGeom prst="pie">
              <a:avLst>
                <a:gd name="adj1" fmla="val 2668053"/>
                <a:gd name="adj2" fmla="val 5410607"/>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89" name="饼形 88"/>
            <p:cNvSpPr/>
            <p:nvPr/>
          </p:nvSpPr>
          <p:spPr>
            <a:xfrm rot="5400000">
              <a:off x="2333888" y="2565390"/>
              <a:ext cx="2258435" cy="2259006"/>
            </a:xfrm>
            <a:prstGeom prst="pie">
              <a:avLst>
                <a:gd name="adj1" fmla="val 2668053"/>
                <a:gd name="adj2" fmla="val 5428353"/>
              </a:avLst>
            </a:prstGeom>
            <a:solidFill>
              <a:schemeClr val="bg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90" name="饼形 89"/>
            <p:cNvSpPr/>
            <p:nvPr/>
          </p:nvSpPr>
          <p:spPr>
            <a:xfrm rot="5400000">
              <a:off x="2570535" y="2811453"/>
              <a:ext cx="1769268" cy="1770056"/>
            </a:xfrm>
            <a:prstGeom prst="pie">
              <a:avLst>
                <a:gd name="adj1" fmla="val 2668053"/>
                <a:gd name="adj2" fmla="val 5446848"/>
              </a:avLst>
            </a:prstGeom>
            <a:solidFill>
              <a:srgbClr val="D0005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91" name="饼形 90"/>
            <p:cNvSpPr/>
            <p:nvPr/>
          </p:nvSpPr>
          <p:spPr>
            <a:xfrm rot="5400000">
              <a:off x="2737292" y="2965438"/>
              <a:ext cx="1457977" cy="1458908"/>
            </a:xfrm>
            <a:prstGeom prst="pie">
              <a:avLst>
                <a:gd name="adj1" fmla="val 2694295"/>
                <a:gd name="adj2" fmla="val 5447314"/>
              </a:avLst>
            </a:prstGeom>
            <a:solidFill>
              <a:srgbClr val="FF5BA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grpSp>
      <p:grpSp>
        <p:nvGrpSpPr>
          <p:cNvPr id="17422" name="组合 12"/>
          <p:cNvGrpSpPr>
            <a:grpSpLocks/>
          </p:cNvGrpSpPr>
          <p:nvPr/>
        </p:nvGrpSpPr>
        <p:grpSpPr bwMode="auto">
          <a:xfrm>
            <a:off x="7383463" y="0"/>
            <a:ext cx="3521075" cy="3522663"/>
            <a:chOff x="2805109" y="1930399"/>
            <a:chExt cx="3522652" cy="3522652"/>
          </a:xfrm>
        </p:grpSpPr>
        <p:sp>
          <p:nvSpPr>
            <p:cNvPr id="93" name="饼形 92"/>
            <p:cNvSpPr/>
            <p:nvPr/>
          </p:nvSpPr>
          <p:spPr>
            <a:xfrm rot="10800000">
              <a:off x="2805109" y="1930399"/>
              <a:ext cx="3522652" cy="3522652"/>
            </a:xfrm>
            <a:prstGeom prst="pie">
              <a:avLst>
                <a:gd name="adj1" fmla="val 2685580"/>
                <a:gd name="adj2" fmla="val 5412860"/>
              </a:avLst>
            </a:prstGeom>
            <a:solidFill>
              <a:srgbClr val="FF820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94" name="饼形 93"/>
            <p:cNvSpPr/>
            <p:nvPr/>
          </p:nvSpPr>
          <p:spPr>
            <a:xfrm rot="10800000">
              <a:off x="3181515" y="2298698"/>
              <a:ext cx="2769840" cy="2770179"/>
            </a:xfrm>
            <a:prstGeom prst="pie">
              <a:avLst>
                <a:gd name="adj1" fmla="val 2668053"/>
                <a:gd name="adj2" fmla="val 5410622"/>
              </a:avLst>
            </a:prstGeom>
            <a:solidFill>
              <a:srgbClr val="FF940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95" name="饼形 94"/>
            <p:cNvSpPr/>
            <p:nvPr/>
          </p:nvSpPr>
          <p:spPr>
            <a:xfrm rot="10800000">
              <a:off x="3432452" y="2549522"/>
              <a:ext cx="2258436" cy="2259006"/>
            </a:xfrm>
            <a:prstGeom prst="pie">
              <a:avLst>
                <a:gd name="adj1" fmla="val 2668053"/>
                <a:gd name="adj2" fmla="val 5428353"/>
              </a:avLst>
            </a:prstGeom>
            <a:solidFill>
              <a:srgbClr val="FFA62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102" name="饼形 101"/>
            <p:cNvSpPr/>
            <p:nvPr/>
          </p:nvSpPr>
          <p:spPr>
            <a:xfrm rot="10800000">
              <a:off x="3675449" y="2786059"/>
              <a:ext cx="1769267" cy="1770056"/>
            </a:xfrm>
            <a:prstGeom prst="pie">
              <a:avLst>
                <a:gd name="adj1" fmla="val 2668053"/>
                <a:gd name="adj2" fmla="val 5446848"/>
              </a:avLst>
            </a:prstGeom>
            <a:solidFill>
              <a:srgbClr val="F6B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103" name="饼形 102"/>
            <p:cNvSpPr/>
            <p:nvPr/>
          </p:nvSpPr>
          <p:spPr>
            <a:xfrm rot="10800000">
              <a:off x="3832681" y="2952746"/>
              <a:ext cx="1457978" cy="1458908"/>
            </a:xfrm>
            <a:prstGeom prst="pie">
              <a:avLst>
                <a:gd name="adj1" fmla="val 2694295"/>
                <a:gd name="adj2" fmla="val 5447314"/>
              </a:avLst>
            </a:prstGeom>
            <a:solidFill>
              <a:srgbClr val="FFCA2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grpSp>
      <p:grpSp>
        <p:nvGrpSpPr>
          <p:cNvPr id="17423" name="组合 21"/>
          <p:cNvGrpSpPr>
            <a:grpSpLocks/>
          </p:cNvGrpSpPr>
          <p:nvPr/>
        </p:nvGrpSpPr>
        <p:grpSpPr bwMode="auto">
          <a:xfrm>
            <a:off x="-1760538" y="0"/>
            <a:ext cx="3521076" cy="3522663"/>
            <a:chOff x="4786314" y="1928802"/>
            <a:chExt cx="3522652" cy="3522652"/>
          </a:xfrm>
        </p:grpSpPr>
        <p:sp>
          <p:nvSpPr>
            <p:cNvPr id="105" name="饼形 104"/>
            <p:cNvSpPr/>
            <p:nvPr/>
          </p:nvSpPr>
          <p:spPr>
            <a:xfrm rot="10800000" flipH="1">
              <a:off x="4786314" y="1928802"/>
              <a:ext cx="3522652" cy="3522652"/>
            </a:xfrm>
            <a:prstGeom prst="pie">
              <a:avLst>
                <a:gd name="adj1" fmla="val 2685580"/>
                <a:gd name="adj2" fmla="val 541286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106" name="饼形 105"/>
            <p:cNvSpPr/>
            <p:nvPr/>
          </p:nvSpPr>
          <p:spPr>
            <a:xfrm rot="10800000" flipH="1">
              <a:off x="5162720" y="2297101"/>
              <a:ext cx="2769839" cy="2770179"/>
            </a:xfrm>
            <a:prstGeom prst="pie">
              <a:avLst>
                <a:gd name="adj1" fmla="val 2668053"/>
                <a:gd name="adj2" fmla="val 5410622"/>
              </a:avLst>
            </a:prstGeom>
            <a:solidFill>
              <a:srgbClr val="8A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107" name="饼形 106"/>
            <p:cNvSpPr/>
            <p:nvPr/>
          </p:nvSpPr>
          <p:spPr>
            <a:xfrm rot="10800000" flipH="1">
              <a:off x="5423187" y="2547925"/>
              <a:ext cx="2258435" cy="2259006"/>
            </a:xfrm>
            <a:prstGeom prst="pie">
              <a:avLst>
                <a:gd name="adj1" fmla="val 2668053"/>
                <a:gd name="adj2" fmla="val 5428353"/>
              </a:avLst>
            </a:prstGeom>
            <a:solidFill>
              <a:srgbClr val="C4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108" name="饼形 107"/>
            <p:cNvSpPr/>
            <p:nvPr/>
          </p:nvSpPr>
          <p:spPr>
            <a:xfrm rot="10800000" flipH="1">
              <a:off x="5669359" y="2784462"/>
              <a:ext cx="1769268" cy="1770056"/>
            </a:xfrm>
            <a:prstGeom prst="pie">
              <a:avLst>
                <a:gd name="adj1" fmla="val 2668053"/>
                <a:gd name="adj2" fmla="val 5446848"/>
              </a:avLst>
            </a:prstGeom>
            <a:solidFill>
              <a:srgbClr val="F63B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109" name="饼形 108"/>
            <p:cNvSpPr/>
            <p:nvPr/>
          </p:nvSpPr>
          <p:spPr>
            <a:xfrm rot="10800000" flipH="1">
              <a:off x="5823416" y="2951149"/>
              <a:ext cx="1457977" cy="1458908"/>
            </a:xfrm>
            <a:prstGeom prst="pie">
              <a:avLst>
                <a:gd name="adj1" fmla="val 2694295"/>
                <a:gd name="adj2" fmla="val 5447314"/>
              </a:avLst>
            </a:prstGeom>
            <a:solidFill>
              <a:srgbClr val="FE612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grpSp>
      <p:grpSp>
        <p:nvGrpSpPr>
          <p:cNvPr id="17424" name="组合 29"/>
          <p:cNvGrpSpPr>
            <a:grpSpLocks/>
          </p:cNvGrpSpPr>
          <p:nvPr/>
        </p:nvGrpSpPr>
        <p:grpSpPr bwMode="auto">
          <a:xfrm>
            <a:off x="7383463" y="3335338"/>
            <a:ext cx="3521075" cy="3522662"/>
            <a:chOff x="1549414" y="1928802"/>
            <a:chExt cx="3522652" cy="3522652"/>
          </a:xfrm>
        </p:grpSpPr>
        <p:sp>
          <p:nvSpPr>
            <p:cNvPr id="111" name="饼形 110"/>
            <p:cNvSpPr/>
            <p:nvPr/>
          </p:nvSpPr>
          <p:spPr>
            <a:xfrm rot="10800000" flipV="1">
              <a:off x="1549414" y="1928802"/>
              <a:ext cx="3522652" cy="3522652"/>
            </a:xfrm>
            <a:prstGeom prst="pie">
              <a:avLst>
                <a:gd name="adj1" fmla="val 2685580"/>
                <a:gd name="adj2" fmla="val 5412860"/>
              </a:avLst>
            </a:prstGeom>
            <a:solidFill>
              <a:srgbClr val="017C9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112" name="饼形 111"/>
            <p:cNvSpPr/>
            <p:nvPr/>
          </p:nvSpPr>
          <p:spPr>
            <a:xfrm rot="10800000" flipV="1">
              <a:off x="1925820" y="2312976"/>
              <a:ext cx="2769840" cy="2770179"/>
            </a:xfrm>
            <a:prstGeom prst="pie">
              <a:avLst>
                <a:gd name="adj1" fmla="val 2668053"/>
                <a:gd name="adj2" fmla="val 5410622"/>
              </a:avLst>
            </a:prstGeom>
            <a:solidFill>
              <a:srgbClr val="0098A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113" name="饼形 112"/>
            <p:cNvSpPr/>
            <p:nvPr/>
          </p:nvSpPr>
          <p:spPr>
            <a:xfrm rot="10800000" flipV="1">
              <a:off x="2176757" y="2573325"/>
              <a:ext cx="2258436" cy="2259006"/>
            </a:xfrm>
            <a:prstGeom prst="pie">
              <a:avLst>
                <a:gd name="adj1" fmla="val 2668053"/>
                <a:gd name="adj2" fmla="val 5428353"/>
              </a:avLst>
            </a:prstGeom>
            <a:solidFill>
              <a:srgbClr val="00C4D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114" name="饼形 113"/>
            <p:cNvSpPr/>
            <p:nvPr/>
          </p:nvSpPr>
          <p:spPr>
            <a:xfrm rot="10800000" flipV="1">
              <a:off x="2419754" y="2825736"/>
              <a:ext cx="1769267" cy="1770058"/>
            </a:xfrm>
            <a:prstGeom prst="pie">
              <a:avLst>
                <a:gd name="adj1" fmla="val 2668053"/>
                <a:gd name="adj2" fmla="val 5446848"/>
              </a:avLst>
            </a:prstGeom>
            <a:solidFill>
              <a:srgbClr val="71FFD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115" name="饼形 114"/>
            <p:cNvSpPr/>
            <p:nvPr/>
          </p:nvSpPr>
          <p:spPr>
            <a:xfrm rot="10800000" flipV="1">
              <a:off x="2576986" y="2970199"/>
              <a:ext cx="1457978" cy="1458908"/>
            </a:xfrm>
            <a:prstGeom prst="pie">
              <a:avLst>
                <a:gd name="adj1" fmla="val 2694295"/>
                <a:gd name="adj2" fmla="val 5447314"/>
              </a:avLst>
            </a:prstGeom>
            <a:solidFill>
              <a:srgbClr val="A7FFE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grpSp>
      <p:grpSp>
        <p:nvGrpSpPr>
          <p:cNvPr id="17425" name="组合 36"/>
          <p:cNvGrpSpPr>
            <a:grpSpLocks/>
          </p:cNvGrpSpPr>
          <p:nvPr/>
        </p:nvGrpSpPr>
        <p:grpSpPr bwMode="auto">
          <a:xfrm>
            <a:off x="-1760538" y="3335338"/>
            <a:ext cx="3521076" cy="3522662"/>
            <a:chOff x="4643438" y="1928802"/>
            <a:chExt cx="3522652" cy="3522652"/>
          </a:xfrm>
        </p:grpSpPr>
        <p:sp>
          <p:nvSpPr>
            <p:cNvPr id="117" name="饼形 116"/>
            <p:cNvSpPr/>
            <p:nvPr/>
          </p:nvSpPr>
          <p:spPr>
            <a:xfrm rot="10800000" flipH="1" flipV="1">
              <a:off x="4643438" y="1928802"/>
              <a:ext cx="3522652" cy="3522652"/>
            </a:xfrm>
            <a:prstGeom prst="pie">
              <a:avLst>
                <a:gd name="adj1" fmla="val 2685580"/>
                <a:gd name="adj2" fmla="val 541286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118" name="饼形 117"/>
            <p:cNvSpPr/>
            <p:nvPr/>
          </p:nvSpPr>
          <p:spPr>
            <a:xfrm rot="10800000" flipH="1" flipV="1">
              <a:off x="5019844" y="2312976"/>
              <a:ext cx="2769839" cy="2770179"/>
            </a:xfrm>
            <a:prstGeom prst="pie">
              <a:avLst>
                <a:gd name="adj1" fmla="val 2668053"/>
                <a:gd name="adj2" fmla="val 5410607"/>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119" name="饼形 118"/>
            <p:cNvSpPr/>
            <p:nvPr/>
          </p:nvSpPr>
          <p:spPr>
            <a:xfrm rot="10800000" flipH="1" flipV="1">
              <a:off x="5280311" y="2573325"/>
              <a:ext cx="2258435" cy="2259006"/>
            </a:xfrm>
            <a:prstGeom prst="pie">
              <a:avLst>
                <a:gd name="adj1" fmla="val 2668053"/>
                <a:gd name="adj2" fmla="val 5428353"/>
              </a:avLst>
            </a:prstGeom>
            <a:solidFill>
              <a:schemeClr val="bg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120" name="饼形 119"/>
            <p:cNvSpPr/>
            <p:nvPr/>
          </p:nvSpPr>
          <p:spPr>
            <a:xfrm rot="10800000" flipH="1" flipV="1">
              <a:off x="5526483" y="2825736"/>
              <a:ext cx="1769268" cy="1770058"/>
            </a:xfrm>
            <a:prstGeom prst="pie">
              <a:avLst>
                <a:gd name="adj1" fmla="val 2668053"/>
                <a:gd name="adj2" fmla="val 5446848"/>
              </a:avLst>
            </a:prstGeom>
            <a:solidFill>
              <a:schemeClr val="bg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121" name="饼形 120"/>
            <p:cNvSpPr/>
            <p:nvPr/>
          </p:nvSpPr>
          <p:spPr>
            <a:xfrm rot="10800000" flipH="1" flipV="1">
              <a:off x="5680540" y="2970199"/>
              <a:ext cx="1457977" cy="1458908"/>
            </a:xfrm>
            <a:prstGeom prst="pie">
              <a:avLst>
                <a:gd name="adj1" fmla="val 2694295"/>
                <a:gd name="adj2" fmla="val 5447314"/>
              </a:avLst>
            </a:prstGeom>
            <a:solidFill>
              <a:schemeClr val="bg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grpSp>
      <p:grpSp>
        <p:nvGrpSpPr>
          <p:cNvPr id="17426" name="组合 37"/>
          <p:cNvGrpSpPr>
            <a:grpSpLocks/>
          </p:cNvGrpSpPr>
          <p:nvPr/>
        </p:nvGrpSpPr>
        <p:grpSpPr bwMode="auto">
          <a:xfrm rot="-5400000">
            <a:off x="5622131" y="5096670"/>
            <a:ext cx="3521075" cy="3522662"/>
            <a:chOff x="4643438" y="1928802"/>
            <a:chExt cx="3522652" cy="3522652"/>
          </a:xfrm>
        </p:grpSpPr>
        <p:sp>
          <p:nvSpPr>
            <p:cNvPr id="123" name="饼形 122"/>
            <p:cNvSpPr/>
            <p:nvPr/>
          </p:nvSpPr>
          <p:spPr>
            <a:xfrm rot="10800000" flipH="1" flipV="1">
              <a:off x="4643438" y="1928802"/>
              <a:ext cx="3522652" cy="3522652"/>
            </a:xfrm>
            <a:prstGeom prst="pie">
              <a:avLst>
                <a:gd name="adj1" fmla="val 2685580"/>
                <a:gd name="adj2" fmla="val 541286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124" name="饼形 123"/>
            <p:cNvSpPr/>
            <p:nvPr/>
          </p:nvSpPr>
          <p:spPr>
            <a:xfrm rot="10800000" flipH="1" flipV="1">
              <a:off x="5019846" y="2312977"/>
              <a:ext cx="2769840" cy="2770179"/>
            </a:xfrm>
            <a:prstGeom prst="pie">
              <a:avLst>
                <a:gd name="adj1" fmla="val 2668053"/>
                <a:gd name="adj2" fmla="val 5410607"/>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125" name="饼形 124"/>
            <p:cNvSpPr/>
            <p:nvPr/>
          </p:nvSpPr>
          <p:spPr>
            <a:xfrm rot="10800000" flipH="1" flipV="1">
              <a:off x="5280311" y="2573325"/>
              <a:ext cx="2258436" cy="2259006"/>
            </a:xfrm>
            <a:prstGeom prst="pie">
              <a:avLst>
                <a:gd name="adj1" fmla="val 2668053"/>
                <a:gd name="adj2" fmla="val 5428353"/>
              </a:avLst>
            </a:prstGeom>
            <a:solidFill>
              <a:schemeClr val="bg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126" name="饼形 125"/>
            <p:cNvSpPr/>
            <p:nvPr/>
          </p:nvSpPr>
          <p:spPr>
            <a:xfrm rot="10800000" flipH="1" flipV="1">
              <a:off x="5526484" y="2825737"/>
              <a:ext cx="1769267" cy="1770058"/>
            </a:xfrm>
            <a:prstGeom prst="pie">
              <a:avLst>
                <a:gd name="adj1" fmla="val 2668053"/>
                <a:gd name="adj2" fmla="val 5446848"/>
              </a:avLst>
            </a:prstGeom>
            <a:solidFill>
              <a:schemeClr val="bg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127" name="饼形 126"/>
            <p:cNvSpPr/>
            <p:nvPr/>
          </p:nvSpPr>
          <p:spPr>
            <a:xfrm rot="10800000" flipH="1" flipV="1">
              <a:off x="5680540" y="2970199"/>
              <a:ext cx="1457978" cy="1458908"/>
            </a:xfrm>
            <a:prstGeom prst="pie">
              <a:avLst>
                <a:gd name="adj1" fmla="val 2694295"/>
                <a:gd name="adj2" fmla="val 5447314"/>
              </a:avLst>
            </a:prstGeom>
            <a:solidFill>
              <a:schemeClr val="bg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grpSp>
      <p:grpSp>
        <p:nvGrpSpPr>
          <p:cNvPr id="17427" name="组合 66"/>
          <p:cNvGrpSpPr>
            <a:grpSpLocks/>
          </p:cNvGrpSpPr>
          <p:nvPr/>
        </p:nvGrpSpPr>
        <p:grpSpPr bwMode="auto">
          <a:xfrm>
            <a:off x="5621338" y="-1760538"/>
            <a:ext cx="3522662" cy="3521076"/>
            <a:chOff x="2798748" y="1928802"/>
            <a:chExt cx="3522652" cy="3522652"/>
          </a:xfrm>
        </p:grpSpPr>
        <p:sp>
          <p:nvSpPr>
            <p:cNvPr id="129" name="饼形 128"/>
            <p:cNvSpPr/>
            <p:nvPr/>
          </p:nvSpPr>
          <p:spPr>
            <a:xfrm rot="16200000" flipH="1">
              <a:off x="2798748" y="1928802"/>
              <a:ext cx="3522652" cy="3522652"/>
            </a:xfrm>
            <a:prstGeom prst="pie">
              <a:avLst>
                <a:gd name="adj1" fmla="val 2685580"/>
                <a:gd name="adj2" fmla="val 5412860"/>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130" name="饼形 129"/>
            <p:cNvSpPr/>
            <p:nvPr/>
          </p:nvSpPr>
          <p:spPr>
            <a:xfrm rot="16200000" flipH="1">
              <a:off x="3183092" y="2305038"/>
              <a:ext cx="2769839" cy="2770179"/>
            </a:xfrm>
            <a:prstGeom prst="pie">
              <a:avLst>
                <a:gd name="adj1" fmla="val 2668053"/>
                <a:gd name="adj2" fmla="val 5410607"/>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131" name="饼形 130"/>
            <p:cNvSpPr/>
            <p:nvPr/>
          </p:nvSpPr>
          <p:spPr>
            <a:xfrm rot="16200000" flipH="1">
              <a:off x="3443556" y="2565390"/>
              <a:ext cx="2258435" cy="2259006"/>
            </a:xfrm>
            <a:prstGeom prst="pie">
              <a:avLst>
                <a:gd name="adj1" fmla="val 2668053"/>
                <a:gd name="adj2" fmla="val 5428353"/>
              </a:avLst>
            </a:prstGeom>
            <a:solidFill>
              <a:srgbClr val="F4EE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132" name="饼形 131"/>
            <p:cNvSpPr/>
            <p:nvPr/>
          </p:nvSpPr>
          <p:spPr>
            <a:xfrm rot="16200000" flipH="1">
              <a:off x="3696078" y="2811451"/>
              <a:ext cx="1769268" cy="1770058"/>
            </a:xfrm>
            <a:prstGeom prst="pie">
              <a:avLst>
                <a:gd name="adj1" fmla="val 2668053"/>
                <a:gd name="adj2" fmla="val 5446848"/>
              </a:avLst>
            </a:prstGeom>
            <a:solidFill>
              <a:srgbClr val="BCFE2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133" name="饼形 132"/>
            <p:cNvSpPr/>
            <p:nvPr/>
          </p:nvSpPr>
          <p:spPr>
            <a:xfrm rot="16200000" flipH="1">
              <a:off x="3840610" y="2965439"/>
              <a:ext cx="1457977" cy="1458908"/>
            </a:xfrm>
            <a:prstGeom prst="pie">
              <a:avLst>
                <a:gd name="adj1" fmla="val 2666872"/>
                <a:gd name="adj2" fmla="val 5447314"/>
              </a:avLst>
            </a:prstGeom>
            <a:solidFill>
              <a:schemeClr val="accent3">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grpSp>
      <p:grpSp>
        <p:nvGrpSpPr>
          <p:cNvPr id="17428" name="组合 65"/>
          <p:cNvGrpSpPr>
            <a:grpSpLocks/>
          </p:cNvGrpSpPr>
          <p:nvPr/>
        </p:nvGrpSpPr>
        <p:grpSpPr bwMode="auto">
          <a:xfrm>
            <a:off x="0" y="5097463"/>
            <a:ext cx="3522663" cy="3521075"/>
            <a:chOff x="1357290" y="1285860"/>
            <a:chExt cx="3522652" cy="3522652"/>
          </a:xfrm>
        </p:grpSpPr>
        <p:sp>
          <p:nvSpPr>
            <p:cNvPr id="135" name="饼形 134"/>
            <p:cNvSpPr/>
            <p:nvPr/>
          </p:nvSpPr>
          <p:spPr>
            <a:xfrm rot="16200000" flipV="1">
              <a:off x="1357290" y="1285860"/>
              <a:ext cx="3522652" cy="3522652"/>
            </a:xfrm>
            <a:prstGeom prst="pie">
              <a:avLst>
                <a:gd name="adj1" fmla="val 2685580"/>
                <a:gd name="adj2" fmla="val 541286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136" name="饼形 135"/>
            <p:cNvSpPr/>
            <p:nvPr/>
          </p:nvSpPr>
          <p:spPr>
            <a:xfrm rot="16200000" flipV="1">
              <a:off x="1725759" y="1662096"/>
              <a:ext cx="2769840" cy="2770179"/>
            </a:xfrm>
            <a:prstGeom prst="pie">
              <a:avLst>
                <a:gd name="adj1" fmla="val 2668053"/>
                <a:gd name="adj2" fmla="val 5410607"/>
              </a:avLst>
            </a:prstGeom>
            <a:solidFill>
              <a:srgbClr val="8FCF0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137" name="饼形 136"/>
            <p:cNvSpPr/>
            <p:nvPr/>
          </p:nvSpPr>
          <p:spPr>
            <a:xfrm rot="16200000" flipV="1">
              <a:off x="1976698" y="1912918"/>
              <a:ext cx="2258436" cy="2259006"/>
            </a:xfrm>
            <a:prstGeom prst="pie">
              <a:avLst>
                <a:gd name="adj1" fmla="val 2668053"/>
                <a:gd name="adj2" fmla="val 5428353"/>
              </a:avLst>
            </a:prstGeom>
            <a:solidFill>
              <a:srgbClr val="BCFE2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138" name="饼形 137"/>
            <p:cNvSpPr/>
            <p:nvPr/>
          </p:nvSpPr>
          <p:spPr>
            <a:xfrm rot="16200000" flipV="1">
              <a:off x="2213345" y="2155805"/>
              <a:ext cx="1769267" cy="1770056"/>
            </a:xfrm>
            <a:prstGeom prst="pie">
              <a:avLst>
                <a:gd name="adj1" fmla="val 2668053"/>
                <a:gd name="adj2" fmla="val 5446848"/>
              </a:avLst>
            </a:prstGeom>
            <a:solidFill>
              <a:srgbClr val="E1FF9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139" name="饼形 138"/>
            <p:cNvSpPr/>
            <p:nvPr/>
          </p:nvSpPr>
          <p:spPr>
            <a:xfrm rot="16200000" flipV="1">
              <a:off x="2380102" y="2312967"/>
              <a:ext cx="1457978" cy="1458908"/>
            </a:xfrm>
            <a:prstGeom prst="pie">
              <a:avLst>
                <a:gd name="adj1" fmla="val 2694295"/>
                <a:gd name="adj2" fmla="val 5447314"/>
              </a:avLst>
            </a:prstGeom>
            <a:solidFill>
              <a:srgbClr val="ECFFC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grpSp>
      <p:grpSp>
        <p:nvGrpSpPr>
          <p:cNvPr id="17429" name="组合 106"/>
          <p:cNvGrpSpPr>
            <a:grpSpLocks/>
          </p:cNvGrpSpPr>
          <p:nvPr/>
        </p:nvGrpSpPr>
        <p:grpSpPr bwMode="auto">
          <a:xfrm rot="1361192">
            <a:off x="3829050" y="465138"/>
            <a:ext cx="1330325" cy="1331912"/>
            <a:chOff x="2800338" y="1920900"/>
            <a:chExt cx="3527423" cy="3532151"/>
          </a:xfrm>
        </p:grpSpPr>
        <p:grpSp>
          <p:nvGrpSpPr>
            <p:cNvPr id="17432" name="组合 70"/>
            <p:cNvGrpSpPr>
              <a:grpSpLocks/>
            </p:cNvGrpSpPr>
            <p:nvPr/>
          </p:nvGrpSpPr>
          <p:grpSpPr bwMode="auto">
            <a:xfrm>
              <a:off x="2805109" y="1930399"/>
              <a:ext cx="3522652" cy="3522652"/>
              <a:chOff x="2805109" y="1930399"/>
              <a:chExt cx="3522652" cy="3522652"/>
            </a:xfrm>
          </p:grpSpPr>
          <p:sp>
            <p:nvSpPr>
              <p:cNvPr id="154" name="饼形 153"/>
              <p:cNvSpPr/>
              <p:nvPr/>
            </p:nvSpPr>
            <p:spPr>
              <a:xfrm rot="10800000">
                <a:off x="2802125" y="1929807"/>
                <a:ext cx="3523214" cy="3523731"/>
              </a:xfrm>
              <a:prstGeom prst="pie">
                <a:avLst>
                  <a:gd name="adj1" fmla="val 2685580"/>
                  <a:gd name="adj2" fmla="val 5412860"/>
                </a:avLst>
              </a:prstGeom>
              <a:solidFill>
                <a:srgbClr val="FF820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155" name="饼形 154"/>
              <p:cNvSpPr/>
              <p:nvPr/>
            </p:nvSpPr>
            <p:spPr>
              <a:xfrm rot="10800000">
                <a:off x="3174322" y="2300771"/>
                <a:ext cx="2773950" cy="2770151"/>
              </a:xfrm>
              <a:prstGeom prst="pie">
                <a:avLst>
                  <a:gd name="adj1" fmla="val 2668053"/>
                  <a:gd name="adj2" fmla="val 5410622"/>
                </a:avLst>
              </a:prstGeom>
              <a:solidFill>
                <a:srgbClr val="FF940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156" name="饼形 155"/>
              <p:cNvSpPr/>
              <p:nvPr/>
            </p:nvSpPr>
            <p:spPr>
              <a:xfrm rot="10800000">
                <a:off x="3427031" y="2545763"/>
                <a:ext cx="2260414" cy="2260745"/>
              </a:xfrm>
              <a:prstGeom prst="pie">
                <a:avLst>
                  <a:gd name="adj1" fmla="val 2668053"/>
                  <a:gd name="adj2" fmla="val 5428353"/>
                </a:avLst>
              </a:prstGeom>
              <a:solidFill>
                <a:srgbClr val="FFA62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157" name="饼形 156"/>
              <p:cNvSpPr/>
              <p:nvPr/>
            </p:nvSpPr>
            <p:spPr>
              <a:xfrm rot="10800000">
                <a:off x="3671973" y="2781360"/>
                <a:ext cx="1767920" cy="1772390"/>
              </a:xfrm>
              <a:prstGeom prst="pie">
                <a:avLst>
                  <a:gd name="adj1" fmla="val 2668053"/>
                  <a:gd name="adj2" fmla="val 5446848"/>
                </a:avLst>
              </a:prstGeom>
              <a:solidFill>
                <a:srgbClr val="F6B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158" name="饼形 157"/>
              <p:cNvSpPr/>
              <p:nvPr/>
            </p:nvSpPr>
            <p:spPr>
              <a:xfrm rot="10800000">
                <a:off x="3824657" y="2951217"/>
                <a:ext cx="1460640" cy="1460853"/>
              </a:xfrm>
              <a:prstGeom prst="pie">
                <a:avLst>
                  <a:gd name="adj1" fmla="val 2694295"/>
                  <a:gd name="adj2" fmla="val 5447314"/>
                </a:avLst>
              </a:prstGeom>
              <a:solidFill>
                <a:srgbClr val="FFCA2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grpSp>
        <p:grpSp>
          <p:nvGrpSpPr>
            <p:cNvPr id="17433" name="组合 76"/>
            <p:cNvGrpSpPr>
              <a:grpSpLocks/>
            </p:cNvGrpSpPr>
            <p:nvPr/>
          </p:nvGrpSpPr>
          <p:grpSpPr bwMode="auto">
            <a:xfrm>
              <a:off x="2805100" y="1928802"/>
              <a:ext cx="3522652" cy="3522652"/>
              <a:chOff x="4786314" y="1928802"/>
              <a:chExt cx="3522652" cy="3522652"/>
            </a:xfrm>
          </p:grpSpPr>
          <p:sp>
            <p:nvSpPr>
              <p:cNvPr id="149" name="饼形 148"/>
              <p:cNvSpPr/>
              <p:nvPr/>
            </p:nvSpPr>
            <p:spPr>
              <a:xfrm rot="10800000" flipH="1">
                <a:off x="4783339" y="1929807"/>
                <a:ext cx="3523214" cy="3523731"/>
              </a:xfrm>
              <a:prstGeom prst="pie">
                <a:avLst>
                  <a:gd name="adj1" fmla="val 2685580"/>
                  <a:gd name="adj2" fmla="val 541286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150" name="饼形 149"/>
              <p:cNvSpPr/>
              <p:nvPr/>
            </p:nvSpPr>
            <p:spPr>
              <a:xfrm rot="10800000" flipH="1">
                <a:off x="5155536" y="2300771"/>
                <a:ext cx="2773950" cy="2770151"/>
              </a:xfrm>
              <a:prstGeom prst="pie">
                <a:avLst>
                  <a:gd name="adj1" fmla="val 2668053"/>
                  <a:gd name="adj2" fmla="val 5410622"/>
                </a:avLst>
              </a:prstGeom>
              <a:solidFill>
                <a:srgbClr val="8A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151" name="饼形 150"/>
              <p:cNvSpPr/>
              <p:nvPr/>
            </p:nvSpPr>
            <p:spPr>
              <a:xfrm rot="10800000" flipH="1">
                <a:off x="5417636" y="2546399"/>
                <a:ext cx="2260414" cy="2260747"/>
              </a:xfrm>
              <a:prstGeom prst="pie">
                <a:avLst>
                  <a:gd name="adj1" fmla="val 2668053"/>
                  <a:gd name="adj2" fmla="val 5428353"/>
                </a:avLst>
              </a:prstGeom>
              <a:solidFill>
                <a:srgbClr val="C4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152" name="饼形 151"/>
              <p:cNvSpPr/>
              <p:nvPr/>
            </p:nvSpPr>
            <p:spPr>
              <a:xfrm rot="10800000" flipH="1">
                <a:off x="5662578" y="2781996"/>
                <a:ext cx="1767920" cy="1772393"/>
              </a:xfrm>
              <a:prstGeom prst="pie">
                <a:avLst>
                  <a:gd name="adj1" fmla="val 2668053"/>
                  <a:gd name="adj2" fmla="val 5446848"/>
                </a:avLst>
              </a:prstGeom>
              <a:solidFill>
                <a:srgbClr val="F63B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153" name="饼形 152"/>
              <p:cNvSpPr/>
              <p:nvPr/>
            </p:nvSpPr>
            <p:spPr>
              <a:xfrm rot="10800000" flipH="1">
                <a:off x="5815263" y="2951852"/>
                <a:ext cx="1460640" cy="1460856"/>
              </a:xfrm>
              <a:prstGeom prst="pie">
                <a:avLst>
                  <a:gd name="adj1" fmla="val 2694295"/>
                  <a:gd name="adj2" fmla="val 5447314"/>
                </a:avLst>
              </a:prstGeom>
              <a:solidFill>
                <a:srgbClr val="FE612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grpSp>
        <p:grpSp>
          <p:nvGrpSpPr>
            <p:cNvPr id="17434" name="组合 94"/>
            <p:cNvGrpSpPr>
              <a:grpSpLocks/>
            </p:cNvGrpSpPr>
            <p:nvPr/>
          </p:nvGrpSpPr>
          <p:grpSpPr bwMode="auto">
            <a:xfrm>
              <a:off x="2800338" y="1920900"/>
              <a:ext cx="3522652" cy="3522652"/>
              <a:chOff x="1357290" y="1285860"/>
              <a:chExt cx="3522652" cy="3522652"/>
            </a:xfrm>
          </p:grpSpPr>
          <p:sp>
            <p:nvSpPr>
              <p:cNvPr id="144" name="饼形 143"/>
              <p:cNvSpPr/>
              <p:nvPr/>
            </p:nvSpPr>
            <p:spPr>
              <a:xfrm rot="16200000" flipV="1">
                <a:off x="1355571" y="1287256"/>
                <a:ext cx="3523731" cy="3523214"/>
              </a:xfrm>
              <a:prstGeom prst="pie">
                <a:avLst>
                  <a:gd name="adj1" fmla="val 2685580"/>
                  <a:gd name="adj2" fmla="val 541286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145" name="饼形 144"/>
              <p:cNvSpPr/>
              <p:nvPr/>
            </p:nvSpPr>
            <p:spPr>
              <a:xfrm rot="16200000" flipV="1">
                <a:off x="1722808" y="1662541"/>
                <a:ext cx="2774359" cy="2769742"/>
              </a:xfrm>
              <a:prstGeom prst="pie">
                <a:avLst>
                  <a:gd name="adj1" fmla="val 2668053"/>
                  <a:gd name="adj2" fmla="val 5410607"/>
                </a:avLst>
              </a:prstGeom>
              <a:solidFill>
                <a:srgbClr val="8FCF0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146" name="饼形 145"/>
              <p:cNvSpPr/>
              <p:nvPr/>
            </p:nvSpPr>
            <p:spPr>
              <a:xfrm rot="16200000" flipV="1">
                <a:off x="1970542" y="1911873"/>
                <a:ext cx="2260747" cy="2260411"/>
              </a:xfrm>
              <a:prstGeom prst="pie">
                <a:avLst>
                  <a:gd name="adj1" fmla="val 2668053"/>
                  <a:gd name="adj2" fmla="val 5428353"/>
                </a:avLst>
              </a:prstGeom>
              <a:solidFill>
                <a:srgbClr val="BCFE2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147" name="饼形 146"/>
              <p:cNvSpPr/>
              <p:nvPr/>
            </p:nvSpPr>
            <p:spPr>
              <a:xfrm rot="16200000" flipV="1">
                <a:off x="2212129" y="2155696"/>
                <a:ext cx="1768181" cy="1772131"/>
              </a:xfrm>
              <a:prstGeom prst="pie">
                <a:avLst>
                  <a:gd name="adj1" fmla="val 2668053"/>
                  <a:gd name="adj2" fmla="val 5446848"/>
                </a:avLst>
              </a:prstGeom>
              <a:solidFill>
                <a:srgbClr val="E1FF9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148" name="饼形 147"/>
              <p:cNvSpPr/>
              <p:nvPr/>
            </p:nvSpPr>
            <p:spPr>
              <a:xfrm rot="16200000" flipV="1">
                <a:off x="2375994" y="2314024"/>
                <a:ext cx="1460856" cy="1460638"/>
              </a:xfrm>
              <a:prstGeom prst="pie">
                <a:avLst>
                  <a:gd name="adj1" fmla="val 2694295"/>
                  <a:gd name="adj2" fmla="val 5447314"/>
                </a:avLst>
              </a:prstGeom>
              <a:solidFill>
                <a:srgbClr val="ECFFC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grpSp>
      </p:grpSp>
      <p:sp>
        <p:nvSpPr>
          <p:cNvPr id="128" name="Title 1"/>
          <p:cNvSpPr txBox="1">
            <a:spLocks/>
          </p:cNvSpPr>
          <p:nvPr/>
        </p:nvSpPr>
        <p:spPr>
          <a:xfrm>
            <a:off x="3203575" y="908050"/>
            <a:ext cx="6481763" cy="720725"/>
          </a:xfrm>
          <a:prstGeom prst="rect">
            <a:avLst/>
          </a:prstGeom>
        </p:spPr>
        <p:txBody>
          <a:bodyPr anchor="ctr">
            <a:normAutofit/>
          </a:bodyPr>
          <a:lstStyle/>
          <a:p>
            <a:pPr algn="ctr" fontAlgn="auto">
              <a:spcAft>
                <a:spcPts val="0"/>
              </a:spcAft>
              <a:defRPr/>
            </a:pPr>
            <a:r>
              <a:rPr lang="en-US" sz="3800" dirty="0">
                <a:solidFill>
                  <a:schemeClr val="accent6"/>
                </a:solidFill>
                <a:latin typeface="+mj-lt"/>
                <a:ea typeface="+mj-ea"/>
                <a:cs typeface="+mj-cs"/>
              </a:rPr>
              <a:t>Types of Protocols</a:t>
            </a:r>
            <a:endParaRPr lang="en-US" sz="3800" dirty="0">
              <a:solidFill>
                <a:schemeClr val="accent6"/>
              </a:solidFill>
              <a:latin typeface="+mj-lt"/>
              <a:ea typeface="+mj-ea"/>
              <a:cs typeface="+mj-cs"/>
            </a:endParaRPr>
          </a:p>
        </p:txBody>
      </p:sp>
      <p:sp>
        <p:nvSpPr>
          <p:cNvPr id="134" name="Content Placeholder 2"/>
          <p:cNvSpPr txBox="1">
            <a:spLocks/>
          </p:cNvSpPr>
          <p:nvPr/>
        </p:nvSpPr>
        <p:spPr>
          <a:xfrm>
            <a:off x="663575" y="1412875"/>
            <a:ext cx="8012113" cy="5111750"/>
          </a:xfrm>
          <a:prstGeom prst="rect">
            <a:avLst/>
          </a:prstGeom>
        </p:spPr>
        <p:txBody>
          <a:bodyPr>
            <a:normAutofit lnSpcReduction="10000"/>
          </a:bodyPr>
          <a:lstStyle/>
          <a:p>
            <a:pPr fontAlgn="auto">
              <a:spcBef>
                <a:spcPct val="20000"/>
              </a:spcBef>
              <a:spcAft>
                <a:spcPts val="0"/>
              </a:spcAft>
              <a:buFont typeface="Arial" pitchFamily="34" charset="0"/>
              <a:buChar char="•"/>
              <a:defRPr/>
            </a:pPr>
            <a:r>
              <a:rPr lang="en-US" sz="2400" dirty="0">
                <a:solidFill>
                  <a:schemeClr val="tx1">
                    <a:tint val="75000"/>
                  </a:schemeClr>
                </a:solidFill>
                <a:latin typeface="+mn-lt"/>
                <a:ea typeface="+mn-ea"/>
                <a:cs typeface="+mn-cs"/>
              </a:rPr>
              <a:t>  Challenge-Response: One party sends a random number to the other, who then transforms it in a special way and returns the result.</a:t>
            </a:r>
          </a:p>
          <a:p>
            <a:pPr fontAlgn="auto">
              <a:spcBef>
                <a:spcPct val="20000"/>
              </a:spcBef>
              <a:spcAft>
                <a:spcPts val="0"/>
              </a:spcAft>
              <a:buFont typeface="Arial" pitchFamily="34" charset="0"/>
              <a:buChar char="•"/>
              <a:defRPr/>
            </a:pPr>
            <a:r>
              <a:rPr lang="en-US" sz="2400" dirty="0">
                <a:solidFill>
                  <a:schemeClr val="tx1">
                    <a:tint val="75000"/>
                  </a:schemeClr>
                </a:solidFill>
                <a:latin typeface="+mn-lt"/>
                <a:ea typeface="+mn-ea"/>
                <a:cs typeface="+mn-cs"/>
              </a:rPr>
              <a:t>  </a:t>
            </a:r>
            <a:r>
              <a:rPr lang="en-US" sz="2400" dirty="0" err="1">
                <a:solidFill>
                  <a:schemeClr val="tx1">
                    <a:tint val="75000"/>
                  </a:schemeClr>
                </a:solidFill>
                <a:latin typeface="+mn-lt"/>
                <a:ea typeface="+mn-ea"/>
                <a:cs typeface="+mn-cs"/>
              </a:rPr>
              <a:t>Diffie-Helman</a:t>
            </a:r>
            <a:r>
              <a:rPr lang="en-US" sz="2400" dirty="0">
                <a:solidFill>
                  <a:schemeClr val="tx1">
                    <a:tint val="75000"/>
                  </a:schemeClr>
                </a:solidFill>
                <a:latin typeface="+mn-lt"/>
                <a:ea typeface="+mn-ea"/>
                <a:cs typeface="+mn-cs"/>
              </a:rPr>
              <a:t> key exchange: Allows strangers to establish a shared secret key.</a:t>
            </a:r>
          </a:p>
          <a:p>
            <a:pPr fontAlgn="auto">
              <a:spcBef>
                <a:spcPct val="20000"/>
              </a:spcBef>
              <a:spcAft>
                <a:spcPts val="0"/>
              </a:spcAft>
              <a:buFont typeface="Arial" pitchFamily="34" charset="0"/>
              <a:buChar char="•"/>
              <a:defRPr/>
            </a:pPr>
            <a:r>
              <a:rPr lang="en-US" sz="2400" dirty="0">
                <a:solidFill>
                  <a:schemeClr val="tx1">
                    <a:tint val="75000"/>
                  </a:schemeClr>
                </a:solidFill>
                <a:latin typeface="+mn-lt"/>
                <a:ea typeface="+mn-ea"/>
                <a:cs typeface="+mn-cs"/>
              </a:rPr>
              <a:t>  Needham-Schroeder: refers to one of the two communication protocols intended for use over an insecure network, both proposed by Roger Needham and Michael Schroeder</a:t>
            </a:r>
          </a:p>
          <a:p>
            <a:pPr lvl="1" fontAlgn="auto">
              <a:spcBef>
                <a:spcPct val="20000"/>
              </a:spcBef>
              <a:spcAft>
                <a:spcPts val="0"/>
              </a:spcAft>
              <a:defRPr/>
            </a:pPr>
            <a:r>
              <a:rPr lang="en-US" sz="2000" dirty="0">
                <a:solidFill>
                  <a:schemeClr val="tx1">
                    <a:tint val="75000"/>
                  </a:schemeClr>
                </a:solidFill>
                <a:latin typeface="+mn-lt"/>
                <a:ea typeface="+mn-ea"/>
                <a:cs typeface="+mn-cs"/>
              </a:rPr>
              <a:t>- Symmetric Key: establishes a session key between two parties on a network, typically to protect further communication.</a:t>
            </a:r>
          </a:p>
          <a:p>
            <a:pPr lvl="1" fontAlgn="auto">
              <a:spcBef>
                <a:spcPct val="20000"/>
              </a:spcBef>
              <a:spcAft>
                <a:spcPts val="0"/>
              </a:spcAft>
              <a:defRPr/>
            </a:pPr>
            <a:r>
              <a:rPr lang="en-US" sz="2000" dirty="0">
                <a:solidFill>
                  <a:schemeClr val="tx1">
                    <a:tint val="75000"/>
                  </a:schemeClr>
                </a:solidFill>
                <a:latin typeface="+mn-lt"/>
                <a:ea typeface="+mn-ea"/>
                <a:cs typeface="+mn-cs"/>
              </a:rPr>
              <a:t>- Public Key: intended to provide mutual authentication between two partied communicating on a network, but its proposed form is insecure.</a:t>
            </a:r>
            <a:endParaRPr lang="en-US" sz="2000" dirty="0">
              <a:solidFill>
                <a:schemeClr val="tx1">
                  <a:tint val="75000"/>
                </a:schemeClr>
              </a:solidFill>
              <a:latin typeface="+mn-lt"/>
              <a:ea typeface="+mn-ea"/>
              <a:cs typeface="+mn-cs"/>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lumMod val="75000"/>
                <a:lumOff val="25000"/>
              </a:schemeClr>
            </a:gs>
            <a:gs pos="100000">
              <a:schemeClr val="bg1"/>
            </a:gs>
          </a:gsLst>
          <a:path path="circle">
            <a:fillToRect l="50000" t="50000" r="50000" b="50000"/>
          </a:path>
        </a:gradFill>
        <a:effectLst/>
      </p:bgPr>
    </p:bg>
    <p:spTree>
      <p:nvGrpSpPr>
        <p:cNvPr id="1" name=""/>
        <p:cNvGrpSpPr/>
        <p:nvPr/>
      </p:nvGrpSpPr>
      <p:grpSpPr>
        <a:xfrm>
          <a:off x="0" y="0"/>
          <a:ext cx="0" cy="0"/>
          <a:chOff x="0" y="0"/>
          <a:chExt cx="0" cy="0"/>
        </a:xfrm>
      </p:grpSpPr>
      <p:sp>
        <p:nvSpPr>
          <p:cNvPr id="108" name="圆角矩形 107"/>
          <p:cNvSpPr/>
          <p:nvPr/>
        </p:nvSpPr>
        <p:spPr>
          <a:xfrm>
            <a:off x="611560" y="908720"/>
            <a:ext cx="7920880" cy="5184576"/>
          </a:xfrm>
          <a:prstGeom prst="roundRect">
            <a:avLst/>
          </a:prstGeom>
          <a:noFill/>
          <a:ln>
            <a:gradFill flip="none" rotWithShape="1">
              <a:gsLst>
                <a:gs pos="0">
                  <a:srgbClr val="A603AB"/>
                </a:gs>
                <a:gs pos="21001">
                  <a:srgbClr val="0819FB"/>
                </a:gs>
                <a:gs pos="35001">
                  <a:srgbClr val="1A8D48"/>
                </a:gs>
                <a:gs pos="52000">
                  <a:srgbClr val="FFFF00"/>
                </a:gs>
                <a:gs pos="73000">
                  <a:srgbClr val="EE3F17"/>
                </a:gs>
                <a:gs pos="88000">
                  <a:srgbClr val="E81766"/>
                </a:gs>
                <a:gs pos="100000">
                  <a:srgbClr val="A603AB"/>
                </a:gs>
              </a:gsLst>
              <a:path path="circle">
                <a:fillToRect l="100000" t="100000"/>
              </a:path>
              <a:tileRect r="-100000" b="-100000"/>
            </a:gra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dirty="0"/>
          </a:p>
        </p:txBody>
      </p:sp>
      <p:grpSp>
        <p:nvGrpSpPr>
          <p:cNvPr id="46085" name="组合 50"/>
          <p:cNvGrpSpPr>
            <a:grpSpLocks/>
          </p:cNvGrpSpPr>
          <p:nvPr/>
        </p:nvGrpSpPr>
        <p:grpSpPr bwMode="auto">
          <a:xfrm>
            <a:off x="0" y="-1760538"/>
            <a:ext cx="3522663" cy="3521076"/>
            <a:chOff x="1714480" y="1928802"/>
            <a:chExt cx="3522652" cy="3522652"/>
          </a:xfrm>
        </p:grpSpPr>
        <p:sp>
          <p:nvSpPr>
            <p:cNvPr id="46" name="饼形 45"/>
            <p:cNvSpPr/>
            <p:nvPr/>
          </p:nvSpPr>
          <p:spPr>
            <a:xfrm rot="5400000">
              <a:off x="1714480" y="1928801"/>
              <a:ext cx="3522652" cy="3522652"/>
            </a:xfrm>
            <a:prstGeom prst="pie">
              <a:avLst>
                <a:gd name="adj1" fmla="val 2685580"/>
                <a:gd name="adj2" fmla="val 541286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47" name="饼形 46"/>
            <p:cNvSpPr/>
            <p:nvPr/>
          </p:nvSpPr>
          <p:spPr>
            <a:xfrm rot="5400000">
              <a:off x="2082949" y="2305038"/>
              <a:ext cx="2769839" cy="2770179"/>
            </a:xfrm>
            <a:prstGeom prst="pie">
              <a:avLst>
                <a:gd name="adj1" fmla="val 2668053"/>
                <a:gd name="adj2" fmla="val 5410607"/>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48" name="饼形 47"/>
            <p:cNvSpPr/>
            <p:nvPr/>
          </p:nvSpPr>
          <p:spPr>
            <a:xfrm rot="5400000">
              <a:off x="2333888" y="2565390"/>
              <a:ext cx="2258435" cy="2259006"/>
            </a:xfrm>
            <a:prstGeom prst="pie">
              <a:avLst>
                <a:gd name="adj1" fmla="val 2668053"/>
                <a:gd name="adj2" fmla="val 5428353"/>
              </a:avLst>
            </a:prstGeom>
            <a:solidFill>
              <a:schemeClr val="bg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49" name="饼形 48"/>
            <p:cNvSpPr/>
            <p:nvPr/>
          </p:nvSpPr>
          <p:spPr>
            <a:xfrm rot="5400000">
              <a:off x="2570535" y="2811453"/>
              <a:ext cx="1769268" cy="1770056"/>
            </a:xfrm>
            <a:prstGeom prst="pie">
              <a:avLst>
                <a:gd name="adj1" fmla="val 2668053"/>
                <a:gd name="adj2" fmla="val 5446848"/>
              </a:avLst>
            </a:prstGeom>
            <a:solidFill>
              <a:srgbClr val="D0005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50" name="饼形 49"/>
            <p:cNvSpPr/>
            <p:nvPr/>
          </p:nvSpPr>
          <p:spPr>
            <a:xfrm rot="5400000">
              <a:off x="2737292" y="2965438"/>
              <a:ext cx="1457977" cy="1458908"/>
            </a:xfrm>
            <a:prstGeom prst="pie">
              <a:avLst>
                <a:gd name="adj1" fmla="val 2694295"/>
                <a:gd name="adj2" fmla="val 5447314"/>
              </a:avLst>
            </a:prstGeom>
            <a:solidFill>
              <a:srgbClr val="FF5BA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grpSp>
      <p:grpSp>
        <p:nvGrpSpPr>
          <p:cNvPr id="46086" name="组合 12"/>
          <p:cNvGrpSpPr>
            <a:grpSpLocks/>
          </p:cNvGrpSpPr>
          <p:nvPr/>
        </p:nvGrpSpPr>
        <p:grpSpPr bwMode="auto">
          <a:xfrm>
            <a:off x="7383463" y="0"/>
            <a:ext cx="3521075" cy="3522663"/>
            <a:chOff x="2805109" y="1930399"/>
            <a:chExt cx="3522652" cy="3522652"/>
          </a:xfrm>
        </p:grpSpPr>
        <p:sp>
          <p:nvSpPr>
            <p:cNvPr id="12" name="饼形 11"/>
            <p:cNvSpPr/>
            <p:nvPr/>
          </p:nvSpPr>
          <p:spPr>
            <a:xfrm rot="10800000">
              <a:off x="2805109" y="1930399"/>
              <a:ext cx="3522652" cy="3522652"/>
            </a:xfrm>
            <a:prstGeom prst="pie">
              <a:avLst>
                <a:gd name="adj1" fmla="val 2685580"/>
                <a:gd name="adj2" fmla="val 5412860"/>
              </a:avLst>
            </a:prstGeom>
            <a:solidFill>
              <a:srgbClr val="FF820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10" name="饼形 9"/>
            <p:cNvSpPr/>
            <p:nvPr/>
          </p:nvSpPr>
          <p:spPr>
            <a:xfrm rot="10800000">
              <a:off x="3181515" y="2298698"/>
              <a:ext cx="2769840" cy="2770179"/>
            </a:xfrm>
            <a:prstGeom prst="pie">
              <a:avLst>
                <a:gd name="adj1" fmla="val 2668053"/>
                <a:gd name="adj2" fmla="val 5410622"/>
              </a:avLst>
            </a:prstGeom>
            <a:solidFill>
              <a:srgbClr val="FF940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9" name="饼形 8"/>
            <p:cNvSpPr/>
            <p:nvPr/>
          </p:nvSpPr>
          <p:spPr>
            <a:xfrm rot="10800000">
              <a:off x="3432452" y="2549522"/>
              <a:ext cx="2258436" cy="2259006"/>
            </a:xfrm>
            <a:prstGeom prst="pie">
              <a:avLst>
                <a:gd name="adj1" fmla="val 2668053"/>
                <a:gd name="adj2" fmla="val 5428353"/>
              </a:avLst>
            </a:prstGeom>
            <a:solidFill>
              <a:srgbClr val="FFA62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8" name="饼形 7"/>
            <p:cNvSpPr/>
            <p:nvPr/>
          </p:nvSpPr>
          <p:spPr>
            <a:xfrm rot="10800000">
              <a:off x="3675449" y="2786059"/>
              <a:ext cx="1769267" cy="1770056"/>
            </a:xfrm>
            <a:prstGeom prst="pie">
              <a:avLst>
                <a:gd name="adj1" fmla="val 2668053"/>
                <a:gd name="adj2" fmla="val 5446848"/>
              </a:avLst>
            </a:prstGeom>
            <a:solidFill>
              <a:srgbClr val="F6B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7" name="饼形 6"/>
            <p:cNvSpPr/>
            <p:nvPr/>
          </p:nvSpPr>
          <p:spPr>
            <a:xfrm rot="10800000">
              <a:off x="3832681" y="2952746"/>
              <a:ext cx="1457978" cy="1458908"/>
            </a:xfrm>
            <a:prstGeom prst="pie">
              <a:avLst>
                <a:gd name="adj1" fmla="val 2694295"/>
                <a:gd name="adj2" fmla="val 5447314"/>
              </a:avLst>
            </a:prstGeom>
            <a:solidFill>
              <a:srgbClr val="FFCA2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grpSp>
      <p:grpSp>
        <p:nvGrpSpPr>
          <p:cNvPr id="46087" name="组合 21"/>
          <p:cNvGrpSpPr>
            <a:grpSpLocks/>
          </p:cNvGrpSpPr>
          <p:nvPr/>
        </p:nvGrpSpPr>
        <p:grpSpPr bwMode="auto">
          <a:xfrm>
            <a:off x="-1760538" y="0"/>
            <a:ext cx="3521076" cy="3522663"/>
            <a:chOff x="4786314" y="1928802"/>
            <a:chExt cx="3522652" cy="3522652"/>
          </a:xfrm>
        </p:grpSpPr>
        <p:sp>
          <p:nvSpPr>
            <p:cNvPr id="17" name="饼形 16"/>
            <p:cNvSpPr/>
            <p:nvPr/>
          </p:nvSpPr>
          <p:spPr>
            <a:xfrm rot="10800000" flipH="1">
              <a:off x="4786314" y="1928802"/>
              <a:ext cx="3522652" cy="3522652"/>
            </a:xfrm>
            <a:prstGeom prst="pie">
              <a:avLst>
                <a:gd name="adj1" fmla="val 2685580"/>
                <a:gd name="adj2" fmla="val 541286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18" name="饼形 17"/>
            <p:cNvSpPr/>
            <p:nvPr/>
          </p:nvSpPr>
          <p:spPr>
            <a:xfrm rot="10800000" flipH="1">
              <a:off x="5162720" y="2297101"/>
              <a:ext cx="2769839" cy="2770179"/>
            </a:xfrm>
            <a:prstGeom prst="pie">
              <a:avLst>
                <a:gd name="adj1" fmla="val 2668053"/>
                <a:gd name="adj2" fmla="val 5410622"/>
              </a:avLst>
            </a:prstGeom>
            <a:solidFill>
              <a:srgbClr val="8A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19" name="饼形 18"/>
            <p:cNvSpPr/>
            <p:nvPr/>
          </p:nvSpPr>
          <p:spPr>
            <a:xfrm rot="10800000" flipH="1">
              <a:off x="5423187" y="2547925"/>
              <a:ext cx="2258435" cy="2259006"/>
            </a:xfrm>
            <a:prstGeom prst="pie">
              <a:avLst>
                <a:gd name="adj1" fmla="val 2668053"/>
                <a:gd name="adj2" fmla="val 5428353"/>
              </a:avLst>
            </a:prstGeom>
            <a:solidFill>
              <a:srgbClr val="C4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20" name="饼形 19"/>
            <p:cNvSpPr/>
            <p:nvPr/>
          </p:nvSpPr>
          <p:spPr>
            <a:xfrm rot="10800000" flipH="1">
              <a:off x="5669359" y="2784462"/>
              <a:ext cx="1769268" cy="1770056"/>
            </a:xfrm>
            <a:prstGeom prst="pie">
              <a:avLst>
                <a:gd name="adj1" fmla="val 2668053"/>
                <a:gd name="adj2" fmla="val 5446848"/>
              </a:avLst>
            </a:prstGeom>
            <a:solidFill>
              <a:srgbClr val="F63B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21" name="饼形 20"/>
            <p:cNvSpPr/>
            <p:nvPr/>
          </p:nvSpPr>
          <p:spPr>
            <a:xfrm rot="10800000" flipH="1">
              <a:off x="5823416" y="2951149"/>
              <a:ext cx="1457977" cy="1458908"/>
            </a:xfrm>
            <a:prstGeom prst="pie">
              <a:avLst>
                <a:gd name="adj1" fmla="val 2694295"/>
                <a:gd name="adj2" fmla="val 5447314"/>
              </a:avLst>
            </a:prstGeom>
            <a:solidFill>
              <a:srgbClr val="FE612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grpSp>
      <p:grpSp>
        <p:nvGrpSpPr>
          <p:cNvPr id="46088" name="组合 29"/>
          <p:cNvGrpSpPr>
            <a:grpSpLocks/>
          </p:cNvGrpSpPr>
          <p:nvPr/>
        </p:nvGrpSpPr>
        <p:grpSpPr bwMode="auto">
          <a:xfrm>
            <a:off x="7383463" y="3335338"/>
            <a:ext cx="3521075" cy="3522662"/>
            <a:chOff x="1549414" y="1928802"/>
            <a:chExt cx="3522652" cy="3522652"/>
          </a:xfrm>
        </p:grpSpPr>
        <p:sp>
          <p:nvSpPr>
            <p:cNvPr id="25" name="饼形 24"/>
            <p:cNvSpPr/>
            <p:nvPr/>
          </p:nvSpPr>
          <p:spPr>
            <a:xfrm rot="10800000" flipV="1">
              <a:off x="1549414" y="1928802"/>
              <a:ext cx="3522652" cy="3522652"/>
            </a:xfrm>
            <a:prstGeom prst="pie">
              <a:avLst>
                <a:gd name="adj1" fmla="val 2685580"/>
                <a:gd name="adj2" fmla="val 5412860"/>
              </a:avLst>
            </a:prstGeom>
            <a:solidFill>
              <a:srgbClr val="017C9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26" name="饼形 25"/>
            <p:cNvSpPr/>
            <p:nvPr/>
          </p:nvSpPr>
          <p:spPr>
            <a:xfrm rot="10800000" flipV="1">
              <a:off x="1925820" y="2312976"/>
              <a:ext cx="2769840" cy="2770179"/>
            </a:xfrm>
            <a:prstGeom prst="pie">
              <a:avLst>
                <a:gd name="adj1" fmla="val 2668053"/>
                <a:gd name="adj2" fmla="val 5410622"/>
              </a:avLst>
            </a:prstGeom>
            <a:solidFill>
              <a:srgbClr val="0098A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27" name="饼形 26"/>
            <p:cNvSpPr/>
            <p:nvPr/>
          </p:nvSpPr>
          <p:spPr>
            <a:xfrm rot="10800000" flipV="1">
              <a:off x="2176757" y="2573325"/>
              <a:ext cx="2258436" cy="2259006"/>
            </a:xfrm>
            <a:prstGeom prst="pie">
              <a:avLst>
                <a:gd name="adj1" fmla="val 2668053"/>
                <a:gd name="adj2" fmla="val 5428353"/>
              </a:avLst>
            </a:prstGeom>
            <a:solidFill>
              <a:srgbClr val="00C4D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28" name="饼形 27"/>
            <p:cNvSpPr/>
            <p:nvPr/>
          </p:nvSpPr>
          <p:spPr>
            <a:xfrm rot="10800000" flipV="1">
              <a:off x="2419754" y="2825736"/>
              <a:ext cx="1769267" cy="1770058"/>
            </a:xfrm>
            <a:prstGeom prst="pie">
              <a:avLst>
                <a:gd name="adj1" fmla="val 2668053"/>
                <a:gd name="adj2" fmla="val 5446848"/>
              </a:avLst>
            </a:prstGeom>
            <a:solidFill>
              <a:srgbClr val="71FFD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29" name="饼形 28"/>
            <p:cNvSpPr/>
            <p:nvPr/>
          </p:nvSpPr>
          <p:spPr>
            <a:xfrm rot="10800000" flipV="1">
              <a:off x="2576986" y="2970199"/>
              <a:ext cx="1457978" cy="1458908"/>
            </a:xfrm>
            <a:prstGeom prst="pie">
              <a:avLst>
                <a:gd name="adj1" fmla="val 2694295"/>
                <a:gd name="adj2" fmla="val 5447314"/>
              </a:avLst>
            </a:prstGeom>
            <a:solidFill>
              <a:srgbClr val="A7FFE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grpSp>
      <p:grpSp>
        <p:nvGrpSpPr>
          <p:cNvPr id="46089" name="组合 36"/>
          <p:cNvGrpSpPr>
            <a:grpSpLocks/>
          </p:cNvGrpSpPr>
          <p:nvPr/>
        </p:nvGrpSpPr>
        <p:grpSpPr bwMode="auto">
          <a:xfrm>
            <a:off x="-1760538" y="3335338"/>
            <a:ext cx="3521076" cy="3522662"/>
            <a:chOff x="4643438" y="1928802"/>
            <a:chExt cx="3522652" cy="3522652"/>
          </a:xfrm>
        </p:grpSpPr>
        <p:sp>
          <p:nvSpPr>
            <p:cNvPr id="32" name="饼形 31"/>
            <p:cNvSpPr/>
            <p:nvPr/>
          </p:nvSpPr>
          <p:spPr>
            <a:xfrm rot="10800000" flipH="1" flipV="1">
              <a:off x="4643438" y="1928802"/>
              <a:ext cx="3522652" cy="3522652"/>
            </a:xfrm>
            <a:prstGeom prst="pie">
              <a:avLst>
                <a:gd name="adj1" fmla="val 2685580"/>
                <a:gd name="adj2" fmla="val 541286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33" name="饼形 32"/>
            <p:cNvSpPr/>
            <p:nvPr/>
          </p:nvSpPr>
          <p:spPr>
            <a:xfrm rot="10800000" flipH="1" flipV="1">
              <a:off x="5019844" y="2312976"/>
              <a:ext cx="2769839" cy="2770179"/>
            </a:xfrm>
            <a:prstGeom prst="pie">
              <a:avLst>
                <a:gd name="adj1" fmla="val 2668053"/>
                <a:gd name="adj2" fmla="val 5410607"/>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34" name="饼形 33"/>
            <p:cNvSpPr/>
            <p:nvPr/>
          </p:nvSpPr>
          <p:spPr>
            <a:xfrm rot="10800000" flipH="1" flipV="1">
              <a:off x="5280311" y="2573325"/>
              <a:ext cx="2258435" cy="2259006"/>
            </a:xfrm>
            <a:prstGeom prst="pie">
              <a:avLst>
                <a:gd name="adj1" fmla="val 2668053"/>
                <a:gd name="adj2" fmla="val 5428353"/>
              </a:avLst>
            </a:prstGeom>
            <a:solidFill>
              <a:schemeClr val="bg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35" name="饼形 34"/>
            <p:cNvSpPr/>
            <p:nvPr/>
          </p:nvSpPr>
          <p:spPr>
            <a:xfrm rot="10800000" flipH="1" flipV="1">
              <a:off x="5526483" y="2825736"/>
              <a:ext cx="1769268" cy="1770058"/>
            </a:xfrm>
            <a:prstGeom prst="pie">
              <a:avLst>
                <a:gd name="adj1" fmla="val 2668053"/>
                <a:gd name="adj2" fmla="val 5446848"/>
              </a:avLst>
            </a:prstGeom>
            <a:solidFill>
              <a:schemeClr val="bg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36" name="饼形 35"/>
            <p:cNvSpPr/>
            <p:nvPr/>
          </p:nvSpPr>
          <p:spPr>
            <a:xfrm rot="10800000" flipH="1" flipV="1">
              <a:off x="5680540" y="2970199"/>
              <a:ext cx="1457977" cy="1458908"/>
            </a:xfrm>
            <a:prstGeom prst="pie">
              <a:avLst>
                <a:gd name="adj1" fmla="val 2694295"/>
                <a:gd name="adj2" fmla="val 5447314"/>
              </a:avLst>
            </a:prstGeom>
            <a:solidFill>
              <a:schemeClr val="bg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grpSp>
      <p:grpSp>
        <p:nvGrpSpPr>
          <p:cNvPr id="46090" name="组合 37"/>
          <p:cNvGrpSpPr>
            <a:grpSpLocks/>
          </p:cNvGrpSpPr>
          <p:nvPr/>
        </p:nvGrpSpPr>
        <p:grpSpPr bwMode="auto">
          <a:xfrm rot="-5400000">
            <a:off x="5622131" y="5096670"/>
            <a:ext cx="3521075" cy="3522662"/>
            <a:chOff x="4643438" y="1928802"/>
            <a:chExt cx="3522652" cy="3522652"/>
          </a:xfrm>
        </p:grpSpPr>
        <p:sp>
          <p:nvSpPr>
            <p:cNvPr id="39" name="饼形 38"/>
            <p:cNvSpPr/>
            <p:nvPr/>
          </p:nvSpPr>
          <p:spPr>
            <a:xfrm rot="10800000" flipH="1" flipV="1">
              <a:off x="4643438" y="1928802"/>
              <a:ext cx="3522652" cy="3522652"/>
            </a:xfrm>
            <a:prstGeom prst="pie">
              <a:avLst>
                <a:gd name="adj1" fmla="val 2685580"/>
                <a:gd name="adj2" fmla="val 541286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40" name="饼形 39"/>
            <p:cNvSpPr/>
            <p:nvPr/>
          </p:nvSpPr>
          <p:spPr>
            <a:xfrm rot="10800000" flipH="1" flipV="1">
              <a:off x="5019846" y="2312977"/>
              <a:ext cx="2769840" cy="2770179"/>
            </a:xfrm>
            <a:prstGeom prst="pie">
              <a:avLst>
                <a:gd name="adj1" fmla="val 2668053"/>
                <a:gd name="adj2" fmla="val 5410607"/>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41" name="饼形 40"/>
            <p:cNvSpPr/>
            <p:nvPr/>
          </p:nvSpPr>
          <p:spPr>
            <a:xfrm rot="10800000" flipH="1" flipV="1">
              <a:off x="5280311" y="2573325"/>
              <a:ext cx="2258436" cy="2259006"/>
            </a:xfrm>
            <a:prstGeom prst="pie">
              <a:avLst>
                <a:gd name="adj1" fmla="val 2668053"/>
                <a:gd name="adj2" fmla="val 5428353"/>
              </a:avLst>
            </a:prstGeom>
            <a:solidFill>
              <a:schemeClr val="bg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42" name="饼形 41"/>
            <p:cNvSpPr/>
            <p:nvPr/>
          </p:nvSpPr>
          <p:spPr>
            <a:xfrm rot="10800000" flipH="1" flipV="1">
              <a:off x="5526484" y="2825737"/>
              <a:ext cx="1769267" cy="1770058"/>
            </a:xfrm>
            <a:prstGeom prst="pie">
              <a:avLst>
                <a:gd name="adj1" fmla="val 2668053"/>
                <a:gd name="adj2" fmla="val 5446848"/>
              </a:avLst>
            </a:prstGeom>
            <a:solidFill>
              <a:schemeClr val="bg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43" name="饼形 42"/>
            <p:cNvSpPr/>
            <p:nvPr/>
          </p:nvSpPr>
          <p:spPr>
            <a:xfrm rot="10800000" flipH="1" flipV="1">
              <a:off x="5680540" y="2970199"/>
              <a:ext cx="1457978" cy="1458908"/>
            </a:xfrm>
            <a:prstGeom prst="pie">
              <a:avLst>
                <a:gd name="adj1" fmla="val 2694295"/>
                <a:gd name="adj2" fmla="val 5447314"/>
              </a:avLst>
            </a:prstGeom>
            <a:solidFill>
              <a:schemeClr val="bg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grpSp>
      <p:grpSp>
        <p:nvGrpSpPr>
          <p:cNvPr id="46091" name="组合 66"/>
          <p:cNvGrpSpPr>
            <a:grpSpLocks/>
          </p:cNvGrpSpPr>
          <p:nvPr/>
        </p:nvGrpSpPr>
        <p:grpSpPr bwMode="auto">
          <a:xfrm>
            <a:off x="5621338" y="-1760538"/>
            <a:ext cx="3522662" cy="3521076"/>
            <a:chOff x="2798748" y="1928802"/>
            <a:chExt cx="3522652" cy="3522652"/>
          </a:xfrm>
        </p:grpSpPr>
        <p:sp>
          <p:nvSpPr>
            <p:cNvPr id="53" name="饼形 52"/>
            <p:cNvSpPr/>
            <p:nvPr/>
          </p:nvSpPr>
          <p:spPr>
            <a:xfrm rot="16200000" flipH="1">
              <a:off x="2798748" y="1928802"/>
              <a:ext cx="3522652" cy="3522652"/>
            </a:xfrm>
            <a:prstGeom prst="pie">
              <a:avLst>
                <a:gd name="adj1" fmla="val 2685580"/>
                <a:gd name="adj2" fmla="val 5412860"/>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54" name="饼形 53"/>
            <p:cNvSpPr/>
            <p:nvPr/>
          </p:nvSpPr>
          <p:spPr>
            <a:xfrm rot="16200000" flipH="1">
              <a:off x="3183092" y="2305038"/>
              <a:ext cx="2769839" cy="2770179"/>
            </a:xfrm>
            <a:prstGeom prst="pie">
              <a:avLst>
                <a:gd name="adj1" fmla="val 2668053"/>
                <a:gd name="adj2" fmla="val 5410607"/>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55" name="饼形 54"/>
            <p:cNvSpPr/>
            <p:nvPr/>
          </p:nvSpPr>
          <p:spPr>
            <a:xfrm rot="16200000" flipH="1">
              <a:off x="3443556" y="2565390"/>
              <a:ext cx="2258435" cy="2259006"/>
            </a:xfrm>
            <a:prstGeom prst="pie">
              <a:avLst>
                <a:gd name="adj1" fmla="val 2668053"/>
                <a:gd name="adj2" fmla="val 5428353"/>
              </a:avLst>
            </a:prstGeom>
            <a:solidFill>
              <a:srgbClr val="F4EE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56" name="饼形 55"/>
            <p:cNvSpPr/>
            <p:nvPr/>
          </p:nvSpPr>
          <p:spPr>
            <a:xfrm rot="16200000" flipH="1">
              <a:off x="3696078" y="2811451"/>
              <a:ext cx="1769268" cy="1770058"/>
            </a:xfrm>
            <a:prstGeom prst="pie">
              <a:avLst>
                <a:gd name="adj1" fmla="val 2668053"/>
                <a:gd name="adj2" fmla="val 5446848"/>
              </a:avLst>
            </a:prstGeom>
            <a:solidFill>
              <a:srgbClr val="BCFE2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57" name="饼形 56"/>
            <p:cNvSpPr/>
            <p:nvPr/>
          </p:nvSpPr>
          <p:spPr>
            <a:xfrm rot="16200000" flipH="1">
              <a:off x="3840610" y="2965439"/>
              <a:ext cx="1457977" cy="1458908"/>
            </a:xfrm>
            <a:prstGeom prst="pie">
              <a:avLst>
                <a:gd name="adj1" fmla="val 2666872"/>
                <a:gd name="adj2" fmla="val 5447314"/>
              </a:avLst>
            </a:prstGeom>
            <a:solidFill>
              <a:schemeClr val="accent3">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grpSp>
      <p:grpSp>
        <p:nvGrpSpPr>
          <p:cNvPr id="46092" name="组合 65"/>
          <p:cNvGrpSpPr>
            <a:grpSpLocks/>
          </p:cNvGrpSpPr>
          <p:nvPr/>
        </p:nvGrpSpPr>
        <p:grpSpPr bwMode="auto">
          <a:xfrm>
            <a:off x="0" y="5097463"/>
            <a:ext cx="3522663" cy="3521075"/>
            <a:chOff x="1357290" y="1285860"/>
            <a:chExt cx="3522652" cy="3522652"/>
          </a:xfrm>
        </p:grpSpPr>
        <p:sp>
          <p:nvSpPr>
            <p:cNvPr id="61" name="饼形 60"/>
            <p:cNvSpPr/>
            <p:nvPr/>
          </p:nvSpPr>
          <p:spPr>
            <a:xfrm rot="16200000" flipV="1">
              <a:off x="1357290" y="1285860"/>
              <a:ext cx="3522652" cy="3522652"/>
            </a:xfrm>
            <a:prstGeom prst="pie">
              <a:avLst>
                <a:gd name="adj1" fmla="val 2685580"/>
                <a:gd name="adj2" fmla="val 541286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62" name="饼形 61"/>
            <p:cNvSpPr/>
            <p:nvPr/>
          </p:nvSpPr>
          <p:spPr>
            <a:xfrm rot="16200000" flipV="1">
              <a:off x="1725759" y="1662096"/>
              <a:ext cx="2769840" cy="2770179"/>
            </a:xfrm>
            <a:prstGeom prst="pie">
              <a:avLst>
                <a:gd name="adj1" fmla="val 2668053"/>
                <a:gd name="adj2" fmla="val 5410607"/>
              </a:avLst>
            </a:prstGeom>
            <a:solidFill>
              <a:srgbClr val="8FCF0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63" name="饼形 62"/>
            <p:cNvSpPr/>
            <p:nvPr/>
          </p:nvSpPr>
          <p:spPr>
            <a:xfrm rot="16200000" flipV="1">
              <a:off x="1976698" y="1912918"/>
              <a:ext cx="2258436" cy="2259006"/>
            </a:xfrm>
            <a:prstGeom prst="pie">
              <a:avLst>
                <a:gd name="adj1" fmla="val 2668053"/>
                <a:gd name="adj2" fmla="val 5428353"/>
              </a:avLst>
            </a:prstGeom>
            <a:solidFill>
              <a:srgbClr val="BCFE2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64" name="饼形 63"/>
            <p:cNvSpPr/>
            <p:nvPr/>
          </p:nvSpPr>
          <p:spPr>
            <a:xfrm rot="16200000" flipV="1">
              <a:off x="2213345" y="2155805"/>
              <a:ext cx="1769267" cy="1770056"/>
            </a:xfrm>
            <a:prstGeom prst="pie">
              <a:avLst>
                <a:gd name="adj1" fmla="val 2668053"/>
                <a:gd name="adj2" fmla="val 5446848"/>
              </a:avLst>
            </a:prstGeom>
            <a:solidFill>
              <a:srgbClr val="E1FF9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65" name="饼形 64"/>
            <p:cNvSpPr/>
            <p:nvPr/>
          </p:nvSpPr>
          <p:spPr>
            <a:xfrm rot="16200000" flipV="1">
              <a:off x="2380102" y="2312967"/>
              <a:ext cx="1457978" cy="1458908"/>
            </a:xfrm>
            <a:prstGeom prst="pie">
              <a:avLst>
                <a:gd name="adj1" fmla="val 2694295"/>
                <a:gd name="adj2" fmla="val 5447314"/>
              </a:avLst>
            </a:prstGeom>
            <a:solidFill>
              <a:srgbClr val="ECFFC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grpSp>
      <p:grpSp>
        <p:nvGrpSpPr>
          <p:cNvPr id="46093" name="组合 106"/>
          <p:cNvGrpSpPr>
            <a:grpSpLocks/>
          </p:cNvGrpSpPr>
          <p:nvPr/>
        </p:nvGrpSpPr>
        <p:grpSpPr bwMode="auto">
          <a:xfrm rot="1361192">
            <a:off x="3829050" y="465138"/>
            <a:ext cx="1330325" cy="1331912"/>
            <a:chOff x="2800338" y="1920900"/>
            <a:chExt cx="3527423" cy="3532151"/>
          </a:xfrm>
        </p:grpSpPr>
        <p:grpSp>
          <p:nvGrpSpPr>
            <p:cNvPr id="46097" name="组合 70"/>
            <p:cNvGrpSpPr>
              <a:grpSpLocks/>
            </p:cNvGrpSpPr>
            <p:nvPr/>
          </p:nvGrpSpPr>
          <p:grpSpPr bwMode="auto">
            <a:xfrm>
              <a:off x="2805109" y="1930399"/>
              <a:ext cx="3522652" cy="3522652"/>
              <a:chOff x="2805109" y="1930399"/>
              <a:chExt cx="3522652" cy="3522652"/>
            </a:xfrm>
          </p:grpSpPr>
          <p:sp>
            <p:nvSpPr>
              <p:cNvPr id="72" name="饼形 71"/>
              <p:cNvSpPr/>
              <p:nvPr/>
            </p:nvSpPr>
            <p:spPr>
              <a:xfrm rot="10800000">
                <a:off x="2802125" y="1929807"/>
                <a:ext cx="3523214" cy="3523731"/>
              </a:xfrm>
              <a:prstGeom prst="pie">
                <a:avLst>
                  <a:gd name="adj1" fmla="val 2685580"/>
                  <a:gd name="adj2" fmla="val 5412860"/>
                </a:avLst>
              </a:prstGeom>
              <a:solidFill>
                <a:srgbClr val="FF820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73" name="饼形 72"/>
              <p:cNvSpPr/>
              <p:nvPr/>
            </p:nvSpPr>
            <p:spPr>
              <a:xfrm rot="10800000">
                <a:off x="3174322" y="2300771"/>
                <a:ext cx="2773950" cy="2770151"/>
              </a:xfrm>
              <a:prstGeom prst="pie">
                <a:avLst>
                  <a:gd name="adj1" fmla="val 2668053"/>
                  <a:gd name="adj2" fmla="val 5410622"/>
                </a:avLst>
              </a:prstGeom>
              <a:solidFill>
                <a:srgbClr val="FF940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74" name="饼形 73"/>
              <p:cNvSpPr/>
              <p:nvPr/>
            </p:nvSpPr>
            <p:spPr>
              <a:xfrm rot="10800000">
                <a:off x="3427031" y="2545763"/>
                <a:ext cx="2260414" cy="2260745"/>
              </a:xfrm>
              <a:prstGeom prst="pie">
                <a:avLst>
                  <a:gd name="adj1" fmla="val 2668053"/>
                  <a:gd name="adj2" fmla="val 5428353"/>
                </a:avLst>
              </a:prstGeom>
              <a:solidFill>
                <a:srgbClr val="FFA62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75" name="饼形 74"/>
              <p:cNvSpPr/>
              <p:nvPr/>
            </p:nvSpPr>
            <p:spPr>
              <a:xfrm rot="10800000">
                <a:off x="3671973" y="2781360"/>
                <a:ext cx="1767920" cy="1772390"/>
              </a:xfrm>
              <a:prstGeom prst="pie">
                <a:avLst>
                  <a:gd name="adj1" fmla="val 2668053"/>
                  <a:gd name="adj2" fmla="val 5446848"/>
                </a:avLst>
              </a:prstGeom>
              <a:solidFill>
                <a:srgbClr val="F6B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76" name="饼形 75"/>
              <p:cNvSpPr/>
              <p:nvPr/>
            </p:nvSpPr>
            <p:spPr>
              <a:xfrm rot="10800000">
                <a:off x="3824657" y="2951217"/>
                <a:ext cx="1460640" cy="1460853"/>
              </a:xfrm>
              <a:prstGeom prst="pie">
                <a:avLst>
                  <a:gd name="adj1" fmla="val 2694295"/>
                  <a:gd name="adj2" fmla="val 5447314"/>
                </a:avLst>
              </a:prstGeom>
              <a:solidFill>
                <a:srgbClr val="FFCA2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grpSp>
        <p:grpSp>
          <p:nvGrpSpPr>
            <p:cNvPr id="46098" name="组合 76"/>
            <p:cNvGrpSpPr>
              <a:grpSpLocks/>
            </p:cNvGrpSpPr>
            <p:nvPr/>
          </p:nvGrpSpPr>
          <p:grpSpPr bwMode="auto">
            <a:xfrm>
              <a:off x="2805100" y="1928802"/>
              <a:ext cx="3522652" cy="3522652"/>
              <a:chOff x="4786314" y="1928802"/>
              <a:chExt cx="3522652" cy="3522652"/>
            </a:xfrm>
          </p:grpSpPr>
          <p:sp>
            <p:nvSpPr>
              <p:cNvPr id="78" name="饼形 77"/>
              <p:cNvSpPr/>
              <p:nvPr/>
            </p:nvSpPr>
            <p:spPr>
              <a:xfrm rot="10800000" flipH="1">
                <a:off x="4783339" y="1929807"/>
                <a:ext cx="3523214" cy="3523731"/>
              </a:xfrm>
              <a:prstGeom prst="pie">
                <a:avLst>
                  <a:gd name="adj1" fmla="val 2685580"/>
                  <a:gd name="adj2" fmla="val 541286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79" name="饼形 78"/>
              <p:cNvSpPr/>
              <p:nvPr/>
            </p:nvSpPr>
            <p:spPr>
              <a:xfrm rot="10800000" flipH="1">
                <a:off x="5155536" y="2300771"/>
                <a:ext cx="2773950" cy="2770151"/>
              </a:xfrm>
              <a:prstGeom prst="pie">
                <a:avLst>
                  <a:gd name="adj1" fmla="val 2668053"/>
                  <a:gd name="adj2" fmla="val 5410622"/>
                </a:avLst>
              </a:prstGeom>
              <a:solidFill>
                <a:srgbClr val="8A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80" name="饼形 79"/>
              <p:cNvSpPr/>
              <p:nvPr/>
            </p:nvSpPr>
            <p:spPr>
              <a:xfrm rot="10800000" flipH="1">
                <a:off x="5417636" y="2546399"/>
                <a:ext cx="2260414" cy="2260747"/>
              </a:xfrm>
              <a:prstGeom prst="pie">
                <a:avLst>
                  <a:gd name="adj1" fmla="val 2668053"/>
                  <a:gd name="adj2" fmla="val 5428353"/>
                </a:avLst>
              </a:prstGeom>
              <a:solidFill>
                <a:srgbClr val="C4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81" name="饼形 80"/>
              <p:cNvSpPr/>
              <p:nvPr/>
            </p:nvSpPr>
            <p:spPr>
              <a:xfrm rot="10800000" flipH="1">
                <a:off x="5662578" y="2781996"/>
                <a:ext cx="1767920" cy="1772393"/>
              </a:xfrm>
              <a:prstGeom prst="pie">
                <a:avLst>
                  <a:gd name="adj1" fmla="val 2668053"/>
                  <a:gd name="adj2" fmla="val 5446848"/>
                </a:avLst>
              </a:prstGeom>
              <a:solidFill>
                <a:srgbClr val="F63B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82" name="饼形 81"/>
              <p:cNvSpPr/>
              <p:nvPr/>
            </p:nvSpPr>
            <p:spPr>
              <a:xfrm rot="10800000" flipH="1">
                <a:off x="5815263" y="2951852"/>
                <a:ext cx="1460640" cy="1460856"/>
              </a:xfrm>
              <a:prstGeom prst="pie">
                <a:avLst>
                  <a:gd name="adj1" fmla="val 2694295"/>
                  <a:gd name="adj2" fmla="val 5447314"/>
                </a:avLst>
              </a:prstGeom>
              <a:solidFill>
                <a:srgbClr val="FE612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grpSp>
        <p:grpSp>
          <p:nvGrpSpPr>
            <p:cNvPr id="46099" name="组合 94"/>
            <p:cNvGrpSpPr>
              <a:grpSpLocks/>
            </p:cNvGrpSpPr>
            <p:nvPr/>
          </p:nvGrpSpPr>
          <p:grpSpPr bwMode="auto">
            <a:xfrm>
              <a:off x="2800338" y="1920900"/>
              <a:ext cx="3522652" cy="3522652"/>
              <a:chOff x="1357290" y="1285860"/>
              <a:chExt cx="3522652" cy="3522652"/>
            </a:xfrm>
          </p:grpSpPr>
          <p:sp>
            <p:nvSpPr>
              <p:cNvPr id="102" name="饼形 101"/>
              <p:cNvSpPr/>
              <p:nvPr/>
            </p:nvSpPr>
            <p:spPr>
              <a:xfrm rot="16200000" flipV="1">
                <a:off x="1355571" y="1287256"/>
                <a:ext cx="3523731" cy="3523214"/>
              </a:xfrm>
              <a:prstGeom prst="pie">
                <a:avLst>
                  <a:gd name="adj1" fmla="val 2685580"/>
                  <a:gd name="adj2" fmla="val 541286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103" name="饼形 102"/>
              <p:cNvSpPr/>
              <p:nvPr/>
            </p:nvSpPr>
            <p:spPr>
              <a:xfrm rot="16200000" flipV="1">
                <a:off x="1722808" y="1662541"/>
                <a:ext cx="2774359" cy="2769742"/>
              </a:xfrm>
              <a:prstGeom prst="pie">
                <a:avLst>
                  <a:gd name="adj1" fmla="val 2668053"/>
                  <a:gd name="adj2" fmla="val 5410607"/>
                </a:avLst>
              </a:prstGeom>
              <a:solidFill>
                <a:srgbClr val="8FCF0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104" name="饼形 103"/>
              <p:cNvSpPr/>
              <p:nvPr/>
            </p:nvSpPr>
            <p:spPr>
              <a:xfrm rot="16200000" flipV="1">
                <a:off x="1970542" y="1911873"/>
                <a:ext cx="2260747" cy="2260411"/>
              </a:xfrm>
              <a:prstGeom prst="pie">
                <a:avLst>
                  <a:gd name="adj1" fmla="val 2668053"/>
                  <a:gd name="adj2" fmla="val 5428353"/>
                </a:avLst>
              </a:prstGeom>
              <a:solidFill>
                <a:srgbClr val="BCFE2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105" name="饼形 104"/>
              <p:cNvSpPr/>
              <p:nvPr/>
            </p:nvSpPr>
            <p:spPr>
              <a:xfrm rot="16200000" flipV="1">
                <a:off x="2212129" y="2155696"/>
                <a:ext cx="1768181" cy="1772131"/>
              </a:xfrm>
              <a:prstGeom prst="pie">
                <a:avLst>
                  <a:gd name="adj1" fmla="val 2668053"/>
                  <a:gd name="adj2" fmla="val 5446848"/>
                </a:avLst>
              </a:prstGeom>
              <a:solidFill>
                <a:srgbClr val="E1FF9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106" name="饼形 105"/>
              <p:cNvSpPr/>
              <p:nvPr/>
            </p:nvSpPr>
            <p:spPr>
              <a:xfrm rot="16200000" flipV="1">
                <a:off x="2375994" y="2314024"/>
                <a:ext cx="1460856" cy="1460638"/>
              </a:xfrm>
              <a:prstGeom prst="pie">
                <a:avLst>
                  <a:gd name="adj1" fmla="val 2694295"/>
                  <a:gd name="adj2" fmla="val 5447314"/>
                </a:avLst>
              </a:prstGeom>
              <a:solidFill>
                <a:srgbClr val="ECFFC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grpSp>
      </p:grpSp>
      <p:sp>
        <p:nvSpPr>
          <p:cNvPr id="70" name="矩形 69"/>
          <p:cNvSpPr/>
          <p:nvPr/>
        </p:nvSpPr>
        <p:spPr>
          <a:xfrm>
            <a:off x="4355976" y="1052736"/>
            <a:ext cx="3816424" cy="584775"/>
          </a:xfrm>
          <a:prstGeom prst="rect">
            <a:avLst/>
          </a:prstGeom>
        </p:spPr>
        <p:txBody>
          <a:bodyPr>
            <a:spAutoFit/>
          </a:bodyPr>
          <a:lstStyle/>
          <a:p>
            <a:pPr algn="ctr" fontAlgn="auto">
              <a:spcBef>
                <a:spcPts val="0"/>
              </a:spcBef>
              <a:spcAft>
                <a:spcPts val="0"/>
              </a:spcAft>
              <a:defRPr/>
            </a:pPr>
            <a:r>
              <a:rPr lang="en-US" altLang="zh-CN" sz="3200" b="1" dirty="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latin typeface="+mn-lt"/>
                <a:ea typeface="+mn-ea"/>
                <a:cs typeface="+mn-cs"/>
              </a:rPr>
              <a:t>Mobile Code Security</a:t>
            </a:r>
            <a:endParaRPr lang="zh-CN" altLang="en-US" sz="3200" b="1" dirty="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latin typeface="+mn-lt"/>
              <a:ea typeface="+mn-ea"/>
              <a:cs typeface="+mn-cs"/>
            </a:endParaRPr>
          </a:p>
        </p:txBody>
      </p:sp>
      <p:sp>
        <p:nvSpPr>
          <p:cNvPr id="46095" name="矩形 70"/>
          <p:cNvSpPr>
            <a:spLocks noChangeArrowheads="1"/>
          </p:cNvSpPr>
          <p:nvPr/>
        </p:nvSpPr>
        <p:spPr bwMode="auto">
          <a:xfrm>
            <a:off x="755650" y="1628775"/>
            <a:ext cx="7416800" cy="1446213"/>
          </a:xfrm>
          <a:prstGeom prst="rect">
            <a:avLst/>
          </a:prstGeom>
          <a:noFill/>
          <a:ln w="9525">
            <a:noFill/>
            <a:miter lim="800000"/>
            <a:headEnd/>
            <a:tailEnd/>
          </a:ln>
        </p:spPr>
        <p:txBody>
          <a:bodyPr>
            <a:spAutoFit/>
          </a:bodyPr>
          <a:lstStyle/>
          <a:p>
            <a:pPr>
              <a:buFont typeface="Arial" charset="0"/>
              <a:buChar char="•"/>
            </a:pPr>
            <a:r>
              <a:rPr lang="en-US" altLang="zh-CN" sz="2200">
                <a:latin typeface="Calibri" pitchFamily="34" charset="0"/>
              </a:rPr>
              <a:t>  As well as extending Web pages with code, there is a booming marketplace in </a:t>
            </a:r>
            <a:r>
              <a:rPr lang="en-US" altLang="zh-CN" sz="2200" b="1">
                <a:solidFill>
                  <a:srgbClr val="FF0000"/>
                </a:solidFill>
                <a:latin typeface="Calibri" pitchFamily="34" charset="0"/>
              </a:rPr>
              <a:t>browser extensions</a:t>
            </a:r>
            <a:r>
              <a:rPr lang="en-US" altLang="zh-CN" sz="2200" b="1">
                <a:latin typeface="Calibri" pitchFamily="34" charset="0"/>
              </a:rPr>
              <a:t>, </a:t>
            </a:r>
            <a:r>
              <a:rPr lang="en-US" altLang="zh-CN" sz="2200" b="1">
                <a:solidFill>
                  <a:srgbClr val="FF0000"/>
                </a:solidFill>
                <a:latin typeface="Calibri" pitchFamily="34" charset="0"/>
              </a:rPr>
              <a:t>add-ons</a:t>
            </a:r>
            <a:r>
              <a:rPr lang="en-US" altLang="zh-CN" sz="2200" b="1">
                <a:latin typeface="Calibri" pitchFamily="34" charset="0"/>
              </a:rPr>
              <a:t>, </a:t>
            </a:r>
            <a:r>
              <a:rPr lang="en-US" altLang="zh-CN" sz="2200">
                <a:latin typeface="Calibri" pitchFamily="34" charset="0"/>
              </a:rPr>
              <a:t>and</a:t>
            </a:r>
            <a:r>
              <a:rPr lang="en-US" altLang="zh-CN" sz="2200" b="1">
                <a:latin typeface="Calibri" pitchFamily="34" charset="0"/>
              </a:rPr>
              <a:t> </a:t>
            </a:r>
            <a:r>
              <a:rPr lang="en-US" altLang="zh-CN" sz="2200" b="1">
                <a:solidFill>
                  <a:srgbClr val="FF0000"/>
                </a:solidFill>
                <a:latin typeface="Calibri" pitchFamily="34" charset="0"/>
              </a:rPr>
              <a:t>plug-ins</a:t>
            </a:r>
            <a:r>
              <a:rPr lang="en-US" altLang="zh-CN" sz="2200" b="1">
                <a:latin typeface="Calibri" pitchFamily="34" charset="0"/>
              </a:rPr>
              <a:t>. </a:t>
            </a:r>
            <a:r>
              <a:rPr lang="en-US" altLang="zh-CN" sz="2200">
                <a:latin typeface="Calibri" pitchFamily="34" charset="0"/>
              </a:rPr>
              <a:t>They are computer programs that extend the functionality of Web browsers.</a:t>
            </a:r>
            <a:endParaRPr lang="zh-CN" altLang="en-US" sz="2200">
              <a:latin typeface="Calibri" pitchFamily="34" charset="0"/>
            </a:endParaRPr>
          </a:p>
        </p:txBody>
      </p:sp>
      <p:sp>
        <p:nvSpPr>
          <p:cNvPr id="46096" name="矩形 76"/>
          <p:cNvSpPr>
            <a:spLocks noChangeArrowheads="1"/>
          </p:cNvSpPr>
          <p:nvPr/>
        </p:nvSpPr>
        <p:spPr bwMode="auto">
          <a:xfrm>
            <a:off x="755650" y="3068638"/>
            <a:ext cx="7488238" cy="1446212"/>
          </a:xfrm>
          <a:prstGeom prst="rect">
            <a:avLst/>
          </a:prstGeom>
          <a:noFill/>
          <a:ln w="9525">
            <a:noFill/>
            <a:miter lim="800000"/>
            <a:headEnd/>
            <a:tailEnd/>
          </a:ln>
        </p:spPr>
        <p:txBody>
          <a:bodyPr>
            <a:spAutoFit/>
          </a:bodyPr>
          <a:lstStyle/>
          <a:p>
            <a:pPr>
              <a:buFont typeface="Arial" charset="0"/>
              <a:buChar char="•"/>
            </a:pPr>
            <a:r>
              <a:rPr lang="en-US" altLang="zh-CN" sz="2200">
                <a:latin typeface="Calibri" pitchFamily="34" charset="0"/>
              </a:rPr>
              <a:t>  </a:t>
            </a:r>
            <a:r>
              <a:rPr lang="en-US" altLang="zh-CN" sz="2200" b="1">
                <a:solidFill>
                  <a:srgbClr val="FF0000"/>
                </a:solidFill>
                <a:latin typeface="Calibri" pitchFamily="34" charset="0"/>
              </a:rPr>
              <a:t>Viruses</a:t>
            </a:r>
            <a:r>
              <a:rPr lang="en-US" altLang="zh-CN" sz="2200">
                <a:latin typeface="Calibri" pitchFamily="34" charset="0"/>
              </a:rPr>
              <a:t> are another form of mobile code. Only, unlike the examples above, viruses are not invited in at all. </a:t>
            </a:r>
          </a:p>
          <a:p>
            <a:pPr>
              <a:buFont typeface="Arial" charset="0"/>
              <a:buChar char="•"/>
            </a:pPr>
            <a:r>
              <a:rPr lang="en-US" altLang="zh-CN" sz="2200">
                <a:latin typeface="Calibri" pitchFamily="34" charset="0"/>
              </a:rPr>
              <a:t>  The difference between a virus and ordinary mobile code is that </a:t>
            </a:r>
            <a:r>
              <a:rPr lang="en-US" altLang="zh-CN" sz="2200" u="sng">
                <a:latin typeface="Calibri" pitchFamily="34" charset="0"/>
              </a:rPr>
              <a:t>viruses are written to reproduce themselves</a:t>
            </a:r>
            <a:r>
              <a:rPr lang="en-US" altLang="zh-CN" sz="2200">
                <a:latin typeface="Calibri" pitchFamily="34" charset="0"/>
              </a:rPr>
              <a:t>.</a:t>
            </a:r>
            <a:endParaRPr lang="zh-CN" altLang="en-US" sz="2200">
              <a:latin typeface="Calibri" pitchFamily="34" charset="0"/>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lumMod val="75000"/>
                <a:lumOff val="25000"/>
              </a:schemeClr>
            </a:gs>
            <a:gs pos="100000">
              <a:schemeClr val="bg1"/>
            </a:gs>
          </a:gsLst>
          <a:path path="circle">
            <a:fillToRect l="50000" t="50000" r="50000" b="50000"/>
          </a:path>
        </a:gradFill>
        <a:effectLst/>
      </p:bgPr>
    </p:bg>
    <p:spTree>
      <p:nvGrpSpPr>
        <p:cNvPr id="1" name=""/>
        <p:cNvGrpSpPr/>
        <p:nvPr/>
      </p:nvGrpSpPr>
      <p:grpSpPr>
        <a:xfrm>
          <a:off x="0" y="0"/>
          <a:ext cx="0" cy="0"/>
          <a:chOff x="0" y="0"/>
          <a:chExt cx="0" cy="0"/>
        </a:xfrm>
      </p:grpSpPr>
      <p:sp>
        <p:nvSpPr>
          <p:cNvPr id="212" name="TextBox 211"/>
          <p:cNvSpPr txBox="1"/>
          <p:nvPr/>
        </p:nvSpPr>
        <p:spPr>
          <a:xfrm>
            <a:off x="3203848" y="3356992"/>
            <a:ext cx="2690160" cy="677108"/>
          </a:xfrm>
          <a:prstGeom prst="rect">
            <a:avLst/>
          </a:prstGeom>
          <a:noFill/>
        </p:spPr>
        <p:txBody>
          <a:bodyPr wrap="none">
            <a:spAutoFit/>
          </a:bodyPr>
          <a:lstStyle/>
          <a:p>
            <a:pPr fontAlgn="auto">
              <a:spcBef>
                <a:spcPts val="0"/>
              </a:spcBef>
              <a:spcAft>
                <a:spcPts val="0"/>
              </a:spcAft>
              <a:defRPr/>
            </a:pPr>
            <a:r>
              <a:rPr lang="en-US" altLang="zh-CN" sz="3800" b="1" dirty="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latin typeface="+mn-lt"/>
                <a:ea typeface="华文楷体" pitchFamily="2" charset="-122"/>
                <a:cs typeface="+mn-cs"/>
              </a:rPr>
              <a:t>Social Issues</a:t>
            </a:r>
            <a:endParaRPr lang="zh-CN" altLang="en-US" sz="3800" b="1" dirty="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latin typeface="+mn-lt"/>
              <a:ea typeface="华文楷体" pitchFamily="2" charset="-122"/>
              <a:cs typeface="+mn-cs"/>
            </a:endParaRPr>
          </a:p>
        </p:txBody>
      </p:sp>
      <p:grpSp>
        <p:nvGrpSpPr>
          <p:cNvPr id="2" name="组合 12"/>
          <p:cNvGrpSpPr>
            <a:grpSpLocks/>
          </p:cNvGrpSpPr>
          <p:nvPr/>
        </p:nvGrpSpPr>
        <p:grpSpPr bwMode="auto">
          <a:xfrm>
            <a:off x="2805113" y="1930400"/>
            <a:ext cx="3522662" cy="3522663"/>
            <a:chOff x="2805109" y="1930399"/>
            <a:chExt cx="3522652" cy="3522652"/>
          </a:xfrm>
        </p:grpSpPr>
        <p:sp>
          <p:nvSpPr>
            <p:cNvPr id="12" name="饼形 11"/>
            <p:cNvSpPr/>
            <p:nvPr/>
          </p:nvSpPr>
          <p:spPr>
            <a:xfrm rot="10800000">
              <a:off x="2805109" y="1930399"/>
              <a:ext cx="3522652" cy="3522652"/>
            </a:xfrm>
            <a:prstGeom prst="pie">
              <a:avLst>
                <a:gd name="adj1" fmla="val 2685580"/>
                <a:gd name="adj2" fmla="val 5412860"/>
              </a:avLst>
            </a:prstGeom>
            <a:solidFill>
              <a:srgbClr val="FF820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10" name="饼形 9"/>
            <p:cNvSpPr/>
            <p:nvPr/>
          </p:nvSpPr>
          <p:spPr>
            <a:xfrm rot="10800000">
              <a:off x="3181345" y="2298698"/>
              <a:ext cx="2770180" cy="2770179"/>
            </a:xfrm>
            <a:prstGeom prst="pie">
              <a:avLst>
                <a:gd name="adj1" fmla="val 2668053"/>
                <a:gd name="adj2" fmla="val 5410622"/>
              </a:avLst>
            </a:prstGeom>
            <a:solidFill>
              <a:srgbClr val="FF940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9" name="饼形 8"/>
            <p:cNvSpPr/>
            <p:nvPr/>
          </p:nvSpPr>
          <p:spPr>
            <a:xfrm rot="10800000">
              <a:off x="3432169" y="2549522"/>
              <a:ext cx="2259007" cy="2259006"/>
            </a:xfrm>
            <a:prstGeom prst="pie">
              <a:avLst>
                <a:gd name="adj1" fmla="val 2668053"/>
                <a:gd name="adj2" fmla="val 5428353"/>
              </a:avLst>
            </a:prstGeom>
            <a:solidFill>
              <a:srgbClr val="FFA62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8" name="饼形 7"/>
            <p:cNvSpPr/>
            <p:nvPr/>
          </p:nvSpPr>
          <p:spPr>
            <a:xfrm rot="10800000">
              <a:off x="3675057" y="2786059"/>
              <a:ext cx="1770057" cy="1770056"/>
            </a:xfrm>
            <a:prstGeom prst="pie">
              <a:avLst>
                <a:gd name="adj1" fmla="val 2668053"/>
                <a:gd name="adj2" fmla="val 5446848"/>
              </a:avLst>
            </a:prstGeom>
            <a:solidFill>
              <a:srgbClr val="F6B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7" name="饼形 6"/>
            <p:cNvSpPr/>
            <p:nvPr/>
          </p:nvSpPr>
          <p:spPr>
            <a:xfrm rot="10800000">
              <a:off x="3832218" y="2952746"/>
              <a:ext cx="1458909" cy="1458908"/>
            </a:xfrm>
            <a:prstGeom prst="pie">
              <a:avLst>
                <a:gd name="adj1" fmla="val 2694295"/>
                <a:gd name="adj2" fmla="val 5447314"/>
              </a:avLst>
            </a:prstGeom>
            <a:solidFill>
              <a:srgbClr val="FFCA2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grpSp>
      <p:grpSp>
        <p:nvGrpSpPr>
          <p:cNvPr id="3" name="组合 21"/>
          <p:cNvGrpSpPr>
            <a:grpSpLocks/>
          </p:cNvGrpSpPr>
          <p:nvPr/>
        </p:nvGrpSpPr>
        <p:grpSpPr bwMode="auto">
          <a:xfrm>
            <a:off x="2805113" y="1928813"/>
            <a:ext cx="3522662" cy="3522662"/>
            <a:chOff x="4786314" y="1928802"/>
            <a:chExt cx="3522652" cy="3522652"/>
          </a:xfrm>
        </p:grpSpPr>
        <p:sp>
          <p:nvSpPr>
            <p:cNvPr id="17" name="饼形 16"/>
            <p:cNvSpPr/>
            <p:nvPr/>
          </p:nvSpPr>
          <p:spPr>
            <a:xfrm rot="10800000" flipH="1">
              <a:off x="4786314" y="1928802"/>
              <a:ext cx="3522652" cy="3522652"/>
            </a:xfrm>
            <a:prstGeom prst="pie">
              <a:avLst>
                <a:gd name="adj1" fmla="val 2685580"/>
                <a:gd name="adj2" fmla="val 541286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18" name="饼形 17"/>
            <p:cNvSpPr/>
            <p:nvPr/>
          </p:nvSpPr>
          <p:spPr>
            <a:xfrm rot="10800000" flipH="1">
              <a:off x="5162550" y="2297101"/>
              <a:ext cx="2770180" cy="2770179"/>
            </a:xfrm>
            <a:prstGeom prst="pie">
              <a:avLst>
                <a:gd name="adj1" fmla="val 2668053"/>
                <a:gd name="adj2" fmla="val 5410622"/>
              </a:avLst>
            </a:prstGeom>
            <a:solidFill>
              <a:srgbClr val="8A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19" name="饼形 18"/>
            <p:cNvSpPr/>
            <p:nvPr/>
          </p:nvSpPr>
          <p:spPr>
            <a:xfrm rot="10800000" flipH="1">
              <a:off x="5422899" y="2547925"/>
              <a:ext cx="2259007" cy="2259006"/>
            </a:xfrm>
            <a:prstGeom prst="pie">
              <a:avLst>
                <a:gd name="adj1" fmla="val 2668053"/>
                <a:gd name="adj2" fmla="val 5428353"/>
              </a:avLst>
            </a:prstGeom>
            <a:solidFill>
              <a:srgbClr val="C4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20" name="饼形 19"/>
            <p:cNvSpPr/>
            <p:nvPr/>
          </p:nvSpPr>
          <p:spPr>
            <a:xfrm rot="10800000" flipH="1">
              <a:off x="5668961" y="2784462"/>
              <a:ext cx="1770057" cy="1770058"/>
            </a:xfrm>
            <a:prstGeom prst="pie">
              <a:avLst>
                <a:gd name="adj1" fmla="val 2668053"/>
                <a:gd name="adj2" fmla="val 5446848"/>
              </a:avLst>
            </a:prstGeom>
            <a:solidFill>
              <a:srgbClr val="F63B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21" name="饼形 20"/>
            <p:cNvSpPr/>
            <p:nvPr/>
          </p:nvSpPr>
          <p:spPr>
            <a:xfrm rot="10800000" flipH="1">
              <a:off x="5822948" y="2951149"/>
              <a:ext cx="1458909" cy="1458908"/>
            </a:xfrm>
            <a:prstGeom prst="pie">
              <a:avLst>
                <a:gd name="adj1" fmla="val 2694295"/>
                <a:gd name="adj2" fmla="val 5447314"/>
              </a:avLst>
            </a:prstGeom>
            <a:solidFill>
              <a:srgbClr val="FE612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grpSp>
      <p:grpSp>
        <p:nvGrpSpPr>
          <p:cNvPr id="4" name="组合 29"/>
          <p:cNvGrpSpPr>
            <a:grpSpLocks/>
          </p:cNvGrpSpPr>
          <p:nvPr/>
        </p:nvGrpSpPr>
        <p:grpSpPr bwMode="auto">
          <a:xfrm>
            <a:off x="2800350" y="1928813"/>
            <a:ext cx="3522663" cy="3522662"/>
            <a:chOff x="1549414" y="1928802"/>
            <a:chExt cx="3522652" cy="3522652"/>
          </a:xfrm>
        </p:grpSpPr>
        <p:sp>
          <p:nvSpPr>
            <p:cNvPr id="25" name="饼形 24"/>
            <p:cNvSpPr/>
            <p:nvPr/>
          </p:nvSpPr>
          <p:spPr>
            <a:xfrm rot="10800000" flipV="1">
              <a:off x="1549414" y="1928802"/>
              <a:ext cx="3522652" cy="3522652"/>
            </a:xfrm>
            <a:prstGeom prst="pie">
              <a:avLst>
                <a:gd name="adj1" fmla="val 2685580"/>
                <a:gd name="adj2" fmla="val 5412860"/>
              </a:avLst>
            </a:prstGeom>
            <a:solidFill>
              <a:srgbClr val="017C9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26" name="饼形 25"/>
            <p:cNvSpPr/>
            <p:nvPr/>
          </p:nvSpPr>
          <p:spPr>
            <a:xfrm rot="10800000" flipV="1">
              <a:off x="1925651" y="2312976"/>
              <a:ext cx="2770178" cy="2770179"/>
            </a:xfrm>
            <a:prstGeom prst="pie">
              <a:avLst>
                <a:gd name="adj1" fmla="val 2668053"/>
                <a:gd name="adj2" fmla="val 5410622"/>
              </a:avLst>
            </a:prstGeom>
            <a:solidFill>
              <a:srgbClr val="0098A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27" name="饼形 26"/>
            <p:cNvSpPr/>
            <p:nvPr/>
          </p:nvSpPr>
          <p:spPr>
            <a:xfrm rot="10800000" flipV="1">
              <a:off x="2176475" y="2573325"/>
              <a:ext cx="2259005" cy="2259006"/>
            </a:xfrm>
            <a:prstGeom prst="pie">
              <a:avLst>
                <a:gd name="adj1" fmla="val 2668053"/>
                <a:gd name="adj2" fmla="val 5428353"/>
              </a:avLst>
            </a:prstGeom>
            <a:solidFill>
              <a:srgbClr val="00C4D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28" name="饼形 27"/>
            <p:cNvSpPr/>
            <p:nvPr/>
          </p:nvSpPr>
          <p:spPr>
            <a:xfrm rot="10800000" flipV="1">
              <a:off x="2419361" y="2825736"/>
              <a:ext cx="1770057" cy="1770058"/>
            </a:xfrm>
            <a:prstGeom prst="pie">
              <a:avLst>
                <a:gd name="adj1" fmla="val 2668053"/>
                <a:gd name="adj2" fmla="val 5446848"/>
              </a:avLst>
            </a:prstGeom>
            <a:solidFill>
              <a:srgbClr val="71FFD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29" name="饼形 28"/>
            <p:cNvSpPr/>
            <p:nvPr/>
          </p:nvSpPr>
          <p:spPr>
            <a:xfrm rot="10800000" flipV="1">
              <a:off x="2576524" y="2970199"/>
              <a:ext cx="1458907" cy="1458908"/>
            </a:xfrm>
            <a:prstGeom prst="pie">
              <a:avLst>
                <a:gd name="adj1" fmla="val 2694295"/>
                <a:gd name="adj2" fmla="val 5447314"/>
              </a:avLst>
            </a:prstGeom>
            <a:solidFill>
              <a:srgbClr val="A7FFE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grpSp>
      <p:grpSp>
        <p:nvGrpSpPr>
          <p:cNvPr id="5" name="组合 36"/>
          <p:cNvGrpSpPr>
            <a:grpSpLocks/>
          </p:cNvGrpSpPr>
          <p:nvPr/>
        </p:nvGrpSpPr>
        <p:grpSpPr bwMode="auto">
          <a:xfrm>
            <a:off x="2800350" y="1928813"/>
            <a:ext cx="3522663" cy="3522662"/>
            <a:chOff x="4643438" y="1928802"/>
            <a:chExt cx="3522652" cy="3522652"/>
          </a:xfrm>
        </p:grpSpPr>
        <p:sp>
          <p:nvSpPr>
            <p:cNvPr id="32" name="饼形 31"/>
            <p:cNvSpPr/>
            <p:nvPr/>
          </p:nvSpPr>
          <p:spPr>
            <a:xfrm rot="10800000" flipH="1" flipV="1">
              <a:off x="4643438" y="1928802"/>
              <a:ext cx="3522652" cy="3522652"/>
            </a:xfrm>
            <a:prstGeom prst="pie">
              <a:avLst>
                <a:gd name="adj1" fmla="val 2685580"/>
                <a:gd name="adj2" fmla="val 541286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33" name="饼形 32"/>
            <p:cNvSpPr/>
            <p:nvPr/>
          </p:nvSpPr>
          <p:spPr>
            <a:xfrm rot="10800000" flipH="1" flipV="1">
              <a:off x="5019675" y="2312976"/>
              <a:ext cx="2770178" cy="2770179"/>
            </a:xfrm>
            <a:prstGeom prst="pie">
              <a:avLst>
                <a:gd name="adj1" fmla="val 2668053"/>
                <a:gd name="adj2" fmla="val 5410607"/>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34" name="饼形 33"/>
            <p:cNvSpPr/>
            <p:nvPr/>
          </p:nvSpPr>
          <p:spPr>
            <a:xfrm rot="10800000" flipH="1" flipV="1">
              <a:off x="5280024" y="2573325"/>
              <a:ext cx="2259005" cy="2259006"/>
            </a:xfrm>
            <a:prstGeom prst="pie">
              <a:avLst>
                <a:gd name="adj1" fmla="val 2668053"/>
                <a:gd name="adj2" fmla="val 5428353"/>
              </a:avLst>
            </a:prstGeom>
            <a:solidFill>
              <a:schemeClr val="bg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35" name="饼形 34"/>
            <p:cNvSpPr/>
            <p:nvPr/>
          </p:nvSpPr>
          <p:spPr>
            <a:xfrm rot="10800000" flipH="1" flipV="1">
              <a:off x="5526085" y="2825736"/>
              <a:ext cx="1770057" cy="1770058"/>
            </a:xfrm>
            <a:prstGeom prst="pie">
              <a:avLst>
                <a:gd name="adj1" fmla="val 2668053"/>
                <a:gd name="adj2" fmla="val 5446848"/>
              </a:avLst>
            </a:prstGeom>
            <a:solidFill>
              <a:schemeClr val="bg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36" name="饼形 35"/>
            <p:cNvSpPr/>
            <p:nvPr/>
          </p:nvSpPr>
          <p:spPr>
            <a:xfrm rot="10800000" flipH="1" flipV="1">
              <a:off x="5680073" y="2970199"/>
              <a:ext cx="1458907" cy="1458908"/>
            </a:xfrm>
            <a:prstGeom prst="pie">
              <a:avLst>
                <a:gd name="adj1" fmla="val 2694295"/>
                <a:gd name="adj2" fmla="val 5447314"/>
              </a:avLst>
            </a:prstGeom>
            <a:solidFill>
              <a:schemeClr val="bg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grpSp>
      <p:grpSp>
        <p:nvGrpSpPr>
          <p:cNvPr id="6" name="组合 50"/>
          <p:cNvGrpSpPr>
            <a:grpSpLocks/>
          </p:cNvGrpSpPr>
          <p:nvPr/>
        </p:nvGrpSpPr>
        <p:grpSpPr bwMode="auto">
          <a:xfrm>
            <a:off x="2801938" y="1928813"/>
            <a:ext cx="3522662" cy="3522662"/>
            <a:chOff x="1714480" y="1928802"/>
            <a:chExt cx="3522652" cy="3522652"/>
          </a:xfrm>
        </p:grpSpPr>
        <p:sp>
          <p:nvSpPr>
            <p:cNvPr id="46" name="饼形 45"/>
            <p:cNvSpPr/>
            <p:nvPr/>
          </p:nvSpPr>
          <p:spPr>
            <a:xfrm rot="5400000">
              <a:off x="1714480" y="1928802"/>
              <a:ext cx="3522652" cy="3522652"/>
            </a:xfrm>
            <a:prstGeom prst="pie">
              <a:avLst>
                <a:gd name="adj1" fmla="val 2685580"/>
                <a:gd name="adj2" fmla="val 541286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47" name="饼形 46"/>
            <p:cNvSpPr/>
            <p:nvPr/>
          </p:nvSpPr>
          <p:spPr>
            <a:xfrm rot="5400000">
              <a:off x="2082779" y="2305038"/>
              <a:ext cx="2770180" cy="2770179"/>
            </a:xfrm>
            <a:prstGeom prst="pie">
              <a:avLst>
                <a:gd name="adj1" fmla="val 2668053"/>
                <a:gd name="adj2" fmla="val 5410607"/>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48" name="饼形 47"/>
            <p:cNvSpPr/>
            <p:nvPr/>
          </p:nvSpPr>
          <p:spPr>
            <a:xfrm rot="5400000">
              <a:off x="2333602" y="2565388"/>
              <a:ext cx="2259007" cy="2259006"/>
            </a:xfrm>
            <a:prstGeom prst="pie">
              <a:avLst>
                <a:gd name="adj1" fmla="val 2668053"/>
                <a:gd name="adj2" fmla="val 5428353"/>
              </a:avLst>
            </a:prstGeom>
            <a:solidFill>
              <a:schemeClr val="bg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49" name="饼形 48"/>
            <p:cNvSpPr/>
            <p:nvPr/>
          </p:nvSpPr>
          <p:spPr>
            <a:xfrm rot="5400000">
              <a:off x="2570141" y="2811448"/>
              <a:ext cx="1770057" cy="1770058"/>
            </a:xfrm>
            <a:prstGeom prst="pie">
              <a:avLst>
                <a:gd name="adj1" fmla="val 2668053"/>
                <a:gd name="adj2" fmla="val 5446848"/>
              </a:avLst>
            </a:prstGeom>
            <a:solidFill>
              <a:srgbClr val="D0005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50" name="饼形 49"/>
            <p:cNvSpPr/>
            <p:nvPr/>
          </p:nvSpPr>
          <p:spPr>
            <a:xfrm rot="5400000">
              <a:off x="2736826" y="2965437"/>
              <a:ext cx="1458909" cy="1458908"/>
            </a:xfrm>
            <a:prstGeom prst="pie">
              <a:avLst>
                <a:gd name="adj1" fmla="val 2694295"/>
                <a:gd name="adj2" fmla="val 5447314"/>
              </a:avLst>
            </a:prstGeom>
            <a:solidFill>
              <a:srgbClr val="FF5BA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grpSp>
      <p:grpSp>
        <p:nvGrpSpPr>
          <p:cNvPr id="11" name="组合 66"/>
          <p:cNvGrpSpPr>
            <a:grpSpLocks/>
          </p:cNvGrpSpPr>
          <p:nvPr/>
        </p:nvGrpSpPr>
        <p:grpSpPr bwMode="auto">
          <a:xfrm>
            <a:off x="2798763" y="1928813"/>
            <a:ext cx="3522662" cy="3522662"/>
            <a:chOff x="2798748" y="1928802"/>
            <a:chExt cx="3522652" cy="3522652"/>
          </a:xfrm>
        </p:grpSpPr>
        <p:sp>
          <p:nvSpPr>
            <p:cNvPr id="53" name="饼形 52"/>
            <p:cNvSpPr/>
            <p:nvPr/>
          </p:nvSpPr>
          <p:spPr>
            <a:xfrm rot="16200000" flipH="1">
              <a:off x="2798748" y="1928802"/>
              <a:ext cx="3522652" cy="3522652"/>
            </a:xfrm>
            <a:prstGeom prst="pie">
              <a:avLst>
                <a:gd name="adj1" fmla="val 2685580"/>
                <a:gd name="adj2" fmla="val 5412860"/>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54" name="饼形 53"/>
            <p:cNvSpPr/>
            <p:nvPr/>
          </p:nvSpPr>
          <p:spPr>
            <a:xfrm rot="16200000" flipH="1">
              <a:off x="3182922" y="2305038"/>
              <a:ext cx="2770180" cy="2770179"/>
            </a:xfrm>
            <a:prstGeom prst="pie">
              <a:avLst>
                <a:gd name="adj1" fmla="val 2668053"/>
                <a:gd name="adj2" fmla="val 5410607"/>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55" name="饼形 54"/>
            <p:cNvSpPr/>
            <p:nvPr/>
          </p:nvSpPr>
          <p:spPr>
            <a:xfrm rot="16200000" flipH="1">
              <a:off x="3443270" y="2565388"/>
              <a:ext cx="2259007" cy="2259006"/>
            </a:xfrm>
            <a:prstGeom prst="pie">
              <a:avLst>
                <a:gd name="adj1" fmla="val 2668053"/>
                <a:gd name="adj2" fmla="val 5428353"/>
              </a:avLst>
            </a:prstGeom>
            <a:solidFill>
              <a:srgbClr val="F4EE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56" name="饼形 55"/>
            <p:cNvSpPr/>
            <p:nvPr/>
          </p:nvSpPr>
          <p:spPr>
            <a:xfrm rot="16200000" flipH="1">
              <a:off x="3695683" y="2811448"/>
              <a:ext cx="1770057" cy="1770058"/>
            </a:xfrm>
            <a:prstGeom prst="pie">
              <a:avLst>
                <a:gd name="adj1" fmla="val 2668053"/>
                <a:gd name="adj2" fmla="val 5446848"/>
              </a:avLst>
            </a:prstGeom>
            <a:solidFill>
              <a:srgbClr val="BCFE2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57" name="饼形 56"/>
            <p:cNvSpPr/>
            <p:nvPr/>
          </p:nvSpPr>
          <p:spPr>
            <a:xfrm rot="16200000" flipH="1">
              <a:off x="3840144" y="2965437"/>
              <a:ext cx="1458909" cy="1458908"/>
            </a:xfrm>
            <a:prstGeom prst="pie">
              <a:avLst>
                <a:gd name="adj1" fmla="val 2666872"/>
                <a:gd name="adj2" fmla="val 5447314"/>
              </a:avLst>
            </a:prstGeom>
            <a:solidFill>
              <a:schemeClr val="accent3">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grpSp>
      <p:grpSp>
        <p:nvGrpSpPr>
          <p:cNvPr id="14" name="组合 65"/>
          <p:cNvGrpSpPr>
            <a:grpSpLocks/>
          </p:cNvGrpSpPr>
          <p:nvPr/>
        </p:nvGrpSpPr>
        <p:grpSpPr bwMode="auto">
          <a:xfrm>
            <a:off x="2800350" y="1920875"/>
            <a:ext cx="3522663" cy="3522663"/>
            <a:chOff x="1357290" y="1285860"/>
            <a:chExt cx="3522652" cy="3522652"/>
          </a:xfrm>
        </p:grpSpPr>
        <p:sp>
          <p:nvSpPr>
            <p:cNvPr id="61" name="饼形 60"/>
            <p:cNvSpPr/>
            <p:nvPr/>
          </p:nvSpPr>
          <p:spPr>
            <a:xfrm rot="16200000" flipV="1">
              <a:off x="1357290" y="1285860"/>
              <a:ext cx="3522652" cy="3522652"/>
            </a:xfrm>
            <a:prstGeom prst="pie">
              <a:avLst>
                <a:gd name="adj1" fmla="val 2685580"/>
                <a:gd name="adj2" fmla="val 541286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62" name="饼形 61"/>
            <p:cNvSpPr/>
            <p:nvPr/>
          </p:nvSpPr>
          <p:spPr>
            <a:xfrm rot="16200000" flipV="1">
              <a:off x="1725589" y="1662097"/>
              <a:ext cx="2770178" cy="2770179"/>
            </a:xfrm>
            <a:prstGeom prst="pie">
              <a:avLst>
                <a:gd name="adj1" fmla="val 2668053"/>
                <a:gd name="adj2" fmla="val 5410607"/>
              </a:avLst>
            </a:prstGeom>
            <a:solidFill>
              <a:srgbClr val="8FCF0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63" name="饼形 62"/>
            <p:cNvSpPr/>
            <p:nvPr/>
          </p:nvSpPr>
          <p:spPr>
            <a:xfrm rot="16200000" flipV="1">
              <a:off x="1976414" y="1912920"/>
              <a:ext cx="2259005" cy="2259006"/>
            </a:xfrm>
            <a:prstGeom prst="pie">
              <a:avLst>
                <a:gd name="adj1" fmla="val 2668053"/>
                <a:gd name="adj2" fmla="val 5428353"/>
              </a:avLst>
            </a:prstGeom>
            <a:solidFill>
              <a:srgbClr val="BCFE2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64" name="饼形 63"/>
            <p:cNvSpPr/>
            <p:nvPr/>
          </p:nvSpPr>
          <p:spPr>
            <a:xfrm rot="16200000" flipV="1">
              <a:off x="2212949" y="2155808"/>
              <a:ext cx="1770057" cy="1770056"/>
            </a:xfrm>
            <a:prstGeom prst="pie">
              <a:avLst>
                <a:gd name="adj1" fmla="val 2668053"/>
                <a:gd name="adj2" fmla="val 5446848"/>
              </a:avLst>
            </a:prstGeom>
            <a:solidFill>
              <a:srgbClr val="E1FF9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65" name="饼形 64"/>
            <p:cNvSpPr/>
            <p:nvPr/>
          </p:nvSpPr>
          <p:spPr>
            <a:xfrm rot="16200000" flipV="1">
              <a:off x="2379638" y="2312969"/>
              <a:ext cx="1458907" cy="1458908"/>
            </a:xfrm>
            <a:prstGeom prst="pie">
              <a:avLst>
                <a:gd name="adj1" fmla="val 2694295"/>
                <a:gd name="adj2" fmla="val 5447314"/>
              </a:avLst>
            </a:prstGeom>
            <a:solidFill>
              <a:srgbClr val="ECFFC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grpSp>
      <p:grpSp>
        <p:nvGrpSpPr>
          <p:cNvPr id="13" name="组合 37"/>
          <p:cNvGrpSpPr>
            <a:grpSpLocks/>
          </p:cNvGrpSpPr>
          <p:nvPr/>
        </p:nvGrpSpPr>
        <p:grpSpPr bwMode="auto">
          <a:xfrm rot="-5400000">
            <a:off x="2797175" y="1930400"/>
            <a:ext cx="3522663" cy="3522663"/>
            <a:chOff x="4643438" y="1928802"/>
            <a:chExt cx="3522652" cy="3522652"/>
          </a:xfrm>
        </p:grpSpPr>
        <p:sp>
          <p:nvSpPr>
            <p:cNvPr id="39" name="饼形 38"/>
            <p:cNvSpPr/>
            <p:nvPr/>
          </p:nvSpPr>
          <p:spPr>
            <a:xfrm rot="10800000" flipH="1" flipV="1">
              <a:off x="4643438" y="1928802"/>
              <a:ext cx="3522652" cy="3522652"/>
            </a:xfrm>
            <a:prstGeom prst="pie">
              <a:avLst>
                <a:gd name="adj1" fmla="val 2685580"/>
                <a:gd name="adj2" fmla="val 541286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40" name="饼形 39"/>
            <p:cNvSpPr/>
            <p:nvPr/>
          </p:nvSpPr>
          <p:spPr>
            <a:xfrm rot="10800000" flipH="1" flipV="1">
              <a:off x="5019674" y="2312975"/>
              <a:ext cx="2770178" cy="2770179"/>
            </a:xfrm>
            <a:prstGeom prst="pie">
              <a:avLst>
                <a:gd name="adj1" fmla="val 2668053"/>
                <a:gd name="adj2" fmla="val 5410607"/>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41" name="饼形 40"/>
            <p:cNvSpPr/>
            <p:nvPr/>
          </p:nvSpPr>
          <p:spPr>
            <a:xfrm rot="10800000" flipH="1" flipV="1">
              <a:off x="5280025" y="2573325"/>
              <a:ext cx="2259005" cy="2259006"/>
            </a:xfrm>
            <a:prstGeom prst="pie">
              <a:avLst>
                <a:gd name="adj1" fmla="val 2668053"/>
                <a:gd name="adj2" fmla="val 5428353"/>
              </a:avLst>
            </a:prstGeom>
            <a:solidFill>
              <a:schemeClr val="bg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42" name="饼形 41"/>
            <p:cNvSpPr/>
            <p:nvPr/>
          </p:nvSpPr>
          <p:spPr>
            <a:xfrm rot="10800000" flipH="1" flipV="1">
              <a:off x="5526085" y="2825737"/>
              <a:ext cx="1770057" cy="1770056"/>
            </a:xfrm>
            <a:prstGeom prst="pie">
              <a:avLst>
                <a:gd name="adj1" fmla="val 2668053"/>
                <a:gd name="adj2" fmla="val 5446848"/>
              </a:avLst>
            </a:prstGeom>
            <a:solidFill>
              <a:schemeClr val="bg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43" name="饼形 42"/>
            <p:cNvSpPr/>
            <p:nvPr/>
          </p:nvSpPr>
          <p:spPr>
            <a:xfrm rot="10800000" flipH="1" flipV="1">
              <a:off x="5680073" y="2970199"/>
              <a:ext cx="1458907" cy="1458908"/>
            </a:xfrm>
            <a:prstGeom prst="pie">
              <a:avLst>
                <a:gd name="adj1" fmla="val 2694295"/>
                <a:gd name="adj2" fmla="val 5447314"/>
              </a:avLst>
            </a:prstGeom>
            <a:solidFill>
              <a:schemeClr val="bg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6" presetClass="path" presetSubtype="0" accel="50000" decel="50000" fill="hold" nodeType="afterEffect">
                                  <p:stCondLst>
                                    <p:cond delay="0"/>
                                  </p:stCondLst>
                                  <p:childTnLst>
                                    <p:animMotion origin="layout" path="M 4.44444E-6 -2.96296E-6 L 0.17395 -0.53796 " pathEditMode="relative" rAng="0" ptsTypes="AA">
                                      <p:cBhvr>
                                        <p:cTn id="6" dur="1000" spd="-100000" fill="hold"/>
                                        <p:tgtEl>
                                          <p:spTgt spid="3"/>
                                        </p:tgtEl>
                                        <p:attrNameLst>
                                          <p:attrName>ppt_x</p:attrName>
                                          <p:attrName>ppt_y</p:attrName>
                                        </p:attrNameLst>
                                      </p:cBhvr>
                                      <p:rCtr x="8700" y="-26900"/>
                                    </p:animMotion>
                                  </p:childTnLst>
                                </p:cTn>
                              </p:par>
                              <p:par>
                                <p:cTn id="7" presetID="64" presetClass="path" presetSubtype="0" accel="50000" decel="50000" fill="hold" nodeType="withEffect">
                                  <p:stCondLst>
                                    <p:cond delay="0"/>
                                  </p:stCondLst>
                                  <p:childTnLst>
                                    <p:animMotion origin="layout" path="M 4.44444E-6 -4.44444E-6 L -0.16476 -0.53819 " pathEditMode="relative" rAng="0" ptsTypes="AA">
                                      <p:cBhvr>
                                        <p:cTn id="8" dur="1000" spd="-100000" fill="hold"/>
                                        <p:tgtEl>
                                          <p:spTgt spid="2"/>
                                        </p:tgtEl>
                                        <p:attrNameLst>
                                          <p:attrName>ppt_x</p:attrName>
                                          <p:attrName>ppt_y</p:attrName>
                                        </p:attrNameLst>
                                      </p:cBhvr>
                                      <p:rCtr x="-8200" y="-26900"/>
                                    </p:animMotion>
                                  </p:childTnLst>
                                </p:cTn>
                              </p:par>
                              <p:par>
                                <p:cTn id="9" presetID="35" presetClass="path" presetSubtype="0" accel="50000" decel="50000" fill="hold" nodeType="withEffect">
                                  <p:stCondLst>
                                    <p:cond delay="0"/>
                                  </p:stCondLst>
                                  <p:childTnLst>
                                    <p:animMotion origin="layout" path="M -4.72222E-6 4.44444E-6 L -0.49878 -0.27825 " pathEditMode="relative" rAng="0" ptsTypes="AA">
                                      <p:cBhvr>
                                        <p:cTn id="10" dur="1000" spd="-100000" fill="hold"/>
                                        <p:tgtEl>
                                          <p:spTgt spid="14"/>
                                        </p:tgtEl>
                                        <p:attrNameLst>
                                          <p:attrName>ppt_x</p:attrName>
                                          <p:attrName>ppt_y</p:attrName>
                                        </p:attrNameLst>
                                      </p:cBhvr>
                                      <p:rCtr x="-24900" y="-13900"/>
                                    </p:animMotion>
                                  </p:childTnLst>
                                </p:cTn>
                              </p:par>
                              <p:par>
                                <p:cTn id="11" presetID="35" presetClass="path" presetSubtype="0" accel="50000" decel="50000" fill="hold" nodeType="withEffect">
                                  <p:stCondLst>
                                    <p:cond delay="0"/>
                                  </p:stCondLst>
                                  <p:childTnLst>
                                    <p:animMotion origin="layout" path="M 1.66667E-6 -2.96296E-6 L -0.49896 0.25602 " pathEditMode="relative" rAng="0" ptsTypes="AA">
                                      <p:cBhvr>
                                        <p:cTn id="12" dur="1000" spd="-100000" fill="hold"/>
                                        <p:tgtEl>
                                          <p:spTgt spid="6"/>
                                        </p:tgtEl>
                                        <p:attrNameLst>
                                          <p:attrName>ppt_x</p:attrName>
                                          <p:attrName>ppt_y</p:attrName>
                                        </p:attrNameLst>
                                      </p:cBhvr>
                                      <p:rCtr x="-24900" y="12800"/>
                                    </p:animMotion>
                                  </p:childTnLst>
                                </p:cTn>
                              </p:par>
                              <p:par>
                                <p:cTn id="13" presetID="42" presetClass="path" presetSubtype="0" accel="50000" decel="50000" fill="hold" nodeType="withEffect">
                                  <p:stCondLst>
                                    <p:cond delay="0"/>
                                  </p:stCondLst>
                                  <p:childTnLst>
                                    <p:animMotion origin="layout" path="M -4.72222E-6 -2.96296E-6 L -0.14843 0.46204 " pathEditMode="relative" rAng="0" ptsTypes="AA">
                                      <p:cBhvr>
                                        <p:cTn id="14" dur="1000" spd="-100000" fill="hold"/>
                                        <p:tgtEl>
                                          <p:spTgt spid="4"/>
                                        </p:tgtEl>
                                        <p:attrNameLst>
                                          <p:attrName>ppt_x</p:attrName>
                                          <p:attrName>ppt_y</p:attrName>
                                        </p:attrNameLst>
                                      </p:cBhvr>
                                      <p:rCtr x="-7400" y="23100"/>
                                    </p:animMotion>
                                  </p:childTnLst>
                                </p:cTn>
                              </p:par>
                              <p:par>
                                <p:cTn id="15" presetID="42" presetClass="path" presetSubtype="0" accel="50000" decel="50000" fill="hold" nodeType="withEffect">
                                  <p:stCondLst>
                                    <p:cond delay="0"/>
                                  </p:stCondLst>
                                  <p:childTnLst>
                                    <p:animMotion origin="layout" path="M -4.72222E-6 -2.96296E-6 L 0.14289 0.46204 " pathEditMode="relative" rAng="0" ptsTypes="AA">
                                      <p:cBhvr>
                                        <p:cTn id="16" dur="1000" spd="-100000" fill="hold"/>
                                        <p:tgtEl>
                                          <p:spTgt spid="5"/>
                                        </p:tgtEl>
                                        <p:attrNameLst>
                                          <p:attrName>ppt_x</p:attrName>
                                          <p:attrName>ppt_y</p:attrName>
                                        </p:attrNameLst>
                                      </p:cBhvr>
                                      <p:rCtr x="7100" y="23100"/>
                                    </p:animMotion>
                                  </p:childTnLst>
                                </p:cTn>
                              </p:par>
                              <p:par>
                                <p:cTn id="17" presetID="63" presetClass="path" presetSubtype="0" accel="50000" decel="50000" fill="hold" nodeType="withEffect">
                                  <p:stCondLst>
                                    <p:cond delay="0"/>
                                  </p:stCondLst>
                                  <p:childTnLst>
                                    <p:animMotion origin="layout" path="M -1.11111E-6 -2.96296E-6 L 0.50139 0.26644 " pathEditMode="relative" rAng="0" ptsTypes="AA">
                                      <p:cBhvr>
                                        <p:cTn id="18" dur="1000" spd="-100000" fill="hold"/>
                                        <p:tgtEl>
                                          <p:spTgt spid="11"/>
                                        </p:tgtEl>
                                        <p:attrNameLst>
                                          <p:attrName>ppt_x</p:attrName>
                                          <p:attrName>ppt_y</p:attrName>
                                        </p:attrNameLst>
                                      </p:cBhvr>
                                      <p:rCtr x="25100" y="13300"/>
                                    </p:animMotion>
                                  </p:childTnLst>
                                </p:cTn>
                              </p:par>
                              <p:par>
                                <p:cTn id="19" presetID="63" presetClass="path" presetSubtype="0" accel="50000" decel="50000" fill="hold" nodeType="withEffect">
                                  <p:stCondLst>
                                    <p:cond delay="0"/>
                                  </p:stCondLst>
                                  <p:childTnLst>
                                    <p:animMotion origin="layout" path="M 2.5E-6 -4.44444E-6 L 0.50156 -0.25879 " pathEditMode="relative" rAng="0" ptsTypes="AA">
                                      <p:cBhvr>
                                        <p:cTn id="20" dur="1000" spd="-100000" fill="hold"/>
                                        <p:tgtEl>
                                          <p:spTgt spid="13"/>
                                        </p:tgtEl>
                                        <p:attrNameLst>
                                          <p:attrName>ppt_x</p:attrName>
                                          <p:attrName>ppt_y</p:attrName>
                                        </p:attrNameLst>
                                      </p:cBhvr>
                                      <p:rCtr x="25100" y="-12900"/>
                                    </p:animMotion>
                                  </p:childTnLst>
                                </p:cTn>
                              </p:par>
                            </p:childTnLst>
                          </p:cTn>
                        </p:par>
                        <p:par>
                          <p:cTn id="21" fill="hold">
                            <p:stCondLst>
                              <p:cond delay="1000"/>
                            </p:stCondLst>
                            <p:childTnLst>
                              <p:par>
                                <p:cTn id="22" presetID="64" presetClass="path" presetSubtype="0" accel="50000" decel="50000" fill="hold" nodeType="afterEffect">
                                  <p:stCondLst>
                                    <p:cond delay="0"/>
                                  </p:stCondLst>
                                  <p:childTnLst>
                                    <p:animMotion origin="layout" path="M 4.44444E-6 -1.04046E-6 L 0.17395 -0.53734 " pathEditMode="relative" rAng="0" ptsTypes="AA">
                                      <p:cBhvr>
                                        <p:cTn id="23" dur="1000" fill="hold"/>
                                        <p:tgtEl>
                                          <p:spTgt spid="3"/>
                                        </p:tgtEl>
                                        <p:attrNameLst>
                                          <p:attrName>ppt_x</p:attrName>
                                          <p:attrName>ppt_y</p:attrName>
                                        </p:attrNameLst>
                                      </p:cBhvr>
                                      <p:rCtr x="8700" y="-26900"/>
                                    </p:animMotion>
                                  </p:childTnLst>
                                </p:cTn>
                              </p:par>
                              <p:par>
                                <p:cTn id="24" presetID="63" presetClass="path" presetSubtype="0" accel="50000" decel="50000" fill="hold" nodeType="withEffect">
                                  <p:stCondLst>
                                    <p:cond delay="0"/>
                                  </p:stCondLst>
                                  <p:childTnLst>
                                    <p:animMotion origin="layout" path="M 2.5E-6 -2.25434E-6 L 0.50156 -0.25849 " pathEditMode="relative" rAng="0" ptsTypes="AA">
                                      <p:cBhvr>
                                        <p:cTn id="25" dur="1000" fill="hold"/>
                                        <p:tgtEl>
                                          <p:spTgt spid="13"/>
                                        </p:tgtEl>
                                        <p:attrNameLst>
                                          <p:attrName>ppt_x</p:attrName>
                                          <p:attrName>ppt_y</p:attrName>
                                        </p:attrNameLst>
                                      </p:cBhvr>
                                      <p:rCtr x="25100" y="-12900"/>
                                    </p:animMotion>
                                  </p:childTnLst>
                                </p:cTn>
                              </p:par>
                              <p:par>
                                <p:cTn id="26" presetID="63" presetClass="path" presetSubtype="0" accel="50000" decel="50000" fill="hold" nodeType="withEffect">
                                  <p:stCondLst>
                                    <p:cond delay="0"/>
                                  </p:stCondLst>
                                  <p:childTnLst>
                                    <p:animMotion origin="layout" path="M -1.11111E-6 -1.04046E-6 L 0.50139 0.26613 " pathEditMode="relative" rAng="0" ptsTypes="AA">
                                      <p:cBhvr>
                                        <p:cTn id="27" dur="1000" fill="hold"/>
                                        <p:tgtEl>
                                          <p:spTgt spid="11"/>
                                        </p:tgtEl>
                                        <p:attrNameLst>
                                          <p:attrName>ppt_x</p:attrName>
                                          <p:attrName>ppt_y</p:attrName>
                                        </p:attrNameLst>
                                      </p:cBhvr>
                                      <p:rCtr x="25100" y="13300"/>
                                    </p:animMotion>
                                  </p:childTnLst>
                                </p:cTn>
                              </p:par>
                              <p:par>
                                <p:cTn id="28" presetID="42" presetClass="path" presetSubtype="0" accel="50000" decel="50000" fill="hold" nodeType="withEffect">
                                  <p:stCondLst>
                                    <p:cond delay="0"/>
                                  </p:stCondLst>
                                  <p:childTnLst>
                                    <p:animMotion origin="layout" path="M -4.72222E-6 -1.04046E-6 L 0.14289 0.4615 " pathEditMode="relative" rAng="0" ptsTypes="AA">
                                      <p:cBhvr>
                                        <p:cTn id="29" dur="1000" fill="hold"/>
                                        <p:tgtEl>
                                          <p:spTgt spid="5"/>
                                        </p:tgtEl>
                                        <p:attrNameLst>
                                          <p:attrName>ppt_x</p:attrName>
                                          <p:attrName>ppt_y</p:attrName>
                                        </p:attrNameLst>
                                      </p:cBhvr>
                                      <p:rCtr x="7100" y="23100"/>
                                    </p:animMotion>
                                  </p:childTnLst>
                                </p:cTn>
                              </p:par>
                              <p:par>
                                <p:cTn id="30" presetID="42" presetClass="path" presetSubtype="0" accel="50000" decel="50000" fill="hold" nodeType="withEffect">
                                  <p:stCondLst>
                                    <p:cond delay="0"/>
                                  </p:stCondLst>
                                  <p:childTnLst>
                                    <p:animMotion origin="layout" path="M -4.72222E-6 -1.04046E-6 L -0.14843 0.4615 " pathEditMode="relative" rAng="0" ptsTypes="AA">
                                      <p:cBhvr>
                                        <p:cTn id="31" dur="1000" fill="hold"/>
                                        <p:tgtEl>
                                          <p:spTgt spid="4"/>
                                        </p:tgtEl>
                                        <p:attrNameLst>
                                          <p:attrName>ppt_x</p:attrName>
                                          <p:attrName>ppt_y</p:attrName>
                                        </p:attrNameLst>
                                      </p:cBhvr>
                                      <p:rCtr x="-7400" y="23100"/>
                                    </p:animMotion>
                                  </p:childTnLst>
                                </p:cTn>
                              </p:par>
                              <p:par>
                                <p:cTn id="32" presetID="35" presetClass="path" presetSubtype="0" accel="50000" decel="50000" fill="hold" nodeType="withEffect">
                                  <p:stCondLst>
                                    <p:cond delay="0"/>
                                  </p:stCondLst>
                                  <p:childTnLst>
                                    <p:animMotion origin="layout" path="M 1.66667E-6 -1.04046E-6 L -0.49896 0.25572 " pathEditMode="relative" rAng="0" ptsTypes="AA">
                                      <p:cBhvr>
                                        <p:cTn id="33" dur="1000" fill="hold"/>
                                        <p:tgtEl>
                                          <p:spTgt spid="6"/>
                                        </p:tgtEl>
                                        <p:attrNameLst>
                                          <p:attrName>ppt_x</p:attrName>
                                          <p:attrName>ppt_y</p:attrName>
                                        </p:attrNameLst>
                                      </p:cBhvr>
                                      <p:rCtr x="-24900" y="12800"/>
                                    </p:animMotion>
                                  </p:childTnLst>
                                </p:cTn>
                              </p:par>
                              <p:par>
                                <p:cTn id="34" presetID="35" presetClass="path" presetSubtype="0" accel="50000" decel="50000" fill="hold" nodeType="withEffect">
                                  <p:stCondLst>
                                    <p:cond delay="0"/>
                                  </p:stCondLst>
                                  <p:childTnLst>
                                    <p:animMotion origin="layout" path="M -4.72222E-6 -4.9711E-6 L -0.49878 -0.27791 " pathEditMode="relative" rAng="0" ptsTypes="AA">
                                      <p:cBhvr>
                                        <p:cTn id="35" dur="1000" fill="hold"/>
                                        <p:tgtEl>
                                          <p:spTgt spid="14"/>
                                        </p:tgtEl>
                                        <p:attrNameLst>
                                          <p:attrName>ppt_x</p:attrName>
                                          <p:attrName>ppt_y</p:attrName>
                                        </p:attrNameLst>
                                      </p:cBhvr>
                                      <p:rCtr x="-24900" y="-13900"/>
                                    </p:animMotion>
                                  </p:childTnLst>
                                </p:cTn>
                              </p:par>
                              <p:par>
                                <p:cTn id="36" presetID="64" presetClass="path" presetSubtype="0" accel="50000" decel="50000" fill="hold" nodeType="withEffect">
                                  <p:stCondLst>
                                    <p:cond delay="0"/>
                                  </p:stCondLst>
                                  <p:childTnLst>
                                    <p:animMotion origin="layout" path="M 4.44444E-6 -2.25434E-6 L -0.16476 -0.53757 " pathEditMode="relative" rAng="0" ptsTypes="AA">
                                      <p:cBhvr>
                                        <p:cTn id="37" dur="1000" fill="hold"/>
                                        <p:tgtEl>
                                          <p:spTgt spid="2"/>
                                        </p:tgtEl>
                                        <p:attrNameLst>
                                          <p:attrName>ppt_x</p:attrName>
                                          <p:attrName>ppt_y</p:attrName>
                                        </p:attrNameLst>
                                      </p:cBhvr>
                                      <p:rCtr x="-8200" y="-26900"/>
                                    </p:animMotion>
                                  </p:childTnLst>
                                </p:cTn>
                              </p:par>
                              <p:par>
                                <p:cTn id="38" presetID="10" presetClass="entr" presetSubtype="0" fill="hold" nodeType="withEffect">
                                  <p:stCondLst>
                                    <p:cond delay="0"/>
                                  </p:stCondLst>
                                  <p:childTnLst>
                                    <p:set>
                                      <p:cBhvr>
                                        <p:cTn id="39" dur="1" fill="hold">
                                          <p:stCondLst>
                                            <p:cond delay="0"/>
                                          </p:stCondLst>
                                        </p:cTn>
                                        <p:tgtEl>
                                          <p:spTgt spid="212"/>
                                        </p:tgtEl>
                                        <p:attrNameLst>
                                          <p:attrName>style.visibility</p:attrName>
                                        </p:attrNameLst>
                                      </p:cBhvr>
                                      <p:to>
                                        <p:strVal val="visible"/>
                                      </p:to>
                                    </p:set>
                                    <p:animEffect transition="in" filter="fade">
                                      <p:cBhvr>
                                        <p:cTn id="40" dur="1000"/>
                                        <p:tgtEl>
                                          <p:spTgt spid="2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lumMod val="75000"/>
                <a:lumOff val="25000"/>
              </a:schemeClr>
            </a:gs>
            <a:gs pos="100000">
              <a:schemeClr val="bg1"/>
            </a:gs>
          </a:gsLst>
          <a:path path="circle">
            <a:fillToRect l="50000" t="50000" r="50000" b="50000"/>
          </a:path>
        </a:gradFill>
        <a:effectLst/>
      </p:bgPr>
    </p:bg>
    <p:spTree>
      <p:nvGrpSpPr>
        <p:cNvPr id="1" name=""/>
        <p:cNvGrpSpPr/>
        <p:nvPr/>
      </p:nvGrpSpPr>
      <p:grpSpPr>
        <a:xfrm>
          <a:off x="0" y="0"/>
          <a:ext cx="0" cy="0"/>
          <a:chOff x="0" y="0"/>
          <a:chExt cx="0" cy="0"/>
        </a:xfrm>
      </p:grpSpPr>
      <p:grpSp>
        <p:nvGrpSpPr>
          <p:cNvPr id="48130" name="组合 50"/>
          <p:cNvGrpSpPr>
            <a:grpSpLocks/>
          </p:cNvGrpSpPr>
          <p:nvPr/>
        </p:nvGrpSpPr>
        <p:grpSpPr bwMode="auto">
          <a:xfrm>
            <a:off x="0" y="-1760538"/>
            <a:ext cx="3522663" cy="3521076"/>
            <a:chOff x="1714480" y="1928802"/>
            <a:chExt cx="3522652" cy="3522652"/>
          </a:xfrm>
        </p:grpSpPr>
        <p:sp>
          <p:nvSpPr>
            <p:cNvPr id="46" name="饼形 45"/>
            <p:cNvSpPr/>
            <p:nvPr/>
          </p:nvSpPr>
          <p:spPr>
            <a:xfrm rot="5400000">
              <a:off x="1714480" y="1928801"/>
              <a:ext cx="3522652" cy="3522652"/>
            </a:xfrm>
            <a:prstGeom prst="pie">
              <a:avLst>
                <a:gd name="adj1" fmla="val 2685580"/>
                <a:gd name="adj2" fmla="val 541286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47" name="饼形 46"/>
            <p:cNvSpPr/>
            <p:nvPr/>
          </p:nvSpPr>
          <p:spPr>
            <a:xfrm rot="5400000">
              <a:off x="2082949" y="2305038"/>
              <a:ext cx="2769839" cy="2770179"/>
            </a:xfrm>
            <a:prstGeom prst="pie">
              <a:avLst>
                <a:gd name="adj1" fmla="val 2668053"/>
                <a:gd name="adj2" fmla="val 5410607"/>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48" name="饼形 47"/>
            <p:cNvSpPr/>
            <p:nvPr/>
          </p:nvSpPr>
          <p:spPr>
            <a:xfrm rot="5400000">
              <a:off x="2333888" y="2565390"/>
              <a:ext cx="2258435" cy="2259006"/>
            </a:xfrm>
            <a:prstGeom prst="pie">
              <a:avLst>
                <a:gd name="adj1" fmla="val 2668053"/>
                <a:gd name="adj2" fmla="val 5428353"/>
              </a:avLst>
            </a:prstGeom>
            <a:solidFill>
              <a:schemeClr val="bg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49" name="饼形 48"/>
            <p:cNvSpPr/>
            <p:nvPr/>
          </p:nvSpPr>
          <p:spPr>
            <a:xfrm rot="5400000">
              <a:off x="2570535" y="2811453"/>
              <a:ext cx="1769268" cy="1770056"/>
            </a:xfrm>
            <a:prstGeom prst="pie">
              <a:avLst>
                <a:gd name="adj1" fmla="val 2668053"/>
                <a:gd name="adj2" fmla="val 5446848"/>
              </a:avLst>
            </a:prstGeom>
            <a:solidFill>
              <a:srgbClr val="D0005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50" name="饼形 49"/>
            <p:cNvSpPr/>
            <p:nvPr/>
          </p:nvSpPr>
          <p:spPr>
            <a:xfrm rot="5400000">
              <a:off x="2737292" y="2965438"/>
              <a:ext cx="1457977" cy="1458908"/>
            </a:xfrm>
            <a:prstGeom prst="pie">
              <a:avLst>
                <a:gd name="adj1" fmla="val 2694295"/>
                <a:gd name="adj2" fmla="val 5447314"/>
              </a:avLst>
            </a:prstGeom>
            <a:solidFill>
              <a:srgbClr val="FF5BA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grpSp>
      <p:grpSp>
        <p:nvGrpSpPr>
          <p:cNvPr id="48131" name="组合 12"/>
          <p:cNvGrpSpPr>
            <a:grpSpLocks/>
          </p:cNvGrpSpPr>
          <p:nvPr/>
        </p:nvGrpSpPr>
        <p:grpSpPr bwMode="auto">
          <a:xfrm>
            <a:off x="7383463" y="0"/>
            <a:ext cx="3521075" cy="3522663"/>
            <a:chOff x="2805109" y="1930399"/>
            <a:chExt cx="3522652" cy="3522652"/>
          </a:xfrm>
        </p:grpSpPr>
        <p:sp>
          <p:nvSpPr>
            <p:cNvPr id="12" name="饼形 11"/>
            <p:cNvSpPr/>
            <p:nvPr/>
          </p:nvSpPr>
          <p:spPr>
            <a:xfrm rot="10800000">
              <a:off x="2805109" y="1930399"/>
              <a:ext cx="3522652" cy="3522652"/>
            </a:xfrm>
            <a:prstGeom prst="pie">
              <a:avLst>
                <a:gd name="adj1" fmla="val 2685580"/>
                <a:gd name="adj2" fmla="val 5412860"/>
              </a:avLst>
            </a:prstGeom>
            <a:solidFill>
              <a:srgbClr val="FF820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10" name="饼形 9"/>
            <p:cNvSpPr/>
            <p:nvPr/>
          </p:nvSpPr>
          <p:spPr>
            <a:xfrm rot="10800000">
              <a:off x="3181515" y="2298698"/>
              <a:ext cx="2769840" cy="2770179"/>
            </a:xfrm>
            <a:prstGeom prst="pie">
              <a:avLst>
                <a:gd name="adj1" fmla="val 2668053"/>
                <a:gd name="adj2" fmla="val 5410622"/>
              </a:avLst>
            </a:prstGeom>
            <a:solidFill>
              <a:srgbClr val="FF940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9" name="饼形 8"/>
            <p:cNvSpPr/>
            <p:nvPr/>
          </p:nvSpPr>
          <p:spPr>
            <a:xfrm rot="10800000">
              <a:off x="3432452" y="2549522"/>
              <a:ext cx="2258436" cy="2259006"/>
            </a:xfrm>
            <a:prstGeom prst="pie">
              <a:avLst>
                <a:gd name="adj1" fmla="val 2668053"/>
                <a:gd name="adj2" fmla="val 5428353"/>
              </a:avLst>
            </a:prstGeom>
            <a:solidFill>
              <a:srgbClr val="FFA62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8" name="饼形 7"/>
            <p:cNvSpPr/>
            <p:nvPr/>
          </p:nvSpPr>
          <p:spPr>
            <a:xfrm rot="10800000">
              <a:off x="3675449" y="2786059"/>
              <a:ext cx="1769267" cy="1770056"/>
            </a:xfrm>
            <a:prstGeom prst="pie">
              <a:avLst>
                <a:gd name="adj1" fmla="val 2668053"/>
                <a:gd name="adj2" fmla="val 5446848"/>
              </a:avLst>
            </a:prstGeom>
            <a:solidFill>
              <a:srgbClr val="F6B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7" name="饼形 6"/>
            <p:cNvSpPr/>
            <p:nvPr/>
          </p:nvSpPr>
          <p:spPr>
            <a:xfrm rot="10800000">
              <a:off x="3832681" y="2952746"/>
              <a:ext cx="1457978" cy="1458908"/>
            </a:xfrm>
            <a:prstGeom prst="pie">
              <a:avLst>
                <a:gd name="adj1" fmla="val 2694295"/>
                <a:gd name="adj2" fmla="val 5447314"/>
              </a:avLst>
            </a:prstGeom>
            <a:solidFill>
              <a:srgbClr val="FFCA2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grpSp>
      <p:grpSp>
        <p:nvGrpSpPr>
          <p:cNvPr id="48132" name="组合 21"/>
          <p:cNvGrpSpPr>
            <a:grpSpLocks/>
          </p:cNvGrpSpPr>
          <p:nvPr/>
        </p:nvGrpSpPr>
        <p:grpSpPr bwMode="auto">
          <a:xfrm>
            <a:off x="-1760538" y="0"/>
            <a:ext cx="3521076" cy="3522663"/>
            <a:chOff x="4786314" y="1928802"/>
            <a:chExt cx="3522652" cy="3522652"/>
          </a:xfrm>
        </p:grpSpPr>
        <p:sp>
          <p:nvSpPr>
            <p:cNvPr id="17" name="饼形 16"/>
            <p:cNvSpPr/>
            <p:nvPr/>
          </p:nvSpPr>
          <p:spPr>
            <a:xfrm rot="10800000" flipH="1">
              <a:off x="4786314" y="1928802"/>
              <a:ext cx="3522652" cy="3522652"/>
            </a:xfrm>
            <a:prstGeom prst="pie">
              <a:avLst>
                <a:gd name="adj1" fmla="val 2685580"/>
                <a:gd name="adj2" fmla="val 541286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18" name="饼形 17"/>
            <p:cNvSpPr/>
            <p:nvPr/>
          </p:nvSpPr>
          <p:spPr>
            <a:xfrm rot="10800000" flipH="1">
              <a:off x="5162720" y="2297101"/>
              <a:ext cx="2769839" cy="2770179"/>
            </a:xfrm>
            <a:prstGeom prst="pie">
              <a:avLst>
                <a:gd name="adj1" fmla="val 2668053"/>
                <a:gd name="adj2" fmla="val 5410622"/>
              </a:avLst>
            </a:prstGeom>
            <a:solidFill>
              <a:srgbClr val="8A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19" name="饼形 18"/>
            <p:cNvSpPr/>
            <p:nvPr/>
          </p:nvSpPr>
          <p:spPr>
            <a:xfrm rot="10800000" flipH="1">
              <a:off x="5423187" y="2547925"/>
              <a:ext cx="2258435" cy="2259006"/>
            </a:xfrm>
            <a:prstGeom prst="pie">
              <a:avLst>
                <a:gd name="adj1" fmla="val 2668053"/>
                <a:gd name="adj2" fmla="val 5428353"/>
              </a:avLst>
            </a:prstGeom>
            <a:solidFill>
              <a:srgbClr val="C4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20" name="饼形 19"/>
            <p:cNvSpPr/>
            <p:nvPr/>
          </p:nvSpPr>
          <p:spPr>
            <a:xfrm rot="10800000" flipH="1">
              <a:off x="5669359" y="2784462"/>
              <a:ext cx="1769268" cy="1770056"/>
            </a:xfrm>
            <a:prstGeom prst="pie">
              <a:avLst>
                <a:gd name="adj1" fmla="val 2668053"/>
                <a:gd name="adj2" fmla="val 5446848"/>
              </a:avLst>
            </a:prstGeom>
            <a:solidFill>
              <a:srgbClr val="F63B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21" name="饼形 20"/>
            <p:cNvSpPr/>
            <p:nvPr/>
          </p:nvSpPr>
          <p:spPr>
            <a:xfrm rot="10800000" flipH="1">
              <a:off x="5823416" y="2951149"/>
              <a:ext cx="1457977" cy="1458908"/>
            </a:xfrm>
            <a:prstGeom prst="pie">
              <a:avLst>
                <a:gd name="adj1" fmla="val 2694295"/>
                <a:gd name="adj2" fmla="val 5447314"/>
              </a:avLst>
            </a:prstGeom>
            <a:solidFill>
              <a:srgbClr val="FE612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grpSp>
      <p:grpSp>
        <p:nvGrpSpPr>
          <p:cNvPr id="48133" name="组合 29"/>
          <p:cNvGrpSpPr>
            <a:grpSpLocks/>
          </p:cNvGrpSpPr>
          <p:nvPr/>
        </p:nvGrpSpPr>
        <p:grpSpPr bwMode="auto">
          <a:xfrm>
            <a:off x="7383463" y="3335338"/>
            <a:ext cx="3521075" cy="3522662"/>
            <a:chOff x="1549414" y="1928802"/>
            <a:chExt cx="3522652" cy="3522652"/>
          </a:xfrm>
        </p:grpSpPr>
        <p:sp>
          <p:nvSpPr>
            <p:cNvPr id="25" name="饼形 24"/>
            <p:cNvSpPr/>
            <p:nvPr/>
          </p:nvSpPr>
          <p:spPr>
            <a:xfrm rot="10800000" flipV="1">
              <a:off x="1549414" y="1928802"/>
              <a:ext cx="3522652" cy="3522652"/>
            </a:xfrm>
            <a:prstGeom prst="pie">
              <a:avLst>
                <a:gd name="adj1" fmla="val 2685580"/>
                <a:gd name="adj2" fmla="val 5412860"/>
              </a:avLst>
            </a:prstGeom>
            <a:solidFill>
              <a:srgbClr val="017C9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26" name="饼形 25"/>
            <p:cNvSpPr/>
            <p:nvPr/>
          </p:nvSpPr>
          <p:spPr>
            <a:xfrm rot="10800000" flipV="1">
              <a:off x="1925820" y="2312976"/>
              <a:ext cx="2769840" cy="2770179"/>
            </a:xfrm>
            <a:prstGeom prst="pie">
              <a:avLst>
                <a:gd name="adj1" fmla="val 2668053"/>
                <a:gd name="adj2" fmla="val 5410622"/>
              </a:avLst>
            </a:prstGeom>
            <a:solidFill>
              <a:srgbClr val="0098A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27" name="饼形 26"/>
            <p:cNvSpPr/>
            <p:nvPr/>
          </p:nvSpPr>
          <p:spPr>
            <a:xfrm rot="10800000" flipV="1">
              <a:off x="2176757" y="2573325"/>
              <a:ext cx="2258436" cy="2259006"/>
            </a:xfrm>
            <a:prstGeom prst="pie">
              <a:avLst>
                <a:gd name="adj1" fmla="val 2668053"/>
                <a:gd name="adj2" fmla="val 5428353"/>
              </a:avLst>
            </a:prstGeom>
            <a:solidFill>
              <a:srgbClr val="00C4D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28" name="饼形 27"/>
            <p:cNvSpPr/>
            <p:nvPr/>
          </p:nvSpPr>
          <p:spPr>
            <a:xfrm rot="10800000" flipV="1">
              <a:off x="2419754" y="2825736"/>
              <a:ext cx="1769267" cy="1770058"/>
            </a:xfrm>
            <a:prstGeom prst="pie">
              <a:avLst>
                <a:gd name="adj1" fmla="val 2668053"/>
                <a:gd name="adj2" fmla="val 5446848"/>
              </a:avLst>
            </a:prstGeom>
            <a:solidFill>
              <a:srgbClr val="71FFD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29" name="饼形 28"/>
            <p:cNvSpPr/>
            <p:nvPr/>
          </p:nvSpPr>
          <p:spPr>
            <a:xfrm rot="10800000" flipV="1">
              <a:off x="2576986" y="2970199"/>
              <a:ext cx="1457978" cy="1458908"/>
            </a:xfrm>
            <a:prstGeom prst="pie">
              <a:avLst>
                <a:gd name="adj1" fmla="val 2694295"/>
                <a:gd name="adj2" fmla="val 5447314"/>
              </a:avLst>
            </a:prstGeom>
            <a:solidFill>
              <a:srgbClr val="A7FFE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grpSp>
      <p:grpSp>
        <p:nvGrpSpPr>
          <p:cNvPr id="48134" name="组合 36"/>
          <p:cNvGrpSpPr>
            <a:grpSpLocks/>
          </p:cNvGrpSpPr>
          <p:nvPr/>
        </p:nvGrpSpPr>
        <p:grpSpPr bwMode="auto">
          <a:xfrm>
            <a:off x="-1760538" y="3335338"/>
            <a:ext cx="3521076" cy="3522662"/>
            <a:chOff x="4643438" y="1928802"/>
            <a:chExt cx="3522652" cy="3522652"/>
          </a:xfrm>
        </p:grpSpPr>
        <p:sp>
          <p:nvSpPr>
            <p:cNvPr id="32" name="饼形 31"/>
            <p:cNvSpPr/>
            <p:nvPr/>
          </p:nvSpPr>
          <p:spPr>
            <a:xfrm rot="10800000" flipH="1" flipV="1">
              <a:off x="4643438" y="1928802"/>
              <a:ext cx="3522652" cy="3522652"/>
            </a:xfrm>
            <a:prstGeom prst="pie">
              <a:avLst>
                <a:gd name="adj1" fmla="val 2685580"/>
                <a:gd name="adj2" fmla="val 541286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33" name="饼形 32"/>
            <p:cNvSpPr/>
            <p:nvPr/>
          </p:nvSpPr>
          <p:spPr>
            <a:xfrm rot="10800000" flipH="1" flipV="1">
              <a:off x="5019844" y="2312976"/>
              <a:ext cx="2769839" cy="2770179"/>
            </a:xfrm>
            <a:prstGeom prst="pie">
              <a:avLst>
                <a:gd name="adj1" fmla="val 2668053"/>
                <a:gd name="adj2" fmla="val 5410607"/>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34" name="饼形 33"/>
            <p:cNvSpPr/>
            <p:nvPr/>
          </p:nvSpPr>
          <p:spPr>
            <a:xfrm rot="10800000" flipH="1" flipV="1">
              <a:off x="5280311" y="2573325"/>
              <a:ext cx="2258435" cy="2259006"/>
            </a:xfrm>
            <a:prstGeom prst="pie">
              <a:avLst>
                <a:gd name="adj1" fmla="val 2668053"/>
                <a:gd name="adj2" fmla="val 5428353"/>
              </a:avLst>
            </a:prstGeom>
            <a:solidFill>
              <a:schemeClr val="bg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35" name="饼形 34"/>
            <p:cNvSpPr/>
            <p:nvPr/>
          </p:nvSpPr>
          <p:spPr>
            <a:xfrm rot="10800000" flipH="1" flipV="1">
              <a:off x="5526483" y="2825736"/>
              <a:ext cx="1769268" cy="1770058"/>
            </a:xfrm>
            <a:prstGeom prst="pie">
              <a:avLst>
                <a:gd name="adj1" fmla="val 2668053"/>
                <a:gd name="adj2" fmla="val 5446848"/>
              </a:avLst>
            </a:prstGeom>
            <a:solidFill>
              <a:schemeClr val="bg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36" name="饼形 35"/>
            <p:cNvSpPr/>
            <p:nvPr/>
          </p:nvSpPr>
          <p:spPr>
            <a:xfrm rot="10800000" flipH="1" flipV="1">
              <a:off x="5680540" y="2970199"/>
              <a:ext cx="1457977" cy="1458908"/>
            </a:xfrm>
            <a:prstGeom prst="pie">
              <a:avLst>
                <a:gd name="adj1" fmla="val 2694295"/>
                <a:gd name="adj2" fmla="val 5447314"/>
              </a:avLst>
            </a:prstGeom>
            <a:solidFill>
              <a:schemeClr val="bg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grpSp>
      <p:grpSp>
        <p:nvGrpSpPr>
          <p:cNvPr id="48135" name="组合 37"/>
          <p:cNvGrpSpPr>
            <a:grpSpLocks/>
          </p:cNvGrpSpPr>
          <p:nvPr/>
        </p:nvGrpSpPr>
        <p:grpSpPr bwMode="auto">
          <a:xfrm rot="-5400000">
            <a:off x="5622131" y="5096670"/>
            <a:ext cx="3521075" cy="3522662"/>
            <a:chOff x="4643438" y="1928802"/>
            <a:chExt cx="3522652" cy="3522652"/>
          </a:xfrm>
        </p:grpSpPr>
        <p:sp>
          <p:nvSpPr>
            <p:cNvPr id="39" name="饼形 38"/>
            <p:cNvSpPr/>
            <p:nvPr/>
          </p:nvSpPr>
          <p:spPr>
            <a:xfrm rot="10800000" flipH="1" flipV="1">
              <a:off x="4643438" y="1928802"/>
              <a:ext cx="3522652" cy="3522652"/>
            </a:xfrm>
            <a:prstGeom prst="pie">
              <a:avLst>
                <a:gd name="adj1" fmla="val 2685580"/>
                <a:gd name="adj2" fmla="val 541286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40" name="饼形 39"/>
            <p:cNvSpPr/>
            <p:nvPr/>
          </p:nvSpPr>
          <p:spPr>
            <a:xfrm rot="10800000" flipH="1" flipV="1">
              <a:off x="5019846" y="2312977"/>
              <a:ext cx="2769840" cy="2770179"/>
            </a:xfrm>
            <a:prstGeom prst="pie">
              <a:avLst>
                <a:gd name="adj1" fmla="val 2668053"/>
                <a:gd name="adj2" fmla="val 5410607"/>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41" name="饼形 40"/>
            <p:cNvSpPr/>
            <p:nvPr/>
          </p:nvSpPr>
          <p:spPr>
            <a:xfrm rot="10800000" flipH="1" flipV="1">
              <a:off x="5280311" y="2573325"/>
              <a:ext cx="2258436" cy="2259006"/>
            </a:xfrm>
            <a:prstGeom prst="pie">
              <a:avLst>
                <a:gd name="adj1" fmla="val 2668053"/>
                <a:gd name="adj2" fmla="val 5428353"/>
              </a:avLst>
            </a:prstGeom>
            <a:solidFill>
              <a:schemeClr val="bg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42" name="饼形 41"/>
            <p:cNvSpPr/>
            <p:nvPr/>
          </p:nvSpPr>
          <p:spPr>
            <a:xfrm rot="10800000" flipH="1" flipV="1">
              <a:off x="5526484" y="2825737"/>
              <a:ext cx="1769267" cy="1770058"/>
            </a:xfrm>
            <a:prstGeom prst="pie">
              <a:avLst>
                <a:gd name="adj1" fmla="val 2668053"/>
                <a:gd name="adj2" fmla="val 5446848"/>
              </a:avLst>
            </a:prstGeom>
            <a:solidFill>
              <a:schemeClr val="bg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43" name="饼形 42"/>
            <p:cNvSpPr/>
            <p:nvPr/>
          </p:nvSpPr>
          <p:spPr>
            <a:xfrm rot="10800000" flipH="1" flipV="1">
              <a:off x="5680540" y="2970199"/>
              <a:ext cx="1457978" cy="1458908"/>
            </a:xfrm>
            <a:prstGeom prst="pie">
              <a:avLst>
                <a:gd name="adj1" fmla="val 2694295"/>
                <a:gd name="adj2" fmla="val 5447314"/>
              </a:avLst>
            </a:prstGeom>
            <a:solidFill>
              <a:schemeClr val="bg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grpSp>
      <p:grpSp>
        <p:nvGrpSpPr>
          <p:cNvPr id="48136" name="组合 66"/>
          <p:cNvGrpSpPr>
            <a:grpSpLocks/>
          </p:cNvGrpSpPr>
          <p:nvPr/>
        </p:nvGrpSpPr>
        <p:grpSpPr bwMode="auto">
          <a:xfrm>
            <a:off x="5621338" y="-1760538"/>
            <a:ext cx="3522662" cy="3521076"/>
            <a:chOff x="2798748" y="1928802"/>
            <a:chExt cx="3522652" cy="3522652"/>
          </a:xfrm>
        </p:grpSpPr>
        <p:sp>
          <p:nvSpPr>
            <p:cNvPr id="53" name="饼形 52"/>
            <p:cNvSpPr/>
            <p:nvPr/>
          </p:nvSpPr>
          <p:spPr>
            <a:xfrm rot="16200000" flipH="1">
              <a:off x="2798748" y="1928802"/>
              <a:ext cx="3522652" cy="3522652"/>
            </a:xfrm>
            <a:prstGeom prst="pie">
              <a:avLst>
                <a:gd name="adj1" fmla="val 2685580"/>
                <a:gd name="adj2" fmla="val 5412860"/>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54" name="饼形 53"/>
            <p:cNvSpPr/>
            <p:nvPr/>
          </p:nvSpPr>
          <p:spPr>
            <a:xfrm rot="16200000" flipH="1">
              <a:off x="3183092" y="2305038"/>
              <a:ext cx="2769839" cy="2770179"/>
            </a:xfrm>
            <a:prstGeom prst="pie">
              <a:avLst>
                <a:gd name="adj1" fmla="val 2668053"/>
                <a:gd name="adj2" fmla="val 5410607"/>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55" name="饼形 54"/>
            <p:cNvSpPr/>
            <p:nvPr/>
          </p:nvSpPr>
          <p:spPr>
            <a:xfrm rot="16200000" flipH="1">
              <a:off x="3443556" y="2565390"/>
              <a:ext cx="2258435" cy="2259006"/>
            </a:xfrm>
            <a:prstGeom prst="pie">
              <a:avLst>
                <a:gd name="adj1" fmla="val 2668053"/>
                <a:gd name="adj2" fmla="val 5428353"/>
              </a:avLst>
            </a:prstGeom>
            <a:solidFill>
              <a:srgbClr val="F4EE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56" name="饼形 55"/>
            <p:cNvSpPr/>
            <p:nvPr/>
          </p:nvSpPr>
          <p:spPr>
            <a:xfrm rot="16200000" flipH="1">
              <a:off x="3696078" y="2811451"/>
              <a:ext cx="1769268" cy="1770058"/>
            </a:xfrm>
            <a:prstGeom prst="pie">
              <a:avLst>
                <a:gd name="adj1" fmla="val 2668053"/>
                <a:gd name="adj2" fmla="val 5446848"/>
              </a:avLst>
            </a:prstGeom>
            <a:solidFill>
              <a:srgbClr val="BCFE2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57" name="饼形 56"/>
            <p:cNvSpPr/>
            <p:nvPr/>
          </p:nvSpPr>
          <p:spPr>
            <a:xfrm rot="16200000" flipH="1">
              <a:off x="3840610" y="2965439"/>
              <a:ext cx="1457977" cy="1458908"/>
            </a:xfrm>
            <a:prstGeom prst="pie">
              <a:avLst>
                <a:gd name="adj1" fmla="val 2666872"/>
                <a:gd name="adj2" fmla="val 5447314"/>
              </a:avLst>
            </a:prstGeom>
            <a:solidFill>
              <a:schemeClr val="accent3">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grpSp>
      <p:grpSp>
        <p:nvGrpSpPr>
          <p:cNvPr id="48137" name="组合 65"/>
          <p:cNvGrpSpPr>
            <a:grpSpLocks/>
          </p:cNvGrpSpPr>
          <p:nvPr/>
        </p:nvGrpSpPr>
        <p:grpSpPr bwMode="auto">
          <a:xfrm>
            <a:off x="0" y="5097463"/>
            <a:ext cx="3522663" cy="3521075"/>
            <a:chOff x="1357290" y="1285860"/>
            <a:chExt cx="3522652" cy="3522652"/>
          </a:xfrm>
        </p:grpSpPr>
        <p:sp>
          <p:nvSpPr>
            <p:cNvPr id="61" name="饼形 60"/>
            <p:cNvSpPr/>
            <p:nvPr/>
          </p:nvSpPr>
          <p:spPr>
            <a:xfrm rot="16200000" flipV="1">
              <a:off x="1357290" y="1285860"/>
              <a:ext cx="3522652" cy="3522652"/>
            </a:xfrm>
            <a:prstGeom prst="pie">
              <a:avLst>
                <a:gd name="adj1" fmla="val 2685580"/>
                <a:gd name="adj2" fmla="val 541286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62" name="饼形 61"/>
            <p:cNvSpPr/>
            <p:nvPr/>
          </p:nvSpPr>
          <p:spPr>
            <a:xfrm rot="16200000" flipV="1">
              <a:off x="1725759" y="1662096"/>
              <a:ext cx="2769840" cy="2770179"/>
            </a:xfrm>
            <a:prstGeom prst="pie">
              <a:avLst>
                <a:gd name="adj1" fmla="val 2668053"/>
                <a:gd name="adj2" fmla="val 5410607"/>
              </a:avLst>
            </a:prstGeom>
            <a:solidFill>
              <a:srgbClr val="8FCF0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63" name="饼形 62"/>
            <p:cNvSpPr/>
            <p:nvPr/>
          </p:nvSpPr>
          <p:spPr>
            <a:xfrm rot="16200000" flipV="1">
              <a:off x="1976698" y="1912918"/>
              <a:ext cx="2258436" cy="2259006"/>
            </a:xfrm>
            <a:prstGeom prst="pie">
              <a:avLst>
                <a:gd name="adj1" fmla="val 2668053"/>
                <a:gd name="adj2" fmla="val 5428353"/>
              </a:avLst>
            </a:prstGeom>
            <a:solidFill>
              <a:srgbClr val="BCFE2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64" name="饼形 63"/>
            <p:cNvSpPr/>
            <p:nvPr/>
          </p:nvSpPr>
          <p:spPr>
            <a:xfrm rot="16200000" flipV="1">
              <a:off x="2213345" y="2155805"/>
              <a:ext cx="1769267" cy="1770056"/>
            </a:xfrm>
            <a:prstGeom prst="pie">
              <a:avLst>
                <a:gd name="adj1" fmla="val 2668053"/>
                <a:gd name="adj2" fmla="val 5446848"/>
              </a:avLst>
            </a:prstGeom>
            <a:solidFill>
              <a:srgbClr val="E1FF9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65" name="饼形 64"/>
            <p:cNvSpPr/>
            <p:nvPr/>
          </p:nvSpPr>
          <p:spPr>
            <a:xfrm rot="16200000" flipV="1">
              <a:off x="2380102" y="2312967"/>
              <a:ext cx="1457978" cy="1458908"/>
            </a:xfrm>
            <a:prstGeom prst="pie">
              <a:avLst>
                <a:gd name="adj1" fmla="val 2694295"/>
                <a:gd name="adj2" fmla="val 5447314"/>
              </a:avLst>
            </a:prstGeom>
            <a:solidFill>
              <a:srgbClr val="ECFFC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grpSp>
      <p:grpSp>
        <p:nvGrpSpPr>
          <p:cNvPr id="48138" name="组合 21"/>
          <p:cNvGrpSpPr>
            <a:grpSpLocks/>
          </p:cNvGrpSpPr>
          <p:nvPr/>
        </p:nvGrpSpPr>
        <p:grpSpPr bwMode="auto">
          <a:xfrm flipH="1">
            <a:off x="1744663" y="2060575"/>
            <a:ext cx="1263650" cy="1265238"/>
            <a:chOff x="4786314" y="1928802"/>
            <a:chExt cx="3522652" cy="3522652"/>
          </a:xfrm>
        </p:grpSpPr>
        <p:sp>
          <p:nvSpPr>
            <p:cNvPr id="58" name="饼形 57"/>
            <p:cNvSpPr/>
            <p:nvPr/>
          </p:nvSpPr>
          <p:spPr>
            <a:xfrm rot="10800000" flipH="1">
              <a:off x="4786314" y="1928802"/>
              <a:ext cx="3522652" cy="3522652"/>
            </a:xfrm>
            <a:prstGeom prst="pie">
              <a:avLst>
                <a:gd name="adj1" fmla="val 2685580"/>
                <a:gd name="adj2" fmla="val 541286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59" name="饼形 58"/>
            <p:cNvSpPr/>
            <p:nvPr/>
          </p:nvSpPr>
          <p:spPr>
            <a:xfrm rot="10800000" flipH="1">
              <a:off x="5162478" y="2295654"/>
              <a:ext cx="2770327" cy="2771268"/>
            </a:xfrm>
            <a:prstGeom prst="pie">
              <a:avLst>
                <a:gd name="adj1" fmla="val 2668053"/>
                <a:gd name="adj2" fmla="val 5410622"/>
              </a:avLst>
            </a:prstGeom>
            <a:solidFill>
              <a:srgbClr val="8A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60" name="饼形 59"/>
            <p:cNvSpPr/>
            <p:nvPr/>
          </p:nvSpPr>
          <p:spPr>
            <a:xfrm rot="10800000" flipH="1">
              <a:off x="5423578" y="2547586"/>
              <a:ext cx="2256976" cy="2258564"/>
            </a:xfrm>
            <a:prstGeom prst="pie">
              <a:avLst>
                <a:gd name="adj1" fmla="val 2668053"/>
                <a:gd name="adj2" fmla="val 5428353"/>
              </a:avLst>
            </a:prstGeom>
            <a:solidFill>
              <a:srgbClr val="C4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66" name="饼形 65"/>
            <p:cNvSpPr/>
            <p:nvPr/>
          </p:nvSpPr>
          <p:spPr>
            <a:xfrm rot="10800000" flipH="1">
              <a:off x="5666978" y="2786260"/>
              <a:ext cx="1770177" cy="1767955"/>
            </a:xfrm>
            <a:prstGeom prst="pie">
              <a:avLst>
                <a:gd name="adj1" fmla="val 2668053"/>
                <a:gd name="adj2" fmla="val 5446848"/>
              </a:avLst>
            </a:prstGeom>
            <a:solidFill>
              <a:srgbClr val="F63B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67" name="饼形 66"/>
            <p:cNvSpPr/>
            <p:nvPr/>
          </p:nvSpPr>
          <p:spPr>
            <a:xfrm rot="10800000" flipH="1">
              <a:off x="5821867" y="2949797"/>
              <a:ext cx="1460396" cy="1458563"/>
            </a:xfrm>
            <a:prstGeom prst="pie">
              <a:avLst>
                <a:gd name="adj1" fmla="val 2694295"/>
                <a:gd name="adj2" fmla="val 5447314"/>
              </a:avLst>
            </a:prstGeom>
            <a:solidFill>
              <a:srgbClr val="FE612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grpSp>
      <p:sp>
        <p:nvSpPr>
          <p:cNvPr id="68" name="矩形 67"/>
          <p:cNvSpPr/>
          <p:nvPr/>
        </p:nvSpPr>
        <p:spPr>
          <a:xfrm>
            <a:off x="2555875" y="2060575"/>
            <a:ext cx="4464050" cy="642938"/>
          </a:xfrm>
          <a:prstGeom prst="rect">
            <a:avLst/>
          </a:prstGeom>
          <a:solidFill>
            <a:srgbClr val="FF0000">
              <a:alpha val="20000"/>
            </a:srgbClr>
          </a:solidFill>
          <a:ln>
            <a:solidFill>
              <a:srgbClr val="FF0000">
                <a:alpha val="59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altLang="zh-CN" sz="3400" dirty="0"/>
              <a:t>Privacy</a:t>
            </a:r>
            <a:endParaRPr lang="zh-CN" altLang="en-US" sz="3400" dirty="0"/>
          </a:p>
        </p:txBody>
      </p:sp>
      <p:grpSp>
        <p:nvGrpSpPr>
          <p:cNvPr id="48140" name="组合 65"/>
          <p:cNvGrpSpPr>
            <a:grpSpLocks/>
          </p:cNvGrpSpPr>
          <p:nvPr/>
        </p:nvGrpSpPr>
        <p:grpSpPr bwMode="auto">
          <a:xfrm rot="5400000" flipV="1">
            <a:off x="1743870" y="2990056"/>
            <a:ext cx="1281112" cy="1279525"/>
            <a:chOff x="1357290" y="1285860"/>
            <a:chExt cx="3522652" cy="3522652"/>
          </a:xfrm>
        </p:grpSpPr>
        <p:sp>
          <p:nvSpPr>
            <p:cNvPr id="83" name="饼形 82"/>
            <p:cNvSpPr/>
            <p:nvPr/>
          </p:nvSpPr>
          <p:spPr>
            <a:xfrm rot="16200000" flipV="1">
              <a:off x="1357291" y="1285859"/>
              <a:ext cx="3522652" cy="3522652"/>
            </a:xfrm>
            <a:prstGeom prst="pie">
              <a:avLst>
                <a:gd name="adj1" fmla="val 2685580"/>
                <a:gd name="adj2" fmla="val 541286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84" name="饼形 83"/>
            <p:cNvSpPr/>
            <p:nvPr/>
          </p:nvSpPr>
          <p:spPr>
            <a:xfrm rot="16200000" flipV="1">
              <a:off x="1724427" y="1661259"/>
              <a:ext cx="2770920" cy="2771851"/>
            </a:xfrm>
            <a:prstGeom prst="pie">
              <a:avLst>
                <a:gd name="adj1" fmla="val 2668053"/>
                <a:gd name="adj2" fmla="val 5410607"/>
              </a:avLst>
            </a:prstGeom>
            <a:solidFill>
              <a:srgbClr val="8FCF0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85" name="饼形 84"/>
            <p:cNvSpPr/>
            <p:nvPr/>
          </p:nvSpPr>
          <p:spPr>
            <a:xfrm rot="16200000" flipV="1">
              <a:off x="1975739" y="1907874"/>
              <a:ext cx="2259566" cy="2256767"/>
            </a:xfrm>
            <a:prstGeom prst="pie">
              <a:avLst>
                <a:gd name="adj1" fmla="val 2668053"/>
                <a:gd name="adj2" fmla="val 5428353"/>
              </a:avLst>
            </a:prstGeom>
            <a:solidFill>
              <a:srgbClr val="BCFE2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86" name="饼形 85"/>
            <p:cNvSpPr/>
            <p:nvPr/>
          </p:nvSpPr>
          <p:spPr>
            <a:xfrm rot="16200000" flipV="1">
              <a:off x="2213942" y="2150138"/>
              <a:ext cx="1770066" cy="1772239"/>
            </a:xfrm>
            <a:prstGeom prst="pie">
              <a:avLst>
                <a:gd name="adj1" fmla="val 2668053"/>
                <a:gd name="adj2" fmla="val 5446848"/>
              </a:avLst>
            </a:prstGeom>
            <a:solidFill>
              <a:srgbClr val="E1FF9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87" name="饼形 86"/>
            <p:cNvSpPr/>
            <p:nvPr/>
          </p:nvSpPr>
          <p:spPr>
            <a:xfrm rot="16200000" flipV="1">
              <a:off x="2377826" y="2313837"/>
              <a:ext cx="1459759" cy="1457951"/>
            </a:xfrm>
            <a:prstGeom prst="pie">
              <a:avLst>
                <a:gd name="adj1" fmla="val 2694295"/>
                <a:gd name="adj2" fmla="val 5447314"/>
              </a:avLst>
            </a:prstGeom>
            <a:solidFill>
              <a:srgbClr val="ECFFC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grpSp>
      <p:sp>
        <p:nvSpPr>
          <p:cNvPr id="88" name="矩形 87"/>
          <p:cNvSpPr/>
          <p:nvPr/>
        </p:nvSpPr>
        <p:spPr>
          <a:xfrm>
            <a:off x="2555875" y="2995613"/>
            <a:ext cx="4464050" cy="642937"/>
          </a:xfrm>
          <a:prstGeom prst="rect">
            <a:avLst/>
          </a:prstGeom>
          <a:solidFill>
            <a:srgbClr val="8FCF01">
              <a:alpha val="20000"/>
            </a:srgbClr>
          </a:solidFill>
          <a:ln>
            <a:solidFill>
              <a:srgbClr val="00B050">
                <a:alpha val="59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altLang="zh-CN" sz="3400" dirty="0"/>
              <a:t>Freedom of Speech</a:t>
            </a:r>
            <a:endParaRPr lang="zh-CN" altLang="en-US" sz="3400" dirty="0"/>
          </a:p>
        </p:txBody>
      </p:sp>
      <p:grpSp>
        <p:nvGrpSpPr>
          <p:cNvPr id="48142" name="组合 29"/>
          <p:cNvGrpSpPr>
            <a:grpSpLocks/>
          </p:cNvGrpSpPr>
          <p:nvPr/>
        </p:nvGrpSpPr>
        <p:grpSpPr bwMode="auto">
          <a:xfrm flipV="1">
            <a:off x="1744663" y="3917950"/>
            <a:ext cx="1314450" cy="1316038"/>
            <a:chOff x="1549414" y="1928802"/>
            <a:chExt cx="3522652" cy="3522652"/>
          </a:xfrm>
        </p:grpSpPr>
        <p:sp>
          <p:nvSpPr>
            <p:cNvPr id="96" name="饼形 95"/>
            <p:cNvSpPr/>
            <p:nvPr/>
          </p:nvSpPr>
          <p:spPr>
            <a:xfrm rot="10800000" flipV="1">
              <a:off x="1549414" y="1928802"/>
              <a:ext cx="3522652" cy="3522652"/>
            </a:xfrm>
            <a:prstGeom prst="pie">
              <a:avLst>
                <a:gd name="adj1" fmla="val 2685580"/>
                <a:gd name="adj2" fmla="val 5412860"/>
              </a:avLst>
            </a:prstGeom>
            <a:solidFill>
              <a:srgbClr val="017C9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97" name="饼形 96"/>
            <p:cNvSpPr/>
            <p:nvPr/>
          </p:nvSpPr>
          <p:spPr>
            <a:xfrm rot="10800000" flipV="1">
              <a:off x="1923802" y="2311237"/>
              <a:ext cx="2773876" cy="2770529"/>
            </a:xfrm>
            <a:prstGeom prst="pie">
              <a:avLst>
                <a:gd name="adj1" fmla="val 2668053"/>
                <a:gd name="adj2" fmla="val 5410622"/>
              </a:avLst>
            </a:prstGeom>
            <a:solidFill>
              <a:srgbClr val="0098A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98" name="饼形 97"/>
            <p:cNvSpPr/>
            <p:nvPr/>
          </p:nvSpPr>
          <p:spPr>
            <a:xfrm rot="10800000" flipV="1">
              <a:off x="2174811" y="2574692"/>
              <a:ext cx="2259093" cy="2256367"/>
            </a:xfrm>
            <a:prstGeom prst="pie">
              <a:avLst>
                <a:gd name="adj1" fmla="val 2668053"/>
                <a:gd name="adj2" fmla="val 5428353"/>
              </a:avLst>
            </a:prstGeom>
            <a:solidFill>
              <a:srgbClr val="00C4D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99" name="饼形 98"/>
            <p:cNvSpPr/>
            <p:nvPr/>
          </p:nvSpPr>
          <p:spPr>
            <a:xfrm rot="10800000" flipV="1">
              <a:off x="2417314" y="2825401"/>
              <a:ext cx="1774088" cy="1771947"/>
            </a:xfrm>
            <a:prstGeom prst="pie">
              <a:avLst>
                <a:gd name="adj1" fmla="val 2668053"/>
                <a:gd name="adj2" fmla="val 5446848"/>
              </a:avLst>
            </a:prstGeom>
            <a:solidFill>
              <a:srgbClr val="71FFD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100" name="饼形 99"/>
            <p:cNvSpPr/>
            <p:nvPr/>
          </p:nvSpPr>
          <p:spPr>
            <a:xfrm rot="10800000" flipV="1">
              <a:off x="2574726" y="2969876"/>
              <a:ext cx="1459264" cy="1457501"/>
            </a:xfrm>
            <a:prstGeom prst="pie">
              <a:avLst>
                <a:gd name="adj1" fmla="val 2694295"/>
                <a:gd name="adj2" fmla="val 5447314"/>
              </a:avLst>
            </a:prstGeom>
            <a:solidFill>
              <a:srgbClr val="A7FFE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grpSp>
      <p:sp>
        <p:nvSpPr>
          <p:cNvPr id="101" name="矩形 100"/>
          <p:cNvSpPr/>
          <p:nvPr/>
        </p:nvSpPr>
        <p:spPr>
          <a:xfrm>
            <a:off x="2555875" y="3917950"/>
            <a:ext cx="4464050" cy="642938"/>
          </a:xfrm>
          <a:prstGeom prst="rect">
            <a:avLst/>
          </a:prstGeom>
          <a:solidFill>
            <a:srgbClr val="0070C0">
              <a:alpha val="20000"/>
            </a:srgbClr>
          </a:solidFill>
          <a:ln>
            <a:solidFill>
              <a:srgbClr val="00B0F0">
                <a:alpha val="59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altLang="zh-CN" sz="3400" dirty="0">
                <a:cs typeface="Arial" charset="0"/>
                <a:sym typeface="Arial" charset="0"/>
              </a:rPr>
              <a:t>Copyright</a:t>
            </a:r>
            <a:endParaRPr lang="en-US" altLang="zh-CN" sz="3400" dirty="0">
              <a:sym typeface="Arial" charset="0"/>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lumMod val="75000"/>
                <a:lumOff val="25000"/>
              </a:schemeClr>
            </a:gs>
            <a:gs pos="100000">
              <a:schemeClr val="bg1"/>
            </a:gs>
          </a:gsLst>
          <a:path path="circle">
            <a:fillToRect l="50000" t="50000" r="50000" b="50000"/>
          </a:path>
        </a:gradFill>
        <a:effectLst/>
      </p:bgPr>
    </p:bg>
    <p:spTree>
      <p:nvGrpSpPr>
        <p:cNvPr id="1" name=""/>
        <p:cNvGrpSpPr/>
        <p:nvPr/>
      </p:nvGrpSpPr>
      <p:grpSpPr>
        <a:xfrm>
          <a:off x="0" y="0"/>
          <a:ext cx="0" cy="0"/>
          <a:chOff x="0" y="0"/>
          <a:chExt cx="0" cy="0"/>
        </a:xfrm>
      </p:grpSpPr>
      <p:sp>
        <p:nvSpPr>
          <p:cNvPr id="108" name="圆角矩形 107"/>
          <p:cNvSpPr/>
          <p:nvPr/>
        </p:nvSpPr>
        <p:spPr>
          <a:xfrm>
            <a:off x="611560" y="908720"/>
            <a:ext cx="7920880" cy="5184576"/>
          </a:xfrm>
          <a:prstGeom prst="roundRect">
            <a:avLst/>
          </a:prstGeom>
          <a:noFill/>
          <a:ln>
            <a:gradFill flip="none" rotWithShape="1">
              <a:gsLst>
                <a:gs pos="0">
                  <a:srgbClr val="A603AB"/>
                </a:gs>
                <a:gs pos="21001">
                  <a:srgbClr val="0819FB"/>
                </a:gs>
                <a:gs pos="35001">
                  <a:srgbClr val="1A8D48"/>
                </a:gs>
                <a:gs pos="52000">
                  <a:srgbClr val="FFFF00"/>
                </a:gs>
                <a:gs pos="73000">
                  <a:srgbClr val="EE3F17"/>
                </a:gs>
                <a:gs pos="88000">
                  <a:srgbClr val="E81766"/>
                </a:gs>
                <a:gs pos="100000">
                  <a:srgbClr val="A603AB"/>
                </a:gs>
              </a:gsLst>
              <a:path path="circle">
                <a:fillToRect l="100000" t="100000"/>
              </a:path>
              <a:tileRect r="-100000" b="-100000"/>
            </a:gra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dirty="0"/>
          </a:p>
        </p:txBody>
      </p:sp>
      <p:grpSp>
        <p:nvGrpSpPr>
          <p:cNvPr id="49157" name="组合 50"/>
          <p:cNvGrpSpPr>
            <a:grpSpLocks/>
          </p:cNvGrpSpPr>
          <p:nvPr/>
        </p:nvGrpSpPr>
        <p:grpSpPr bwMode="auto">
          <a:xfrm>
            <a:off x="0" y="-1760538"/>
            <a:ext cx="3522663" cy="3521076"/>
            <a:chOff x="1714480" y="1928802"/>
            <a:chExt cx="3522652" cy="3522652"/>
          </a:xfrm>
        </p:grpSpPr>
        <p:sp>
          <p:nvSpPr>
            <p:cNvPr id="46" name="饼形 45"/>
            <p:cNvSpPr/>
            <p:nvPr/>
          </p:nvSpPr>
          <p:spPr>
            <a:xfrm rot="5400000">
              <a:off x="1714480" y="1928801"/>
              <a:ext cx="3522652" cy="3522652"/>
            </a:xfrm>
            <a:prstGeom prst="pie">
              <a:avLst>
                <a:gd name="adj1" fmla="val 2685580"/>
                <a:gd name="adj2" fmla="val 541286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47" name="饼形 46"/>
            <p:cNvSpPr/>
            <p:nvPr/>
          </p:nvSpPr>
          <p:spPr>
            <a:xfrm rot="5400000">
              <a:off x="2082949" y="2305038"/>
              <a:ext cx="2769839" cy="2770179"/>
            </a:xfrm>
            <a:prstGeom prst="pie">
              <a:avLst>
                <a:gd name="adj1" fmla="val 2668053"/>
                <a:gd name="adj2" fmla="val 5410607"/>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48" name="饼形 47"/>
            <p:cNvSpPr/>
            <p:nvPr/>
          </p:nvSpPr>
          <p:spPr>
            <a:xfrm rot="5400000">
              <a:off x="2333888" y="2565390"/>
              <a:ext cx="2258435" cy="2259006"/>
            </a:xfrm>
            <a:prstGeom prst="pie">
              <a:avLst>
                <a:gd name="adj1" fmla="val 2668053"/>
                <a:gd name="adj2" fmla="val 5428353"/>
              </a:avLst>
            </a:prstGeom>
            <a:solidFill>
              <a:schemeClr val="bg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49" name="饼形 48"/>
            <p:cNvSpPr/>
            <p:nvPr/>
          </p:nvSpPr>
          <p:spPr>
            <a:xfrm rot="5400000">
              <a:off x="2570535" y="2811453"/>
              <a:ext cx="1769268" cy="1770056"/>
            </a:xfrm>
            <a:prstGeom prst="pie">
              <a:avLst>
                <a:gd name="adj1" fmla="val 2668053"/>
                <a:gd name="adj2" fmla="val 5446848"/>
              </a:avLst>
            </a:prstGeom>
            <a:solidFill>
              <a:srgbClr val="D0005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50" name="饼形 49"/>
            <p:cNvSpPr/>
            <p:nvPr/>
          </p:nvSpPr>
          <p:spPr>
            <a:xfrm rot="5400000">
              <a:off x="2737292" y="2965438"/>
              <a:ext cx="1457977" cy="1458908"/>
            </a:xfrm>
            <a:prstGeom prst="pie">
              <a:avLst>
                <a:gd name="adj1" fmla="val 2694295"/>
                <a:gd name="adj2" fmla="val 5447314"/>
              </a:avLst>
            </a:prstGeom>
            <a:solidFill>
              <a:srgbClr val="FF5BA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grpSp>
      <p:grpSp>
        <p:nvGrpSpPr>
          <p:cNvPr id="49158" name="组合 12"/>
          <p:cNvGrpSpPr>
            <a:grpSpLocks/>
          </p:cNvGrpSpPr>
          <p:nvPr/>
        </p:nvGrpSpPr>
        <p:grpSpPr bwMode="auto">
          <a:xfrm>
            <a:off x="7383463" y="0"/>
            <a:ext cx="3521075" cy="3522663"/>
            <a:chOff x="2805109" y="1930399"/>
            <a:chExt cx="3522652" cy="3522652"/>
          </a:xfrm>
        </p:grpSpPr>
        <p:sp>
          <p:nvSpPr>
            <p:cNvPr id="12" name="饼形 11"/>
            <p:cNvSpPr/>
            <p:nvPr/>
          </p:nvSpPr>
          <p:spPr>
            <a:xfrm rot="10800000">
              <a:off x="2805109" y="1930399"/>
              <a:ext cx="3522652" cy="3522652"/>
            </a:xfrm>
            <a:prstGeom prst="pie">
              <a:avLst>
                <a:gd name="adj1" fmla="val 2685580"/>
                <a:gd name="adj2" fmla="val 5412860"/>
              </a:avLst>
            </a:prstGeom>
            <a:solidFill>
              <a:srgbClr val="FF820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10" name="饼形 9"/>
            <p:cNvSpPr/>
            <p:nvPr/>
          </p:nvSpPr>
          <p:spPr>
            <a:xfrm rot="10800000">
              <a:off x="3181515" y="2298698"/>
              <a:ext cx="2769840" cy="2770179"/>
            </a:xfrm>
            <a:prstGeom prst="pie">
              <a:avLst>
                <a:gd name="adj1" fmla="val 2668053"/>
                <a:gd name="adj2" fmla="val 5410622"/>
              </a:avLst>
            </a:prstGeom>
            <a:solidFill>
              <a:srgbClr val="FF940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9" name="饼形 8"/>
            <p:cNvSpPr/>
            <p:nvPr/>
          </p:nvSpPr>
          <p:spPr>
            <a:xfrm rot="10800000">
              <a:off x="3432452" y="2549522"/>
              <a:ext cx="2258436" cy="2259006"/>
            </a:xfrm>
            <a:prstGeom prst="pie">
              <a:avLst>
                <a:gd name="adj1" fmla="val 2668053"/>
                <a:gd name="adj2" fmla="val 5428353"/>
              </a:avLst>
            </a:prstGeom>
            <a:solidFill>
              <a:srgbClr val="FFA62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8" name="饼形 7"/>
            <p:cNvSpPr/>
            <p:nvPr/>
          </p:nvSpPr>
          <p:spPr>
            <a:xfrm rot="10800000">
              <a:off x="3675449" y="2786059"/>
              <a:ext cx="1769267" cy="1770056"/>
            </a:xfrm>
            <a:prstGeom prst="pie">
              <a:avLst>
                <a:gd name="adj1" fmla="val 2668053"/>
                <a:gd name="adj2" fmla="val 5446848"/>
              </a:avLst>
            </a:prstGeom>
            <a:solidFill>
              <a:srgbClr val="F6B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7" name="饼形 6"/>
            <p:cNvSpPr/>
            <p:nvPr/>
          </p:nvSpPr>
          <p:spPr>
            <a:xfrm rot="10800000">
              <a:off x="3832681" y="2952746"/>
              <a:ext cx="1457978" cy="1458908"/>
            </a:xfrm>
            <a:prstGeom prst="pie">
              <a:avLst>
                <a:gd name="adj1" fmla="val 2694295"/>
                <a:gd name="adj2" fmla="val 5447314"/>
              </a:avLst>
            </a:prstGeom>
            <a:solidFill>
              <a:srgbClr val="FFCA2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grpSp>
      <p:grpSp>
        <p:nvGrpSpPr>
          <p:cNvPr id="49159" name="组合 21"/>
          <p:cNvGrpSpPr>
            <a:grpSpLocks/>
          </p:cNvGrpSpPr>
          <p:nvPr/>
        </p:nvGrpSpPr>
        <p:grpSpPr bwMode="auto">
          <a:xfrm>
            <a:off x="-1760538" y="0"/>
            <a:ext cx="3521076" cy="3522663"/>
            <a:chOff x="4786314" y="1928802"/>
            <a:chExt cx="3522652" cy="3522652"/>
          </a:xfrm>
        </p:grpSpPr>
        <p:sp>
          <p:nvSpPr>
            <p:cNvPr id="17" name="饼形 16"/>
            <p:cNvSpPr/>
            <p:nvPr/>
          </p:nvSpPr>
          <p:spPr>
            <a:xfrm rot="10800000" flipH="1">
              <a:off x="4786314" y="1928802"/>
              <a:ext cx="3522652" cy="3522652"/>
            </a:xfrm>
            <a:prstGeom prst="pie">
              <a:avLst>
                <a:gd name="adj1" fmla="val 2685580"/>
                <a:gd name="adj2" fmla="val 541286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18" name="饼形 17"/>
            <p:cNvSpPr/>
            <p:nvPr/>
          </p:nvSpPr>
          <p:spPr>
            <a:xfrm rot="10800000" flipH="1">
              <a:off x="5162720" y="2297101"/>
              <a:ext cx="2769839" cy="2770179"/>
            </a:xfrm>
            <a:prstGeom prst="pie">
              <a:avLst>
                <a:gd name="adj1" fmla="val 2668053"/>
                <a:gd name="adj2" fmla="val 5410622"/>
              </a:avLst>
            </a:prstGeom>
            <a:solidFill>
              <a:srgbClr val="8A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19" name="饼形 18"/>
            <p:cNvSpPr/>
            <p:nvPr/>
          </p:nvSpPr>
          <p:spPr>
            <a:xfrm rot="10800000" flipH="1">
              <a:off x="5423187" y="2547925"/>
              <a:ext cx="2258435" cy="2259006"/>
            </a:xfrm>
            <a:prstGeom prst="pie">
              <a:avLst>
                <a:gd name="adj1" fmla="val 2668053"/>
                <a:gd name="adj2" fmla="val 5428353"/>
              </a:avLst>
            </a:prstGeom>
            <a:solidFill>
              <a:srgbClr val="C4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20" name="饼形 19"/>
            <p:cNvSpPr/>
            <p:nvPr/>
          </p:nvSpPr>
          <p:spPr>
            <a:xfrm rot="10800000" flipH="1">
              <a:off x="5669359" y="2784462"/>
              <a:ext cx="1769268" cy="1770056"/>
            </a:xfrm>
            <a:prstGeom prst="pie">
              <a:avLst>
                <a:gd name="adj1" fmla="val 2668053"/>
                <a:gd name="adj2" fmla="val 5446848"/>
              </a:avLst>
            </a:prstGeom>
            <a:solidFill>
              <a:srgbClr val="F63B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21" name="饼形 20"/>
            <p:cNvSpPr/>
            <p:nvPr/>
          </p:nvSpPr>
          <p:spPr>
            <a:xfrm rot="10800000" flipH="1">
              <a:off x="5823416" y="2951149"/>
              <a:ext cx="1457977" cy="1458908"/>
            </a:xfrm>
            <a:prstGeom prst="pie">
              <a:avLst>
                <a:gd name="adj1" fmla="val 2694295"/>
                <a:gd name="adj2" fmla="val 5447314"/>
              </a:avLst>
            </a:prstGeom>
            <a:solidFill>
              <a:srgbClr val="FE612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grpSp>
      <p:grpSp>
        <p:nvGrpSpPr>
          <p:cNvPr id="49160" name="组合 29"/>
          <p:cNvGrpSpPr>
            <a:grpSpLocks/>
          </p:cNvGrpSpPr>
          <p:nvPr/>
        </p:nvGrpSpPr>
        <p:grpSpPr bwMode="auto">
          <a:xfrm>
            <a:off x="7383463" y="3335338"/>
            <a:ext cx="3521075" cy="3522662"/>
            <a:chOff x="1549414" y="1928802"/>
            <a:chExt cx="3522652" cy="3522652"/>
          </a:xfrm>
        </p:grpSpPr>
        <p:sp>
          <p:nvSpPr>
            <p:cNvPr id="25" name="饼形 24"/>
            <p:cNvSpPr/>
            <p:nvPr/>
          </p:nvSpPr>
          <p:spPr>
            <a:xfrm rot="10800000" flipV="1">
              <a:off x="1549414" y="1928802"/>
              <a:ext cx="3522652" cy="3522652"/>
            </a:xfrm>
            <a:prstGeom prst="pie">
              <a:avLst>
                <a:gd name="adj1" fmla="val 2685580"/>
                <a:gd name="adj2" fmla="val 5412860"/>
              </a:avLst>
            </a:prstGeom>
            <a:solidFill>
              <a:srgbClr val="017C9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26" name="饼形 25"/>
            <p:cNvSpPr/>
            <p:nvPr/>
          </p:nvSpPr>
          <p:spPr>
            <a:xfrm rot="10800000" flipV="1">
              <a:off x="1925820" y="2312976"/>
              <a:ext cx="2769840" cy="2770179"/>
            </a:xfrm>
            <a:prstGeom prst="pie">
              <a:avLst>
                <a:gd name="adj1" fmla="val 2668053"/>
                <a:gd name="adj2" fmla="val 5410622"/>
              </a:avLst>
            </a:prstGeom>
            <a:solidFill>
              <a:srgbClr val="0098A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27" name="饼形 26"/>
            <p:cNvSpPr/>
            <p:nvPr/>
          </p:nvSpPr>
          <p:spPr>
            <a:xfrm rot="10800000" flipV="1">
              <a:off x="2176757" y="2573325"/>
              <a:ext cx="2258436" cy="2259006"/>
            </a:xfrm>
            <a:prstGeom prst="pie">
              <a:avLst>
                <a:gd name="adj1" fmla="val 2668053"/>
                <a:gd name="adj2" fmla="val 5428353"/>
              </a:avLst>
            </a:prstGeom>
            <a:solidFill>
              <a:srgbClr val="00C4D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28" name="饼形 27"/>
            <p:cNvSpPr/>
            <p:nvPr/>
          </p:nvSpPr>
          <p:spPr>
            <a:xfrm rot="10800000" flipV="1">
              <a:off x="2419754" y="2825736"/>
              <a:ext cx="1769267" cy="1770058"/>
            </a:xfrm>
            <a:prstGeom prst="pie">
              <a:avLst>
                <a:gd name="adj1" fmla="val 2668053"/>
                <a:gd name="adj2" fmla="val 5446848"/>
              </a:avLst>
            </a:prstGeom>
            <a:solidFill>
              <a:srgbClr val="71FFD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29" name="饼形 28"/>
            <p:cNvSpPr/>
            <p:nvPr/>
          </p:nvSpPr>
          <p:spPr>
            <a:xfrm rot="10800000" flipV="1">
              <a:off x="2576986" y="2970199"/>
              <a:ext cx="1457978" cy="1458908"/>
            </a:xfrm>
            <a:prstGeom prst="pie">
              <a:avLst>
                <a:gd name="adj1" fmla="val 2694295"/>
                <a:gd name="adj2" fmla="val 5447314"/>
              </a:avLst>
            </a:prstGeom>
            <a:solidFill>
              <a:srgbClr val="A7FFE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grpSp>
      <p:grpSp>
        <p:nvGrpSpPr>
          <p:cNvPr id="49161" name="组合 36"/>
          <p:cNvGrpSpPr>
            <a:grpSpLocks/>
          </p:cNvGrpSpPr>
          <p:nvPr/>
        </p:nvGrpSpPr>
        <p:grpSpPr bwMode="auto">
          <a:xfrm>
            <a:off x="-1760538" y="3335338"/>
            <a:ext cx="3521076" cy="3522662"/>
            <a:chOff x="4643438" y="1928802"/>
            <a:chExt cx="3522652" cy="3522652"/>
          </a:xfrm>
        </p:grpSpPr>
        <p:sp>
          <p:nvSpPr>
            <p:cNvPr id="32" name="饼形 31"/>
            <p:cNvSpPr/>
            <p:nvPr/>
          </p:nvSpPr>
          <p:spPr>
            <a:xfrm rot="10800000" flipH="1" flipV="1">
              <a:off x="4643438" y="1928802"/>
              <a:ext cx="3522652" cy="3522652"/>
            </a:xfrm>
            <a:prstGeom prst="pie">
              <a:avLst>
                <a:gd name="adj1" fmla="val 2685580"/>
                <a:gd name="adj2" fmla="val 541286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33" name="饼形 32"/>
            <p:cNvSpPr/>
            <p:nvPr/>
          </p:nvSpPr>
          <p:spPr>
            <a:xfrm rot="10800000" flipH="1" flipV="1">
              <a:off x="5019844" y="2312976"/>
              <a:ext cx="2769839" cy="2770179"/>
            </a:xfrm>
            <a:prstGeom prst="pie">
              <a:avLst>
                <a:gd name="adj1" fmla="val 2668053"/>
                <a:gd name="adj2" fmla="val 5410607"/>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34" name="饼形 33"/>
            <p:cNvSpPr/>
            <p:nvPr/>
          </p:nvSpPr>
          <p:spPr>
            <a:xfrm rot="10800000" flipH="1" flipV="1">
              <a:off x="5280311" y="2573325"/>
              <a:ext cx="2258435" cy="2259006"/>
            </a:xfrm>
            <a:prstGeom prst="pie">
              <a:avLst>
                <a:gd name="adj1" fmla="val 2668053"/>
                <a:gd name="adj2" fmla="val 5428353"/>
              </a:avLst>
            </a:prstGeom>
            <a:solidFill>
              <a:schemeClr val="bg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35" name="饼形 34"/>
            <p:cNvSpPr/>
            <p:nvPr/>
          </p:nvSpPr>
          <p:spPr>
            <a:xfrm rot="10800000" flipH="1" flipV="1">
              <a:off x="5526483" y="2825736"/>
              <a:ext cx="1769268" cy="1770058"/>
            </a:xfrm>
            <a:prstGeom prst="pie">
              <a:avLst>
                <a:gd name="adj1" fmla="val 2668053"/>
                <a:gd name="adj2" fmla="val 5446848"/>
              </a:avLst>
            </a:prstGeom>
            <a:solidFill>
              <a:schemeClr val="bg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36" name="饼形 35"/>
            <p:cNvSpPr/>
            <p:nvPr/>
          </p:nvSpPr>
          <p:spPr>
            <a:xfrm rot="10800000" flipH="1" flipV="1">
              <a:off x="5680540" y="2970199"/>
              <a:ext cx="1457977" cy="1458908"/>
            </a:xfrm>
            <a:prstGeom prst="pie">
              <a:avLst>
                <a:gd name="adj1" fmla="val 2694295"/>
                <a:gd name="adj2" fmla="val 5447314"/>
              </a:avLst>
            </a:prstGeom>
            <a:solidFill>
              <a:schemeClr val="bg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grpSp>
      <p:grpSp>
        <p:nvGrpSpPr>
          <p:cNvPr id="49162" name="组合 37"/>
          <p:cNvGrpSpPr>
            <a:grpSpLocks/>
          </p:cNvGrpSpPr>
          <p:nvPr/>
        </p:nvGrpSpPr>
        <p:grpSpPr bwMode="auto">
          <a:xfrm rot="-5400000">
            <a:off x="5622131" y="5096670"/>
            <a:ext cx="3521075" cy="3522662"/>
            <a:chOff x="4643438" y="1928802"/>
            <a:chExt cx="3522652" cy="3522652"/>
          </a:xfrm>
        </p:grpSpPr>
        <p:sp>
          <p:nvSpPr>
            <p:cNvPr id="39" name="饼形 38"/>
            <p:cNvSpPr/>
            <p:nvPr/>
          </p:nvSpPr>
          <p:spPr>
            <a:xfrm rot="10800000" flipH="1" flipV="1">
              <a:off x="4643438" y="1928802"/>
              <a:ext cx="3522652" cy="3522652"/>
            </a:xfrm>
            <a:prstGeom prst="pie">
              <a:avLst>
                <a:gd name="adj1" fmla="val 2685580"/>
                <a:gd name="adj2" fmla="val 541286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40" name="饼形 39"/>
            <p:cNvSpPr/>
            <p:nvPr/>
          </p:nvSpPr>
          <p:spPr>
            <a:xfrm rot="10800000" flipH="1" flipV="1">
              <a:off x="5019846" y="2312977"/>
              <a:ext cx="2769840" cy="2770179"/>
            </a:xfrm>
            <a:prstGeom prst="pie">
              <a:avLst>
                <a:gd name="adj1" fmla="val 2668053"/>
                <a:gd name="adj2" fmla="val 5410607"/>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41" name="饼形 40"/>
            <p:cNvSpPr/>
            <p:nvPr/>
          </p:nvSpPr>
          <p:spPr>
            <a:xfrm rot="10800000" flipH="1" flipV="1">
              <a:off x="5280311" y="2573325"/>
              <a:ext cx="2258436" cy="2259006"/>
            </a:xfrm>
            <a:prstGeom prst="pie">
              <a:avLst>
                <a:gd name="adj1" fmla="val 2668053"/>
                <a:gd name="adj2" fmla="val 5428353"/>
              </a:avLst>
            </a:prstGeom>
            <a:solidFill>
              <a:schemeClr val="bg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42" name="饼形 41"/>
            <p:cNvSpPr/>
            <p:nvPr/>
          </p:nvSpPr>
          <p:spPr>
            <a:xfrm rot="10800000" flipH="1" flipV="1">
              <a:off x="5526484" y="2825737"/>
              <a:ext cx="1769267" cy="1770058"/>
            </a:xfrm>
            <a:prstGeom prst="pie">
              <a:avLst>
                <a:gd name="adj1" fmla="val 2668053"/>
                <a:gd name="adj2" fmla="val 5446848"/>
              </a:avLst>
            </a:prstGeom>
            <a:solidFill>
              <a:schemeClr val="bg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43" name="饼形 42"/>
            <p:cNvSpPr/>
            <p:nvPr/>
          </p:nvSpPr>
          <p:spPr>
            <a:xfrm rot="10800000" flipH="1" flipV="1">
              <a:off x="5680540" y="2970199"/>
              <a:ext cx="1457978" cy="1458908"/>
            </a:xfrm>
            <a:prstGeom prst="pie">
              <a:avLst>
                <a:gd name="adj1" fmla="val 2694295"/>
                <a:gd name="adj2" fmla="val 5447314"/>
              </a:avLst>
            </a:prstGeom>
            <a:solidFill>
              <a:schemeClr val="bg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grpSp>
      <p:grpSp>
        <p:nvGrpSpPr>
          <p:cNvPr id="49163" name="组合 66"/>
          <p:cNvGrpSpPr>
            <a:grpSpLocks/>
          </p:cNvGrpSpPr>
          <p:nvPr/>
        </p:nvGrpSpPr>
        <p:grpSpPr bwMode="auto">
          <a:xfrm>
            <a:off x="5621338" y="-1760538"/>
            <a:ext cx="3522662" cy="3521076"/>
            <a:chOff x="2798748" y="1928802"/>
            <a:chExt cx="3522652" cy="3522652"/>
          </a:xfrm>
        </p:grpSpPr>
        <p:sp>
          <p:nvSpPr>
            <p:cNvPr id="53" name="饼形 52"/>
            <p:cNvSpPr/>
            <p:nvPr/>
          </p:nvSpPr>
          <p:spPr>
            <a:xfrm rot="16200000" flipH="1">
              <a:off x="2798748" y="1928802"/>
              <a:ext cx="3522652" cy="3522652"/>
            </a:xfrm>
            <a:prstGeom prst="pie">
              <a:avLst>
                <a:gd name="adj1" fmla="val 2685580"/>
                <a:gd name="adj2" fmla="val 5412860"/>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54" name="饼形 53"/>
            <p:cNvSpPr/>
            <p:nvPr/>
          </p:nvSpPr>
          <p:spPr>
            <a:xfrm rot="16200000" flipH="1">
              <a:off x="3183092" y="2305038"/>
              <a:ext cx="2769839" cy="2770179"/>
            </a:xfrm>
            <a:prstGeom prst="pie">
              <a:avLst>
                <a:gd name="adj1" fmla="val 2668053"/>
                <a:gd name="adj2" fmla="val 5410607"/>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55" name="饼形 54"/>
            <p:cNvSpPr/>
            <p:nvPr/>
          </p:nvSpPr>
          <p:spPr>
            <a:xfrm rot="16200000" flipH="1">
              <a:off x="3443556" y="2565390"/>
              <a:ext cx="2258435" cy="2259006"/>
            </a:xfrm>
            <a:prstGeom prst="pie">
              <a:avLst>
                <a:gd name="adj1" fmla="val 2668053"/>
                <a:gd name="adj2" fmla="val 5428353"/>
              </a:avLst>
            </a:prstGeom>
            <a:solidFill>
              <a:srgbClr val="F4EE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56" name="饼形 55"/>
            <p:cNvSpPr/>
            <p:nvPr/>
          </p:nvSpPr>
          <p:spPr>
            <a:xfrm rot="16200000" flipH="1">
              <a:off x="3696078" y="2811451"/>
              <a:ext cx="1769268" cy="1770058"/>
            </a:xfrm>
            <a:prstGeom prst="pie">
              <a:avLst>
                <a:gd name="adj1" fmla="val 2668053"/>
                <a:gd name="adj2" fmla="val 5446848"/>
              </a:avLst>
            </a:prstGeom>
            <a:solidFill>
              <a:srgbClr val="BCFE2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57" name="饼形 56"/>
            <p:cNvSpPr/>
            <p:nvPr/>
          </p:nvSpPr>
          <p:spPr>
            <a:xfrm rot="16200000" flipH="1">
              <a:off x="3840610" y="2965439"/>
              <a:ext cx="1457977" cy="1458908"/>
            </a:xfrm>
            <a:prstGeom prst="pie">
              <a:avLst>
                <a:gd name="adj1" fmla="val 2666872"/>
                <a:gd name="adj2" fmla="val 5447314"/>
              </a:avLst>
            </a:prstGeom>
            <a:solidFill>
              <a:schemeClr val="accent3">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grpSp>
      <p:grpSp>
        <p:nvGrpSpPr>
          <p:cNvPr id="49164" name="组合 65"/>
          <p:cNvGrpSpPr>
            <a:grpSpLocks/>
          </p:cNvGrpSpPr>
          <p:nvPr/>
        </p:nvGrpSpPr>
        <p:grpSpPr bwMode="auto">
          <a:xfrm>
            <a:off x="0" y="5097463"/>
            <a:ext cx="3522663" cy="3521075"/>
            <a:chOff x="1357290" y="1285860"/>
            <a:chExt cx="3522652" cy="3522652"/>
          </a:xfrm>
        </p:grpSpPr>
        <p:sp>
          <p:nvSpPr>
            <p:cNvPr id="61" name="饼形 60"/>
            <p:cNvSpPr/>
            <p:nvPr/>
          </p:nvSpPr>
          <p:spPr>
            <a:xfrm rot="16200000" flipV="1">
              <a:off x="1357290" y="1285860"/>
              <a:ext cx="3522652" cy="3522652"/>
            </a:xfrm>
            <a:prstGeom prst="pie">
              <a:avLst>
                <a:gd name="adj1" fmla="val 2685580"/>
                <a:gd name="adj2" fmla="val 541286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62" name="饼形 61"/>
            <p:cNvSpPr/>
            <p:nvPr/>
          </p:nvSpPr>
          <p:spPr>
            <a:xfrm rot="16200000" flipV="1">
              <a:off x="1725759" y="1662096"/>
              <a:ext cx="2769840" cy="2770179"/>
            </a:xfrm>
            <a:prstGeom prst="pie">
              <a:avLst>
                <a:gd name="adj1" fmla="val 2668053"/>
                <a:gd name="adj2" fmla="val 5410607"/>
              </a:avLst>
            </a:prstGeom>
            <a:solidFill>
              <a:srgbClr val="8FCF0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63" name="饼形 62"/>
            <p:cNvSpPr/>
            <p:nvPr/>
          </p:nvSpPr>
          <p:spPr>
            <a:xfrm rot="16200000" flipV="1">
              <a:off x="1976698" y="1912918"/>
              <a:ext cx="2258436" cy="2259006"/>
            </a:xfrm>
            <a:prstGeom prst="pie">
              <a:avLst>
                <a:gd name="adj1" fmla="val 2668053"/>
                <a:gd name="adj2" fmla="val 5428353"/>
              </a:avLst>
            </a:prstGeom>
            <a:solidFill>
              <a:srgbClr val="BCFE2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64" name="饼形 63"/>
            <p:cNvSpPr/>
            <p:nvPr/>
          </p:nvSpPr>
          <p:spPr>
            <a:xfrm rot="16200000" flipV="1">
              <a:off x="2213345" y="2155805"/>
              <a:ext cx="1769267" cy="1770056"/>
            </a:xfrm>
            <a:prstGeom prst="pie">
              <a:avLst>
                <a:gd name="adj1" fmla="val 2668053"/>
                <a:gd name="adj2" fmla="val 5446848"/>
              </a:avLst>
            </a:prstGeom>
            <a:solidFill>
              <a:srgbClr val="E1FF9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65" name="饼形 64"/>
            <p:cNvSpPr/>
            <p:nvPr/>
          </p:nvSpPr>
          <p:spPr>
            <a:xfrm rot="16200000" flipV="1">
              <a:off x="2380102" y="2312967"/>
              <a:ext cx="1457978" cy="1458908"/>
            </a:xfrm>
            <a:prstGeom prst="pie">
              <a:avLst>
                <a:gd name="adj1" fmla="val 2694295"/>
                <a:gd name="adj2" fmla="val 5447314"/>
              </a:avLst>
            </a:prstGeom>
            <a:solidFill>
              <a:srgbClr val="ECFFC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grpSp>
      <p:grpSp>
        <p:nvGrpSpPr>
          <p:cNvPr id="49165" name="组合 106"/>
          <p:cNvGrpSpPr>
            <a:grpSpLocks/>
          </p:cNvGrpSpPr>
          <p:nvPr/>
        </p:nvGrpSpPr>
        <p:grpSpPr bwMode="auto">
          <a:xfrm rot="1361192">
            <a:off x="3829050" y="465138"/>
            <a:ext cx="1330325" cy="1331912"/>
            <a:chOff x="2800338" y="1920900"/>
            <a:chExt cx="3527423" cy="3532151"/>
          </a:xfrm>
        </p:grpSpPr>
        <p:grpSp>
          <p:nvGrpSpPr>
            <p:cNvPr id="49168" name="组合 70"/>
            <p:cNvGrpSpPr>
              <a:grpSpLocks/>
            </p:cNvGrpSpPr>
            <p:nvPr/>
          </p:nvGrpSpPr>
          <p:grpSpPr bwMode="auto">
            <a:xfrm>
              <a:off x="2805109" y="1930399"/>
              <a:ext cx="3522652" cy="3522652"/>
              <a:chOff x="2805109" y="1930399"/>
              <a:chExt cx="3522652" cy="3522652"/>
            </a:xfrm>
          </p:grpSpPr>
          <p:sp>
            <p:nvSpPr>
              <p:cNvPr id="72" name="饼形 71"/>
              <p:cNvSpPr/>
              <p:nvPr/>
            </p:nvSpPr>
            <p:spPr>
              <a:xfrm rot="10800000">
                <a:off x="2802125" y="1929807"/>
                <a:ext cx="3523214" cy="3523731"/>
              </a:xfrm>
              <a:prstGeom prst="pie">
                <a:avLst>
                  <a:gd name="adj1" fmla="val 2685580"/>
                  <a:gd name="adj2" fmla="val 5412860"/>
                </a:avLst>
              </a:prstGeom>
              <a:solidFill>
                <a:srgbClr val="FF820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73" name="饼形 72"/>
              <p:cNvSpPr/>
              <p:nvPr/>
            </p:nvSpPr>
            <p:spPr>
              <a:xfrm rot="10800000">
                <a:off x="3174322" y="2300771"/>
                <a:ext cx="2773950" cy="2770151"/>
              </a:xfrm>
              <a:prstGeom prst="pie">
                <a:avLst>
                  <a:gd name="adj1" fmla="val 2668053"/>
                  <a:gd name="adj2" fmla="val 5410622"/>
                </a:avLst>
              </a:prstGeom>
              <a:solidFill>
                <a:srgbClr val="FF940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74" name="饼形 73"/>
              <p:cNvSpPr/>
              <p:nvPr/>
            </p:nvSpPr>
            <p:spPr>
              <a:xfrm rot="10800000">
                <a:off x="3427031" y="2545763"/>
                <a:ext cx="2260414" cy="2260745"/>
              </a:xfrm>
              <a:prstGeom prst="pie">
                <a:avLst>
                  <a:gd name="adj1" fmla="val 2668053"/>
                  <a:gd name="adj2" fmla="val 5428353"/>
                </a:avLst>
              </a:prstGeom>
              <a:solidFill>
                <a:srgbClr val="FFA62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75" name="饼形 74"/>
              <p:cNvSpPr/>
              <p:nvPr/>
            </p:nvSpPr>
            <p:spPr>
              <a:xfrm rot="10800000">
                <a:off x="3671973" y="2781360"/>
                <a:ext cx="1767920" cy="1772390"/>
              </a:xfrm>
              <a:prstGeom prst="pie">
                <a:avLst>
                  <a:gd name="adj1" fmla="val 2668053"/>
                  <a:gd name="adj2" fmla="val 5446848"/>
                </a:avLst>
              </a:prstGeom>
              <a:solidFill>
                <a:srgbClr val="F6B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76" name="饼形 75"/>
              <p:cNvSpPr/>
              <p:nvPr/>
            </p:nvSpPr>
            <p:spPr>
              <a:xfrm rot="10800000">
                <a:off x="3824657" y="2951217"/>
                <a:ext cx="1460640" cy="1460853"/>
              </a:xfrm>
              <a:prstGeom prst="pie">
                <a:avLst>
                  <a:gd name="adj1" fmla="val 2694295"/>
                  <a:gd name="adj2" fmla="val 5447314"/>
                </a:avLst>
              </a:prstGeom>
              <a:solidFill>
                <a:srgbClr val="FFCA2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grpSp>
        <p:grpSp>
          <p:nvGrpSpPr>
            <p:cNvPr id="49169" name="组合 76"/>
            <p:cNvGrpSpPr>
              <a:grpSpLocks/>
            </p:cNvGrpSpPr>
            <p:nvPr/>
          </p:nvGrpSpPr>
          <p:grpSpPr bwMode="auto">
            <a:xfrm>
              <a:off x="2805100" y="1928802"/>
              <a:ext cx="3522652" cy="3522652"/>
              <a:chOff x="4786314" y="1928802"/>
              <a:chExt cx="3522652" cy="3522652"/>
            </a:xfrm>
          </p:grpSpPr>
          <p:sp>
            <p:nvSpPr>
              <p:cNvPr id="78" name="饼形 77"/>
              <p:cNvSpPr/>
              <p:nvPr/>
            </p:nvSpPr>
            <p:spPr>
              <a:xfrm rot="10800000" flipH="1">
                <a:off x="4783339" y="1929807"/>
                <a:ext cx="3523214" cy="3523731"/>
              </a:xfrm>
              <a:prstGeom prst="pie">
                <a:avLst>
                  <a:gd name="adj1" fmla="val 2685580"/>
                  <a:gd name="adj2" fmla="val 541286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79" name="饼形 78"/>
              <p:cNvSpPr/>
              <p:nvPr/>
            </p:nvSpPr>
            <p:spPr>
              <a:xfrm rot="10800000" flipH="1">
                <a:off x="5155536" y="2300771"/>
                <a:ext cx="2773950" cy="2770151"/>
              </a:xfrm>
              <a:prstGeom prst="pie">
                <a:avLst>
                  <a:gd name="adj1" fmla="val 2668053"/>
                  <a:gd name="adj2" fmla="val 5410622"/>
                </a:avLst>
              </a:prstGeom>
              <a:solidFill>
                <a:srgbClr val="8A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80" name="饼形 79"/>
              <p:cNvSpPr/>
              <p:nvPr/>
            </p:nvSpPr>
            <p:spPr>
              <a:xfrm rot="10800000" flipH="1">
                <a:off x="5417636" y="2546399"/>
                <a:ext cx="2260414" cy="2260747"/>
              </a:xfrm>
              <a:prstGeom prst="pie">
                <a:avLst>
                  <a:gd name="adj1" fmla="val 2668053"/>
                  <a:gd name="adj2" fmla="val 5428353"/>
                </a:avLst>
              </a:prstGeom>
              <a:solidFill>
                <a:srgbClr val="C4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81" name="饼形 80"/>
              <p:cNvSpPr/>
              <p:nvPr/>
            </p:nvSpPr>
            <p:spPr>
              <a:xfrm rot="10800000" flipH="1">
                <a:off x="5662578" y="2781996"/>
                <a:ext cx="1767920" cy="1772393"/>
              </a:xfrm>
              <a:prstGeom prst="pie">
                <a:avLst>
                  <a:gd name="adj1" fmla="val 2668053"/>
                  <a:gd name="adj2" fmla="val 5446848"/>
                </a:avLst>
              </a:prstGeom>
              <a:solidFill>
                <a:srgbClr val="F63B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82" name="饼形 81"/>
              <p:cNvSpPr/>
              <p:nvPr/>
            </p:nvSpPr>
            <p:spPr>
              <a:xfrm rot="10800000" flipH="1">
                <a:off x="5815263" y="2951852"/>
                <a:ext cx="1460640" cy="1460856"/>
              </a:xfrm>
              <a:prstGeom prst="pie">
                <a:avLst>
                  <a:gd name="adj1" fmla="val 2694295"/>
                  <a:gd name="adj2" fmla="val 5447314"/>
                </a:avLst>
              </a:prstGeom>
              <a:solidFill>
                <a:srgbClr val="FE612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grpSp>
        <p:grpSp>
          <p:nvGrpSpPr>
            <p:cNvPr id="49170" name="组合 94"/>
            <p:cNvGrpSpPr>
              <a:grpSpLocks/>
            </p:cNvGrpSpPr>
            <p:nvPr/>
          </p:nvGrpSpPr>
          <p:grpSpPr bwMode="auto">
            <a:xfrm>
              <a:off x="2800338" y="1920900"/>
              <a:ext cx="3522652" cy="3522652"/>
              <a:chOff x="1357290" y="1285860"/>
              <a:chExt cx="3522652" cy="3522652"/>
            </a:xfrm>
          </p:grpSpPr>
          <p:sp>
            <p:nvSpPr>
              <p:cNvPr id="102" name="饼形 101"/>
              <p:cNvSpPr/>
              <p:nvPr/>
            </p:nvSpPr>
            <p:spPr>
              <a:xfrm rot="16200000" flipV="1">
                <a:off x="1355571" y="1287256"/>
                <a:ext cx="3523731" cy="3523214"/>
              </a:xfrm>
              <a:prstGeom prst="pie">
                <a:avLst>
                  <a:gd name="adj1" fmla="val 2685580"/>
                  <a:gd name="adj2" fmla="val 541286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103" name="饼形 102"/>
              <p:cNvSpPr/>
              <p:nvPr/>
            </p:nvSpPr>
            <p:spPr>
              <a:xfrm rot="16200000" flipV="1">
                <a:off x="1722808" y="1662541"/>
                <a:ext cx="2774359" cy="2769742"/>
              </a:xfrm>
              <a:prstGeom prst="pie">
                <a:avLst>
                  <a:gd name="adj1" fmla="val 2668053"/>
                  <a:gd name="adj2" fmla="val 5410607"/>
                </a:avLst>
              </a:prstGeom>
              <a:solidFill>
                <a:srgbClr val="8FCF0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104" name="饼形 103"/>
              <p:cNvSpPr/>
              <p:nvPr/>
            </p:nvSpPr>
            <p:spPr>
              <a:xfrm rot="16200000" flipV="1">
                <a:off x="1970542" y="1911873"/>
                <a:ext cx="2260747" cy="2260411"/>
              </a:xfrm>
              <a:prstGeom prst="pie">
                <a:avLst>
                  <a:gd name="adj1" fmla="val 2668053"/>
                  <a:gd name="adj2" fmla="val 5428353"/>
                </a:avLst>
              </a:prstGeom>
              <a:solidFill>
                <a:srgbClr val="BCFE2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105" name="饼形 104"/>
              <p:cNvSpPr/>
              <p:nvPr/>
            </p:nvSpPr>
            <p:spPr>
              <a:xfrm rot="16200000" flipV="1">
                <a:off x="2212129" y="2155696"/>
                <a:ext cx="1768181" cy="1772131"/>
              </a:xfrm>
              <a:prstGeom prst="pie">
                <a:avLst>
                  <a:gd name="adj1" fmla="val 2668053"/>
                  <a:gd name="adj2" fmla="val 5446848"/>
                </a:avLst>
              </a:prstGeom>
              <a:solidFill>
                <a:srgbClr val="E1FF9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106" name="饼形 105"/>
              <p:cNvSpPr/>
              <p:nvPr/>
            </p:nvSpPr>
            <p:spPr>
              <a:xfrm rot="16200000" flipV="1">
                <a:off x="2375994" y="2314024"/>
                <a:ext cx="1460856" cy="1460638"/>
              </a:xfrm>
              <a:prstGeom prst="pie">
                <a:avLst>
                  <a:gd name="adj1" fmla="val 2694295"/>
                  <a:gd name="adj2" fmla="val 5447314"/>
                </a:avLst>
              </a:prstGeom>
              <a:solidFill>
                <a:srgbClr val="ECFFC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grpSp>
      </p:grpSp>
      <p:sp>
        <p:nvSpPr>
          <p:cNvPr id="71" name="矩形 70"/>
          <p:cNvSpPr/>
          <p:nvPr/>
        </p:nvSpPr>
        <p:spPr>
          <a:xfrm>
            <a:off x="4355976" y="1052736"/>
            <a:ext cx="3816424" cy="584775"/>
          </a:xfrm>
          <a:prstGeom prst="rect">
            <a:avLst/>
          </a:prstGeom>
        </p:spPr>
        <p:txBody>
          <a:bodyPr>
            <a:spAutoFit/>
          </a:bodyPr>
          <a:lstStyle/>
          <a:p>
            <a:pPr algn="ctr" fontAlgn="auto">
              <a:spcBef>
                <a:spcPts val="0"/>
              </a:spcBef>
              <a:spcAft>
                <a:spcPts val="0"/>
              </a:spcAft>
              <a:defRPr/>
            </a:pPr>
            <a:r>
              <a:rPr lang="en-US" altLang="zh-CN" sz="3200" b="1" dirty="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latin typeface="+mn-lt"/>
                <a:ea typeface="+mn-ea"/>
                <a:cs typeface="+mn-cs"/>
              </a:rPr>
              <a:t>Privacy</a:t>
            </a:r>
            <a:endParaRPr lang="zh-CN" altLang="en-US" sz="3200" b="1" dirty="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latin typeface="+mn-lt"/>
              <a:ea typeface="+mn-ea"/>
              <a:cs typeface="+mn-cs"/>
            </a:endParaRPr>
          </a:p>
        </p:txBody>
      </p:sp>
      <p:sp>
        <p:nvSpPr>
          <p:cNvPr id="11265" name="Rectangle 1"/>
          <p:cNvSpPr>
            <a:spLocks noChangeArrowheads="1"/>
          </p:cNvSpPr>
          <p:nvPr/>
        </p:nvSpPr>
        <p:spPr bwMode="auto">
          <a:xfrm>
            <a:off x="755650" y="1916113"/>
            <a:ext cx="7656513" cy="3694112"/>
          </a:xfrm>
          <a:prstGeom prst="rect">
            <a:avLst/>
          </a:prstGeom>
          <a:noFill/>
          <a:ln w="9525">
            <a:noFill/>
            <a:miter lim="800000"/>
            <a:headEnd/>
            <a:tailEnd/>
          </a:ln>
          <a:effectLst/>
        </p:spPr>
        <p:txBody>
          <a:bodyPr anchor="ctr">
            <a:spAutoFit/>
          </a:bodyPr>
          <a:lstStyle/>
          <a:p>
            <a:pPr indent="269875">
              <a:buFont typeface="Arial" charset="0"/>
              <a:buChar char="•"/>
            </a:pPr>
            <a:r>
              <a:rPr lang="en-US" altLang="zh-CN" sz="2600">
                <a:latin typeface="Calibri" pitchFamily="34" charset="0"/>
                <a:ea typeface="Times-Roman"/>
                <a:cs typeface="Times-Roman"/>
              </a:rPr>
              <a:t>In the 1990s, some critics of a nontraditional religious group posted their views to a USENET newsgroup via an </a:t>
            </a:r>
            <a:r>
              <a:rPr lang="en-US" altLang="zh-CN" sz="2600" b="1">
                <a:solidFill>
                  <a:srgbClr val="FF0000"/>
                </a:solidFill>
                <a:latin typeface="Calibri" pitchFamily="34" charset="0"/>
                <a:ea typeface="Times-Bold"/>
                <a:cs typeface="Times-Bold"/>
              </a:rPr>
              <a:t>anonymous remailer</a:t>
            </a:r>
            <a:r>
              <a:rPr lang="en-US" altLang="zh-CN" sz="2600">
                <a:latin typeface="Calibri" pitchFamily="34" charset="0"/>
                <a:ea typeface="Times-Roman"/>
                <a:cs typeface="Times-Roman"/>
              </a:rPr>
              <a:t>. This server allowed users to create pseudonyms and send email to the server, which then remailed or re-posted them using the pseudonyms, so no one could tell where the messages really came from.</a:t>
            </a:r>
          </a:p>
          <a:p>
            <a:pPr indent="269875" eaLnBrk="0" hangingPunct="0">
              <a:buFont typeface="Arial" charset="0"/>
              <a:buChar char="•"/>
            </a:pPr>
            <a:r>
              <a:rPr lang="en-US" altLang="zh-CN" sz="2600">
                <a:latin typeface="Calibri" pitchFamily="34" charset="0"/>
                <a:ea typeface="Times-Roman"/>
                <a:cs typeface="Times-Roman"/>
              </a:rPr>
              <a:t>Many users who wish anonymity chain their requests through multiple anonymous remailers.</a:t>
            </a:r>
            <a:endParaRPr lang="en-US" altLang="zh-CN" sz="2600">
              <a:latin typeface="Calibri" pitchFamily="34" charset="0"/>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lumMod val="75000"/>
                <a:lumOff val="25000"/>
              </a:schemeClr>
            </a:gs>
            <a:gs pos="100000">
              <a:schemeClr val="bg1"/>
            </a:gs>
          </a:gsLst>
          <a:path path="circle">
            <a:fillToRect l="50000" t="50000" r="50000" b="50000"/>
          </a:path>
        </a:gradFill>
        <a:effectLst/>
      </p:bgPr>
    </p:bg>
    <p:spTree>
      <p:nvGrpSpPr>
        <p:cNvPr id="1" name=""/>
        <p:cNvGrpSpPr/>
        <p:nvPr/>
      </p:nvGrpSpPr>
      <p:grpSpPr>
        <a:xfrm>
          <a:off x="0" y="0"/>
          <a:ext cx="0" cy="0"/>
          <a:chOff x="0" y="0"/>
          <a:chExt cx="0" cy="0"/>
        </a:xfrm>
      </p:grpSpPr>
      <p:sp>
        <p:nvSpPr>
          <p:cNvPr id="108" name="圆角矩形 107"/>
          <p:cNvSpPr/>
          <p:nvPr/>
        </p:nvSpPr>
        <p:spPr>
          <a:xfrm>
            <a:off x="611560" y="908720"/>
            <a:ext cx="7920880" cy="5184576"/>
          </a:xfrm>
          <a:prstGeom prst="roundRect">
            <a:avLst/>
          </a:prstGeom>
          <a:noFill/>
          <a:ln>
            <a:gradFill flip="none" rotWithShape="1">
              <a:gsLst>
                <a:gs pos="0">
                  <a:srgbClr val="A603AB"/>
                </a:gs>
                <a:gs pos="21001">
                  <a:srgbClr val="0819FB"/>
                </a:gs>
                <a:gs pos="35001">
                  <a:srgbClr val="1A8D48"/>
                </a:gs>
                <a:gs pos="52000">
                  <a:srgbClr val="FFFF00"/>
                </a:gs>
                <a:gs pos="73000">
                  <a:srgbClr val="EE3F17"/>
                </a:gs>
                <a:gs pos="88000">
                  <a:srgbClr val="E81766"/>
                </a:gs>
                <a:gs pos="100000">
                  <a:srgbClr val="A603AB"/>
                </a:gs>
              </a:gsLst>
              <a:path path="circle">
                <a:fillToRect l="100000" t="100000"/>
              </a:path>
              <a:tileRect r="-100000" b="-100000"/>
            </a:gra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dirty="0"/>
          </a:p>
        </p:txBody>
      </p:sp>
      <p:grpSp>
        <p:nvGrpSpPr>
          <p:cNvPr id="50181" name="组合 50"/>
          <p:cNvGrpSpPr>
            <a:grpSpLocks/>
          </p:cNvGrpSpPr>
          <p:nvPr/>
        </p:nvGrpSpPr>
        <p:grpSpPr bwMode="auto">
          <a:xfrm>
            <a:off x="0" y="-1760538"/>
            <a:ext cx="3522663" cy="3521076"/>
            <a:chOff x="1714480" y="1928802"/>
            <a:chExt cx="3522652" cy="3522652"/>
          </a:xfrm>
        </p:grpSpPr>
        <p:sp>
          <p:nvSpPr>
            <p:cNvPr id="46" name="饼形 45"/>
            <p:cNvSpPr/>
            <p:nvPr/>
          </p:nvSpPr>
          <p:spPr>
            <a:xfrm rot="5400000">
              <a:off x="1714480" y="1928801"/>
              <a:ext cx="3522652" cy="3522652"/>
            </a:xfrm>
            <a:prstGeom prst="pie">
              <a:avLst>
                <a:gd name="adj1" fmla="val 2685580"/>
                <a:gd name="adj2" fmla="val 541286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47" name="饼形 46"/>
            <p:cNvSpPr/>
            <p:nvPr/>
          </p:nvSpPr>
          <p:spPr>
            <a:xfrm rot="5400000">
              <a:off x="2082949" y="2305038"/>
              <a:ext cx="2769839" cy="2770179"/>
            </a:xfrm>
            <a:prstGeom prst="pie">
              <a:avLst>
                <a:gd name="adj1" fmla="val 2668053"/>
                <a:gd name="adj2" fmla="val 5410607"/>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48" name="饼形 47"/>
            <p:cNvSpPr/>
            <p:nvPr/>
          </p:nvSpPr>
          <p:spPr>
            <a:xfrm rot="5400000">
              <a:off x="2333888" y="2565390"/>
              <a:ext cx="2258435" cy="2259006"/>
            </a:xfrm>
            <a:prstGeom prst="pie">
              <a:avLst>
                <a:gd name="adj1" fmla="val 2668053"/>
                <a:gd name="adj2" fmla="val 5428353"/>
              </a:avLst>
            </a:prstGeom>
            <a:solidFill>
              <a:schemeClr val="bg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49" name="饼形 48"/>
            <p:cNvSpPr/>
            <p:nvPr/>
          </p:nvSpPr>
          <p:spPr>
            <a:xfrm rot="5400000">
              <a:off x="2570535" y="2811453"/>
              <a:ext cx="1769268" cy="1770056"/>
            </a:xfrm>
            <a:prstGeom prst="pie">
              <a:avLst>
                <a:gd name="adj1" fmla="val 2668053"/>
                <a:gd name="adj2" fmla="val 5446848"/>
              </a:avLst>
            </a:prstGeom>
            <a:solidFill>
              <a:srgbClr val="D0005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50" name="饼形 49"/>
            <p:cNvSpPr/>
            <p:nvPr/>
          </p:nvSpPr>
          <p:spPr>
            <a:xfrm rot="5400000">
              <a:off x="2737292" y="2965438"/>
              <a:ext cx="1457977" cy="1458908"/>
            </a:xfrm>
            <a:prstGeom prst="pie">
              <a:avLst>
                <a:gd name="adj1" fmla="val 2694295"/>
                <a:gd name="adj2" fmla="val 5447314"/>
              </a:avLst>
            </a:prstGeom>
            <a:solidFill>
              <a:srgbClr val="FF5BA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grpSp>
      <p:grpSp>
        <p:nvGrpSpPr>
          <p:cNvPr id="50182" name="组合 12"/>
          <p:cNvGrpSpPr>
            <a:grpSpLocks/>
          </p:cNvGrpSpPr>
          <p:nvPr/>
        </p:nvGrpSpPr>
        <p:grpSpPr bwMode="auto">
          <a:xfrm>
            <a:off x="7383463" y="0"/>
            <a:ext cx="3521075" cy="3522663"/>
            <a:chOff x="2805109" y="1930399"/>
            <a:chExt cx="3522652" cy="3522652"/>
          </a:xfrm>
        </p:grpSpPr>
        <p:sp>
          <p:nvSpPr>
            <p:cNvPr id="12" name="饼形 11"/>
            <p:cNvSpPr/>
            <p:nvPr/>
          </p:nvSpPr>
          <p:spPr>
            <a:xfrm rot="10800000">
              <a:off x="2805109" y="1930399"/>
              <a:ext cx="3522652" cy="3522652"/>
            </a:xfrm>
            <a:prstGeom prst="pie">
              <a:avLst>
                <a:gd name="adj1" fmla="val 2685580"/>
                <a:gd name="adj2" fmla="val 5412860"/>
              </a:avLst>
            </a:prstGeom>
            <a:solidFill>
              <a:srgbClr val="FF820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10" name="饼形 9"/>
            <p:cNvSpPr/>
            <p:nvPr/>
          </p:nvSpPr>
          <p:spPr>
            <a:xfrm rot="10800000">
              <a:off x="3181515" y="2298698"/>
              <a:ext cx="2769840" cy="2770179"/>
            </a:xfrm>
            <a:prstGeom prst="pie">
              <a:avLst>
                <a:gd name="adj1" fmla="val 2668053"/>
                <a:gd name="adj2" fmla="val 5410622"/>
              </a:avLst>
            </a:prstGeom>
            <a:solidFill>
              <a:srgbClr val="FF940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9" name="饼形 8"/>
            <p:cNvSpPr/>
            <p:nvPr/>
          </p:nvSpPr>
          <p:spPr>
            <a:xfrm rot="10800000">
              <a:off x="3432452" y="2549522"/>
              <a:ext cx="2258436" cy="2259006"/>
            </a:xfrm>
            <a:prstGeom prst="pie">
              <a:avLst>
                <a:gd name="adj1" fmla="val 2668053"/>
                <a:gd name="adj2" fmla="val 5428353"/>
              </a:avLst>
            </a:prstGeom>
            <a:solidFill>
              <a:srgbClr val="FFA62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8" name="饼形 7"/>
            <p:cNvSpPr/>
            <p:nvPr/>
          </p:nvSpPr>
          <p:spPr>
            <a:xfrm rot="10800000">
              <a:off x="3675449" y="2786059"/>
              <a:ext cx="1769267" cy="1770056"/>
            </a:xfrm>
            <a:prstGeom prst="pie">
              <a:avLst>
                <a:gd name="adj1" fmla="val 2668053"/>
                <a:gd name="adj2" fmla="val 5446848"/>
              </a:avLst>
            </a:prstGeom>
            <a:solidFill>
              <a:srgbClr val="F6B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7" name="饼形 6"/>
            <p:cNvSpPr/>
            <p:nvPr/>
          </p:nvSpPr>
          <p:spPr>
            <a:xfrm rot="10800000">
              <a:off x="3832681" y="2952746"/>
              <a:ext cx="1457978" cy="1458908"/>
            </a:xfrm>
            <a:prstGeom prst="pie">
              <a:avLst>
                <a:gd name="adj1" fmla="val 2694295"/>
                <a:gd name="adj2" fmla="val 5447314"/>
              </a:avLst>
            </a:prstGeom>
            <a:solidFill>
              <a:srgbClr val="FFCA2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grpSp>
      <p:grpSp>
        <p:nvGrpSpPr>
          <p:cNvPr id="50183" name="组合 21"/>
          <p:cNvGrpSpPr>
            <a:grpSpLocks/>
          </p:cNvGrpSpPr>
          <p:nvPr/>
        </p:nvGrpSpPr>
        <p:grpSpPr bwMode="auto">
          <a:xfrm>
            <a:off x="-1760538" y="0"/>
            <a:ext cx="3521076" cy="3522663"/>
            <a:chOff x="4786314" y="1928802"/>
            <a:chExt cx="3522652" cy="3522652"/>
          </a:xfrm>
        </p:grpSpPr>
        <p:sp>
          <p:nvSpPr>
            <p:cNvPr id="17" name="饼形 16"/>
            <p:cNvSpPr/>
            <p:nvPr/>
          </p:nvSpPr>
          <p:spPr>
            <a:xfrm rot="10800000" flipH="1">
              <a:off x="4786314" y="1928802"/>
              <a:ext cx="3522652" cy="3522652"/>
            </a:xfrm>
            <a:prstGeom prst="pie">
              <a:avLst>
                <a:gd name="adj1" fmla="val 2685580"/>
                <a:gd name="adj2" fmla="val 541286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18" name="饼形 17"/>
            <p:cNvSpPr/>
            <p:nvPr/>
          </p:nvSpPr>
          <p:spPr>
            <a:xfrm rot="10800000" flipH="1">
              <a:off x="5162720" y="2297101"/>
              <a:ext cx="2769839" cy="2770179"/>
            </a:xfrm>
            <a:prstGeom prst="pie">
              <a:avLst>
                <a:gd name="adj1" fmla="val 2668053"/>
                <a:gd name="adj2" fmla="val 5410622"/>
              </a:avLst>
            </a:prstGeom>
            <a:solidFill>
              <a:srgbClr val="8A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19" name="饼形 18"/>
            <p:cNvSpPr/>
            <p:nvPr/>
          </p:nvSpPr>
          <p:spPr>
            <a:xfrm rot="10800000" flipH="1">
              <a:off x="5423187" y="2547925"/>
              <a:ext cx="2258435" cy="2259006"/>
            </a:xfrm>
            <a:prstGeom prst="pie">
              <a:avLst>
                <a:gd name="adj1" fmla="val 2668053"/>
                <a:gd name="adj2" fmla="val 5428353"/>
              </a:avLst>
            </a:prstGeom>
            <a:solidFill>
              <a:srgbClr val="C4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20" name="饼形 19"/>
            <p:cNvSpPr/>
            <p:nvPr/>
          </p:nvSpPr>
          <p:spPr>
            <a:xfrm rot="10800000" flipH="1">
              <a:off x="5669359" y="2784462"/>
              <a:ext cx="1769268" cy="1770056"/>
            </a:xfrm>
            <a:prstGeom prst="pie">
              <a:avLst>
                <a:gd name="adj1" fmla="val 2668053"/>
                <a:gd name="adj2" fmla="val 5446848"/>
              </a:avLst>
            </a:prstGeom>
            <a:solidFill>
              <a:srgbClr val="F63B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21" name="饼形 20"/>
            <p:cNvSpPr/>
            <p:nvPr/>
          </p:nvSpPr>
          <p:spPr>
            <a:xfrm rot="10800000" flipH="1">
              <a:off x="5823416" y="2951149"/>
              <a:ext cx="1457977" cy="1458908"/>
            </a:xfrm>
            <a:prstGeom prst="pie">
              <a:avLst>
                <a:gd name="adj1" fmla="val 2694295"/>
                <a:gd name="adj2" fmla="val 5447314"/>
              </a:avLst>
            </a:prstGeom>
            <a:solidFill>
              <a:srgbClr val="FE612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grpSp>
      <p:grpSp>
        <p:nvGrpSpPr>
          <p:cNvPr id="50184" name="组合 29"/>
          <p:cNvGrpSpPr>
            <a:grpSpLocks/>
          </p:cNvGrpSpPr>
          <p:nvPr/>
        </p:nvGrpSpPr>
        <p:grpSpPr bwMode="auto">
          <a:xfrm>
            <a:off x="7383463" y="3335338"/>
            <a:ext cx="3521075" cy="3522662"/>
            <a:chOff x="1549414" y="1928802"/>
            <a:chExt cx="3522652" cy="3522652"/>
          </a:xfrm>
        </p:grpSpPr>
        <p:sp>
          <p:nvSpPr>
            <p:cNvPr id="25" name="饼形 24"/>
            <p:cNvSpPr/>
            <p:nvPr/>
          </p:nvSpPr>
          <p:spPr>
            <a:xfrm rot="10800000" flipV="1">
              <a:off x="1549414" y="1928802"/>
              <a:ext cx="3522652" cy="3522652"/>
            </a:xfrm>
            <a:prstGeom prst="pie">
              <a:avLst>
                <a:gd name="adj1" fmla="val 2685580"/>
                <a:gd name="adj2" fmla="val 5412860"/>
              </a:avLst>
            </a:prstGeom>
            <a:solidFill>
              <a:srgbClr val="017C9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26" name="饼形 25"/>
            <p:cNvSpPr/>
            <p:nvPr/>
          </p:nvSpPr>
          <p:spPr>
            <a:xfrm rot="10800000" flipV="1">
              <a:off x="1925820" y="2312976"/>
              <a:ext cx="2769840" cy="2770179"/>
            </a:xfrm>
            <a:prstGeom prst="pie">
              <a:avLst>
                <a:gd name="adj1" fmla="val 2668053"/>
                <a:gd name="adj2" fmla="val 5410622"/>
              </a:avLst>
            </a:prstGeom>
            <a:solidFill>
              <a:srgbClr val="0098A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27" name="饼形 26"/>
            <p:cNvSpPr/>
            <p:nvPr/>
          </p:nvSpPr>
          <p:spPr>
            <a:xfrm rot="10800000" flipV="1">
              <a:off x="2176757" y="2573325"/>
              <a:ext cx="2258436" cy="2259006"/>
            </a:xfrm>
            <a:prstGeom prst="pie">
              <a:avLst>
                <a:gd name="adj1" fmla="val 2668053"/>
                <a:gd name="adj2" fmla="val 5428353"/>
              </a:avLst>
            </a:prstGeom>
            <a:solidFill>
              <a:srgbClr val="00C4D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28" name="饼形 27"/>
            <p:cNvSpPr/>
            <p:nvPr/>
          </p:nvSpPr>
          <p:spPr>
            <a:xfrm rot="10800000" flipV="1">
              <a:off x="2419754" y="2825736"/>
              <a:ext cx="1769267" cy="1770058"/>
            </a:xfrm>
            <a:prstGeom prst="pie">
              <a:avLst>
                <a:gd name="adj1" fmla="val 2668053"/>
                <a:gd name="adj2" fmla="val 5446848"/>
              </a:avLst>
            </a:prstGeom>
            <a:solidFill>
              <a:srgbClr val="71FFD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29" name="饼形 28"/>
            <p:cNvSpPr/>
            <p:nvPr/>
          </p:nvSpPr>
          <p:spPr>
            <a:xfrm rot="10800000" flipV="1">
              <a:off x="2576986" y="2970199"/>
              <a:ext cx="1457978" cy="1458908"/>
            </a:xfrm>
            <a:prstGeom prst="pie">
              <a:avLst>
                <a:gd name="adj1" fmla="val 2694295"/>
                <a:gd name="adj2" fmla="val 5447314"/>
              </a:avLst>
            </a:prstGeom>
            <a:solidFill>
              <a:srgbClr val="A7FFE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grpSp>
      <p:grpSp>
        <p:nvGrpSpPr>
          <p:cNvPr id="50185" name="组合 36"/>
          <p:cNvGrpSpPr>
            <a:grpSpLocks/>
          </p:cNvGrpSpPr>
          <p:nvPr/>
        </p:nvGrpSpPr>
        <p:grpSpPr bwMode="auto">
          <a:xfrm>
            <a:off x="-1760538" y="3335338"/>
            <a:ext cx="3521076" cy="3522662"/>
            <a:chOff x="4643438" y="1928802"/>
            <a:chExt cx="3522652" cy="3522652"/>
          </a:xfrm>
        </p:grpSpPr>
        <p:sp>
          <p:nvSpPr>
            <p:cNvPr id="32" name="饼形 31"/>
            <p:cNvSpPr/>
            <p:nvPr/>
          </p:nvSpPr>
          <p:spPr>
            <a:xfrm rot="10800000" flipH="1" flipV="1">
              <a:off x="4643438" y="1928802"/>
              <a:ext cx="3522652" cy="3522652"/>
            </a:xfrm>
            <a:prstGeom prst="pie">
              <a:avLst>
                <a:gd name="adj1" fmla="val 2685580"/>
                <a:gd name="adj2" fmla="val 541286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33" name="饼形 32"/>
            <p:cNvSpPr/>
            <p:nvPr/>
          </p:nvSpPr>
          <p:spPr>
            <a:xfrm rot="10800000" flipH="1" flipV="1">
              <a:off x="5019844" y="2312976"/>
              <a:ext cx="2769839" cy="2770179"/>
            </a:xfrm>
            <a:prstGeom prst="pie">
              <a:avLst>
                <a:gd name="adj1" fmla="val 2668053"/>
                <a:gd name="adj2" fmla="val 5410607"/>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34" name="饼形 33"/>
            <p:cNvSpPr/>
            <p:nvPr/>
          </p:nvSpPr>
          <p:spPr>
            <a:xfrm rot="10800000" flipH="1" flipV="1">
              <a:off x="5280311" y="2573325"/>
              <a:ext cx="2258435" cy="2259006"/>
            </a:xfrm>
            <a:prstGeom prst="pie">
              <a:avLst>
                <a:gd name="adj1" fmla="val 2668053"/>
                <a:gd name="adj2" fmla="val 5428353"/>
              </a:avLst>
            </a:prstGeom>
            <a:solidFill>
              <a:schemeClr val="bg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35" name="饼形 34"/>
            <p:cNvSpPr/>
            <p:nvPr/>
          </p:nvSpPr>
          <p:spPr>
            <a:xfrm rot="10800000" flipH="1" flipV="1">
              <a:off x="5526483" y="2825736"/>
              <a:ext cx="1769268" cy="1770058"/>
            </a:xfrm>
            <a:prstGeom prst="pie">
              <a:avLst>
                <a:gd name="adj1" fmla="val 2668053"/>
                <a:gd name="adj2" fmla="val 5446848"/>
              </a:avLst>
            </a:prstGeom>
            <a:solidFill>
              <a:schemeClr val="bg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36" name="饼形 35"/>
            <p:cNvSpPr/>
            <p:nvPr/>
          </p:nvSpPr>
          <p:spPr>
            <a:xfrm rot="10800000" flipH="1" flipV="1">
              <a:off x="5680540" y="2970199"/>
              <a:ext cx="1457977" cy="1458908"/>
            </a:xfrm>
            <a:prstGeom prst="pie">
              <a:avLst>
                <a:gd name="adj1" fmla="val 2694295"/>
                <a:gd name="adj2" fmla="val 5447314"/>
              </a:avLst>
            </a:prstGeom>
            <a:solidFill>
              <a:schemeClr val="bg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grpSp>
      <p:grpSp>
        <p:nvGrpSpPr>
          <p:cNvPr id="50186" name="组合 37"/>
          <p:cNvGrpSpPr>
            <a:grpSpLocks/>
          </p:cNvGrpSpPr>
          <p:nvPr/>
        </p:nvGrpSpPr>
        <p:grpSpPr bwMode="auto">
          <a:xfrm rot="-5400000">
            <a:off x="5622131" y="5096670"/>
            <a:ext cx="3521075" cy="3522662"/>
            <a:chOff x="4643438" y="1928802"/>
            <a:chExt cx="3522652" cy="3522652"/>
          </a:xfrm>
        </p:grpSpPr>
        <p:sp>
          <p:nvSpPr>
            <p:cNvPr id="39" name="饼形 38"/>
            <p:cNvSpPr/>
            <p:nvPr/>
          </p:nvSpPr>
          <p:spPr>
            <a:xfrm rot="10800000" flipH="1" flipV="1">
              <a:off x="4643438" y="1928802"/>
              <a:ext cx="3522652" cy="3522652"/>
            </a:xfrm>
            <a:prstGeom prst="pie">
              <a:avLst>
                <a:gd name="adj1" fmla="val 2685580"/>
                <a:gd name="adj2" fmla="val 541286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40" name="饼形 39"/>
            <p:cNvSpPr/>
            <p:nvPr/>
          </p:nvSpPr>
          <p:spPr>
            <a:xfrm rot="10800000" flipH="1" flipV="1">
              <a:off x="5019846" y="2312977"/>
              <a:ext cx="2769840" cy="2770179"/>
            </a:xfrm>
            <a:prstGeom prst="pie">
              <a:avLst>
                <a:gd name="adj1" fmla="val 2668053"/>
                <a:gd name="adj2" fmla="val 5410607"/>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41" name="饼形 40"/>
            <p:cNvSpPr/>
            <p:nvPr/>
          </p:nvSpPr>
          <p:spPr>
            <a:xfrm rot="10800000" flipH="1" flipV="1">
              <a:off x="5280311" y="2573325"/>
              <a:ext cx="2258436" cy="2259006"/>
            </a:xfrm>
            <a:prstGeom prst="pie">
              <a:avLst>
                <a:gd name="adj1" fmla="val 2668053"/>
                <a:gd name="adj2" fmla="val 5428353"/>
              </a:avLst>
            </a:prstGeom>
            <a:solidFill>
              <a:schemeClr val="bg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42" name="饼形 41"/>
            <p:cNvSpPr/>
            <p:nvPr/>
          </p:nvSpPr>
          <p:spPr>
            <a:xfrm rot="10800000" flipH="1" flipV="1">
              <a:off x="5526484" y="2825737"/>
              <a:ext cx="1769267" cy="1770058"/>
            </a:xfrm>
            <a:prstGeom prst="pie">
              <a:avLst>
                <a:gd name="adj1" fmla="val 2668053"/>
                <a:gd name="adj2" fmla="val 5446848"/>
              </a:avLst>
            </a:prstGeom>
            <a:solidFill>
              <a:schemeClr val="bg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43" name="饼形 42"/>
            <p:cNvSpPr/>
            <p:nvPr/>
          </p:nvSpPr>
          <p:spPr>
            <a:xfrm rot="10800000" flipH="1" flipV="1">
              <a:off x="5680540" y="2970199"/>
              <a:ext cx="1457978" cy="1458908"/>
            </a:xfrm>
            <a:prstGeom prst="pie">
              <a:avLst>
                <a:gd name="adj1" fmla="val 2694295"/>
                <a:gd name="adj2" fmla="val 5447314"/>
              </a:avLst>
            </a:prstGeom>
            <a:solidFill>
              <a:schemeClr val="bg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grpSp>
      <p:grpSp>
        <p:nvGrpSpPr>
          <p:cNvPr id="50187" name="组合 66"/>
          <p:cNvGrpSpPr>
            <a:grpSpLocks/>
          </p:cNvGrpSpPr>
          <p:nvPr/>
        </p:nvGrpSpPr>
        <p:grpSpPr bwMode="auto">
          <a:xfrm>
            <a:off x="5621338" y="-1760538"/>
            <a:ext cx="3522662" cy="3521076"/>
            <a:chOff x="2798748" y="1928802"/>
            <a:chExt cx="3522652" cy="3522652"/>
          </a:xfrm>
        </p:grpSpPr>
        <p:sp>
          <p:nvSpPr>
            <p:cNvPr id="53" name="饼形 52"/>
            <p:cNvSpPr/>
            <p:nvPr/>
          </p:nvSpPr>
          <p:spPr>
            <a:xfrm rot="16200000" flipH="1">
              <a:off x="2798748" y="1928802"/>
              <a:ext cx="3522652" cy="3522652"/>
            </a:xfrm>
            <a:prstGeom prst="pie">
              <a:avLst>
                <a:gd name="adj1" fmla="val 2685580"/>
                <a:gd name="adj2" fmla="val 5412860"/>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54" name="饼形 53"/>
            <p:cNvSpPr/>
            <p:nvPr/>
          </p:nvSpPr>
          <p:spPr>
            <a:xfrm rot="16200000" flipH="1">
              <a:off x="3183092" y="2305038"/>
              <a:ext cx="2769839" cy="2770179"/>
            </a:xfrm>
            <a:prstGeom prst="pie">
              <a:avLst>
                <a:gd name="adj1" fmla="val 2668053"/>
                <a:gd name="adj2" fmla="val 5410607"/>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55" name="饼形 54"/>
            <p:cNvSpPr/>
            <p:nvPr/>
          </p:nvSpPr>
          <p:spPr>
            <a:xfrm rot="16200000" flipH="1">
              <a:off x="3443556" y="2565390"/>
              <a:ext cx="2258435" cy="2259006"/>
            </a:xfrm>
            <a:prstGeom prst="pie">
              <a:avLst>
                <a:gd name="adj1" fmla="val 2668053"/>
                <a:gd name="adj2" fmla="val 5428353"/>
              </a:avLst>
            </a:prstGeom>
            <a:solidFill>
              <a:srgbClr val="F4EE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56" name="饼形 55"/>
            <p:cNvSpPr/>
            <p:nvPr/>
          </p:nvSpPr>
          <p:spPr>
            <a:xfrm rot="16200000" flipH="1">
              <a:off x="3696078" y="2811451"/>
              <a:ext cx="1769268" cy="1770058"/>
            </a:xfrm>
            <a:prstGeom prst="pie">
              <a:avLst>
                <a:gd name="adj1" fmla="val 2668053"/>
                <a:gd name="adj2" fmla="val 5446848"/>
              </a:avLst>
            </a:prstGeom>
            <a:solidFill>
              <a:srgbClr val="BCFE2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57" name="饼形 56"/>
            <p:cNvSpPr/>
            <p:nvPr/>
          </p:nvSpPr>
          <p:spPr>
            <a:xfrm rot="16200000" flipH="1">
              <a:off x="3840610" y="2965439"/>
              <a:ext cx="1457977" cy="1458908"/>
            </a:xfrm>
            <a:prstGeom prst="pie">
              <a:avLst>
                <a:gd name="adj1" fmla="val 2666872"/>
                <a:gd name="adj2" fmla="val 5447314"/>
              </a:avLst>
            </a:prstGeom>
            <a:solidFill>
              <a:schemeClr val="accent3">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grpSp>
      <p:grpSp>
        <p:nvGrpSpPr>
          <p:cNvPr id="50188" name="组合 65"/>
          <p:cNvGrpSpPr>
            <a:grpSpLocks/>
          </p:cNvGrpSpPr>
          <p:nvPr/>
        </p:nvGrpSpPr>
        <p:grpSpPr bwMode="auto">
          <a:xfrm>
            <a:off x="0" y="5097463"/>
            <a:ext cx="3522663" cy="3521075"/>
            <a:chOff x="1357290" y="1285860"/>
            <a:chExt cx="3522652" cy="3522652"/>
          </a:xfrm>
        </p:grpSpPr>
        <p:sp>
          <p:nvSpPr>
            <p:cNvPr id="61" name="饼形 60"/>
            <p:cNvSpPr/>
            <p:nvPr/>
          </p:nvSpPr>
          <p:spPr>
            <a:xfrm rot="16200000" flipV="1">
              <a:off x="1357290" y="1285860"/>
              <a:ext cx="3522652" cy="3522652"/>
            </a:xfrm>
            <a:prstGeom prst="pie">
              <a:avLst>
                <a:gd name="adj1" fmla="val 2685580"/>
                <a:gd name="adj2" fmla="val 541286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62" name="饼形 61"/>
            <p:cNvSpPr/>
            <p:nvPr/>
          </p:nvSpPr>
          <p:spPr>
            <a:xfrm rot="16200000" flipV="1">
              <a:off x="1725759" y="1662096"/>
              <a:ext cx="2769840" cy="2770179"/>
            </a:xfrm>
            <a:prstGeom prst="pie">
              <a:avLst>
                <a:gd name="adj1" fmla="val 2668053"/>
                <a:gd name="adj2" fmla="val 5410607"/>
              </a:avLst>
            </a:prstGeom>
            <a:solidFill>
              <a:srgbClr val="8FCF0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63" name="饼形 62"/>
            <p:cNvSpPr/>
            <p:nvPr/>
          </p:nvSpPr>
          <p:spPr>
            <a:xfrm rot="16200000" flipV="1">
              <a:off x="1976698" y="1912918"/>
              <a:ext cx="2258436" cy="2259006"/>
            </a:xfrm>
            <a:prstGeom prst="pie">
              <a:avLst>
                <a:gd name="adj1" fmla="val 2668053"/>
                <a:gd name="adj2" fmla="val 5428353"/>
              </a:avLst>
            </a:prstGeom>
            <a:solidFill>
              <a:srgbClr val="BCFE2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64" name="饼形 63"/>
            <p:cNvSpPr/>
            <p:nvPr/>
          </p:nvSpPr>
          <p:spPr>
            <a:xfrm rot="16200000" flipV="1">
              <a:off x="2213345" y="2155805"/>
              <a:ext cx="1769267" cy="1770056"/>
            </a:xfrm>
            <a:prstGeom prst="pie">
              <a:avLst>
                <a:gd name="adj1" fmla="val 2668053"/>
                <a:gd name="adj2" fmla="val 5446848"/>
              </a:avLst>
            </a:prstGeom>
            <a:solidFill>
              <a:srgbClr val="E1FF9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65" name="饼形 64"/>
            <p:cNvSpPr/>
            <p:nvPr/>
          </p:nvSpPr>
          <p:spPr>
            <a:xfrm rot="16200000" flipV="1">
              <a:off x="2380102" y="2312967"/>
              <a:ext cx="1457978" cy="1458908"/>
            </a:xfrm>
            <a:prstGeom prst="pie">
              <a:avLst>
                <a:gd name="adj1" fmla="val 2694295"/>
                <a:gd name="adj2" fmla="val 5447314"/>
              </a:avLst>
            </a:prstGeom>
            <a:solidFill>
              <a:srgbClr val="ECFFC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grpSp>
      <p:grpSp>
        <p:nvGrpSpPr>
          <p:cNvPr id="50189" name="组合 106"/>
          <p:cNvGrpSpPr>
            <a:grpSpLocks/>
          </p:cNvGrpSpPr>
          <p:nvPr/>
        </p:nvGrpSpPr>
        <p:grpSpPr bwMode="auto">
          <a:xfrm rot="1361192">
            <a:off x="3829050" y="465138"/>
            <a:ext cx="1330325" cy="1331912"/>
            <a:chOff x="2800338" y="1920900"/>
            <a:chExt cx="3527423" cy="3532151"/>
          </a:xfrm>
        </p:grpSpPr>
        <p:grpSp>
          <p:nvGrpSpPr>
            <p:cNvPr id="50193" name="组合 70"/>
            <p:cNvGrpSpPr>
              <a:grpSpLocks/>
            </p:cNvGrpSpPr>
            <p:nvPr/>
          </p:nvGrpSpPr>
          <p:grpSpPr bwMode="auto">
            <a:xfrm>
              <a:off x="2805109" y="1930399"/>
              <a:ext cx="3522652" cy="3522652"/>
              <a:chOff x="2805109" y="1930399"/>
              <a:chExt cx="3522652" cy="3522652"/>
            </a:xfrm>
          </p:grpSpPr>
          <p:sp>
            <p:nvSpPr>
              <p:cNvPr id="72" name="饼形 71"/>
              <p:cNvSpPr/>
              <p:nvPr/>
            </p:nvSpPr>
            <p:spPr>
              <a:xfrm rot="10800000">
                <a:off x="2802125" y="1929807"/>
                <a:ext cx="3523214" cy="3523731"/>
              </a:xfrm>
              <a:prstGeom prst="pie">
                <a:avLst>
                  <a:gd name="adj1" fmla="val 2685580"/>
                  <a:gd name="adj2" fmla="val 5412860"/>
                </a:avLst>
              </a:prstGeom>
              <a:solidFill>
                <a:srgbClr val="FF820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73" name="饼形 72"/>
              <p:cNvSpPr/>
              <p:nvPr/>
            </p:nvSpPr>
            <p:spPr>
              <a:xfrm rot="10800000">
                <a:off x="3174322" y="2300771"/>
                <a:ext cx="2773950" cy="2770151"/>
              </a:xfrm>
              <a:prstGeom prst="pie">
                <a:avLst>
                  <a:gd name="adj1" fmla="val 2668053"/>
                  <a:gd name="adj2" fmla="val 5410622"/>
                </a:avLst>
              </a:prstGeom>
              <a:solidFill>
                <a:srgbClr val="FF940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74" name="饼形 73"/>
              <p:cNvSpPr/>
              <p:nvPr/>
            </p:nvSpPr>
            <p:spPr>
              <a:xfrm rot="10800000">
                <a:off x="3427031" y="2545763"/>
                <a:ext cx="2260414" cy="2260745"/>
              </a:xfrm>
              <a:prstGeom prst="pie">
                <a:avLst>
                  <a:gd name="adj1" fmla="val 2668053"/>
                  <a:gd name="adj2" fmla="val 5428353"/>
                </a:avLst>
              </a:prstGeom>
              <a:solidFill>
                <a:srgbClr val="FFA62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75" name="饼形 74"/>
              <p:cNvSpPr/>
              <p:nvPr/>
            </p:nvSpPr>
            <p:spPr>
              <a:xfrm rot="10800000">
                <a:off x="3671973" y="2781360"/>
                <a:ext cx="1767920" cy="1772390"/>
              </a:xfrm>
              <a:prstGeom prst="pie">
                <a:avLst>
                  <a:gd name="adj1" fmla="val 2668053"/>
                  <a:gd name="adj2" fmla="val 5446848"/>
                </a:avLst>
              </a:prstGeom>
              <a:solidFill>
                <a:srgbClr val="F6B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76" name="饼形 75"/>
              <p:cNvSpPr/>
              <p:nvPr/>
            </p:nvSpPr>
            <p:spPr>
              <a:xfrm rot="10800000">
                <a:off x="3824657" y="2951217"/>
                <a:ext cx="1460640" cy="1460853"/>
              </a:xfrm>
              <a:prstGeom prst="pie">
                <a:avLst>
                  <a:gd name="adj1" fmla="val 2694295"/>
                  <a:gd name="adj2" fmla="val 5447314"/>
                </a:avLst>
              </a:prstGeom>
              <a:solidFill>
                <a:srgbClr val="FFCA2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grpSp>
        <p:grpSp>
          <p:nvGrpSpPr>
            <p:cNvPr id="50194" name="组合 76"/>
            <p:cNvGrpSpPr>
              <a:grpSpLocks/>
            </p:cNvGrpSpPr>
            <p:nvPr/>
          </p:nvGrpSpPr>
          <p:grpSpPr bwMode="auto">
            <a:xfrm>
              <a:off x="2805100" y="1928802"/>
              <a:ext cx="3522652" cy="3522652"/>
              <a:chOff x="4786314" y="1928802"/>
              <a:chExt cx="3522652" cy="3522652"/>
            </a:xfrm>
          </p:grpSpPr>
          <p:sp>
            <p:nvSpPr>
              <p:cNvPr id="78" name="饼形 77"/>
              <p:cNvSpPr/>
              <p:nvPr/>
            </p:nvSpPr>
            <p:spPr>
              <a:xfrm rot="10800000" flipH="1">
                <a:off x="4783339" y="1929807"/>
                <a:ext cx="3523214" cy="3523731"/>
              </a:xfrm>
              <a:prstGeom prst="pie">
                <a:avLst>
                  <a:gd name="adj1" fmla="val 2685580"/>
                  <a:gd name="adj2" fmla="val 541286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79" name="饼形 78"/>
              <p:cNvSpPr/>
              <p:nvPr/>
            </p:nvSpPr>
            <p:spPr>
              <a:xfrm rot="10800000" flipH="1">
                <a:off x="5155536" y="2300771"/>
                <a:ext cx="2773950" cy="2770151"/>
              </a:xfrm>
              <a:prstGeom prst="pie">
                <a:avLst>
                  <a:gd name="adj1" fmla="val 2668053"/>
                  <a:gd name="adj2" fmla="val 5410622"/>
                </a:avLst>
              </a:prstGeom>
              <a:solidFill>
                <a:srgbClr val="8A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80" name="饼形 79"/>
              <p:cNvSpPr/>
              <p:nvPr/>
            </p:nvSpPr>
            <p:spPr>
              <a:xfrm rot="10800000" flipH="1">
                <a:off x="5417636" y="2546399"/>
                <a:ext cx="2260414" cy="2260747"/>
              </a:xfrm>
              <a:prstGeom prst="pie">
                <a:avLst>
                  <a:gd name="adj1" fmla="val 2668053"/>
                  <a:gd name="adj2" fmla="val 5428353"/>
                </a:avLst>
              </a:prstGeom>
              <a:solidFill>
                <a:srgbClr val="C4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81" name="饼形 80"/>
              <p:cNvSpPr/>
              <p:nvPr/>
            </p:nvSpPr>
            <p:spPr>
              <a:xfrm rot="10800000" flipH="1">
                <a:off x="5662578" y="2781996"/>
                <a:ext cx="1767920" cy="1772393"/>
              </a:xfrm>
              <a:prstGeom prst="pie">
                <a:avLst>
                  <a:gd name="adj1" fmla="val 2668053"/>
                  <a:gd name="adj2" fmla="val 5446848"/>
                </a:avLst>
              </a:prstGeom>
              <a:solidFill>
                <a:srgbClr val="F63B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82" name="饼形 81"/>
              <p:cNvSpPr/>
              <p:nvPr/>
            </p:nvSpPr>
            <p:spPr>
              <a:xfrm rot="10800000" flipH="1">
                <a:off x="5815263" y="2951852"/>
                <a:ext cx="1460640" cy="1460856"/>
              </a:xfrm>
              <a:prstGeom prst="pie">
                <a:avLst>
                  <a:gd name="adj1" fmla="val 2694295"/>
                  <a:gd name="adj2" fmla="val 5447314"/>
                </a:avLst>
              </a:prstGeom>
              <a:solidFill>
                <a:srgbClr val="FE612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grpSp>
        <p:grpSp>
          <p:nvGrpSpPr>
            <p:cNvPr id="50195" name="组合 94"/>
            <p:cNvGrpSpPr>
              <a:grpSpLocks/>
            </p:cNvGrpSpPr>
            <p:nvPr/>
          </p:nvGrpSpPr>
          <p:grpSpPr bwMode="auto">
            <a:xfrm>
              <a:off x="2800338" y="1920900"/>
              <a:ext cx="3522652" cy="3522652"/>
              <a:chOff x="1357290" y="1285860"/>
              <a:chExt cx="3522652" cy="3522652"/>
            </a:xfrm>
          </p:grpSpPr>
          <p:sp>
            <p:nvSpPr>
              <p:cNvPr id="102" name="饼形 101"/>
              <p:cNvSpPr/>
              <p:nvPr/>
            </p:nvSpPr>
            <p:spPr>
              <a:xfrm rot="16200000" flipV="1">
                <a:off x="1355571" y="1287256"/>
                <a:ext cx="3523731" cy="3523214"/>
              </a:xfrm>
              <a:prstGeom prst="pie">
                <a:avLst>
                  <a:gd name="adj1" fmla="val 2685580"/>
                  <a:gd name="adj2" fmla="val 541286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103" name="饼形 102"/>
              <p:cNvSpPr/>
              <p:nvPr/>
            </p:nvSpPr>
            <p:spPr>
              <a:xfrm rot="16200000" flipV="1">
                <a:off x="1722808" y="1662541"/>
                <a:ext cx="2774359" cy="2769742"/>
              </a:xfrm>
              <a:prstGeom prst="pie">
                <a:avLst>
                  <a:gd name="adj1" fmla="val 2668053"/>
                  <a:gd name="adj2" fmla="val 5410607"/>
                </a:avLst>
              </a:prstGeom>
              <a:solidFill>
                <a:srgbClr val="8FCF0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104" name="饼形 103"/>
              <p:cNvSpPr/>
              <p:nvPr/>
            </p:nvSpPr>
            <p:spPr>
              <a:xfrm rot="16200000" flipV="1">
                <a:off x="1970542" y="1911873"/>
                <a:ext cx="2260747" cy="2260411"/>
              </a:xfrm>
              <a:prstGeom prst="pie">
                <a:avLst>
                  <a:gd name="adj1" fmla="val 2668053"/>
                  <a:gd name="adj2" fmla="val 5428353"/>
                </a:avLst>
              </a:prstGeom>
              <a:solidFill>
                <a:srgbClr val="BCFE2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105" name="饼形 104"/>
              <p:cNvSpPr/>
              <p:nvPr/>
            </p:nvSpPr>
            <p:spPr>
              <a:xfrm rot="16200000" flipV="1">
                <a:off x="2212129" y="2155696"/>
                <a:ext cx="1768181" cy="1772131"/>
              </a:xfrm>
              <a:prstGeom prst="pie">
                <a:avLst>
                  <a:gd name="adj1" fmla="val 2668053"/>
                  <a:gd name="adj2" fmla="val 5446848"/>
                </a:avLst>
              </a:prstGeom>
              <a:solidFill>
                <a:srgbClr val="E1FF9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106" name="饼形 105"/>
              <p:cNvSpPr/>
              <p:nvPr/>
            </p:nvSpPr>
            <p:spPr>
              <a:xfrm rot="16200000" flipV="1">
                <a:off x="2375994" y="2314024"/>
                <a:ext cx="1460856" cy="1460638"/>
              </a:xfrm>
              <a:prstGeom prst="pie">
                <a:avLst>
                  <a:gd name="adj1" fmla="val 2694295"/>
                  <a:gd name="adj2" fmla="val 5447314"/>
                </a:avLst>
              </a:prstGeom>
              <a:solidFill>
                <a:srgbClr val="ECFFC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grpSp>
      </p:grpSp>
      <p:sp>
        <p:nvSpPr>
          <p:cNvPr id="71" name="矩形 70"/>
          <p:cNvSpPr/>
          <p:nvPr/>
        </p:nvSpPr>
        <p:spPr>
          <a:xfrm>
            <a:off x="4355976" y="1052736"/>
            <a:ext cx="3816424" cy="584775"/>
          </a:xfrm>
          <a:prstGeom prst="rect">
            <a:avLst/>
          </a:prstGeom>
        </p:spPr>
        <p:txBody>
          <a:bodyPr>
            <a:spAutoFit/>
          </a:bodyPr>
          <a:lstStyle/>
          <a:p>
            <a:pPr algn="ctr" fontAlgn="auto">
              <a:spcBef>
                <a:spcPts val="0"/>
              </a:spcBef>
              <a:spcAft>
                <a:spcPts val="0"/>
              </a:spcAft>
              <a:defRPr/>
            </a:pPr>
            <a:r>
              <a:rPr lang="en-US" altLang="zh-CN" sz="3200" b="1" dirty="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latin typeface="+mn-lt"/>
                <a:ea typeface="+mn-ea"/>
                <a:cs typeface="+mn-cs"/>
              </a:rPr>
              <a:t>Privacy</a:t>
            </a:r>
            <a:endParaRPr lang="zh-CN" altLang="en-US" sz="3200" b="1" dirty="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latin typeface="+mn-lt"/>
              <a:ea typeface="+mn-ea"/>
              <a:cs typeface="+mn-cs"/>
            </a:endParaRPr>
          </a:p>
        </p:txBody>
      </p:sp>
      <p:sp>
        <p:nvSpPr>
          <p:cNvPr id="77" name="Rectangle 3"/>
          <p:cNvSpPr txBox="1">
            <a:spLocks noChangeArrowheads="1"/>
          </p:cNvSpPr>
          <p:nvPr/>
        </p:nvSpPr>
        <p:spPr>
          <a:xfrm>
            <a:off x="1042988" y="4941888"/>
            <a:ext cx="7416800" cy="574675"/>
          </a:xfrm>
          <a:prstGeom prst="rect">
            <a:avLst/>
          </a:prstGeom>
          <a:ln/>
        </p:spPr>
        <p:txBody>
          <a:bodyPr rIns="166398">
            <a:normAutofit/>
          </a:bodyPr>
          <a:lstStyle/>
          <a:p>
            <a:pPr marL="544513" indent="-487363" algn="ctr" fontAlgn="auto">
              <a:spcBef>
                <a:spcPct val="20000"/>
              </a:spcBef>
              <a:spcAft>
                <a:spcPts val="0"/>
              </a:spcAft>
              <a:buFont typeface="Arial" pitchFamily="34" charset="0"/>
              <a:buNone/>
              <a:defRPr/>
            </a:pPr>
            <a:r>
              <a:rPr lang="en-US" altLang="zh-CN" sz="2400" dirty="0">
                <a:solidFill>
                  <a:schemeClr val="tx1">
                    <a:tint val="75000"/>
                  </a:schemeClr>
                </a:solidFill>
                <a:ea typeface="宋体" charset="-122"/>
                <a:cs typeface="Arial" charset="0"/>
                <a:sym typeface="Arial" charset="0"/>
              </a:rPr>
              <a:t>Alice uses 3 remailers to send Bob a message</a:t>
            </a:r>
            <a:endParaRPr lang="en-US" altLang="zh-CN" sz="2400" dirty="0">
              <a:solidFill>
                <a:schemeClr val="tx1">
                  <a:tint val="75000"/>
                </a:schemeClr>
              </a:solidFill>
              <a:ea typeface="宋体" charset="-122"/>
              <a:cs typeface="+mn-cs"/>
              <a:sym typeface="Arial" charset="0"/>
            </a:endParaRPr>
          </a:p>
        </p:txBody>
      </p:sp>
      <p:pic>
        <p:nvPicPr>
          <p:cNvPr id="50192" name="Picture 4"/>
          <p:cNvPicPr>
            <a:picLocks noChangeAspect="1" noChangeArrowheads="1"/>
          </p:cNvPicPr>
          <p:nvPr/>
        </p:nvPicPr>
        <p:blipFill>
          <a:blip r:embed="rId2"/>
          <a:srcRect/>
          <a:stretch>
            <a:fillRect/>
          </a:stretch>
        </p:blipFill>
        <p:spPr bwMode="auto">
          <a:xfrm>
            <a:off x="611188" y="2082800"/>
            <a:ext cx="7875587" cy="285908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lumMod val="75000"/>
                <a:lumOff val="25000"/>
              </a:schemeClr>
            </a:gs>
            <a:gs pos="100000">
              <a:schemeClr val="bg1"/>
            </a:gs>
          </a:gsLst>
          <a:path path="circle">
            <a:fillToRect l="50000" t="50000" r="50000" b="50000"/>
          </a:path>
        </a:gradFill>
        <a:effectLst/>
      </p:bgPr>
    </p:bg>
    <p:spTree>
      <p:nvGrpSpPr>
        <p:cNvPr id="1" name=""/>
        <p:cNvGrpSpPr/>
        <p:nvPr/>
      </p:nvGrpSpPr>
      <p:grpSpPr>
        <a:xfrm>
          <a:off x="0" y="0"/>
          <a:ext cx="0" cy="0"/>
          <a:chOff x="0" y="0"/>
          <a:chExt cx="0" cy="0"/>
        </a:xfrm>
      </p:grpSpPr>
      <p:sp>
        <p:nvSpPr>
          <p:cNvPr id="108" name="圆角矩形 107"/>
          <p:cNvSpPr/>
          <p:nvPr/>
        </p:nvSpPr>
        <p:spPr>
          <a:xfrm>
            <a:off x="611560" y="908720"/>
            <a:ext cx="7920880" cy="5184576"/>
          </a:xfrm>
          <a:prstGeom prst="roundRect">
            <a:avLst/>
          </a:prstGeom>
          <a:noFill/>
          <a:ln>
            <a:gradFill flip="none" rotWithShape="1">
              <a:gsLst>
                <a:gs pos="0">
                  <a:srgbClr val="A603AB"/>
                </a:gs>
                <a:gs pos="21001">
                  <a:srgbClr val="0819FB"/>
                </a:gs>
                <a:gs pos="35001">
                  <a:srgbClr val="1A8D48"/>
                </a:gs>
                <a:gs pos="52000">
                  <a:srgbClr val="FFFF00"/>
                </a:gs>
                <a:gs pos="73000">
                  <a:srgbClr val="EE3F17"/>
                </a:gs>
                <a:gs pos="88000">
                  <a:srgbClr val="E81766"/>
                </a:gs>
                <a:gs pos="100000">
                  <a:srgbClr val="A603AB"/>
                </a:gs>
              </a:gsLst>
              <a:path path="circle">
                <a:fillToRect l="100000" t="100000"/>
              </a:path>
              <a:tileRect r="-100000" b="-100000"/>
            </a:gra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dirty="0"/>
          </a:p>
        </p:txBody>
      </p:sp>
      <p:grpSp>
        <p:nvGrpSpPr>
          <p:cNvPr id="51205" name="组合 50"/>
          <p:cNvGrpSpPr>
            <a:grpSpLocks/>
          </p:cNvGrpSpPr>
          <p:nvPr/>
        </p:nvGrpSpPr>
        <p:grpSpPr bwMode="auto">
          <a:xfrm>
            <a:off x="0" y="-1760538"/>
            <a:ext cx="3522663" cy="3521076"/>
            <a:chOff x="1714480" y="1928802"/>
            <a:chExt cx="3522652" cy="3522652"/>
          </a:xfrm>
        </p:grpSpPr>
        <p:sp>
          <p:nvSpPr>
            <p:cNvPr id="46" name="饼形 45"/>
            <p:cNvSpPr/>
            <p:nvPr/>
          </p:nvSpPr>
          <p:spPr>
            <a:xfrm rot="5400000">
              <a:off x="1714480" y="1928801"/>
              <a:ext cx="3522652" cy="3522652"/>
            </a:xfrm>
            <a:prstGeom prst="pie">
              <a:avLst>
                <a:gd name="adj1" fmla="val 2685580"/>
                <a:gd name="adj2" fmla="val 541286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47" name="饼形 46"/>
            <p:cNvSpPr/>
            <p:nvPr/>
          </p:nvSpPr>
          <p:spPr>
            <a:xfrm rot="5400000">
              <a:off x="2082949" y="2305038"/>
              <a:ext cx="2769839" cy="2770179"/>
            </a:xfrm>
            <a:prstGeom prst="pie">
              <a:avLst>
                <a:gd name="adj1" fmla="val 2668053"/>
                <a:gd name="adj2" fmla="val 5410607"/>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48" name="饼形 47"/>
            <p:cNvSpPr/>
            <p:nvPr/>
          </p:nvSpPr>
          <p:spPr>
            <a:xfrm rot="5400000">
              <a:off x="2333888" y="2565390"/>
              <a:ext cx="2258435" cy="2259006"/>
            </a:xfrm>
            <a:prstGeom prst="pie">
              <a:avLst>
                <a:gd name="adj1" fmla="val 2668053"/>
                <a:gd name="adj2" fmla="val 5428353"/>
              </a:avLst>
            </a:prstGeom>
            <a:solidFill>
              <a:schemeClr val="bg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49" name="饼形 48"/>
            <p:cNvSpPr/>
            <p:nvPr/>
          </p:nvSpPr>
          <p:spPr>
            <a:xfrm rot="5400000">
              <a:off x="2570535" y="2811453"/>
              <a:ext cx="1769268" cy="1770056"/>
            </a:xfrm>
            <a:prstGeom prst="pie">
              <a:avLst>
                <a:gd name="adj1" fmla="val 2668053"/>
                <a:gd name="adj2" fmla="val 5446848"/>
              </a:avLst>
            </a:prstGeom>
            <a:solidFill>
              <a:srgbClr val="D0005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50" name="饼形 49"/>
            <p:cNvSpPr/>
            <p:nvPr/>
          </p:nvSpPr>
          <p:spPr>
            <a:xfrm rot="5400000">
              <a:off x="2737292" y="2965438"/>
              <a:ext cx="1457977" cy="1458908"/>
            </a:xfrm>
            <a:prstGeom prst="pie">
              <a:avLst>
                <a:gd name="adj1" fmla="val 2694295"/>
                <a:gd name="adj2" fmla="val 5447314"/>
              </a:avLst>
            </a:prstGeom>
            <a:solidFill>
              <a:srgbClr val="FF5BA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grpSp>
      <p:grpSp>
        <p:nvGrpSpPr>
          <p:cNvPr id="51206" name="组合 12"/>
          <p:cNvGrpSpPr>
            <a:grpSpLocks/>
          </p:cNvGrpSpPr>
          <p:nvPr/>
        </p:nvGrpSpPr>
        <p:grpSpPr bwMode="auto">
          <a:xfrm>
            <a:off x="7383463" y="0"/>
            <a:ext cx="3521075" cy="3522663"/>
            <a:chOff x="2805109" y="1930399"/>
            <a:chExt cx="3522652" cy="3522652"/>
          </a:xfrm>
        </p:grpSpPr>
        <p:sp>
          <p:nvSpPr>
            <p:cNvPr id="12" name="饼形 11"/>
            <p:cNvSpPr/>
            <p:nvPr/>
          </p:nvSpPr>
          <p:spPr>
            <a:xfrm rot="10800000">
              <a:off x="2805109" y="1930399"/>
              <a:ext cx="3522652" cy="3522652"/>
            </a:xfrm>
            <a:prstGeom prst="pie">
              <a:avLst>
                <a:gd name="adj1" fmla="val 2685580"/>
                <a:gd name="adj2" fmla="val 5412860"/>
              </a:avLst>
            </a:prstGeom>
            <a:solidFill>
              <a:srgbClr val="FF820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10" name="饼形 9"/>
            <p:cNvSpPr/>
            <p:nvPr/>
          </p:nvSpPr>
          <p:spPr>
            <a:xfrm rot="10800000">
              <a:off x="3181515" y="2298698"/>
              <a:ext cx="2769840" cy="2770179"/>
            </a:xfrm>
            <a:prstGeom prst="pie">
              <a:avLst>
                <a:gd name="adj1" fmla="val 2668053"/>
                <a:gd name="adj2" fmla="val 5410622"/>
              </a:avLst>
            </a:prstGeom>
            <a:solidFill>
              <a:srgbClr val="FF940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9" name="饼形 8"/>
            <p:cNvSpPr/>
            <p:nvPr/>
          </p:nvSpPr>
          <p:spPr>
            <a:xfrm rot="10800000">
              <a:off x="3432452" y="2549522"/>
              <a:ext cx="2258436" cy="2259006"/>
            </a:xfrm>
            <a:prstGeom prst="pie">
              <a:avLst>
                <a:gd name="adj1" fmla="val 2668053"/>
                <a:gd name="adj2" fmla="val 5428353"/>
              </a:avLst>
            </a:prstGeom>
            <a:solidFill>
              <a:srgbClr val="FFA62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8" name="饼形 7"/>
            <p:cNvSpPr/>
            <p:nvPr/>
          </p:nvSpPr>
          <p:spPr>
            <a:xfrm rot="10800000">
              <a:off x="3675449" y="2786059"/>
              <a:ext cx="1769267" cy="1770056"/>
            </a:xfrm>
            <a:prstGeom prst="pie">
              <a:avLst>
                <a:gd name="adj1" fmla="val 2668053"/>
                <a:gd name="adj2" fmla="val 5446848"/>
              </a:avLst>
            </a:prstGeom>
            <a:solidFill>
              <a:srgbClr val="F6B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7" name="饼形 6"/>
            <p:cNvSpPr/>
            <p:nvPr/>
          </p:nvSpPr>
          <p:spPr>
            <a:xfrm rot="10800000">
              <a:off x="3832681" y="2952746"/>
              <a:ext cx="1457978" cy="1458908"/>
            </a:xfrm>
            <a:prstGeom prst="pie">
              <a:avLst>
                <a:gd name="adj1" fmla="val 2694295"/>
                <a:gd name="adj2" fmla="val 5447314"/>
              </a:avLst>
            </a:prstGeom>
            <a:solidFill>
              <a:srgbClr val="FFCA2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grpSp>
      <p:grpSp>
        <p:nvGrpSpPr>
          <p:cNvPr id="51207" name="组合 21"/>
          <p:cNvGrpSpPr>
            <a:grpSpLocks/>
          </p:cNvGrpSpPr>
          <p:nvPr/>
        </p:nvGrpSpPr>
        <p:grpSpPr bwMode="auto">
          <a:xfrm>
            <a:off x="-1760538" y="0"/>
            <a:ext cx="3521076" cy="3522663"/>
            <a:chOff x="4786314" y="1928802"/>
            <a:chExt cx="3522652" cy="3522652"/>
          </a:xfrm>
        </p:grpSpPr>
        <p:sp>
          <p:nvSpPr>
            <p:cNvPr id="17" name="饼形 16"/>
            <p:cNvSpPr/>
            <p:nvPr/>
          </p:nvSpPr>
          <p:spPr>
            <a:xfrm rot="10800000" flipH="1">
              <a:off x="4786314" y="1928802"/>
              <a:ext cx="3522652" cy="3522652"/>
            </a:xfrm>
            <a:prstGeom prst="pie">
              <a:avLst>
                <a:gd name="adj1" fmla="val 2685580"/>
                <a:gd name="adj2" fmla="val 541286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18" name="饼形 17"/>
            <p:cNvSpPr/>
            <p:nvPr/>
          </p:nvSpPr>
          <p:spPr>
            <a:xfrm rot="10800000" flipH="1">
              <a:off x="5162720" y="2297101"/>
              <a:ext cx="2769839" cy="2770179"/>
            </a:xfrm>
            <a:prstGeom prst="pie">
              <a:avLst>
                <a:gd name="adj1" fmla="val 2668053"/>
                <a:gd name="adj2" fmla="val 5410622"/>
              </a:avLst>
            </a:prstGeom>
            <a:solidFill>
              <a:srgbClr val="8A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19" name="饼形 18"/>
            <p:cNvSpPr/>
            <p:nvPr/>
          </p:nvSpPr>
          <p:spPr>
            <a:xfrm rot="10800000" flipH="1">
              <a:off x="5423187" y="2547925"/>
              <a:ext cx="2258435" cy="2259006"/>
            </a:xfrm>
            <a:prstGeom prst="pie">
              <a:avLst>
                <a:gd name="adj1" fmla="val 2668053"/>
                <a:gd name="adj2" fmla="val 5428353"/>
              </a:avLst>
            </a:prstGeom>
            <a:solidFill>
              <a:srgbClr val="C4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20" name="饼形 19"/>
            <p:cNvSpPr/>
            <p:nvPr/>
          </p:nvSpPr>
          <p:spPr>
            <a:xfrm rot="10800000" flipH="1">
              <a:off x="5669359" y="2784462"/>
              <a:ext cx="1769268" cy="1770056"/>
            </a:xfrm>
            <a:prstGeom prst="pie">
              <a:avLst>
                <a:gd name="adj1" fmla="val 2668053"/>
                <a:gd name="adj2" fmla="val 5446848"/>
              </a:avLst>
            </a:prstGeom>
            <a:solidFill>
              <a:srgbClr val="F63B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21" name="饼形 20"/>
            <p:cNvSpPr/>
            <p:nvPr/>
          </p:nvSpPr>
          <p:spPr>
            <a:xfrm rot="10800000" flipH="1">
              <a:off x="5823416" y="2951149"/>
              <a:ext cx="1457977" cy="1458908"/>
            </a:xfrm>
            <a:prstGeom prst="pie">
              <a:avLst>
                <a:gd name="adj1" fmla="val 2694295"/>
                <a:gd name="adj2" fmla="val 5447314"/>
              </a:avLst>
            </a:prstGeom>
            <a:solidFill>
              <a:srgbClr val="FE612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grpSp>
      <p:grpSp>
        <p:nvGrpSpPr>
          <p:cNvPr id="51208" name="组合 29"/>
          <p:cNvGrpSpPr>
            <a:grpSpLocks/>
          </p:cNvGrpSpPr>
          <p:nvPr/>
        </p:nvGrpSpPr>
        <p:grpSpPr bwMode="auto">
          <a:xfrm>
            <a:off x="7383463" y="3335338"/>
            <a:ext cx="3521075" cy="3522662"/>
            <a:chOff x="1549414" y="1928802"/>
            <a:chExt cx="3522652" cy="3522652"/>
          </a:xfrm>
        </p:grpSpPr>
        <p:sp>
          <p:nvSpPr>
            <p:cNvPr id="25" name="饼形 24"/>
            <p:cNvSpPr/>
            <p:nvPr/>
          </p:nvSpPr>
          <p:spPr>
            <a:xfrm rot="10800000" flipV="1">
              <a:off x="1549414" y="1928802"/>
              <a:ext cx="3522652" cy="3522652"/>
            </a:xfrm>
            <a:prstGeom prst="pie">
              <a:avLst>
                <a:gd name="adj1" fmla="val 2685580"/>
                <a:gd name="adj2" fmla="val 5412860"/>
              </a:avLst>
            </a:prstGeom>
            <a:solidFill>
              <a:srgbClr val="017C9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26" name="饼形 25"/>
            <p:cNvSpPr/>
            <p:nvPr/>
          </p:nvSpPr>
          <p:spPr>
            <a:xfrm rot="10800000" flipV="1">
              <a:off x="1925820" y="2312976"/>
              <a:ext cx="2769840" cy="2770179"/>
            </a:xfrm>
            <a:prstGeom prst="pie">
              <a:avLst>
                <a:gd name="adj1" fmla="val 2668053"/>
                <a:gd name="adj2" fmla="val 5410622"/>
              </a:avLst>
            </a:prstGeom>
            <a:solidFill>
              <a:srgbClr val="0098A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27" name="饼形 26"/>
            <p:cNvSpPr/>
            <p:nvPr/>
          </p:nvSpPr>
          <p:spPr>
            <a:xfrm rot="10800000" flipV="1">
              <a:off x="2176757" y="2573325"/>
              <a:ext cx="2258436" cy="2259006"/>
            </a:xfrm>
            <a:prstGeom prst="pie">
              <a:avLst>
                <a:gd name="adj1" fmla="val 2668053"/>
                <a:gd name="adj2" fmla="val 5428353"/>
              </a:avLst>
            </a:prstGeom>
            <a:solidFill>
              <a:srgbClr val="00C4D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28" name="饼形 27"/>
            <p:cNvSpPr/>
            <p:nvPr/>
          </p:nvSpPr>
          <p:spPr>
            <a:xfrm rot="10800000" flipV="1">
              <a:off x="2419754" y="2825736"/>
              <a:ext cx="1769267" cy="1770058"/>
            </a:xfrm>
            <a:prstGeom prst="pie">
              <a:avLst>
                <a:gd name="adj1" fmla="val 2668053"/>
                <a:gd name="adj2" fmla="val 5446848"/>
              </a:avLst>
            </a:prstGeom>
            <a:solidFill>
              <a:srgbClr val="71FFD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29" name="饼形 28"/>
            <p:cNvSpPr/>
            <p:nvPr/>
          </p:nvSpPr>
          <p:spPr>
            <a:xfrm rot="10800000" flipV="1">
              <a:off x="2576986" y="2970199"/>
              <a:ext cx="1457978" cy="1458908"/>
            </a:xfrm>
            <a:prstGeom prst="pie">
              <a:avLst>
                <a:gd name="adj1" fmla="val 2694295"/>
                <a:gd name="adj2" fmla="val 5447314"/>
              </a:avLst>
            </a:prstGeom>
            <a:solidFill>
              <a:srgbClr val="A7FFE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grpSp>
      <p:grpSp>
        <p:nvGrpSpPr>
          <p:cNvPr id="51209" name="组合 36"/>
          <p:cNvGrpSpPr>
            <a:grpSpLocks/>
          </p:cNvGrpSpPr>
          <p:nvPr/>
        </p:nvGrpSpPr>
        <p:grpSpPr bwMode="auto">
          <a:xfrm>
            <a:off x="-1760538" y="3335338"/>
            <a:ext cx="3521076" cy="3522662"/>
            <a:chOff x="4643438" y="1928802"/>
            <a:chExt cx="3522652" cy="3522652"/>
          </a:xfrm>
        </p:grpSpPr>
        <p:sp>
          <p:nvSpPr>
            <p:cNvPr id="32" name="饼形 31"/>
            <p:cNvSpPr/>
            <p:nvPr/>
          </p:nvSpPr>
          <p:spPr>
            <a:xfrm rot="10800000" flipH="1" flipV="1">
              <a:off x="4643438" y="1928802"/>
              <a:ext cx="3522652" cy="3522652"/>
            </a:xfrm>
            <a:prstGeom prst="pie">
              <a:avLst>
                <a:gd name="adj1" fmla="val 2685580"/>
                <a:gd name="adj2" fmla="val 541286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33" name="饼形 32"/>
            <p:cNvSpPr/>
            <p:nvPr/>
          </p:nvSpPr>
          <p:spPr>
            <a:xfrm rot="10800000" flipH="1" flipV="1">
              <a:off x="5019844" y="2312976"/>
              <a:ext cx="2769839" cy="2770179"/>
            </a:xfrm>
            <a:prstGeom prst="pie">
              <a:avLst>
                <a:gd name="adj1" fmla="val 2668053"/>
                <a:gd name="adj2" fmla="val 5410607"/>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34" name="饼形 33"/>
            <p:cNvSpPr/>
            <p:nvPr/>
          </p:nvSpPr>
          <p:spPr>
            <a:xfrm rot="10800000" flipH="1" flipV="1">
              <a:off x="5280311" y="2573325"/>
              <a:ext cx="2258435" cy="2259006"/>
            </a:xfrm>
            <a:prstGeom prst="pie">
              <a:avLst>
                <a:gd name="adj1" fmla="val 2668053"/>
                <a:gd name="adj2" fmla="val 5428353"/>
              </a:avLst>
            </a:prstGeom>
            <a:solidFill>
              <a:schemeClr val="bg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35" name="饼形 34"/>
            <p:cNvSpPr/>
            <p:nvPr/>
          </p:nvSpPr>
          <p:spPr>
            <a:xfrm rot="10800000" flipH="1" flipV="1">
              <a:off x="5526483" y="2825736"/>
              <a:ext cx="1769268" cy="1770058"/>
            </a:xfrm>
            <a:prstGeom prst="pie">
              <a:avLst>
                <a:gd name="adj1" fmla="val 2668053"/>
                <a:gd name="adj2" fmla="val 5446848"/>
              </a:avLst>
            </a:prstGeom>
            <a:solidFill>
              <a:schemeClr val="bg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36" name="饼形 35"/>
            <p:cNvSpPr/>
            <p:nvPr/>
          </p:nvSpPr>
          <p:spPr>
            <a:xfrm rot="10800000" flipH="1" flipV="1">
              <a:off x="5680540" y="2970199"/>
              <a:ext cx="1457977" cy="1458908"/>
            </a:xfrm>
            <a:prstGeom prst="pie">
              <a:avLst>
                <a:gd name="adj1" fmla="val 2694295"/>
                <a:gd name="adj2" fmla="val 5447314"/>
              </a:avLst>
            </a:prstGeom>
            <a:solidFill>
              <a:schemeClr val="bg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grpSp>
      <p:grpSp>
        <p:nvGrpSpPr>
          <p:cNvPr id="51210" name="组合 37"/>
          <p:cNvGrpSpPr>
            <a:grpSpLocks/>
          </p:cNvGrpSpPr>
          <p:nvPr/>
        </p:nvGrpSpPr>
        <p:grpSpPr bwMode="auto">
          <a:xfrm rot="-5400000">
            <a:off x="5622131" y="5096670"/>
            <a:ext cx="3521075" cy="3522662"/>
            <a:chOff x="4643438" y="1928802"/>
            <a:chExt cx="3522652" cy="3522652"/>
          </a:xfrm>
        </p:grpSpPr>
        <p:sp>
          <p:nvSpPr>
            <p:cNvPr id="39" name="饼形 38"/>
            <p:cNvSpPr/>
            <p:nvPr/>
          </p:nvSpPr>
          <p:spPr>
            <a:xfrm rot="10800000" flipH="1" flipV="1">
              <a:off x="4643438" y="1928802"/>
              <a:ext cx="3522652" cy="3522652"/>
            </a:xfrm>
            <a:prstGeom prst="pie">
              <a:avLst>
                <a:gd name="adj1" fmla="val 2685580"/>
                <a:gd name="adj2" fmla="val 541286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40" name="饼形 39"/>
            <p:cNvSpPr/>
            <p:nvPr/>
          </p:nvSpPr>
          <p:spPr>
            <a:xfrm rot="10800000" flipH="1" flipV="1">
              <a:off x="5019846" y="2312977"/>
              <a:ext cx="2769840" cy="2770179"/>
            </a:xfrm>
            <a:prstGeom prst="pie">
              <a:avLst>
                <a:gd name="adj1" fmla="val 2668053"/>
                <a:gd name="adj2" fmla="val 5410607"/>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41" name="饼形 40"/>
            <p:cNvSpPr/>
            <p:nvPr/>
          </p:nvSpPr>
          <p:spPr>
            <a:xfrm rot="10800000" flipH="1" flipV="1">
              <a:off x="5280311" y="2573325"/>
              <a:ext cx="2258436" cy="2259006"/>
            </a:xfrm>
            <a:prstGeom prst="pie">
              <a:avLst>
                <a:gd name="adj1" fmla="val 2668053"/>
                <a:gd name="adj2" fmla="val 5428353"/>
              </a:avLst>
            </a:prstGeom>
            <a:solidFill>
              <a:schemeClr val="bg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42" name="饼形 41"/>
            <p:cNvSpPr/>
            <p:nvPr/>
          </p:nvSpPr>
          <p:spPr>
            <a:xfrm rot="10800000" flipH="1" flipV="1">
              <a:off x="5526484" y="2825737"/>
              <a:ext cx="1769267" cy="1770058"/>
            </a:xfrm>
            <a:prstGeom prst="pie">
              <a:avLst>
                <a:gd name="adj1" fmla="val 2668053"/>
                <a:gd name="adj2" fmla="val 5446848"/>
              </a:avLst>
            </a:prstGeom>
            <a:solidFill>
              <a:schemeClr val="bg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43" name="饼形 42"/>
            <p:cNvSpPr/>
            <p:nvPr/>
          </p:nvSpPr>
          <p:spPr>
            <a:xfrm rot="10800000" flipH="1" flipV="1">
              <a:off x="5680540" y="2970199"/>
              <a:ext cx="1457978" cy="1458908"/>
            </a:xfrm>
            <a:prstGeom prst="pie">
              <a:avLst>
                <a:gd name="adj1" fmla="val 2694295"/>
                <a:gd name="adj2" fmla="val 5447314"/>
              </a:avLst>
            </a:prstGeom>
            <a:solidFill>
              <a:schemeClr val="bg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grpSp>
      <p:grpSp>
        <p:nvGrpSpPr>
          <p:cNvPr id="51211" name="组合 66"/>
          <p:cNvGrpSpPr>
            <a:grpSpLocks/>
          </p:cNvGrpSpPr>
          <p:nvPr/>
        </p:nvGrpSpPr>
        <p:grpSpPr bwMode="auto">
          <a:xfrm>
            <a:off x="5621338" y="-1760538"/>
            <a:ext cx="3522662" cy="3521076"/>
            <a:chOff x="2798748" y="1928802"/>
            <a:chExt cx="3522652" cy="3522652"/>
          </a:xfrm>
        </p:grpSpPr>
        <p:sp>
          <p:nvSpPr>
            <p:cNvPr id="53" name="饼形 52"/>
            <p:cNvSpPr/>
            <p:nvPr/>
          </p:nvSpPr>
          <p:spPr>
            <a:xfrm rot="16200000" flipH="1">
              <a:off x="2798748" y="1928802"/>
              <a:ext cx="3522652" cy="3522652"/>
            </a:xfrm>
            <a:prstGeom prst="pie">
              <a:avLst>
                <a:gd name="adj1" fmla="val 2685580"/>
                <a:gd name="adj2" fmla="val 5412860"/>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54" name="饼形 53"/>
            <p:cNvSpPr/>
            <p:nvPr/>
          </p:nvSpPr>
          <p:spPr>
            <a:xfrm rot="16200000" flipH="1">
              <a:off x="3183092" y="2305038"/>
              <a:ext cx="2769839" cy="2770179"/>
            </a:xfrm>
            <a:prstGeom prst="pie">
              <a:avLst>
                <a:gd name="adj1" fmla="val 2668053"/>
                <a:gd name="adj2" fmla="val 5410607"/>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55" name="饼形 54"/>
            <p:cNvSpPr/>
            <p:nvPr/>
          </p:nvSpPr>
          <p:spPr>
            <a:xfrm rot="16200000" flipH="1">
              <a:off x="3443556" y="2565390"/>
              <a:ext cx="2258435" cy="2259006"/>
            </a:xfrm>
            <a:prstGeom prst="pie">
              <a:avLst>
                <a:gd name="adj1" fmla="val 2668053"/>
                <a:gd name="adj2" fmla="val 5428353"/>
              </a:avLst>
            </a:prstGeom>
            <a:solidFill>
              <a:srgbClr val="F4EE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56" name="饼形 55"/>
            <p:cNvSpPr/>
            <p:nvPr/>
          </p:nvSpPr>
          <p:spPr>
            <a:xfrm rot="16200000" flipH="1">
              <a:off x="3696078" y="2811451"/>
              <a:ext cx="1769268" cy="1770058"/>
            </a:xfrm>
            <a:prstGeom prst="pie">
              <a:avLst>
                <a:gd name="adj1" fmla="val 2668053"/>
                <a:gd name="adj2" fmla="val 5446848"/>
              </a:avLst>
            </a:prstGeom>
            <a:solidFill>
              <a:srgbClr val="BCFE2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57" name="饼形 56"/>
            <p:cNvSpPr/>
            <p:nvPr/>
          </p:nvSpPr>
          <p:spPr>
            <a:xfrm rot="16200000" flipH="1">
              <a:off x="3840610" y="2965439"/>
              <a:ext cx="1457977" cy="1458908"/>
            </a:xfrm>
            <a:prstGeom prst="pie">
              <a:avLst>
                <a:gd name="adj1" fmla="val 2666872"/>
                <a:gd name="adj2" fmla="val 5447314"/>
              </a:avLst>
            </a:prstGeom>
            <a:solidFill>
              <a:schemeClr val="accent3">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grpSp>
      <p:grpSp>
        <p:nvGrpSpPr>
          <p:cNvPr id="51212" name="组合 65"/>
          <p:cNvGrpSpPr>
            <a:grpSpLocks/>
          </p:cNvGrpSpPr>
          <p:nvPr/>
        </p:nvGrpSpPr>
        <p:grpSpPr bwMode="auto">
          <a:xfrm>
            <a:off x="0" y="5097463"/>
            <a:ext cx="3522663" cy="3521075"/>
            <a:chOff x="1357290" y="1285860"/>
            <a:chExt cx="3522652" cy="3522652"/>
          </a:xfrm>
        </p:grpSpPr>
        <p:sp>
          <p:nvSpPr>
            <p:cNvPr id="61" name="饼形 60"/>
            <p:cNvSpPr/>
            <p:nvPr/>
          </p:nvSpPr>
          <p:spPr>
            <a:xfrm rot="16200000" flipV="1">
              <a:off x="1357290" y="1285860"/>
              <a:ext cx="3522652" cy="3522652"/>
            </a:xfrm>
            <a:prstGeom prst="pie">
              <a:avLst>
                <a:gd name="adj1" fmla="val 2685580"/>
                <a:gd name="adj2" fmla="val 541286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62" name="饼形 61"/>
            <p:cNvSpPr/>
            <p:nvPr/>
          </p:nvSpPr>
          <p:spPr>
            <a:xfrm rot="16200000" flipV="1">
              <a:off x="1725759" y="1662096"/>
              <a:ext cx="2769840" cy="2770179"/>
            </a:xfrm>
            <a:prstGeom prst="pie">
              <a:avLst>
                <a:gd name="adj1" fmla="val 2668053"/>
                <a:gd name="adj2" fmla="val 5410607"/>
              </a:avLst>
            </a:prstGeom>
            <a:solidFill>
              <a:srgbClr val="8FCF0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63" name="饼形 62"/>
            <p:cNvSpPr/>
            <p:nvPr/>
          </p:nvSpPr>
          <p:spPr>
            <a:xfrm rot="16200000" flipV="1">
              <a:off x="1976698" y="1912918"/>
              <a:ext cx="2258436" cy="2259006"/>
            </a:xfrm>
            <a:prstGeom prst="pie">
              <a:avLst>
                <a:gd name="adj1" fmla="val 2668053"/>
                <a:gd name="adj2" fmla="val 5428353"/>
              </a:avLst>
            </a:prstGeom>
            <a:solidFill>
              <a:srgbClr val="BCFE2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64" name="饼形 63"/>
            <p:cNvSpPr/>
            <p:nvPr/>
          </p:nvSpPr>
          <p:spPr>
            <a:xfrm rot="16200000" flipV="1">
              <a:off x="2213345" y="2155805"/>
              <a:ext cx="1769267" cy="1770056"/>
            </a:xfrm>
            <a:prstGeom prst="pie">
              <a:avLst>
                <a:gd name="adj1" fmla="val 2668053"/>
                <a:gd name="adj2" fmla="val 5446848"/>
              </a:avLst>
            </a:prstGeom>
            <a:solidFill>
              <a:srgbClr val="E1FF9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65" name="饼形 64"/>
            <p:cNvSpPr/>
            <p:nvPr/>
          </p:nvSpPr>
          <p:spPr>
            <a:xfrm rot="16200000" flipV="1">
              <a:off x="2380102" y="2312967"/>
              <a:ext cx="1457978" cy="1458908"/>
            </a:xfrm>
            <a:prstGeom prst="pie">
              <a:avLst>
                <a:gd name="adj1" fmla="val 2694295"/>
                <a:gd name="adj2" fmla="val 5447314"/>
              </a:avLst>
            </a:prstGeom>
            <a:solidFill>
              <a:srgbClr val="ECFFC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grpSp>
      <p:grpSp>
        <p:nvGrpSpPr>
          <p:cNvPr id="51213" name="组合 106"/>
          <p:cNvGrpSpPr>
            <a:grpSpLocks/>
          </p:cNvGrpSpPr>
          <p:nvPr/>
        </p:nvGrpSpPr>
        <p:grpSpPr bwMode="auto">
          <a:xfrm rot="1361192">
            <a:off x="3829050" y="465138"/>
            <a:ext cx="1330325" cy="1331912"/>
            <a:chOff x="2800338" y="1920900"/>
            <a:chExt cx="3527423" cy="3532151"/>
          </a:xfrm>
        </p:grpSpPr>
        <p:grpSp>
          <p:nvGrpSpPr>
            <p:cNvPr id="51217" name="组合 70"/>
            <p:cNvGrpSpPr>
              <a:grpSpLocks/>
            </p:cNvGrpSpPr>
            <p:nvPr/>
          </p:nvGrpSpPr>
          <p:grpSpPr bwMode="auto">
            <a:xfrm>
              <a:off x="2805109" y="1930399"/>
              <a:ext cx="3522652" cy="3522652"/>
              <a:chOff x="2805109" y="1930399"/>
              <a:chExt cx="3522652" cy="3522652"/>
            </a:xfrm>
          </p:grpSpPr>
          <p:sp>
            <p:nvSpPr>
              <p:cNvPr id="72" name="饼形 71"/>
              <p:cNvSpPr/>
              <p:nvPr/>
            </p:nvSpPr>
            <p:spPr>
              <a:xfrm rot="10800000">
                <a:off x="2802125" y="1929807"/>
                <a:ext cx="3523214" cy="3523731"/>
              </a:xfrm>
              <a:prstGeom prst="pie">
                <a:avLst>
                  <a:gd name="adj1" fmla="val 2685580"/>
                  <a:gd name="adj2" fmla="val 5412860"/>
                </a:avLst>
              </a:prstGeom>
              <a:solidFill>
                <a:srgbClr val="FF820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73" name="饼形 72"/>
              <p:cNvSpPr/>
              <p:nvPr/>
            </p:nvSpPr>
            <p:spPr>
              <a:xfrm rot="10800000">
                <a:off x="3174322" y="2300771"/>
                <a:ext cx="2773950" cy="2770151"/>
              </a:xfrm>
              <a:prstGeom prst="pie">
                <a:avLst>
                  <a:gd name="adj1" fmla="val 2668053"/>
                  <a:gd name="adj2" fmla="val 5410622"/>
                </a:avLst>
              </a:prstGeom>
              <a:solidFill>
                <a:srgbClr val="FF940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74" name="饼形 73"/>
              <p:cNvSpPr/>
              <p:nvPr/>
            </p:nvSpPr>
            <p:spPr>
              <a:xfrm rot="10800000">
                <a:off x="3427031" y="2545763"/>
                <a:ext cx="2260414" cy="2260745"/>
              </a:xfrm>
              <a:prstGeom prst="pie">
                <a:avLst>
                  <a:gd name="adj1" fmla="val 2668053"/>
                  <a:gd name="adj2" fmla="val 5428353"/>
                </a:avLst>
              </a:prstGeom>
              <a:solidFill>
                <a:srgbClr val="FFA62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75" name="饼形 74"/>
              <p:cNvSpPr/>
              <p:nvPr/>
            </p:nvSpPr>
            <p:spPr>
              <a:xfrm rot="10800000">
                <a:off x="3671973" y="2781360"/>
                <a:ext cx="1767920" cy="1772390"/>
              </a:xfrm>
              <a:prstGeom prst="pie">
                <a:avLst>
                  <a:gd name="adj1" fmla="val 2668053"/>
                  <a:gd name="adj2" fmla="val 5446848"/>
                </a:avLst>
              </a:prstGeom>
              <a:solidFill>
                <a:srgbClr val="F6B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76" name="饼形 75"/>
              <p:cNvSpPr/>
              <p:nvPr/>
            </p:nvSpPr>
            <p:spPr>
              <a:xfrm rot="10800000">
                <a:off x="3824657" y="2951217"/>
                <a:ext cx="1460640" cy="1460853"/>
              </a:xfrm>
              <a:prstGeom prst="pie">
                <a:avLst>
                  <a:gd name="adj1" fmla="val 2694295"/>
                  <a:gd name="adj2" fmla="val 5447314"/>
                </a:avLst>
              </a:prstGeom>
              <a:solidFill>
                <a:srgbClr val="FFCA2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grpSp>
        <p:grpSp>
          <p:nvGrpSpPr>
            <p:cNvPr id="51218" name="组合 76"/>
            <p:cNvGrpSpPr>
              <a:grpSpLocks/>
            </p:cNvGrpSpPr>
            <p:nvPr/>
          </p:nvGrpSpPr>
          <p:grpSpPr bwMode="auto">
            <a:xfrm>
              <a:off x="2805100" y="1928802"/>
              <a:ext cx="3522652" cy="3522652"/>
              <a:chOff x="4786314" y="1928802"/>
              <a:chExt cx="3522652" cy="3522652"/>
            </a:xfrm>
          </p:grpSpPr>
          <p:sp>
            <p:nvSpPr>
              <p:cNvPr id="78" name="饼形 77"/>
              <p:cNvSpPr/>
              <p:nvPr/>
            </p:nvSpPr>
            <p:spPr>
              <a:xfrm rot="10800000" flipH="1">
                <a:off x="4783339" y="1929807"/>
                <a:ext cx="3523214" cy="3523731"/>
              </a:xfrm>
              <a:prstGeom prst="pie">
                <a:avLst>
                  <a:gd name="adj1" fmla="val 2685580"/>
                  <a:gd name="adj2" fmla="val 541286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79" name="饼形 78"/>
              <p:cNvSpPr/>
              <p:nvPr/>
            </p:nvSpPr>
            <p:spPr>
              <a:xfrm rot="10800000" flipH="1">
                <a:off x="5155536" y="2300771"/>
                <a:ext cx="2773950" cy="2770151"/>
              </a:xfrm>
              <a:prstGeom prst="pie">
                <a:avLst>
                  <a:gd name="adj1" fmla="val 2668053"/>
                  <a:gd name="adj2" fmla="val 5410622"/>
                </a:avLst>
              </a:prstGeom>
              <a:solidFill>
                <a:srgbClr val="8A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80" name="饼形 79"/>
              <p:cNvSpPr/>
              <p:nvPr/>
            </p:nvSpPr>
            <p:spPr>
              <a:xfrm rot="10800000" flipH="1">
                <a:off x="5417636" y="2546399"/>
                <a:ext cx="2260414" cy="2260747"/>
              </a:xfrm>
              <a:prstGeom prst="pie">
                <a:avLst>
                  <a:gd name="adj1" fmla="val 2668053"/>
                  <a:gd name="adj2" fmla="val 5428353"/>
                </a:avLst>
              </a:prstGeom>
              <a:solidFill>
                <a:srgbClr val="C4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81" name="饼形 80"/>
              <p:cNvSpPr/>
              <p:nvPr/>
            </p:nvSpPr>
            <p:spPr>
              <a:xfrm rot="10800000" flipH="1">
                <a:off x="5662578" y="2781996"/>
                <a:ext cx="1767920" cy="1772393"/>
              </a:xfrm>
              <a:prstGeom prst="pie">
                <a:avLst>
                  <a:gd name="adj1" fmla="val 2668053"/>
                  <a:gd name="adj2" fmla="val 5446848"/>
                </a:avLst>
              </a:prstGeom>
              <a:solidFill>
                <a:srgbClr val="F63B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82" name="饼形 81"/>
              <p:cNvSpPr/>
              <p:nvPr/>
            </p:nvSpPr>
            <p:spPr>
              <a:xfrm rot="10800000" flipH="1">
                <a:off x="5815263" y="2951852"/>
                <a:ext cx="1460640" cy="1460856"/>
              </a:xfrm>
              <a:prstGeom prst="pie">
                <a:avLst>
                  <a:gd name="adj1" fmla="val 2694295"/>
                  <a:gd name="adj2" fmla="val 5447314"/>
                </a:avLst>
              </a:prstGeom>
              <a:solidFill>
                <a:srgbClr val="FE612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grpSp>
        <p:grpSp>
          <p:nvGrpSpPr>
            <p:cNvPr id="51219" name="组合 94"/>
            <p:cNvGrpSpPr>
              <a:grpSpLocks/>
            </p:cNvGrpSpPr>
            <p:nvPr/>
          </p:nvGrpSpPr>
          <p:grpSpPr bwMode="auto">
            <a:xfrm>
              <a:off x="2800338" y="1920900"/>
              <a:ext cx="3522652" cy="3522652"/>
              <a:chOff x="1357290" y="1285860"/>
              <a:chExt cx="3522652" cy="3522652"/>
            </a:xfrm>
          </p:grpSpPr>
          <p:sp>
            <p:nvSpPr>
              <p:cNvPr id="102" name="饼形 101"/>
              <p:cNvSpPr/>
              <p:nvPr/>
            </p:nvSpPr>
            <p:spPr>
              <a:xfrm rot="16200000" flipV="1">
                <a:off x="1355571" y="1287256"/>
                <a:ext cx="3523731" cy="3523214"/>
              </a:xfrm>
              <a:prstGeom prst="pie">
                <a:avLst>
                  <a:gd name="adj1" fmla="val 2685580"/>
                  <a:gd name="adj2" fmla="val 541286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103" name="饼形 102"/>
              <p:cNvSpPr/>
              <p:nvPr/>
            </p:nvSpPr>
            <p:spPr>
              <a:xfrm rot="16200000" flipV="1">
                <a:off x="1722808" y="1662541"/>
                <a:ext cx="2774359" cy="2769742"/>
              </a:xfrm>
              <a:prstGeom prst="pie">
                <a:avLst>
                  <a:gd name="adj1" fmla="val 2668053"/>
                  <a:gd name="adj2" fmla="val 5410607"/>
                </a:avLst>
              </a:prstGeom>
              <a:solidFill>
                <a:srgbClr val="8FCF0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104" name="饼形 103"/>
              <p:cNvSpPr/>
              <p:nvPr/>
            </p:nvSpPr>
            <p:spPr>
              <a:xfrm rot="16200000" flipV="1">
                <a:off x="1970542" y="1911873"/>
                <a:ext cx="2260747" cy="2260411"/>
              </a:xfrm>
              <a:prstGeom prst="pie">
                <a:avLst>
                  <a:gd name="adj1" fmla="val 2668053"/>
                  <a:gd name="adj2" fmla="val 5428353"/>
                </a:avLst>
              </a:prstGeom>
              <a:solidFill>
                <a:srgbClr val="BCFE2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105" name="饼形 104"/>
              <p:cNvSpPr/>
              <p:nvPr/>
            </p:nvSpPr>
            <p:spPr>
              <a:xfrm rot="16200000" flipV="1">
                <a:off x="2212129" y="2155696"/>
                <a:ext cx="1768181" cy="1772131"/>
              </a:xfrm>
              <a:prstGeom prst="pie">
                <a:avLst>
                  <a:gd name="adj1" fmla="val 2668053"/>
                  <a:gd name="adj2" fmla="val 5446848"/>
                </a:avLst>
              </a:prstGeom>
              <a:solidFill>
                <a:srgbClr val="E1FF9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106" name="饼形 105"/>
              <p:cNvSpPr/>
              <p:nvPr/>
            </p:nvSpPr>
            <p:spPr>
              <a:xfrm rot="16200000" flipV="1">
                <a:off x="2375994" y="2314024"/>
                <a:ext cx="1460856" cy="1460638"/>
              </a:xfrm>
              <a:prstGeom prst="pie">
                <a:avLst>
                  <a:gd name="adj1" fmla="val 2694295"/>
                  <a:gd name="adj2" fmla="val 5447314"/>
                </a:avLst>
              </a:prstGeom>
              <a:solidFill>
                <a:srgbClr val="ECFFC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grpSp>
      </p:grpSp>
      <p:sp>
        <p:nvSpPr>
          <p:cNvPr id="51214" name="矩形 69"/>
          <p:cNvSpPr>
            <a:spLocks noChangeArrowheads="1"/>
          </p:cNvSpPr>
          <p:nvPr/>
        </p:nvSpPr>
        <p:spPr bwMode="auto">
          <a:xfrm>
            <a:off x="1008063" y="1773238"/>
            <a:ext cx="3787775" cy="461962"/>
          </a:xfrm>
          <a:prstGeom prst="rect">
            <a:avLst/>
          </a:prstGeom>
          <a:noFill/>
          <a:ln w="9525">
            <a:noFill/>
            <a:miter lim="800000"/>
            <a:headEnd/>
            <a:tailEnd/>
          </a:ln>
        </p:spPr>
        <p:txBody>
          <a:bodyPr wrap="none">
            <a:spAutoFit/>
          </a:bodyPr>
          <a:lstStyle/>
          <a:p>
            <a:pPr marL="544513" indent="-487363"/>
            <a:r>
              <a:rPr lang="en-US" altLang="zh-CN" sz="2400">
                <a:cs typeface="Arial" charset="0"/>
                <a:sym typeface="Arial" charset="0"/>
              </a:rPr>
              <a:t>Possible banned material:</a:t>
            </a:r>
            <a:endParaRPr lang="en-US" altLang="zh-CN" sz="2400">
              <a:sym typeface="Arial" charset="0"/>
            </a:endParaRPr>
          </a:p>
        </p:txBody>
      </p:sp>
      <p:sp>
        <p:nvSpPr>
          <p:cNvPr id="71" name="矩形 70"/>
          <p:cNvSpPr/>
          <p:nvPr/>
        </p:nvSpPr>
        <p:spPr>
          <a:xfrm>
            <a:off x="4355976" y="1052736"/>
            <a:ext cx="3816424" cy="584775"/>
          </a:xfrm>
          <a:prstGeom prst="rect">
            <a:avLst/>
          </a:prstGeom>
        </p:spPr>
        <p:txBody>
          <a:bodyPr>
            <a:spAutoFit/>
          </a:bodyPr>
          <a:lstStyle/>
          <a:p>
            <a:pPr algn="ctr" fontAlgn="auto">
              <a:spcBef>
                <a:spcPts val="0"/>
              </a:spcBef>
              <a:spcAft>
                <a:spcPts val="0"/>
              </a:spcAft>
              <a:defRPr/>
            </a:pPr>
            <a:r>
              <a:rPr lang="en-US" altLang="zh-CN" sz="3200" b="1" dirty="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latin typeface="+mn-lt"/>
                <a:ea typeface="+mn-ea"/>
                <a:cs typeface="+mn-cs"/>
              </a:rPr>
              <a:t>Freedom of Speech</a:t>
            </a:r>
            <a:endParaRPr lang="zh-CN" altLang="en-US" sz="3200" b="1" dirty="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latin typeface="+mn-lt"/>
              <a:ea typeface="+mn-ea"/>
              <a:cs typeface="+mn-cs"/>
            </a:endParaRPr>
          </a:p>
        </p:txBody>
      </p:sp>
      <p:sp>
        <p:nvSpPr>
          <p:cNvPr id="51216" name="矩形 76"/>
          <p:cNvSpPr>
            <a:spLocks noChangeArrowheads="1"/>
          </p:cNvSpPr>
          <p:nvPr/>
        </p:nvSpPr>
        <p:spPr bwMode="auto">
          <a:xfrm>
            <a:off x="1187450" y="2205038"/>
            <a:ext cx="6480175" cy="3416300"/>
          </a:xfrm>
          <a:prstGeom prst="rect">
            <a:avLst/>
          </a:prstGeom>
          <a:noFill/>
          <a:ln w="9525">
            <a:noFill/>
            <a:miter lim="800000"/>
            <a:headEnd/>
            <a:tailEnd/>
          </a:ln>
        </p:spPr>
        <p:txBody>
          <a:bodyPr>
            <a:spAutoFit/>
          </a:bodyPr>
          <a:lstStyle/>
          <a:p>
            <a:r>
              <a:rPr lang="en-US" altLang="zh-CN" sz="2400">
                <a:latin typeface="Calibri" pitchFamily="34" charset="0"/>
              </a:rPr>
              <a:t>1. Material inappropriate for children or teenagers.</a:t>
            </a:r>
          </a:p>
          <a:p>
            <a:r>
              <a:rPr lang="en-US" altLang="zh-CN" sz="2400">
                <a:latin typeface="Calibri" pitchFamily="34" charset="0"/>
              </a:rPr>
              <a:t>2. Hate aimed at various ethnic, religious, sexual or other groups.</a:t>
            </a:r>
          </a:p>
          <a:p>
            <a:r>
              <a:rPr lang="en-US" altLang="zh-CN" sz="2400">
                <a:latin typeface="Calibri" pitchFamily="34" charset="0"/>
              </a:rPr>
              <a:t>3. Information about democracy and democratic values.</a:t>
            </a:r>
          </a:p>
          <a:p>
            <a:r>
              <a:rPr lang="en-US" altLang="zh-CN" sz="2400">
                <a:latin typeface="Calibri" pitchFamily="34" charset="0"/>
              </a:rPr>
              <a:t>4. Accounts of historical events contradicting the government’s version.</a:t>
            </a:r>
          </a:p>
          <a:p>
            <a:r>
              <a:rPr lang="en-US" altLang="zh-CN" sz="2400">
                <a:latin typeface="Calibri" pitchFamily="34" charset="0"/>
              </a:rPr>
              <a:t>5. Manuals for picking locks, building weapons, encrypting messages, etc.</a:t>
            </a:r>
            <a:endParaRPr lang="zh-CN" altLang="en-US" sz="2400">
              <a:latin typeface="Calibri" pitchFamily="34" charset="0"/>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lumMod val="75000"/>
                <a:lumOff val="25000"/>
              </a:schemeClr>
            </a:gs>
            <a:gs pos="100000">
              <a:schemeClr val="bg1"/>
            </a:gs>
          </a:gsLst>
          <a:path path="circle">
            <a:fillToRect l="50000" t="50000" r="50000" b="50000"/>
          </a:path>
        </a:gradFill>
        <a:effectLst/>
      </p:bgPr>
    </p:bg>
    <p:spTree>
      <p:nvGrpSpPr>
        <p:cNvPr id="1" name=""/>
        <p:cNvGrpSpPr/>
        <p:nvPr/>
      </p:nvGrpSpPr>
      <p:grpSpPr>
        <a:xfrm>
          <a:off x="0" y="0"/>
          <a:ext cx="0" cy="0"/>
          <a:chOff x="0" y="0"/>
          <a:chExt cx="0" cy="0"/>
        </a:xfrm>
      </p:grpSpPr>
      <p:sp>
        <p:nvSpPr>
          <p:cNvPr id="108" name="圆角矩形 107"/>
          <p:cNvSpPr/>
          <p:nvPr/>
        </p:nvSpPr>
        <p:spPr>
          <a:xfrm>
            <a:off x="611560" y="908720"/>
            <a:ext cx="7920880" cy="5184576"/>
          </a:xfrm>
          <a:prstGeom prst="roundRect">
            <a:avLst/>
          </a:prstGeom>
          <a:noFill/>
          <a:ln>
            <a:gradFill flip="none" rotWithShape="1">
              <a:gsLst>
                <a:gs pos="0">
                  <a:srgbClr val="A603AB"/>
                </a:gs>
                <a:gs pos="21001">
                  <a:srgbClr val="0819FB"/>
                </a:gs>
                <a:gs pos="35001">
                  <a:srgbClr val="1A8D48"/>
                </a:gs>
                <a:gs pos="52000">
                  <a:srgbClr val="FFFF00"/>
                </a:gs>
                <a:gs pos="73000">
                  <a:srgbClr val="EE3F17"/>
                </a:gs>
                <a:gs pos="88000">
                  <a:srgbClr val="E81766"/>
                </a:gs>
                <a:gs pos="100000">
                  <a:srgbClr val="A603AB"/>
                </a:gs>
              </a:gsLst>
              <a:path path="circle">
                <a:fillToRect l="100000" t="100000"/>
              </a:path>
              <a:tileRect r="-100000" b="-100000"/>
            </a:gra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dirty="0"/>
          </a:p>
        </p:txBody>
      </p:sp>
      <p:grpSp>
        <p:nvGrpSpPr>
          <p:cNvPr id="52229" name="组合 50"/>
          <p:cNvGrpSpPr>
            <a:grpSpLocks/>
          </p:cNvGrpSpPr>
          <p:nvPr/>
        </p:nvGrpSpPr>
        <p:grpSpPr bwMode="auto">
          <a:xfrm>
            <a:off x="0" y="-1760538"/>
            <a:ext cx="3522663" cy="3521076"/>
            <a:chOff x="1714480" y="1928802"/>
            <a:chExt cx="3522652" cy="3522652"/>
          </a:xfrm>
        </p:grpSpPr>
        <p:sp>
          <p:nvSpPr>
            <p:cNvPr id="46" name="饼形 45"/>
            <p:cNvSpPr/>
            <p:nvPr/>
          </p:nvSpPr>
          <p:spPr>
            <a:xfrm rot="5400000">
              <a:off x="1714480" y="1928801"/>
              <a:ext cx="3522652" cy="3522652"/>
            </a:xfrm>
            <a:prstGeom prst="pie">
              <a:avLst>
                <a:gd name="adj1" fmla="val 2685580"/>
                <a:gd name="adj2" fmla="val 541286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47" name="饼形 46"/>
            <p:cNvSpPr/>
            <p:nvPr/>
          </p:nvSpPr>
          <p:spPr>
            <a:xfrm rot="5400000">
              <a:off x="2082949" y="2305038"/>
              <a:ext cx="2769839" cy="2770179"/>
            </a:xfrm>
            <a:prstGeom prst="pie">
              <a:avLst>
                <a:gd name="adj1" fmla="val 2668053"/>
                <a:gd name="adj2" fmla="val 5410607"/>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48" name="饼形 47"/>
            <p:cNvSpPr/>
            <p:nvPr/>
          </p:nvSpPr>
          <p:spPr>
            <a:xfrm rot="5400000">
              <a:off x="2333888" y="2565390"/>
              <a:ext cx="2258435" cy="2259006"/>
            </a:xfrm>
            <a:prstGeom prst="pie">
              <a:avLst>
                <a:gd name="adj1" fmla="val 2668053"/>
                <a:gd name="adj2" fmla="val 5428353"/>
              </a:avLst>
            </a:prstGeom>
            <a:solidFill>
              <a:schemeClr val="bg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49" name="饼形 48"/>
            <p:cNvSpPr/>
            <p:nvPr/>
          </p:nvSpPr>
          <p:spPr>
            <a:xfrm rot="5400000">
              <a:off x="2570535" y="2811453"/>
              <a:ext cx="1769268" cy="1770056"/>
            </a:xfrm>
            <a:prstGeom prst="pie">
              <a:avLst>
                <a:gd name="adj1" fmla="val 2668053"/>
                <a:gd name="adj2" fmla="val 5446848"/>
              </a:avLst>
            </a:prstGeom>
            <a:solidFill>
              <a:srgbClr val="D0005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50" name="饼形 49"/>
            <p:cNvSpPr/>
            <p:nvPr/>
          </p:nvSpPr>
          <p:spPr>
            <a:xfrm rot="5400000">
              <a:off x="2737292" y="2965438"/>
              <a:ext cx="1457977" cy="1458908"/>
            </a:xfrm>
            <a:prstGeom prst="pie">
              <a:avLst>
                <a:gd name="adj1" fmla="val 2694295"/>
                <a:gd name="adj2" fmla="val 5447314"/>
              </a:avLst>
            </a:prstGeom>
            <a:solidFill>
              <a:srgbClr val="FF5BA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grpSp>
      <p:grpSp>
        <p:nvGrpSpPr>
          <p:cNvPr id="52230" name="组合 12"/>
          <p:cNvGrpSpPr>
            <a:grpSpLocks/>
          </p:cNvGrpSpPr>
          <p:nvPr/>
        </p:nvGrpSpPr>
        <p:grpSpPr bwMode="auto">
          <a:xfrm>
            <a:off x="7383463" y="0"/>
            <a:ext cx="3521075" cy="3522663"/>
            <a:chOff x="2805109" y="1930399"/>
            <a:chExt cx="3522652" cy="3522652"/>
          </a:xfrm>
        </p:grpSpPr>
        <p:sp>
          <p:nvSpPr>
            <p:cNvPr id="12" name="饼形 11"/>
            <p:cNvSpPr/>
            <p:nvPr/>
          </p:nvSpPr>
          <p:spPr>
            <a:xfrm rot="10800000">
              <a:off x="2805109" y="1930399"/>
              <a:ext cx="3522652" cy="3522652"/>
            </a:xfrm>
            <a:prstGeom prst="pie">
              <a:avLst>
                <a:gd name="adj1" fmla="val 2685580"/>
                <a:gd name="adj2" fmla="val 5412860"/>
              </a:avLst>
            </a:prstGeom>
            <a:solidFill>
              <a:srgbClr val="FF820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10" name="饼形 9"/>
            <p:cNvSpPr/>
            <p:nvPr/>
          </p:nvSpPr>
          <p:spPr>
            <a:xfrm rot="10800000">
              <a:off x="3181515" y="2298698"/>
              <a:ext cx="2769840" cy="2770179"/>
            </a:xfrm>
            <a:prstGeom prst="pie">
              <a:avLst>
                <a:gd name="adj1" fmla="val 2668053"/>
                <a:gd name="adj2" fmla="val 5410622"/>
              </a:avLst>
            </a:prstGeom>
            <a:solidFill>
              <a:srgbClr val="FF940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9" name="饼形 8"/>
            <p:cNvSpPr/>
            <p:nvPr/>
          </p:nvSpPr>
          <p:spPr>
            <a:xfrm rot="10800000">
              <a:off x="3432452" y="2549522"/>
              <a:ext cx="2258436" cy="2259006"/>
            </a:xfrm>
            <a:prstGeom prst="pie">
              <a:avLst>
                <a:gd name="adj1" fmla="val 2668053"/>
                <a:gd name="adj2" fmla="val 5428353"/>
              </a:avLst>
            </a:prstGeom>
            <a:solidFill>
              <a:srgbClr val="FFA62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8" name="饼形 7"/>
            <p:cNvSpPr/>
            <p:nvPr/>
          </p:nvSpPr>
          <p:spPr>
            <a:xfrm rot="10800000">
              <a:off x="3675449" y="2786059"/>
              <a:ext cx="1769267" cy="1770056"/>
            </a:xfrm>
            <a:prstGeom prst="pie">
              <a:avLst>
                <a:gd name="adj1" fmla="val 2668053"/>
                <a:gd name="adj2" fmla="val 5446848"/>
              </a:avLst>
            </a:prstGeom>
            <a:solidFill>
              <a:srgbClr val="F6B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7" name="饼形 6"/>
            <p:cNvSpPr/>
            <p:nvPr/>
          </p:nvSpPr>
          <p:spPr>
            <a:xfrm rot="10800000">
              <a:off x="3832681" y="2952746"/>
              <a:ext cx="1457978" cy="1458908"/>
            </a:xfrm>
            <a:prstGeom prst="pie">
              <a:avLst>
                <a:gd name="adj1" fmla="val 2694295"/>
                <a:gd name="adj2" fmla="val 5447314"/>
              </a:avLst>
            </a:prstGeom>
            <a:solidFill>
              <a:srgbClr val="FFCA2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grpSp>
      <p:grpSp>
        <p:nvGrpSpPr>
          <p:cNvPr id="52231" name="组合 21"/>
          <p:cNvGrpSpPr>
            <a:grpSpLocks/>
          </p:cNvGrpSpPr>
          <p:nvPr/>
        </p:nvGrpSpPr>
        <p:grpSpPr bwMode="auto">
          <a:xfrm>
            <a:off x="-1760538" y="0"/>
            <a:ext cx="3521076" cy="3522663"/>
            <a:chOff x="4786314" y="1928802"/>
            <a:chExt cx="3522652" cy="3522652"/>
          </a:xfrm>
        </p:grpSpPr>
        <p:sp>
          <p:nvSpPr>
            <p:cNvPr id="17" name="饼形 16"/>
            <p:cNvSpPr/>
            <p:nvPr/>
          </p:nvSpPr>
          <p:spPr>
            <a:xfrm rot="10800000" flipH="1">
              <a:off x="4786314" y="1928802"/>
              <a:ext cx="3522652" cy="3522652"/>
            </a:xfrm>
            <a:prstGeom prst="pie">
              <a:avLst>
                <a:gd name="adj1" fmla="val 2685580"/>
                <a:gd name="adj2" fmla="val 541286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18" name="饼形 17"/>
            <p:cNvSpPr/>
            <p:nvPr/>
          </p:nvSpPr>
          <p:spPr>
            <a:xfrm rot="10800000" flipH="1">
              <a:off x="5162720" y="2297101"/>
              <a:ext cx="2769839" cy="2770179"/>
            </a:xfrm>
            <a:prstGeom prst="pie">
              <a:avLst>
                <a:gd name="adj1" fmla="val 2668053"/>
                <a:gd name="adj2" fmla="val 5410622"/>
              </a:avLst>
            </a:prstGeom>
            <a:solidFill>
              <a:srgbClr val="8A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19" name="饼形 18"/>
            <p:cNvSpPr/>
            <p:nvPr/>
          </p:nvSpPr>
          <p:spPr>
            <a:xfrm rot="10800000" flipH="1">
              <a:off x="5423187" y="2547925"/>
              <a:ext cx="2258435" cy="2259006"/>
            </a:xfrm>
            <a:prstGeom prst="pie">
              <a:avLst>
                <a:gd name="adj1" fmla="val 2668053"/>
                <a:gd name="adj2" fmla="val 5428353"/>
              </a:avLst>
            </a:prstGeom>
            <a:solidFill>
              <a:srgbClr val="C4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20" name="饼形 19"/>
            <p:cNvSpPr/>
            <p:nvPr/>
          </p:nvSpPr>
          <p:spPr>
            <a:xfrm rot="10800000" flipH="1">
              <a:off x="5669359" y="2784462"/>
              <a:ext cx="1769268" cy="1770056"/>
            </a:xfrm>
            <a:prstGeom prst="pie">
              <a:avLst>
                <a:gd name="adj1" fmla="val 2668053"/>
                <a:gd name="adj2" fmla="val 5446848"/>
              </a:avLst>
            </a:prstGeom>
            <a:solidFill>
              <a:srgbClr val="F63B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21" name="饼形 20"/>
            <p:cNvSpPr/>
            <p:nvPr/>
          </p:nvSpPr>
          <p:spPr>
            <a:xfrm rot="10800000" flipH="1">
              <a:off x="5823416" y="2951149"/>
              <a:ext cx="1457977" cy="1458908"/>
            </a:xfrm>
            <a:prstGeom prst="pie">
              <a:avLst>
                <a:gd name="adj1" fmla="val 2694295"/>
                <a:gd name="adj2" fmla="val 5447314"/>
              </a:avLst>
            </a:prstGeom>
            <a:solidFill>
              <a:srgbClr val="FE612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grpSp>
      <p:grpSp>
        <p:nvGrpSpPr>
          <p:cNvPr id="52232" name="组合 29"/>
          <p:cNvGrpSpPr>
            <a:grpSpLocks/>
          </p:cNvGrpSpPr>
          <p:nvPr/>
        </p:nvGrpSpPr>
        <p:grpSpPr bwMode="auto">
          <a:xfrm>
            <a:off x="7383463" y="3335338"/>
            <a:ext cx="3521075" cy="3522662"/>
            <a:chOff x="1549414" y="1928802"/>
            <a:chExt cx="3522652" cy="3522652"/>
          </a:xfrm>
        </p:grpSpPr>
        <p:sp>
          <p:nvSpPr>
            <p:cNvPr id="25" name="饼形 24"/>
            <p:cNvSpPr/>
            <p:nvPr/>
          </p:nvSpPr>
          <p:spPr>
            <a:xfrm rot="10800000" flipV="1">
              <a:off x="1549414" y="1928802"/>
              <a:ext cx="3522652" cy="3522652"/>
            </a:xfrm>
            <a:prstGeom prst="pie">
              <a:avLst>
                <a:gd name="adj1" fmla="val 2685580"/>
                <a:gd name="adj2" fmla="val 5412860"/>
              </a:avLst>
            </a:prstGeom>
            <a:solidFill>
              <a:srgbClr val="017C9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26" name="饼形 25"/>
            <p:cNvSpPr/>
            <p:nvPr/>
          </p:nvSpPr>
          <p:spPr>
            <a:xfrm rot="10800000" flipV="1">
              <a:off x="1925820" y="2312976"/>
              <a:ext cx="2769840" cy="2770179"/>
            </a:xfrm>
            <a:prstGeom prst="pie">
              <a:avLst>
                <a:gd name="adj1" fmla="val 2668053"/>
                <a:gd name="adj2" fmla="val 5410622"/>
              </a:avLst>
            </a:prstGeom>
            <a:solidFill>
              <a:srgbClr val="0098A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27" name="饼形 26"/>
            <p:cNvSpPr/>
            <p:nvPr/>
          </p:nvSpPr>
          <p:spPr>
            <a:xfrm rot="10800000" flipV="1">
              <a:off x="2176757" y="2573325"/>
              <a:ext cx="2258436" cy="2259006"/>
            </a:xfrm>
            <a:prstGeom prst="pie">
              <a:avLst>
                <a:gd name="adj1" fmla="val 2668053"/>
                <a:gd name="adj2" fmla="val 5428353"/>
              </a:avLst>
            </a:prstGeom>
            <a:solidFill>
              <a:srgbClr val="00C4D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28" name="饼形 27"/>
            <p:cNvSpPr/>
            <p:nvPr/>
          </p:nvSpPr>
          <p:spPr>
            <a:xfrm rot="10800000" flipV="1">
              <a:off x="2419754" y="2825736"/>
              <a:ext cx="1769267" cy="1770058"/>
            </a:xfrm>
            <a:prstGeom prst="pie">
              <a:avLst>
                <a:gd name="adj1" fmla="val 2668053"/>
                <a:gd name="adj2" fmla="val 5446848"/>
              </a:avLst>
            </a:prstGeom>
            <a:solidFill>
              <a:srgbClr val="71FFD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29" name="饼形 28"/>
            <p:cNvSpPr/>
            <p:nvPr/>
          </p:nvSpPr>
          <p:spPr>
            <a:xfrm rot="10800000" flipV="1">
              <a:off x="2576986" y="2970199"/>
              <a:ext cx="1457978" cy="1458908"/>
            </a:xfrm>
            <a:prstGeom prst="pie">
              <a:avLst>
                <a:gd name="adj1" fmla="val 2694295"/>
                <a:gd name="adj2" fmla="val 5447314"/>
              </a:avLst>
            </a:prstGeom>
            <a:solidFill>
              <a:srgbClr val="A7FFE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grpSp>
      <p:grpSp>
        <p:nvGrpSpPr>
          <p:cNvPr id="52233" name="组合 36"/>
          <p:cNvGrpSpPr>
            <a:grpSpLocks/>
          </p:cNvGrpSpPr>
          <p:nvPr/>
        </p:nvGrpSpPr>
        <p:grpSpPr bwMode="auto">
          <a:xfrm>
            <a:off x="-1760538" y="3335338"/>
            <a:ext cx="3521076" cy="3522662"/>
            <a:chOff x="4643438" y="1928802"/>
            <a:chExt cx="3522652" cy="3522652"/>
          </a:xfrm>
        </p:grpSpPr>
        <p:sp>
          <p:nvSpPr>
            <p:cNvPr id="32" name="饼形 31"/>
            <p:cNvSpPr/>
            <p:nvPr/>
          </p:nvSpPr>
          <p:spPr>
            <a:xfrm rot="10800000" flipH="1" flipV="1">
              <a:off x="4643438" y="1928802"/>
              <a:ext cx="3522652" cy="3522652"/>
            </a:xfrm>
            <a:prstGeom prst="pie">
              <a:avLst>
                <a:gd name="adj1" fmla="val 2685580"/>
                <a:gd name="adj2" fmla="val 541286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33" name="饼形 32"/>
            <p:cNvSpPr/>
            <p:nvPr/>
          </p:nvSpPr>
          <p:spPr>
            <a:xfrm rot="10800000" flipH="1" flipV="1">
              <a:off x="5019844" y="2312976"/>
              <a:ext cx="2769839" cy="2770179"/>
            </a:xfrm>
            <a:prstGeom prst="pie">
              <a:avLst>
                <a:gd name="adj1" fmla="val 2668053"/>
                <a:gd name="adj2" fmla="val 5410607"/>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34" name="饼形 33"/>
            <p:cNvSpPr/>
            <p:nvPr/>
          </p:nvSpPr>
          <p:spPr>
            <a:xfrm rot="10800000" flipH="1" flipV="1">
              <a:off x="5280311" y="2573325"/>
              <a:ext cx="2258435" cy="2259006"/>
            </a:xfrm>
            <a:prstGeom prst="pie">
              <a:avLst>
                <a:gd name="adj1" fmla="val 2668053"/>
                <a:gd name="adj2" fmla="val 5428353"/>
              </a:avLst>
            </a:prstGeom>
            <a:solidFill>
              <a:schemeClr val="bg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35" name="饼形 34"/>
            <p:cNvSpPr/>
            <p:nvPr/>
          </p:nvSpPr>
          <p:spPr>
            <a:xfrm rot="10800000" flipH="1" flipV="1">
              <a:off x="5526483" y="2825736"/>
              <a:ext cx="1769268" cy="1770058"/>
            </a:xfrm>
            <a:prstGeom prst="pie">
              <a:avLst>
                <a:gd name="adj1" fmla="val 2668053"/>
                <a:gd name="adj2" fmla="val 5446848"/>
              </a:avLst>
            </a:prstGeom>
            <a:solidFill>
              <a:schemeClr val="bg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36" name="饼形 35"/>
            <p:cNvSpPr/>
            <p:nvPr/>
          </p:nvSpPr>
          <p:spPr>
            <a:xfrm rot="10800000" flipH="1" flipV="1">
              <a:off x="5680540" y="2970199"/>
              <a:ext cx="1457977" cy="1458908"/>
            </a:xfrm>
            <a:prstGeom prst="pie">
              <a:avLst>
                <a:gd name="adj1" fmla="val 2694295"/>
                <a:gd name="adj2" fmla="val 5447314"/>
              </a:avLst>
            </a:prstGeom>
            <a:solidFill>
              <a:schemeClr val="bg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grpSp>
      <p:grpSp>
        <p:nvGrpSpPr>
          <p:cNvPr id="52234" name="组合 37"/>
          <p:cNvGrpSpPr>
            <a:grpSpLocks/>
          </p:cNvGrpSpPr>
          <p:nvPr/>
        </p:nvGrpSpPr>
        <p:grpSpPr bwMode="auto">
          <a:xfrm rot="-5400000">
            <a:off x="5622131" y="5096670"/>
            <a:ext cx="3521075" cy="3522662"/>
            <a:chOff x="4643438" y="1928802"/>
            <a:chExt cx="3522652" cy="3522652"/>
          </a:xfrm>
        </p:grpSpPr>
        <p:sp>
          <p:nvSpPr>
            <p:cNvPr id="39" name="饼形 38"/>
            <p:cNvSpPr/>
            <p:nvPr/>
          </p:nvSpPr>
          <p:spPr>
            <a:xfrm rot="10800000" flipH="1" flipV="1">
              <a:off x="4643438" y="1928802"/>
              <a:ext cx="3522652" cy="3522652"/>
            </a:xfrm>
            <a:prstGeom prst="pie">
              <a:avLst>
                <a:gd name="adj1" fmla="val 2685580"/>
                <a:gd name="adj2" fmla="val 541286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40" name="饼形 39"/>
            <p:cNvSpPr/>
            <p:nvPr/>
          </p:nvSpPr>
          <p:spPr>
            <a:xfrm rot="10800000" flipH="1" flipV="1">
              <a:off x="5019846" y="2312977"/>
              <a:ext cx="2769840" cy="2770179"/>
            </a:xfrm>
            <a:prstGeom prst="pie">
              <a:avLst>
                <a:gd name="adj1" fmla="val 2668053"/>
                <a:gd name="adj2" fmla="val 5410607"/>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41" name="饼形 40"/>
            <p:cNvSpPr/>
            <p:nvPr/>
          </p:nvSpPr>
          <p:spPr>
            <a:xfrm rot="10800000" flipH="1" flipV="1">
              <a:off x="5280311" y="2573325"/>
              <a:ext cx="2258436" cy="2259006"/>
            </a:xfrm>
            <a:prstGeom prst="pie">
              <a:avLst>
                <a:gd name="adj1" fmla="val 2668053"/>
                <a:gd name="adj2" fmla="val 5428353"/>
              </a:avLst>
            </a:prstGeom>
            <a:solidFill>
              <a:schemeClr val="bg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42" name="饼形 41"/>
            <p:cNvSpPr/>
            <p:nvPr/>
          </p:nvSpPr>
          <p:spPr>
            <a:xfrm rot="10800000" flipH="1" flipV="1">
              <a:off x="5526484" y="2825737"/>
              <a:ext cx="1769267" cy="1770058"/>
            </a:xfrm>
            <a:prstGeom prst="pie">
              <a:avLst>
                <a:gd name="adj1" fmla="val 2668053"/>
                <a:gd name="adj2" fmla="val 5446848"/>
              </a:avLst>
            </a:prstGeom>
            <a:solidFill>
              <a:schemeClr val="bg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43" name="饼形 42"/>
            <p:cNvSpPr/>
            <p:nvPr/>
          </p:nvSpPr>
          <p:spPr>
            <a:xfrm rot="10800000" flipH="1" flipV="1">
              <a:off x="5680540" y="2970199"/>
              <a:ext cx="1457978" cy="1458908"/>
            </a:xfrm>
            <a:prstGeom prst="pie">
              <a:avLst>
                <a:gd name="adj1" fmla="val 2694295"/>
                <a:gd name="adj2" fmla="val 5447314"/>
              </a:avLst>
            </a:prstGeom>
            <a:solidFill>
              <a:schemeClr val="bg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grpSp>
      <p:grpSp>
        <p:nvGrpSpPr>
          <p:cNvPr id="52235" name="组合 66"/>
          <p:cNvGrpSpPr>
            <a:grpSpLocks/>
          </p:cNvGrpSpPr>
          <p:nvPr/>
        </p:nvGrpSpPr>
        <p:grpSpPr bwMode="auto">
          <a:xfrm>
            <a:off x="5621338" y="-1760538"/>
            <a:ext cx="3522662" cy="3521076"/>
            <a:chOff x="2798748" y="1928802"/>
            <a:chExt cx="3522652" cy="3522652"/>
          </a:xfrm>
        </p:grpSpPr>
        <p:sp>
          <p:nvSpPr>
            <p:cNvPr id="53" name="饼形 52"/>
            <p:cNvSpPr/>
            <p:nvPr/>
          </p:nvSpPr>
          <p:spPr>
            <a:xfrm rot="16200000" flipH="1">
              <a:off x="2798748" y="1928802"/>
              <a:ext cx="3522652" cy="3522652"/>
            </a:xfrm>
            <a:prstGeom prst="pie">
              <a:avLst>
                <a:gd name="adj1" fmla="val 2685580"/>
                <a:gd name="adj2" fmla="val 5412860"/>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54" name="饼形 53"/>
            <p:cNvSpPr/>
            <p:nvPr/>
          </p:nvSpPr>
          <p:spPr>
            <a:xfrm rot="16200000" flipH="1">
              <a:off x="3183092" y="2305038"/>
              <a:ext cx="2769839" cy="2770179"/>
            </a:xfrm>
            <a:prstGeom prst="pie">
              <a:avLst>
                <a:gd name="adj1" fmla="val 2668053"/>
                <a:gd name="adj2" fmla="val 5410607"/>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55" name="饼形 54"/>
            <p:cNvSpPr/>
            <p:nvPr/>
          </p:nvSpPr>
          <p:spPr>
            <a:xfrm rot="16200000" flipH="1">
              <a:off x="3443556" y="2565390"/>
              <a:ext cx="2258435" cy="2259006"/>
            </a:xfrm>
            <a:prstGeom prst="pie">
              <a:avLst>
                <a:gd name="adj1" fmla="val 2668053"/>
                <a:gd name="adj2" fmla="val 5428353"/>
              </a:avLst>
            </a:prstGeom>
            <a:solidFill>
              <a:srgbClr val="F4EE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56" name="饼形 55"/>
            <p:cNvSpPr/>
            <p:nvPr/>
          </p:nvSpPr>
          <p:spPr>
            <a:xfrm rot="16200000" flipH="1">
              <a:off x="3696078" y="2811451"/>
              <a:ext cx="1769268" cy="1770058"/>
            </a:xfrm>
            <a:prstGeom prst="pie">
              <a:avLst>
                <a:gd name="adj1" fmla="val 2668053"/>
                <a:gd name="adj2" fmla="val 5446848"/>
              </a:avLst>
            </a:prstGeom>
            <a:solidFill>
              <a:srgbClr val="BCFE2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57" name="饼形 56"/>
            <p:cNvSpPr/>
            <p:nvPr/>
          </p:nvSpPr>
          <p:spPr>
            <a:xfrm rot="16200000" flipH="1">
              <a:off x="3840610" y="2965439"/>
              <a:ext cx="1457977" cy="1458908"/>
            </a:xfrm>
            <a:prstGeom prst="pie">
              <a:avLst>
                <a:gd name="adj1" fmla="val 2666872"/>
                <a:gd name="adj2" fmla="val 5447314"/>
              </a:avLst>
            </a:prstGeom>
            <a:solidFill>
              <a:schemeClr val="accent3">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grpSp>
      <p:grpSp>
        <p:nvGrpSpPr>
          <p:cNvPr id="52236" name="组合 65"/>
          <p:cNvGrpSpPr>
            <a:grpSpLocks/>
          </p:cNvGrpSpPr>
          <p:nvPr/>
        </p:nvGrpSpPr>
        <p:grpSpPr bwMode="auto">
          <a:xfrm>
            <a:off x="0" y="5097463"/>
            <a:ext cx="3522663" cy="3521075"/>
            <a:chOff x="1357290" y="1285860"/>
            <a:chExt cx="3522652" cy="3522652"/>
          </a:xfrm>
        </p:grpSpPr>
        <p:sp>
          <p:nvSpPr>
            <p:cNvPr id="61" name="饼形 60"/>
            <p:cNvSpPr/>
            <p:nvPr/>
          </p:nvSpPr>
          <p:spPr>
            <a:xfrm rot="16200000" flipV="1">
              <a:off x="1357290" y="1285860"/>
              <a:ext cx="3522652" cy="3522652"/>
            </a:xfrm>
            <a:prstGeom prst="pie">
              <a:avLst>
                <a:gd name="adj1" fmla="val 2685580"/>
                <a:gd name="adj2" fmla="val 541286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62" name="饼形 61"/>
            <p:cNvSpPr/>
            <p:nvPr/>
          </p:nvSpPr>
          <p:spPr>
            <a:xfrm rot="16200000" flipV="1">
              <a:off x="1725759" y="1662096"/>
              <a:ext cx="2769840" cy="2770179"/>
            </a:xfrm>
            <a:prstGeom prst="pie">
              <a:avLst>
                <a:gd name="adj1" fmla="val 2668053"/>
                <a:gd name="adj2" fmla="val 5410607"/>
              </a:avLst>
            </a:prstGeom>
            <a:solidFill>
              <a:srgbClr val="8FCF0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63" name="饼形 62"/>
            <p:cNvSpPr/>
            <p:nvPr/>
          </p:nvSpPr>
          <p:spPr>
            <a:xfrm rot="16200000" flipV="1">
              <a:off x="1976698" y="1912918"/>
              <a:ext cx="2258436" cy="2259006"/>
            </a:xfrm>
            <a:prstGeom prst="pie">
              <a:avLst>
                <a:gd name="adj1" fmla="val 2668053"/>
                <a:gd name="adj2" fmla="val 5428353"/>
              </a:avLst>
            </a:prstGeom>
            <a:solidFill>
              <a:srgbClr val="BCFE2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64" name="饼形 63"/>
            <p:cNvSpPr/>
            <p:nvPr/>
          </p:nvSpPr>
          <p:spPr>
            <a:xfrm rot="16200000" flipV="1">
              <a:off x="2213345" y="2155805"/>
              <a:ext cx="1769267" cy="1770056"/>
            </a:xfrm>
            <a:prstGeom prst="pie">
              <a:avLst>
                <a:gd name="adj1" fmla="val 2668053"/>
                <a:gd name="adj2" fmla="val 5446848"/>
              </a:avLst>
            </a:prstGeom>
            <a:solidFill>
              <a:srgbClr val="E1FF9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65" name="饼形 64"/>
            <p:cNvSpPr/>
            <p:nvPr/>
          </p:nvSpPr>
          <p:spPr>
            <a:xfrm rot="16200000" flipV="1">
              <a:off x="2380102" y="2312967"/>
              <a:ext cx="1457978" cy="1458908"/>
            </a:xfrm>
            <a:prstGeom prst="pie">
              <a:avLst>
                <a:gd name="adj1" fmla="val 2694295"/>
                <a:gd name="adj2" fmla="val 5447314"/>
              </a:avLst>
            </a:prstGeom>
            <a:solidFill>
              <a:srgbClr val="ECFFC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grpSp>
      <p:grpSp>
        <p:nvGrpSpPr>
          <p:cNvPr id="52237" name="组合 106"/>
          <p:cNvGrpSpPr>
            <a:grpSpLocks/>
          </p:cNvGrpSpPr>
          <p:nvPr/>
        </p:nvGrpSpPr>
        <p:grpSpPr bwMode="auto">
          <a:xfrm rot="1361192">
            <a:off x="3829050" y="465138"/>
            <a:ext cx="1330325" cy="1331912"/>
            <a:chOff x="2800338" y="1920900"/>
            <a:chExt cx="3527423" cy="3532151"/>
          </a:xfrm>
        </p:grpSpPr>
        <p:grpSp>
          <p:nvGrpSpPr>
            <p:cNvPr id="52240" name="组合 70"/>
            <p:cNvGrpSpPr>
              <a:grpSpLocks/>
            </p:cNvGrpSpPr>
            <p:nvPr/>
          </p:nvGrpSpPr>
          <p:grpSpPr bwMode="auto">
            <a:xfrm>
              <a:off x="2805109" y="1930399"/>
              <a:ext cx="3522652" cy="3522652"/>
              <a:chOff x="2805109" y="1930399"/>
              <a:chExt cx="3522652" cy="3522652"/>
            </a:xfrm>
          </p:grpSpPr>
          <p:sp>
            <p:nvSpPr>
              <p:cNvPr id="72" name="饼形 71"/>
              <p:cNvSpPr/>
              <p:nvPr/>
            </p:nvSpPr>
            <p:spPr>
              <a:xfrm rot="10800000">
                <a:off x="2802125" y="1929807"/>
                <a:ext cx="3523214" cy="3523731"/>
              </a:xfrm>
              <a:prstGeom prst="pie">
                <a:avLst>
                  <a:gd name="adj1" fmla="val 2685580"/>
                  <a:gd name="adj2" fmla="val 5412860"/>
                </a:avLst>
              </a:prstGeom>
              <a:solidFill>
                <a:srgbClr val="FF820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73" name="饼形 72"/>
              <p:cNvSpPr/>
              <p:nvPr/>
            </p:nvSpPr>
            <p:spPr>
              <a:xfrm rot="10800000">
                <a:off x="3174322" y="2300771"/>
                <a:ext cx="2773950" cy="2770151"/>
              </a:xfrm>
              <a:prstGeom prst="pie">
                <a:avLst>
                  <a:gd name="adj1" fmla="val 2668053"/>
                  <a:gd name="adj2" fmla="val 5410622"/>
                </a:avLst>
              </a:prstGeom>
              <a:solidFill>
                <a:srgbClr val="FF940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74" name="饼形 73"/>
              <p:cNvSpPr/>
              <p:nvPr/>
            </p:nvSpPr>
            <p:spPr>
              <a:xfrm rot="10800000">
                <a:off x="3427031" y="2545763"/>
                <a:ext cx="2260414" cy="2260745"/>
              </a:xfrm>
              <a:prstGeom prst="pie">
                <a:avLst>
                  <a:gd name="adj1" fmla="val 2668053"/>
                  <a:gd name="adj2" fmla="val 5428353"/>
                </a:avLst>
              </a:prstGeom>
              <a:solidFill>
                <a:srgbClr val="FFA62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75" name="饼形 74"/>
              <p:cNvSpPr/>
              <p:nvPr/>
            </p:nvSpPr>
            <p:spPr>
              <a:xfrm rot="10800000">
                <a:off x="3671973" y="2781360"/>
                <a:ext cx="1767920" cy="1772390"/>
              </a:xfrm>
              <a:prstGeom prst="pie">
                <a:avLst>
                  <a:gd name="adj1" fmla="val 2668053"/>
                  <a:gd name="adj2" fmla="val 5446848"/>
                </a:avLst>
              </a:prstGeom>
              <a:solidFill>
                <a:srgbClr val="F6B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76" name="饼形 75"/>
              <p:cNvSpPr/>
              <p:nvPr/>
            </p:nvSpPr>
            <p:spPr>
              <a:xfrm rot="10800000">
                <a:off x="3824657" y="2951217"/>
                <a:ext cx="1460640" cy="1460853"/>
              </a:xfrm>
              <a:prstGeom prst="pie">
                <a:avLst>
                  <a:gd name="adj1" fmla="val 2694295"/>
                  <a:gd name="adj2" fmla="val 5447314"/>
                </a:avLst>
              </a:prstGeom>
              <a:solidFill>
                <a:srgbClr val="FFCA2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grpSp>
        <p:grpSp>
          <p:nvGrpSpPr>
            <p:cNvPr id="52241" name="组合 76"/>
            <p:cNvGrpSpPr>
              <a:grpSpLocks/>
            </p:cNvGrpSpPr>
            <p:nvPr/>
          </p:nvGrpSpPr>
          <p:grpSpPr bwMode="auto">
            <a:xfrm>
              <a:off x="2805100" y="1928802"/>
              <a:ext cx="3522652" cy="3522652"/>
              <a:chOff x="4786314" y="1928802"/>
              <a:chExt cx="3522652" cy="3522652"/>
            </a:xfrm>
          </p:grpSpPr>
          <p:sp>
            <p:nvSpPr>
              <p:cNvPr id="78" name="饼形 77"/>
              <p:cNvSpPr/>
              <p:nvPr/>
            </p:nvSpPr>
            <p:spPr>
              <a:xfrm rot="10800000" flipH="1">
                <a:off x="4783339" y="1929807"/>
                <a:ext cx="3523214" cy="3523731"/>
              </a:xfrm>
              <a:prstGeom prst="pie">
                <a:avLst>
                  <a:gd name="adj1" fmla="val 2685580"/>
                  <a:gd name="adj2" fmla="val 541286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79" name="饼形 78"/>
              <p:cNvSpPr/>
              <p:nvPr/>
            </p:nvSpPr>
            <p:spPr>
              <a:xfrm rot="10800000" flipH="1">
                <a:off x="5155536" y="2300771"/>
                <a:ext cx="2773950" cy="2770151"/>
              </a:xfrm>
              <a:prstGeom prst="pie">
                <a:avLst>
                  <a:gd name="adj1" fmla="val 2668053"/>
                  <a:gd name="adj2" fmla="val 5410622"/>
                </a:avLst>
              </a:prstGeom>
              <a:solidFill>
                <a:srgbClr val="8A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80" name="饼形 79"/>
              <p:cNvSpPr/>
              <p:nvPr/>
            </p:nvSpPr>
            <p:spPr>
              <a:xfrm rot="10800000" flipH="1">
                <a:off x="5417636" y="2546399"/>
                <a:ext cx="2260414" cy="2260747"/>
              </a:xfrm>
              <a:prstGeom prst="pie">
                <a:avLst>
                  <a:gd name="adj1" fmla="val 2668053"/>
                  <a:gd name="adj2" fmla="val 5428353"/>
                </a:avLst>
              </a:prstGeom>
              <a:solidFill>
                <a:srgbClr val="C4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81" name="饼形 80"/>
              <p:cNvSpPr/>
              <p:nvPr/>
            </p:nvSpPr>
            <p:spPr>
              <a:xfrm rot="10800000" flipH="1">
                <a:off x="5662578" y="2781996"/>
                <a:ext cx="1767920" cy="1772393"/>
              </a:xfrm>
              <a:prstGeom prst="pie">
                <a:avLst>
                  <a:gd name="adj1" fmla="val 2668053"/>
                  <a:gd name="adj2" fmla="val 5446848"/>
                </a:avLst>
              </a:prstGeom>
              <a:solidFill>
                <a:srgbClr val="F63B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82" name="饼形 81"/>
              <p:cNvSpPr/>
              <p:nvPr/>
            </p:nvSpPr>
            <p:spPr>
              <a:xfrm rot="10800000" flipH="1">
                <a:off x="5815263" y="2951852"/>
                <a:ext cx="1460640" cy="1460856"/>
              </a:xfrm>
              <a:prstGeom prst="pie">
                <a:avLst>
                  <a:gd name="adj1" fmla="val 2694295"/>
                  <a:gd name="adj2" fmla="val 5447314"/>
                </a:avLst>
              </a:prstGeom>
              <a:solidFill>
                <a:srgbClr val="FE612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grpSp>
        <p:grpSp>
          <p:nvGrpSpPr>
            <p:cNvPr id="52242" name="组合 94"/>
            <p:cNvGrpSpPr>
              <a:grpSpLocks/>
            </p:cNvGrpSpPr>
            <p:nvPr/>
          </p:nvGrpSpPr>
          <p:grpSpPr bwMode="auto">
            <a:xfrm>
              <a:off x="2800338" y="1920900"/>
              <a:ext cx="3522652" cy="3522652"/>
              <a:chOff x="1357290" y="1285860"/>
              <a:chExt cx="3522652" cy="3522652"/>
            </a:xfrm>
          </p:grpSpPr>
          <p:sp>
            <p:nvSpPr>
              <p:cNvPr id="102" name="饼形 101"/>
              <p:cNvSpPr/>
              <p:nvPr/>
            </p:nvSpPr>
            <p:spPr>
              <a:xfrm rot="16200000" flipV="1">
                <a:off x="1355571" y="1287256"/>
                <a:ext cx="3523731" cy="3523214"/>
              </a:xfrm>
              <a:prstGeom prst="pie">
                <a:avLst>
                  <a:gd name="adj1" fmla="val 2685580"/>
                  <a:gd name="adj2" fmla="val 541286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103" name="饼形 102"/>
              <p:cNvSpPr/>
              <p:nvPr/>
            </p:nvSpPr>
            <p:spPr>
              <a:xfrm rot="16200000" flipV="1">
                <a:off x="1722808" y="1662541"/>
                <a:ext cx="2774359" cy="2769742"/>
              </a:xfrm>
              <a:prstGeom prst="pie">
                <a:avLst>
                  <a:gd name="adj1" fmla="val 2668053"/>
                  <a:gd name="adj2" fmla="val 5410607"/>
                </a:avLst>
              </a:prstGeom>
              <a:solidFill>
                <a:srgbClr val="8FCF0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104" name="饼形 103"/>
              <p:cNvSpPr/>
              <p:nvPr/>
            </p:nvSpPr>
            <p:spPr>
              <a:xfrm rot="16200000" flipV="1">
                <a:off x="1970542" y="1911873"/>
                <a:ext cx="2260747" cy="2260411"/>
              </a:xfrm>
              <a:prstGeom prst="pie">
                <a:avLst>
                  <a:gd name="adj1" fmla="val 2668053"/>
                  <a:gd name="adj2" fmla="val 5428353"/>
                </a:avLst>
              </a:prstGeom>
              <a:solidFill>
                <a:srgbClr val="BCFE2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105" name="饼形 104"/>
              <p:cNvSpPr/>
              <p:nvPr/>
            </p:nvSpPr>
            <p:spPr>
              <a:xfrm rot="16200000" flipV="1">
                <a:off x="2212129" y="2155696"/>
                <a:ext cx="1768181" cy="1772131"/>
              </a:xfrm>
              <a:prstGeom prst="pie">
                <a:avLst>
                  <a:gd name="adj1" fmla="val 2668053"/>
                  <a:gd name="adj2" fmla="val 5446848"/>
                </a:avLst>
              </a:prstGeom>
              <a:solidFill>
                <a:srgbClr val="E1FF9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106" name="饼形 105"/>
              <p:cNvSpPr/>
              <p:nvPr/>
            </p:nvSpPr>
            <p:spPr>
              <a:xfrm rot="16200000" flipV="1">
                <a:off x="2375994" y="2314024"/>
                <a:ext cx="1460856" cy="1460638"/>
              </a:xfrm>
              <a:prstGeom prst="pie">
                <a:avLst>
                  <a:gd name="adj1" fmla="val 2694295"/>
                  <a:gd name="adj2" fmla="val 5447314"/>
                </a:avLst>
              </a:prstGeom>
              <a:solidFill>
                <a:srgbClr val="ECFFC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grpSp>
      </p:grpSp>
      <p:sp>
        <p:nvSpPr>
          <p:cNvPr id="70" name="矩形 69"/>
          <p:cNvSpPr/>
          <p:nvPr/>
        </p:nvSpPr>
        <p:spPr>
          <a:xfrm>
            <a:off x="4355976" y="1052736"/>
            <a:ext cx="3816424" cy="584775"/>
          </a:xfrm>
          <a:prstGeom prst="rect">
            <a:avLst/>
          </a:prstGeom>
        </p:spPr>
        <p:txBody>
          <a:bodyPr>
            <a:spAutoFit/>
          </a:bodyPr>
          <a:lstStyle/>
          <a:p>
            <a:pPr algn="ctr" fontAlgn="auto">
              <a:spcBef>
                <a:spcPts val="0"/>
              </a:spcBef>
              <a:spcAft>
                <a:spcPts val="0"/>
              </a:spcAft>
              <a:defRPr/>
            </a:pPr>
            <a:r>
              <a:rPr lang="en-US" altLang="zh-CN" sz="3200" b="1" dirty="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latin typeface="+mn-lt"/>
                <a:ea typeface="+mn-ea"/>
                <a:cs typeface="+mn-cs"/>
              </a:rPr>
              <a:t>Copyright</a:t>
            </a:r>
          </a:p>
        </p:txBody>
      </p:sp>
      <p:sp>
        <p:nvSpPr>
          <p:cNvPr id="52239" name="矩形 70"/>
          <p:cNvSpPr>
            <a:spLocks noChangeArrowheads="1"/>
          </p:cNvSpPr>
          <p:nvPr/>
        </p:nvSpPr>
        <p:spPr bwMode="auto">
          <a:xfrm>
            <a:off x="971550" y="2136775"/>
            <a:ext cx="7200900" cy="2676525"/>
          </a:xfrm>
          <a:prstGeom prst="rect">
            <a:avLst/>
          </a:prstGeom>
          <a:noFill/>
          <a:ln w="9525">
            <a:noFill/>
            <a:miter lim="800000"/>
            <a:headEnd/>
            <a:tailEnd/>
          </a:ln>
        </p:spPr>
        <p:txBody>
          <a:bodyPr>
            <a:spAutoFit/>
          </a:bodyPr>
          <a:lstStyle/>
          <a:p>
            <a:pPr>
              <a:buFont typeface="Arial" charset="0"/>
              <a:buChar char="•"/>
            </a:pPr>
            <a:r>
              <a:rPr lang="en-US" altLang="zh-CN" sz="2400">
                <a:latin typeface="Calibri" pitchFamily="34" charset="0"/>
              </a:rPr>
              <a:t>  </a:t>
            </a:r>
            <a:r>
              <a:rPr lang="en-US" altLang="zh-CN" sz="2400" b="1">
                <a:solidFill>
                  <a:srgbClr val="FF0000"/>
                </a:solidFill>
                <a:latin typeface="Calibri" pitchFamily="34" charset="0"/>
              </a:rPr>
              <a:t>Copyright</a:t>
            </a:r>
            <a:r>
              <a:rPr lang="en-US" altLang="zh-CN" sz="2400">
                <a:latin typeface="Calibri" pitchFamily="34" charset="0"/>
              </a:rPr>
              <a:t> is granting to the creators of </a:t>
            </a:r>
            <a:r>
              <a:rPr lang="en-US" altLang="zh-CN" sz="2400" b="1">
                <a:solidFill>
                  <a:srgbClr val="FF0000"/>
                </a:solidFill>
                <a:latin typeface="Calibri" pitchFamily="34" charset="0"/>
              </a:rPr>
              <a:t>IP (Intellectual Property)</a:t>
            </a:r>
            <a:r>
              <a:rPr lang="en-US" altLang="zh-CN" sz="2400">
                <a:latin typeface="Calibri" pitchFamily="34" charset="0"/>
              </a:rPr>
              <a:t>, including writers, poets, artists, composers, musicians, photographers, cinematographers, choreographers, and others, the exclusive right to exploit their IP for some period of time, typically the life of the author plus 50 years or 75 years in the case of corporate ownership.</a:t>
            </a:r>
            <a:endParaRPr lang="zh-CN" altLang="en-US" sz="2400">
              <a:latin typeface="Calibri" pitchFamily="34" charset="0"/>
            </a:endParaRP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lumMod val="75000"/>
                <a:lumOff val="25000"/>
              </a:schemeClr>
            </a:gs>
            <a:gs pos="100000">
              <a:schemeClr val="bg1"/>
            </a:gs>
          </a:gsLst>
          <a:path path="circle">
            <a:fillToRect l="50000" t="50000" r="50000" b="50000"/>
          </a:path>
        </a:gradFill>
        <a:effectLst/>
      </p:bgPr>
    </p:bg>
    <p:spTree>
      <p:nvGrpSpPr>
        <p:cNvPr id="1" name=""/>
        <p:cNvGrpSpPr/>
        <p:nvPr/>
      </p:nvGrpSpPr>
      <p:grpSpPr>
        <a:xfrm>
          <a:off x="0" y="0"/>
          <a:ext cx="0" cy="0"/>
          <a:chOff x="0" y="0"/>
          <a:chExt cx="0" cy="0"/>
        </a:xfrm>
      </p:grpSpPr>
      <p:grpSp>
        <p:nvGrpSpPr>
          <p:cNvPr id="53250" name="组合 12"/>
          <p:cNvGrpSpPr>
            <a:grpSpLocks/>
          </p:cNvGrpSpPr>
          <p:nvPr/>
        </p:nvGrpSpPr>
        <p:grpSpPr bwMode="auto">
          <a:xfrm>
            <a:off x="0" y="142875"/>
            <a:ext cx="3522663" cy="3522663"/>
            <a:chOff x="2805109" y="1930399"/>
            <a:chExt cx="3522652" cy="3522652"/>
          </a:xfrm>
        </p:grpSpPr>
        <p:sp>
          <p:nvSpPr>
            <p:cNvPr id="12" name="饼形 11"/>
            <p:cNvSpPr/>
            <p:nvPr/>
          </p:nvSpPr>
          <p:spPr>
            <a:xfrm rot="10800000">
              <a:off x="2805109" y="1930399"/>
              <a:ext cx="3522652" cy="3522652"/>
            </a:xfrm>
            <a:prstGeom prst="pie">
              <a:avLst>
                <a:gd name="adj1" fmla="val 2685580"/>
                <a:gd name="adj2" fmla="val 5412860"/>
              </a:avLst>
            </a:prstGeom>
            <a:solidFill>
              <a:srgbClr val="FF820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10" name="饼形 9"/>
            <p:cNvSpPr/>
            <p:nvPr/>
          </p:nvSpPr>
          <p:spPr>
            <a:xfrm rot="10800000">
              <a:off x="3181346" y="2298698"/>
              <a:ext cx="2770178" cy="2770179"/>
            </a:xfrm>
            <a:prstGeom prst="pie">
              <a:avLst>
                <a:gd name="adj1" fmla="val 2668053"/>
                <a:gd name="adj2" fmla="val 5410622"/>
              </a:avLst>
            </a:prstGeom>
            <a:solidFill>
              <a:srgbClr val="FF940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9" name="饼形 8"/>
            <p:cNvSpPr/>
            <p:nvPr/>
          </p:nvSpPr>
          <p:spPr>
            <a:xfrm rot="10800000">
              <a:off x="3432170" y="2549522"/>
              <a:ext cx="2259005" cy="2259006"/>
            </a:xfrm>
            <a:prstGeom prst="pie">
              <a:avLst>
                <a:gd name="adj1" fmla="val 2668053"/>
                <a:gd name="adj2" fmla="val 5428353"/>
              </a:avLst>
            </a:prstGeom>
            <a:solidFill>
              <a:srgbClr val="FFA62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8" name="饼形 7"/>
            <p:cNvSpPr/>
            <p:nvPr/>
          </p:nvSpPr>
          <p:spPr>
            <a:xfrm rot="10800000">
              <a:off x="3675056" y="2786059"/>
              <a:ext cx="1770057" cy="1770056"/>
            </a:xfrm>
            <a:prstGeom prst="pie">
              <a:avLst>
                <a:gd name="adj1" fmla="val 2668053"/>
                <a:gd name="adj2" fmla="val 5446848"/>
              </a:avLst>
            </a:prstGeom>
            <a:solidFill>
              <a:srgbClr val="F6B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7" name="饼形 6"/>
            <p:cNvSpPr/>
            <p:nvPr/>
          </p:nvSpPr>
          <p:spPr>
            <a:xfrm rot="10800000">
              <a:off x="3832219" y="2952746"/>
              <a:ext cx="1458907" cy="1458908"/>
            </a:xfrm>
            <a:prstGeom prst="pie">
              <a:avLst>
                <a:gd name="adj1" fmla="val 2694295"/>
                <a:gd name="adj2" fmla="val 5447314"/>
              </a:avLst>
            </a:prstGeom>
            <a:solidFill>
              <a:srgbClr val="FFCA2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grpSp>
      <p:grpSp>
        <p:nvGrpSpPr>
          <p:cNvPr id="53251" name="组合 21"/>
          <p:cNvGrpSpPr>
            <a:grpSpLocks/>
          </p:cNvGrpSpPr>
          <p:nvPr/>
        </p:nvGrpSpPr>
        <p:grpSpPr bwMode="auto">
          <a:xfrm>
            <a:off x="233363" y="714375"/>
            <a:ext cx="3522662" cy="3522663"/>
            <a:chOff x="4786314" y="1928802"/>
            <a:chExt cx="3522652" cy="3522652"/>
          </a:xfrm>
        </p:grpSpPr>
        <p:sp>
          <p:nvSpPr>
            <p:cNvPr id="17" name="饼形 16"/>
            <p:cNvSpPr/>
            <p:nvPr/>
          </p:nvSpPr>
          <p:spPr>
            <a:xfrm rot="10800000" flipH="1">
              <a:off x="4786314" y="1928802"/>
              <a:ext cx="3522652" cy="3522652"/>
            </a:xfrm>
            <a:prstGeom prst="pie">
              <a:avLst>
                <a:gd name="adj1" fmla="val 2685580"/>
                <a:gd name="adj2" fmla="val 541286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18" name="饼形 17"/>
            <p:cNvSpPr/>
            <p:nvPr/>
          </p:nvSpPr>
          <p:spPr>
            <a:xfrm rot="10800000" flipH="1">
              <a:off x="5162550" y="2297101"/>
              <a:ext cx="2770180" cy="2770179"/>
            </a:xfrm>
            <a:prstGeom prst="pie">
              <a:avLst>
                <a:gd name="adj1" fmla="val 2668053"/>
                <a:gd name="adj2" fmla="val 5410622"/>
              </a:avLst>
            </a:prstGeom>
            <a:solidFill>
              <a:srgbClr val="8A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19" name="饼形 18"/>
            <p:cNvSpPr/>
            <p:nvPr/>
          </p:nvSpPr>
          <p:spPr>
            <a:xfrm rot="10800000" flipH="1">
              <a:off x="5422899" y="2547925"/>
              <a:ext cx="2259007" cy="2259006"/>
            </a:xfrm>
            <a:prstGeom prst="pie">
              <a:avLst>
                <a:gd name="adj1" fmla="val 2668053"/>
                <a:gd name="adj2" fmla="val 5428353"/>
              </a:avLst>
            </a:prstGeom>
            <a:solidFill>
              <a:srgbClr val="C4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20" name="饼形 19"/>
            <p:cNvSpPr/>
            <p:nvPr/>
          </p:nvSpPr>
          <p:spPr>
            <a:xfrm rot="10800000" flipH="1">
              <a:off x="5668961" y="2784462"/>
              <a:ext cx="1770057" cy="1770056"/>
            </a:xfrm>
            <a:prstGeom prst="pie">
              <a:avLst>
                <a:gd name="adj1" fmla="val 2668053"/>
                <a:gd name="adj2" fmla="val 5446848"/>
              </a:avLst>
            </a:prstGeom>
            <a:solidFill>
              <a:srgbClr val="F63B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21" name="饼形 20"/>
            <p:cNvSpPr/>
            <p:nvPr/>
          </p:nvSpPr>
          <p:spPr>
            <a:xfrm rot="10800000" flipH="1">
              <a:off x="5822948" y="2951149"/>
              <a:ext cx="1458909" cy="1458908"/>
            </a:xfrm>
            <a:prstGeom prst="pie">
              <a:avLst>
                <a:gd name="adj1" fmla="val 2694295"/>
                <a:gd name="adj2" fmla="val 5447314"/>
              </a:avLst>
            </a:prstGeom>
            <a:solidFill>
              <a:srgbClr val="FE612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grpSp>
      <p:grpSp>
        <p:nvGrpSpPr>
          <p:cNvPr id="53252" name="组合 29"/>
          <p:cNvGrpSpPr>
            <a:grpSpLocks/>
          </p:cNvGrpSpPr>
          <p:nvPr/>
        </p:nvGrpSpPr>
        <p:grpSpPr bwMode="auto">
          <a:xfrm>
            <a:off x="71438" y="1071563"/>
            <a:ext cx="3522662" cy="3522662"/>
            <a:chOff x="1549414" y="1928802"/>
            <a:chExt cx="3522652" cy="3522652"/>
          </a:xfrm>
        </p:grpSpPr>
        <p:sp>
          <p:nvSpPr>
            <p:cNvPr id="25" name="饼形 24"/>
            <p:cNvSpPr/>
            <p:nvPr/>
          </p:nvSpPr>
          <p:spPr>
            <a:xfrm rot="10800000" flipV="1">
              <a:off x="1549414" y="1928802"/>
              <a:ext cx="3522652" cy="3522652"/>
            </a:xfrm>
            <a:prstGeom prst="pie">
              <a:avLst>
                <a:gd name="adj1" fmla="val 2685580"/>
                <a:gd name="adj2" fmla="val 5412860"/>
              </a:avLst>
            </a:prstGeom>
            <a:solidFill>
              <a:srgbClr val="017C9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26" name="饼形 25"/>
            <p:cNvSpPr/>
            <p:nvPr/>
          </p:nvSpPr>
          <p:spPr>
            <a:xfrm rot="10800000" flipV="1">
              <a:off x="1925650" y="2312976"/>
              <a:ext cx="2770180" cy="2770179"/>
            </a:xfrm>
            <a:prstGeom prst="pie">
              <a:avLst>
                <a:gd name="adj1" fmla="val 2668053"/>
                <a:gd name="adj2" fmla="val 5410622"/>
              </a:avLst>
            </a:prstGeom>
            <a:solidFill>
              <a:srgbClr val="0098A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27" name="饼形 26"/>
            <p:cNvSpPr/>
            <p:nvPr/>
          </p:nvSpPr>
          <p:spPr>
            <a:xfrm rot="10800000" flipV="1">
              <a:off x="2176474" y="2573325"/>
              <a:ext cx="2259007" cy="2259006"/>
            </a:xfrm>
            <a:prstGeom prst="pie">
              <a:avLst>
                <a:gd name="adj1" fmla="val 2668053"/>
                <a:gd name="adj2" fmla="val 5428353"/>
              </a:avLst>
            </a:prstGeom>
            <a:solidFill>
              <a:srgbClr val="00C4D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28" name="饼形 27"/>
            <p:cNvSpPr/>
            <p:nvPr/>
          </p:nvSpPr>
          <p:spPr>
            <a:xfrm rot="10800000" flipV="1">
              <a:off x="2419362" y="2825736"/>
              <a:ext cx="1770057" cy="1770058"/>
            </a:xfrm>
            <a:prstGeom prst="pie">
              <a:avLst>
                <a:gd name="adj1" fmla="val 2668053"/>
                <a:gd name="adj2" fmla="val 5446848"/>
              </a:avLst>
            </a:prstGeom>
            <a:solidFill>
              <a:srgbClr val="71FFD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29" name="饼形 28"/>
            <p:cNvSpPr/>
            <p:nvPr/>
          </p:nvSpPr>
          <p:spPr>
            <a:xfrm rot="10800000" flipV="1">
              <a:off x="2576523" y="2970199"/>
              <a:ext cx="1458909" cy="1458908"/>
            </a:xfrm>
            <a:prstGeom prst="pie">
              <a:avLst>
                <a:gd name="adj1" fmla="val 2694295"/>
                <a:gd name="adj2" fmla="val 5447314"/>
              </a:avLst>
            </a:prstGeom>
            <a:solidFill>
              <a:srgbClr val="A7FFE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grpSp>
      <p:grpSp>
        <p:nvGrpSpPr>
          <p:cNvPr id="53253" name="组合 36"/>
          <p:cNvGrpSpPr>
            <a:grpSpLocks/>
          </p:cNvGrpSpPr>
          <p:nvPr/>
        </p:nvGrpSpPr>
        <p:grpSpPr bwMode="auto">
          <a:xfrm>
            <a:off x="228600" y="714375"/>
            <a:ext cx="3522663" cy="3522663"/>
            <a:chOff x="4643438" y="1928802"/>
            <a:chExt cx="3522652" cy="3522652"/>
          </a:xfrm>
        </p:grpSpPr>
        <p:sp>
          <p:nvSpPr>
            <p:cNvPr id="32" name="饼形 31"/>
            <p:cNvSpPr/>
            <p:nvPr/>
          </p:nvSpPr>
          <p:spPr>
            <a:xfrm rot="10800000" flipH="1" flipV="1">
              <a:off x="4643438" y="1928802"/>
              <a:ext cx="3522652" cy="3522652"/>
            </a:xfrm>
            <a:prstGeom prst="pie">
              <a:avLst>
                <a:gd name="adj1" fmla="val 2685580"/>
                <a:gd name="adj2" fmla="val 541286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33" name="饼形 32"/>
            <p:cNvSpPr/>
            <p:nvPr/>
          </p:nvSpPr>
          <p:spPr>
            <a:xfrm rot="10800000" flipH="1" flipV="1">
              <a:off x="5019675" y="2312976"/>
              <a:ext cx="2770178" cy="2770179"/>
            </a:xfrm>
            <a:prstGeom prst="pie">
              <a:avLst>
                <a:gd name="adj1" fmla="val 2668053"/>
                <a:gd name="adj2" fmla="val 5410607"/>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34" name="饼形 33"/>
            <p:cNvSpPr/>
            <p:nvPr/>
          </p:nvSpPr>
          <p:spPr>
            <a:xfrm rot="10800000" flipH="1" flipV="1">
              <a:off x="5280024" y="2573325"/>
              <a:ext cx="2259005" cy="2259006"/>
            </a:xfrm>
            <a:prstGeom prst="pie">
              <a:avLst>
                <a:gd name="adj1" fmla="val 2668053"/>
                <a:gd name="adj2" fmla="val 5428353"/>
              </a:avLst>
            </a:prstGeom>
            <a:solidFill>
              <a:schemeClr val="bg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35" name="饼形 34"/>
            <p:cNvSpPr/>
            <p:nvPr/>
          </p:nvSpPr>
          <p:spPr>
            <a:xfrm rot="10800000" flipH="1" flipV="1">
              <a:off x="5526085" y="2825737"/>
              <a:ext cx="1770057" cy="1770056"/>
            </a:xfrm>
            <a:prstGeom prst="pie">
              <a:avLst>
                <a:gd name="adj1" fmla="val 2668053"/>
                <a:gd name="adj2" fmla="val 5446848"/>
              </a:avLst>
            </a:prstGeom>
            <a:solidFill>
              <a:schemeClr val="bg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36" name="饼形 35"/>
            <p:cNvSpPr/>
            <p:nvPr/>
          </p:nvSpPr>
          <p:spPr>
            <a:xfrm rot="10800000" flipH="1" flipV="1">
              <a:off x="5680073" y="2970199"/>
              <a:ext cx="1458907" cy="1458908"/>
            </a:xfrm>
            <a:prstGeom prst="pie">
              <a:avLst>
                <a:gd name="adj1" fmla="val 2694295"/>
                <a:gd name="adj2" fmla="val 5447314"/>
              </a:avLst>
            </a:prstGeom>
            <a:solidFill>
              <a:schemeClr val="bg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grpSp>
      <p:grpSp>
        <p:nvGrpSpPr>
          <p:cNvPr id="53254" name="组合 37"/>
          <p:cNvGrpSpPr>
            <a:grpSpLocks/>
          </p:cNvGrpSpPr>
          <p:nvPr/>
        </p:nvGrpSpPr>
        <p:grpSpPr bwMode="auto">
          <a:xfrm rot="-5400000">
            <a:off x="225426" y="715962"/>
            <a:ext cx="3522662" cy="3522663"/>
            <a:chOff x="4643438" y="1928802"/>
            <a:chExt cx="3522652" cy="3522652"/>
          </a:xfrm>
        </p:grpSpPr>
        <p:sp>
          <p:nvSpPr>
            <p:cNvPr id="39" name="饼形 38"/>
            <p:cNvSpPr/>
            <p:nvPr/>
          </p:nvSpPr>
          <p:spPr>
            <a:xfrm rot="10800000" flipH="1" flipV="1">
              <a:off x="4643438" y="1928802"/>
              <a:ext cx="3522652" cy="3522652"/>
            </a:xfrm>
            <a:prstGeom prst="pie">
              <a:avLst>
                <a:gd name="adj1" fmla="val 2685580"/>
                <a:gd name="adj2" fmla="val 541286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40" name="饼形 39"/>
            <p:cNvSpPr/>
            <p:nvPr/>
          </p:nvSpPr>
          <p:spPr>
            <a:xfrm rot="10800000" flipH="1" flipV="1">
              <a:off x="5019673" y="2312975"/>
              <a:ext cx="2770180" cy="2770179"/>
            </a:xfrm>
            <a:prstGeom prst="pie">
              <a:avLst>
                <a:gd name="adj1" fmla="val 2668053"/>
                <a:gd name="adj2" fmla="val 5410607"/>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41" name="饼形 40"/>
            <p:cNvSpPr/>
            <p:nvPr/>
          </p:nvSpPr>
          <p:spPr>
            <a:xfrm rot="10800000" flipH="1" flipV="1">
              <a:off x="5280023" y="2573324"/>
              <a:ext cx="2259007" cy="2259006"/>
            </a:xfrm>
            <a:prstGeom prst="pie">
              <a:avLst>
                <a:gd name="adj1" fmla="val 2668053"/>
                <a:gd name="adj2" fmla="val 5428353"/>
              </a:avLst>
            </a:prstGeom>
            <a:solidFill>
              <a:schemeClr val="bg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42" name="饼形 41"/>
            <p:cNvSpPr/>
            <p:nvPr/>
          </p:nvSpPr>
          <p:spPr>
            <a:xfrm rot="10800000" flipH="1" flipV="1">
              <a:off x="5526085" y="2825737"/>
              <a:ext cx="1770057" cy="1770056"/>
            </a:xfrm>
            <a:prstGeom prst="pie">
              <a:avLst>
                <a:gd name="adj1" fmla="val 2668053"/>
                <a:gd name="adj2" fmla="val 5446848"/>
              </a:avLst>
            </a:prstGeom>
            <a:solidFill>
              <a:schemeClr val="bg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43" name="饼形 42"/>
            <p:cNvSpPr/>
            <p:nvPr/>
          </p:nvSpPr>
          <p:spPr>
            <a:xfrm rot="10800000" flipH="1" flipV="1">
              <a:off x="5680072" y="2970198"/>
              <a:ext cx="1458909" cy="1458908"/>
            </a:xfrm>
            <a:prstGeom prst="pie">
              <a:avLst>
                <a:gd name="adj1" fmla="val 2694295"/>
                <a:gd name="adj2" fmla="val 5447314"/>
              </a:avLst>
            </a:prstGeom>
            <a:solidFill>
              <a:schemeClr val="bg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grpSp>
      <p:grpSp>
        <p:nvGrpSpPr>
          <p:cNvPr id="53255" name="组合 50"/>
          <p:cNvGrpSpPr>
            <a:grpSpLocks/>
          </p:cNvGrpSpPr>
          <p:nvPr/>
        </p:nvGrpSpPr>
        <p:grpSpPr bwMode="auto">
          <a:xfrm>
            <a:off x="230188" y="714375"/>
            <a:ext cx="3522662" cy="3522663"/>
            <a:chOff x="1714480" y="1928802"/>
            <a:chExt cx="3522652" cy="3522652"/>
          </a:xfrm>
        </p:grpSpPr>
        <p:sp>
          <p:nvSpPr>
            <p:cNvPr id="46" name="饼形 45"/>
            <p:cNvSpPr/>
            <p:nvPr/>
          </p:nvSpPr>
          <p:spPr>
            <a:xfrm rot="5400000">
              <a:off x="1714480" y="1928802"/>
              <a:ext cx="3522652" cy="3522652"/>
            </a:xfrm>
            <a:prstGeom prst="pie">
              <a:avLst>
                <a:gd name="adj1" fmla="val 2685580"/>
                <a:gd name="adj2" fmla="val 541286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47" name="饼形 46"/>
            <p:cNvSpPr/>
            <p:nvPr/>
          </p:nvSpPr>
          <p:spPr>
            <a:xfrm rot="5400000">
              <a:off x="2082779" y="2305038"/>
              <a:ext cx="2770178" cy="2770179"/>
            </a:xfrm>
            <a:prstGeom prst="pie">
              <a:avLst>
                <a:gd name="adj1" fmla="val 2668053"/>
                <a:gd name="adj2" fmla="val 5410607"/>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48" name="饼形 47"/>
            <p:cNvSpPr/>
            <p:nvPr/>
          </p:nvSpPr>
          <p:spPr>
            <a:xfrm rot="5400000">
              <a:off x="2333604" y="2565388"/>
              <a:ext cx="2259005" cy="2259006"/>
            </a:xfrm>
            <a:prstGeom prst="pie">
              <a:avLst>
                <a:gd name="adj1" fmla="val 2668053"/>
                <a:gd name="adj2" fmla="val 5428353"/>
              </a:avLst>
            </a:prstGeom>
            <a:solidFill>
              <a:schemeClr val="bg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49" name="饼形 48"/>
            <p:cNvSpPr/>
            <p:nvPr/>
          </p:nvSpPr>
          <p:spPr>
            <a:xfrm rot="5400000">
              <a:off x="2570140" y="2811449"/>
              <a:ext cx="1770057" cy="1770058"/>
            </a:xfrm>
            <a:prstGeom prst="pie">
              <a:avLst>
                <a:gd name="adj1" fmla="val 2668053"/>
                <a:gd name="adj2" fmla="val 5446848"/>
              </a:avLst>
            </a:prstGeom>
            <a:solidFill>
              <a:srgbClr val="D0005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50" name="饼形 49"/>
            <p:cNvSpPr/>
            <p:nvPr/>
          </p:nvSpPr>
          <p:spPr>
            <a:xfrm rot="5400000">
              <a:off x="2736827" y="2965437"/>
              <a:ext cx="1458907" cy="1458908"/>
            </a:xfrm>
            <a:prstGeom prst="pie">
              <a:avLst>
                <a:gd name="adj1" fmla="val 2694295"/>
                <a:gd name="adj2" fmla="val 5447314"/>
              </a:avLst>
            </a:prstGeom>
            <a:solidFill>
              <a:srgbClr val="FF5BA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grpSp>
      <p:grpSp>
        <p:nvGrpSpPr>
          <p:cNvPr id="53256" name="组合 66"/>
          <p:cNvGrpSpPr>
            <a:grpSpLocks/>
          </p:cNvGrpSpPr>
          <p:nvPr/>
        </p:nvGrpSpPr>
        <p:grpSpPr bwMode="auto">
          <a:xfrm>
            <a:off x="571500" y="857250"/>
            <a:ext cx="3522663" cy="3522663"/>
            <a:chOff x="2798748" y="1928802"/>
            <a:chExt cx="3522652" cy="3522652"/>
          </a:xfrm>
        </p:grpSpPr>
        <p:sp>
          <p:nvSpPr>
            <p:cNvPr id="53" name="饼形 52"/>
            <p:cNvSpPr/>
            <p:nvPr/>
          </p:nvSpPr>
          <p:spPr>
            <a:xfrm rot="16200000" flipH="1">
              <a:off x="2798748" y="1928802"/>
              <a:ext cx="3522652" cy="3522652"/>
            </a:xfrm>
            <a:prstGeom prst="pie">
              <a:avLst>
                <a:gd name="adj1" fmla="val 2685580"/>
                <a:gd name="adj2" fmla="val 5412860"/>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54" name="饼形 53"/>
            <p:cNvSpPr/>
            <p:nvPr/>
          </p:nvSpPr>
          <p:spPr>
            <a:xfrm rot="16200000" flipH="1">
              <a:off x="3182922" y="2305039"/>
              <a:ext cx="2770178" cy="2770179"/>
            </a:xfrm>
            <a:prstGeom prst="pie">
              <a:avLst>
                <a:gd name="adj1" fmla="val 2668053"/>
                <a:gd name="adj2" fmla="val 5410607"/>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55" name="饼形 54"/>
            <p:cNvSpPr/>
            <p:nvPr/>
          </p:nvSpPr>
          <p:spPr>
            <a:xfrm rot="16200000" flipH="1">
              <a:off x="3443272" y="2565387"/>
              <a:ext cx="2259005" cy="2259006"/>
            </a:xfrm>
            <a:prstGeom prst="pie">
              <a:avLst>
                <a:gd name="adj1" fmla="val 2668053"/>
                <a:gd name="adj2" fmla="val 5428353"/>
              </a:avLst>
            </a:prstGeom>
            <a:solidFill>
              <a:srgbClr val="F4EE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56" name="饼形 55"/>
            <p:cNvSpPr/>
            <p:nvPr/>
          </p:nvSpPr>
          <p:spPr>
            <a:xfrm rot="16200000" flipH="1">
              <a:off x="3695682" y="2811450"/>
              <a:ext cx="1770057" cy="1770056"/>
            </a:xfrm>
            <a:prstGeom prst="pie">
              <a:avLst>
                <a:gd name="adj1" fmla="val 2668053"/>
                <a:gd name="adj2" fmla="val 5446848"/>
              </a:avLst>
            </a:prstGeom>
            <a:solidFill>
              <a:srgbClr val="BCFE2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57" name="饼形 56"/>
            <p:cNvSpPr/>
            <p:nvPr/>
          </p:nvSpPr>
          <p:spPr>
            <a:xfrm rot="16200000" flipH="1">
              <a:off x="3840146" y="2965436"/>
              <a:ext cx="1458907" cy="1458908"/>
            </a:xfrm>
            <a:prstGeom prst="pie">
              <a:avLst>
                <a:gd name="adj1" fmla="val 2666872"/>
                <a:gd name="adj2" fmla="val 5447314"/>
              </a:avLst>
            </a:prstGeom>
            <a:solidFill>
              <a:schemeClr val="accent3">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grpSp>
      <p:grpSp>
        <p:nvGrpSpPr>
          <p:cNvPr id="53257" name="组合 65"/>
          <p:cNvGrpSpPr>
            <a:grpSpLocks/>
          </p:cNvGrpSpPr>
          <p:nvPr/>
        </p:nvGrpSpPr>
        <p:grpSpPr bwMode="auto">
          <a:xfrm>
            <a:off x="228600" y="706438"/>
            <a:ext cx="3522663" cy="3522662"/>
            <a:chOff x="1357290" y="1285860"/>
            <a:chExt cx="3522652" cy="3522652"/>
          </a:xfrm>
        </p:grpSpPr>
        <p:sp>
          <p:nvSpPr>
            <p:cNvPr id="61" name="饼形 60"/>
            <p:cNvSpPr/>
            <p:nvPr/>
          </p:nvSpPr>
          <p:spPr>
            <a:xfrm rot="16200000" flipV="1">
              <a:off x="1357290" y="1285860"/>
              <a:ext cx="3522652" cy="3522652"/>
            </a:xfrm>
            <a:prstGeom prst="pie">
              <a:avLst>
                <a:gd name="adj1" fmla="val 2685580"/>
                <a:gd name="adj2" fmla="val 541286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62" name="饼形 61"/>
            <p:cNvSpPr/>
            <p:nvPr/>
          </p:nvSpPr>
          <p:spPr>
            <a:xfrm rot="16200000" flipV="1">
              <a:off x="1725588" y="1662096"/>
              <a:ext cx="2770180" cy="2770179"/>
            </a:xfrm>
            <a:prstGeom prst="pie">
              <a:avLst>
                <a:gd name="adj1" fmla="val 2668053"/>
                <a:gd name="adj2" fmla="val 5410607"/>
              </a:avLst>
            </a:prstGeom>
            <a:solidFill>
              <a:srgbClr val="8FCF0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63" name="饼形 62"/>
            <p:cNvSpPr/>
            <p:nvPr/>
          </p:nvSpPr>
          <p:spPr>
            <a:xfrm rot="16200000" flipV="1">
              <a:off x="1976413" y="1912921"/>
              <a:ext cx="2259007" cy="2259006"/>
            </a:xfrm>
            <a:prstGeom prst="pie">
              <a:avLst>
                <a:gd name="adj1" fmla="val 2668053"/>
                <a:gd name="adj2" fmla="val 5428353"/>
              </a:avLst>
            </a:prstGeom>
            <a:solidFill>
              <a:srgbClr val="BCFE2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64" name="饼形 63"/>
            <p:cNvSpPr/>
            <p:nvPr/>
          </p:nvSpPr>
          <p:spPr>
            <a:xfrm rot="16200000" flipV="1">
              <a:off x="2212950" y="2155808"/>
              <a:ext cx="1770057" cy="1770056"/>
            </a:xfrm>
            <a:prstGeom prst="pie">
              <a:avLst>
                <a:gd name="adj1" fmla="val 2668053"/>
                <a:gd name="adj2" fmla="val 5446848"/>
              </a:avLst>
            </a:prstGeom>
            <a:solidFill>
              <a:srgbClr val="E1FF9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65" name="饼形 64"/>
            <p:cNvSpPr/>
            <p:nvPr/>
          </p:nvSpPr>
          <p:spPr>
            <a:xfrm rot="16200000" flipV="1">
              <a:off x="2379637" y="2312969"/>
              <a:ext cx="1458909" cy="1458908"/>
            </a:xfrm>
            <a:prstGeom prst="pie">
              <a:avLst>
                <a:gd name="adj1" fmla="val 2694295"/>
                <a:gd name="adj2" fmla="val 5447314"/>
              </a:avLst>
            </a:prstGeom>
            <a:solidFill>
              <a:srgbClr val="ECFFC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grpSp>
      <p:sp>
        <p:nvSpPr>
          <p:cNvPr id="53258" name="TextBox 50"/>
          <p:cNvSpPr txBox="1">
            <a:spLocks noChangeArrowheads="1"/>
          </p:cNvSpPr>
          <p:nvPr/>
        </p:nvSpPr>
        <p:spPr bwMode="auto">
          <a:xfrm>
            <a:off x="4714875" y="3000375"/>
            <a:ext cx="3070225" cy="923925"/>
          </a:xfrm>
          <a:prstGeom prst="rect">
            <a:avLst/>
          </a:prstGeom>
          <a:noFill/>
          <a:ln w="9525">
            <a:noFill/>
            <a:miter lim="800000"/>
            <a:headEnd/>
            <a:tailEnd/>
          </a:ln>
        </p:spPr>
        <p:txBody>
          <a:bodyPr wrap="none">
            <a:spAutoFit/>
          </a:bodyPr>
          <a:lstStyle/>
          <a:p>
            <a:r>
              <a:rPr lang="en-US" altLang="zh-CN" sz="5400">
                <a:latin typeface="Calibri" pitchFamily="34" charset="0"/>
              </a:rPr>
              <a:t>Thank You</a:t>
            </a:r>
            <a:endParaRPr lang="zh-CN" altLang="en-US">
              <a:latin typeface="Calibri"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lumMod val="75000"/>
                <a:lumOff val="25000"/>
              </a:schemeClr>
            </a:gs>
            <a:gs pos="100000">
              <a:schemeClr val="bg1"/>
            </a:gs>
          </a:gsLst>
          <a:path path="circle">
            <a:fillToRect l="50000" t="50000" r="50000" b="50000"/>
          </a:path>
        </a:gradFill>
        <a:effectLst/>
      </p:bgPr>
    </p:bg>
    <p:spTree>
      <p:nvGrpSpPr>
        <p:cNvPr id="1" name=""/>
        <p:cNvGrpSpPr/>
        <p:nvPr/>
      </p:nvGrpSpPr>
      <p:grpSpPr>
        <a:xfrm>
          <a:off x="0" y="0"/>
          <a:ext cx="0" cy="0"/>
          <a:chOff x="0" y="0"/>
          <a:chExt cx="0" cy="0"/>
        </a:xfrm>
      </p:grpSpPr>
      <p:sp>
        <p:nvSpPr>
          <p:cNvPr id="212" name="TextBox 211"/>
          <p:cNvSpPr txBox="1"/>
          <p:nvPr/>
        </p:nvSpPr>
        <p:spPr>
          <a:xfrm>
            <a:off x="3113355" y="3356992"/>
            <a:ext cx="3042821" cy="677108"/>
          </a:xfrm>
          <a:prstGeom prst="rect">
            <a:avLst/>
          </a:prstGeom>
          <a:noFill/>
        </p:spPr>
        <p:txBody>
          <a:bodyPr wrap="none">
            <a:spAutoFit/>
          </a:bodyPr>
          <a:lstStyle/>
          <a:p>
            <a:pPr fontAlgn="auto">
              <a:spcBef>
                <a:spcPts val="0"/>
              </a:spcBef>
              <a:spcAft>
                <a:spcPts val="0"/>
              </a:spcAft>
              <a:defRPr/>
            </a:pPr>
            <a:r>
              <a:rPr lang="en-US" altLang="zh-CN" sz="3800" b="1" dirty="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latin typeface="+mn-lt"/>
                <a:ea typeface="华文楷体" pitchFamily="2" charset="-122"/>
                <a:cs typeface="+mn-cs"/>
              </a:rPr>
              <a:t>Email Security</a:t>
            </a:r>
            <a:endParaRPr lang="zh-CN" altLang="en-US" sz="3800" b="1" dirty="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latin typeface="+mn-lt"/>
              <a:ea typeface="华文楷体" pitchFamily="2" charset="-122"/>
              <a:cs typeface="+mn-cs"/>
            </a:endParaRPr>
          </a:p>
        </p:txBody>
      </p:sp>
      <p:grpSp>
        <p:nvGrpSpPr>
          <p:cNvPr id="13" name="组合 12"/>
          <p:cNvGrpSpPr>
            <a:grpSpLocks/>
          </p:cNvGrpSpPr>
          <p:nvPr/>
        </p:nvGrpSpPr>
        <p:grpSpPr bwMode="auto">
          <a:xfrm>
            <a:off x="2805113" y="1930400"/>
            <a:ext cx="3522662" cy="3522663"/>
            <a:chOff x="2805109" y="1930399"/>
            <a:chExt cx="3522652" cy="3522652"/>
          </a:xfrm>
        </p:grpSpPr>
        <p:sp>
          <p:nvSpPr>
            <p:cNvPr id="12" name="饼形 11"/>
            <p:cNvSpPr/>
            <p:nvPr/>
          </p:nvSpPr>
          <p:spPr>
            <a:xfrm rot="10800000">
              <a:off x="2805109" y="1930399"/>
              <a:ext cx="3522652" cy="3522652"/>
            </a:xfrm>
            <a:prstGeom prst="pie">
              <a:avLst>
                <a:gd name="adj1" fmla="val 2685580"/>
                <a:gd name="adj2" fmla="val 5412860"/>
              </a:avLst>
            </a:prstGeom>
            <a:solidFill>
              <a:srgbClr val="FF820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10" name="饼形 9"/>
            <p:cNvSpPr/>
            <p:nvPr/>
          </p:nvSpPr>
          <p:spPr>
            <a:xfrm rot="10800000">
              <a:off x="3181345" y="2298698"/>
              <a:ext cx="2770180" cy="2770179"/>
            </a:xfrm>
            <a:prstGeom prst="pie">
              <a:avLst>
                <a:gd name="adj1" fmla="val 2668053"/>
                <a:gd name="adj2" fmla="val 5410622"/>
              </a:avLst>
            </a:prstGeom>
            <a:solidFill>
              <a:srgbClr val="FF940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9" name="饼形 8"/>
            <p:cNvSpPr/>
            <p:nvPr/>
          </p:nvSpPr>
          <p:spPr>
            <a:xfrm rot="10800000">
              <a:off x="3432169" y="2549522"/>
              <a:ext cx="2259007" cy="2259006"/>
            </a:xfrm>
            <a:prstGeom prst="pie">
              <a:avLst>
                <a:gd name="adj1" fmla="val 2668053"/>
                <a:gd name="adj2" fmla="val 5428353"/>
              </a:avLst>
            </a:prstGeom>
            <a:solidFill>
              <a:srgbClr val="FFA62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8" name="饼形 7"/>
            <p:cNvSpPr/>
            <p:nvPr/>
          </p:nvSpPr>
          <p:spPr>
            <a:xfrm rot="10800000">
              <a:off x="3675057" y="2786059"/>
              <a:ext cx="1770057" cy="1770056"/>
            </a:xfrm>
            <a:prstGeom prst="pie">
              <a:avLst>
                <a:gd name="adj1" fmla="val 2668053"/>
                <a:gd name="adj2" fmla="val 5446848"/>
              </a:avLst>
            </a:prstGeom>
            <a:solidFill>
              <a:srgbClr val="F6B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7" name="饼形 6"/>
            <p:cNvSpPr/>
            <p:nvPr/>
          </p:nvSpPr>
          <p:spPr>
            <a:xfrm rot="10800000">
              <a:off x="3832218" y="2952746"/>
              <a:ext cx="1458909" cy="1458908"/>
            </a:xfrm>
            <a:prstGeom prst="pie">
              <a:avLst>
                <a:gd name="adj1" fmla="val 2694295"/>
                <a:gd name="adj2" fmla="val 5447314"/>
              </a:avLst>
            </a:prstGeom>
            <a:solidFill>
              <a:srgbClr val="FFCA2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grpSp>
      <p:grpSp>
        <p:nvGrpSpPr>
          <p:cNvPr id="22" name="组合 21"/>
          <p:cNvGrpSpPr>
            <a:grpSpLocks/>
          </p:cNvGrpSpPr>
          <p:nvPr/>
        </p:nvGrpSpPr>
        <p:grpSpPr bwMode="auto">
          <a:xfrm>
            <a:off x="2805113" y="1928813"/>
            <a:ext cx="3522662" cy="3522662"/>
            <a:chOff x="4786314" y="1928802"/>
            <a:chExt cx="3522652" cy="3522652"/>
          </a:xfrm>
        </p:grpSpPr>
        <p:sp>
          <p:nvSpPr>
            <p:cNvPr id="17" name="饼形 16"/>
            <p:cNvSpPr/>
            <p:nvPr/>
          </p:nvSpPr>
          <p:spPr>
            <a:xfrm rot="10800000" flipH="1">
              <a:off x="4786314" y="1928802"/>
              <a:ext cx="3522652" cy="3522652"/>
            </a:xfrm>
            <a:prstGeom prst="pie">
              <a:avLst>
                <a:gd name="adj1" fmla="val 2685580"/>
                <a:gd name="adj2" fmla="val 541286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18" name="饼形 17"/>
            <p:cNvSpPr/>
            <p:nvPr/>
          </p:nvSpPr>
          <p:spPr>
            <a:xfrm rot="10800000" flipH="1">
              <a:off x="5162550" y="2297101"/>
              <a:ext cx="2770180" cy="2770179"/>
            </a:xfrm>
            <a:prstGeom prst="pie">
              <a:avLst>
                <a:gd name="adj1" fmla="val 2668053"/>
                <a:gd name="adj2" fmla="val 5410622"/>
              </a:avLst>
            </a:prstGeom>
            <a:solidFill>
              <a:srgbClr val="8A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19" name="饼形 18"/>
            <p:cNvSpPr/>
            <p:nvPr/>
          </p:nvSpPr>
          <p:spPr>
            <a:xfrm rot="10800000" flipH="1">
              <a:off x="5422899" y="2547925"/>
              <a:ext cx="2259007" cy="2259006"/>
            </a:xfrm>
            <a:prstGeom prst="pie">
              <a:avLst>
                <a:gd name="adj1" fmla="val 2668053"/>
                <a:gd name="adj2" fmla="val 5428353"/>
              </a:avLst>
            </a:prstGeom>
            <a:solidFill>
              <a:srgbClr val="C4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20" name="饼形 19"/>
            <p:cNvSpPr/>
            <p:nvPr/>
          </p:nvSpPr>
          <p:spPr>
            <a:xfrm rot="10800000" flipH="1">
              <a:off x="5668961" y="2784462"/>
              <a:ext cx="1770057" cy="1770058"/>
            </a:xfrm>
            <a:prstGeom prst="pie">
              <a:avLst>
                <a:gd name="adj1" fmla="val 2668053"/>
                <a:gd name="adj2" fmla="val 5446848"/>
              </a:avLst>
            </a:prstGeom>
            <a:solidFill>
              <a:srgbClr val="F63B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21" name="饼形 20"/>
            <p:cNvSpPr/>
            <p:nvPr/>
          </p:nvSpPr>
          <p:spPr>
            <a:xfrm rot="10800000" flipH="1">
              <a:off x="5822948" y="2951149"/>
              <a:ext cx="1458909" cy="1458908"/>
            </a:xfrm>
            <a:prstGeom prst="pie">
              <a:avLst>
                <a:gd name="adj1" fmla="val 2694295"/>
                <a:gd name="adj2" fmla="val 5447314"/>
              </a:avLst>
            </a:prstGeom>
            <a:solidFill>
              <a:srgbClr val="FE612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grpSp>
      <p:grpSp>
        <p:nvGrpSpPr>
          <p:cNvPr id="30" name="组合 29"/>
          <p:cNvGrpSpPr>
            <a:grpSpLocks/>
          </p:cNvGrpSpPr>
          <p:nvPr/>
        </p:nvGrpSpPr>
        <p:grpSpPr bwMode="auto">
          <a:xfrm>
            <a:off x="2800350" y="1928813"/>
            <a:ext cx="3522663" cy="3522662"/>
            <a:chOff x="1549414" y="1928802"/>
            <a:chExt cx="3522652" cy="3522652"/>
          </a:xfrm>
        </p:grpSpPr>
        <p:sp>
          <p:nvSpPr>
            <p:cNvPr id="25" name="饼形 24"/>
            <p:cNvSpPr/>
            <p:nvPr/>
          </p:nvSpPr>
          <p:spPr>
            <a:xfrm rot="10800000" flipV="1">
              <a:off x="1549414" y="1928802"/>
              <a:ext cx="3522652" cy="3522652"/>
            </a:xfrm>
            <a:prstGeom prst="pie">
              <a:avLst>
                <a:gd name="adj1" fmla="val 2685580"/>
                <a:gd name="adj2" fmla="val 5412860"/>
              </a:avLst>
            </a:prstGeom>
            <a:solidFill>
              <a:srgbClr val="017C9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26" name="饼形 25"/>
            <p:cNvSpPr/>
            <p:nvPr/>
          </p:nvSpPr>
          <p:spPr>
            <a:xfrm rot="10800000" flipV="1">
              <a:off x="1925651" y="2312976"/>
              <a:ext cx="2770178" cy="2770179"/>
            </a:xfrm>
            <a:prstGeom prst="pie">
              <a:avLst>
                <a:gd name="adj1" fmla="val 2668053"/>
                <a:gd name="adj2" fmla="val 5410622"/>
              </a:avLst>
            </a:prstGeom>
            <a:solidFill>
              <a:srgbClr val="0098A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27" name="饼形 26"/>
            <p:cNvSpPr/>
            <p:nvPr/>
          </p:nvSpPr>
          <p:spPr>
            <a:xfrm rot="10800000" flipV="1">
              <a:off x="2176475" y="2573325"/>
              <a:ext cx="2259005" cy="2259006"/>
            </a:xfrm>
            <a:prstGeom prst="pie">
              <a:avLst>
                <a:gd name="adj1" fmla="val 2668053"/>
                <a:gd name="adj2" fmla="val 5428353"/>
              </a:avLst>
            </a:prstGeom>
            <a:solidFill>
              <a:srgbClr val="00C4D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28" name="饼形 27"/>
            <p:cNvSpPr/>
            <p:nvPr/>
          </p:nvSpPr>
          <p:spPr>
            <a:xfrm rot="10800000" flipV="1">
              <a:off x="2419361" y="2825736"/>
              <a:ext cx="1770057" cy="1770058"/>
            </a:xfrm>
            <a:prstGeom prst="pie">
              <a:avLst>
                <a:gd name="adj1" fmla="val 2668053"/>
                <a:gd name="adj2" fmla="val 5446848"/>
              </a:avLst>
            </a:prstGeom>
            <a:solidFill>
              <a:srgbClr val="71FFD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29" name="饼形 28"/>
            <p:cNvSpPr/>
            <p:nvPr/>
          </p:nvSpPr>
          <p:spPr>
            <a:xfrm rot="10800000" flipV="1">
              <a:off x="2576524" y="2970199"/>
              <a:ext cx="1458907" cy="1458908"/>
            </a:xfrm>
            <a:prstGeom prst="pie">
              <a:avLst>
                <a:gd name="adj1" fmla="val 2694295"/>
                <a:gd name="adj2" fmla="val 5447314"/>
              </a:avLst>
            </a:prstGeom>
            <a:solidFill>
              <a:srgbClr val="A7FFE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grpSp>
      <p:grpSp>
        <p:nvGrpSpPr>
          <p:cNvPr id="37" name="组合 36"/>
          <p:cNvGrpSpPr>
            <a:grpSpLocks/>
          </p:cNvGrpSpPr>
          <p:nvPr/>
        </p:nvGrpSpPr>
        <p:grpSpPr bwMode="auto">
          <a:xfrm>
            <a:off x="2800350" y="1928813"/>
            <a:ext cx="3522663" cy="3522662"/>
            <a:chOff x="4643438" y="1928802"/>
            <a:chExt cx="3522652" cy="3522652"/>
          </a:xfrm>
        </p:grpSpPr>
        <p:sp>
          <p:nvSpPr>
            <p:cNvPr id="32" name="饼形 31"/>
            <p:cNvSpPr/>
            <p:nvPr/>
          </p:nvSpPr>
          <p:spPr>
            <a:xfrm rot="10800000" flipH="1" flipV="1">
              <a:off x="4643438" y="1928802"/>
              <a:ext cx="3522652" cy="3522652"/>
            </a:xfrm>
            <a:prstGeom prst="pie">
              <a:avLst>
                <a:gd name="adj1" fmla="val 2685580"/>
                <a:gd name="adj2" fmla="val 541286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33" name="饼形 32"/>
            <p:cNvSpPr/>
            <p:nvPr/>
          </p:nvSpPr>
          <p:spPr>
            <a:xfrm rot="10800000" flipH="1" flipV="1">
              <a:off x="5019675" y="2312976"/>
              <a:ext cx="2770178" cy="2770179"/>
            </a:xfrm>
            <a:prstGeom prst="pie">
              <a:avLst>
                <a:gd name="adj1" fmla="val 2668053"/>
                <a:gd name="adj2" fmla="val 5410607"/>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34" name="饼形 33"/>
            <p:cNvSpPr/>
            <p:nvPr/>
          </p:nvSpPr>
          <p:spPr>
            <a:xfrm rot="10800000" flipH="1" flipV="1">
              <a:off x="5280024" y="2573325"/>
              <a:ext cx="2259005" cy="2259006"/>
            </a:xfrm>
            <a:prstGeom prst="pie">
              <a:avLst>
                <a:gd name="adj1" fmla="val 2668053"/>
                <a:gd name="adj2" fmla="val 5428353"/>
              </a:avLst>
            </a:prstGeom>
            <a:solidFill>
              <a:schemeClr val="bg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35" name="饼形 34"/>
            <p:cNvSpPr/>
            <p:nvPr/>
          </p:nvSpPr>
          <p:spPr>
            <a:xfrm rot="10800000" flipH="1" flipV="1">
              <a:off x="5526085" y="2825736"/>
              <a:ext cx="1770057" cy="1770058"/>
            </a:xfrm>
            <a:prstGeom prst="pie">
              <a:avLst>
                <a:gd name="adj1" fmla="val 2668053"/>
                <a:gd name="adj2" fmla="val 5446848"/>
              </a:avLst>
            </a:prstGeom>
            <a:solidFill>
              <a:schemeClr val="bg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36" name="饼形 35"/>
            <p:cNvSpPr/>
            <p:nvPr/>
          </p:nvSpPr>
          <p:spPr>
            <a:xfrm rot="10800000" flipH="1" flipV="1">
              <a:off x="5680073" y="2970199"/>
              <a:ext cx="1458907" cy="1458908"/>
            </a:xfrm>
            <a:prstGeom prst="pie">
              <a:avLst>
                <a:gd name="adj1" fmla="val 2694295"/>
                <a:gd name="adj2" fmla="val 5447314"/>
              </a:avLst>
            </a:prstGeom>
            <a:solidFill>
              <a:schemeClr val="bg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grpSp>
      <p:grpSp>
        <p:nvGrpSpPr>
          <p:cNvPr id="51" name="组合 50"/>
          <p:cNvGrpSpPr>
            <a:grpSpLocks/>
          </p:cNvGrpSpPr>
          <p:nvPr/>
        </p:nvGrpSpPr>
        <p:grpSpPr bwMode="auto">
          <a:xfrm>
            <a:off x="2801938" y="1928813"/>
            <a:ext cx="3522662" cy="3522662"/>
            <a:chOff x="1714480" y="1928802"/>
            <a:chExt cx="3522652" cy="3522652"/>
          </a:xfrm>
        </p:grpSpPr>
        <p:sp>
          <p:nvSpPr>
            <p:cNvPr id="46" name="饼形 45"/>
            <p:cNvSpPr/>
            <p:nvPr/>
          </p:nvSpPr>
          <p:spPr>
            <a:xfrm rot="5400000">
              <a:off x="1714480" y="1928802"/>
              <a:ext cx="3522652" cy="3522652"/>
            </a:xfrm>
            <a:prstGeom prst="pie">
              <a:avLst>
                <a:gd name="adj1" fmla="val 2685580"/>
                <a:gd name="adj2" fmla="val 541286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47" name="饼形 46"/>
            <p:cNvSpPr/>
            <p:nvPr/>
          </p:nvSpPr>
          <p:spPr>
            <a:xfrm rot="5400000">
              <a:off x="2082779" y="2305038"/>
              <a:ext cx="2770180" cy="2770179"/>
            </a:xfrm>
            <a:prstGeom prst="pie">
              <a:avLst>
                <a:gd name="adj1" fmla="val 2668053"/>
                <a:gd name="adj2" fmla="val 5410607"/>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48" name="饼形 47"/>
            <p:cNvSpPr/>
            <p:nvPr/>
          </p:nvSpPr>
          <p:spPr>
            <a:xfrm rot="5400000">
              <a:off x="2333602" y="2565388"/>
              <a:ext cx="2259007" cy="2259006"/>
            </a:xfrm>
            <a:prstGeom prst="pie">
              <a:avLst>
                <a:gd name="adj1" fmla="val 2668053"/>
                <a:gd name="adj2" fmla="val 5428353"/>
              </a:avLst>
            </a:prstGeom>
            <a:solidFill>
              <a:schemeClr val="bg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49" name="饼形 48"/>
            <p:cNvSpPr/>
            <p:nvPr/>
          </p:nvSpPr>
          <p:spPr>
            <a:xfrm rot="5400000">
              <a:off x="2570141" y="2811448"/>
              <a:ext cx="1770057" cy="1770058"/>
            </a:xfrm>
            <a:prstGeom prst="pie">
              <a:avLst>
                <a:gd name="adj1" fmla="val 2668053"/>
                <a:gd name="adj2" fmla="val 5446848"/>
              </a:avLst>
            </a:prstGeom>
            <a:solidFill>
              <a:srgbClr val="D0005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50" name="饼形 49"/>
            <p:cNvSpPr/>
            <p:nvPr/>
          </p:nvSpPr>
          <p:spPr>
            <a:xfrm rot="5400000">
              <a:off x="2736826" y="2965437"/>
              <a:ext cx="1458909" cy="1458908"/>
            </a:xfrm>
            <a:prstGeom prst="pie">
              <a:avLst>
                <a:gd name="adj1" fmla="val 2694295"/>
                <a:gd name="adj2" fmla="val 5447314"/>
              </a:avLst>
            </a:prstGeom>
            <a:solidFill>
              <a:srgbClr val="FF5BA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grpSp>
      <p:grpSp>
        <p:nvGrpSpPr>
          <p:cNvPr id="67" name="组合 66"/>
          <p:cNvGrpSpPr>
            <a:grpSpLocks/>
          </p:cNvGrpSpPr>
          <p:nvPr/>
        </p:nvGrpSpPr>
        <p:grpSpPr bwMode="auto">
          <a:xfrm>
            <a:off x="2798763" y="1928813"/>
            <a:ext cx="3522662" cy="3522662"/>
            <a:chOff x="2798748" y="1928802"/>
            <a:chExt cx="3522652" cy="3522652"/>
          </a:xfrm>
        </p:grpSpPr>
        <p:sp>
          <p:nvSpPr>
            <p:cNvPr id="53" name="饼形 52"/>
            <p:cNvSpPr/>
            <p:nvPr/>
          </p:nvSpPr>
          <p:spPr>
            <a:xfrm rot="16200000" flipH="1">
              <a:off x="2798748" y="1928802"/>
              <a:ext cx="3522652" cy="3522652"/>
            </a:xfrm>
            <a:prstGeom prst="pie">
              <a:avLst>
                <a:gd name="adj1" fmla="val 2685580"/>
                <a:gd name="adj2" fmla="val 5412860"/>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54" name="饼形 53"/>
            <p:cNvSpPr/>
            <p:nvPr/>
          </p:nvSpPr>
          <p:spPr>
            <a:xfrm rot="16200000" flipH="1">
              <a:off x="3182922" y="2305038"/>
              <a:ext cx="2770180" cy="2770179"/>
            </a:xfrm>
            <a:prstGeom prst="pie">
              <a:avLst>
                <a:gd name="adj1" fmla="val 2668053"/>
                <a:gd name="adj2" fmla="val 5410607"/>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55" name="饼形 54"/>
            <p:cNvSpPr/>
            <p:nvPr/>
          </p:nvSpPr>
          <p:spPr>
            <a:xfrm rot="16200000" flipH="1">
              <a:off x="3443270" y="2565388"/>
              <a:ext cx="2259007" cy="2259006"/>
            </a:xfrm>
            <a:prstGeom prst="pie">
              <a:avLst>
                <a:gd name="adj1" fmla="val 2668053"/>
                <a:gd name="adj2" fmla="val 5428353"/>
              </a:avLst>
            </a:prstGeom>
            <a:solidFill>
              <a:srgbClr val="F4EE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56" name="饼形 55"/>
            <p:cNvSpPr/>
            <p:nvPr/>
          </p:nvSpPr>
          <p:spPr>
            <a:xfrm rot="16200000" flipH="1">
              <a:off x="3695683" y="2811448"/>
              <a:ext cx="1770057" cy="1770058"/>
            </a:xfrm>
            <a:prstGeom prst="pie">
              <a:avLst>
                <a:gd name="adj1" fmla="val 2668053"/>
                <a:gd name="adj2" fmla="val 5446848"/>
              </a:avLst>
            </a:prstGeom>
            <a:solidFill>
              <a:srgbClr val="BCFE2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57" name="饼形 56"/>
            <p:cNvSpPr/>
            <p:nvPr/>
          </p:nvSpPr>
          <p:spPr>
            <a:xfrm rot="16200000" flipH="1">
              <a:off x="3840144" y="2965437"/>
              <a:ext cx="1458909" cy="1458908"/>
            </a:xfrm>
            <a:prstGeom prst="pie">
              <a:avLst>
                <a:gd name="adj1" fmla="val 2666872"/>
                <a:gd name="adj2" fmla="val 5447314"/>
              </a:avLst>
            </a:prstGeom>
            <a:solidFill>
              <a:schemeClr val="accent3">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grpSp>
      <p:grpSp>
        <p:nvGrpSpPr>
          <p:cNvPr id="66" name="组合 65"/>
          <p:cNvGrpSpPr>
            <a:grpSpLocks/>
          </p:cNvGrpSpPr>
          <p:nvPr/>
        </p:nvGrpSpPr>
        <p:grpSpPr bwMode="auto">
          <a:xfrm>
            <a:off x="2800350" y="1920875"/>
            <a:ext cx="3522663" cy="3522663"/>
            <a:chOff x="1357290" y="1285860"/>
            <a:chExt cx="3522652" cy="3522652"/>
          </a:xfrm>
        </p:grpSpPr>
        <p:sp>
          <p:nvSpPr>
            <p:cNvPr id="61" name="饼形 60"/>
            <p:cNvSpPr/>
            <p:nvPr/>
          </p:nvSpPr>
          <p:spPr>
            <a:xfrm rot="16200000" flipV="1">
              <a:off x="1357290" y="1285860"/>
              <a:ext cx="3522652" cy="3522652"/>
            </a:xfrm>
            <a:prstGeom prst="pie">
              <a:avLst>
                <a:gd name="adj1" fmla="val 2685580"/>
                <a:gd name="adj2" fmla="val 541286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62" name="饼形 61"/>
            <p:cNvSpPr/>
            <p:nvPr/>
          </p:nvSpPr>
          <p:spPr>
            <a:xfrm rot="16200000" flipV="1">
              <a:off x="1725589" y="1662097"/>
              <a:ext cx="2770178" cy="2770179"/>
            </a:xfrm>
            <a:prstGeom prst="pie">
              <a:avLst>
                <a:gd name="adj1" fmla="val 2668053"/>
                <a:gd name="adj2" fmla="val 5410607"/>
              </a:avLst>
            </a:prstGeom>
            <a:solidFill>
              <a:srgbClr val="8FCF0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63" name="饼形 62"/>
            <p:cNvSpPr/>
            <p:nvPr/>
          </p:nvSpPr>
          <p:spPr>
            <a:xfrm rot="16200000" flipV="1">
              <a:off x="1976414" y="1912920"/>
              <a:ext cx="2259005" cy="2259006"/>
            </a:xfrm>
            <a:prstGeom prst="pie">
              <a:avLst>
                <a:gd name="adj1" fmla="val 2668053"/>
                <a:gd name="adj2" fmla="val 5428353"/>
              </a:avLst>
            </a:prstGeom>
            <a:solidFill>
              <a:srgbClr val="BCFE2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64" name="饼形 63"/>
            <p:cNvSpPr/>
            <p:nvPr/>
          </p:nvSpPr>
          <p:spPr>
            <a:xfrm rot="16200000" flipV="1">
              <a:off x="2212949" y="2155808"/>
              <a:ext cx="1770057" cy="1770056"/>
            </a:xfrm>
            <a:prstGeom prst="pie">
              <a:avLst>
                <a:gd name="adj1" fmla="val 2668053"/>
                <a:gd name="adj2" fmla="val 5446848"/>
              </a:avLst>
            </a:prstGeom>
            <a:solidFill>
              <a:srgbClr val="E1FF9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65" name="饼形 64"/>
            <p:cNvSpPr/>
            <p:nvPr/>
          </p:nvSpPr>
          <p:spPr>
            <a:xfrm rot="16200000" flipV="1">
              <a:off x="2379638" y="2312969"/>
              <a:ext cx="1458907" cy="1458908"/>
            </a:xfrm>
            <a:prstGeom prst="pie">
              <a:avLst>
                <a:gd name="adj1" fmla="val 2694295"/>
                <a:gd name="adj2" fmla="val 5447314"/>
              </a:avLst>
            </a:prstGeom>
            <a:solidFill>
              <a:srgbClr val="ECFFC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grpSp>
      <p:grpSp>
        <p:nvGrpSpPr>
          <p:cNvPr id="38" name="组合 37"/>
          <p:cNvGrpSpPr>
            <a:grpSpLocks/>
          </p:cNvGrpSpPr>
          <p:nvPr/>
        </p:nvGrpSpPr>
        <p:grpSpPr bwMode="auto">
          <a:xfrm rot="-5400000">
            <a:off x="2797175" y="1930400"/>
            <a:ext cx="3522663" cy="3522663"/>
            <a:chOff x="4643438" y="1928802"/>
            <a:chExt cx="3522652" cy="3522652"/>
          </a:xfrm>
        </p:grpSpPr>
        <p:sp>
          <p:nvSpPr>
            <p:cNvPr id="39" name="饼形 38"/>
            <p:cNvSpPr/>
            <p:nvPr/>
          </p:nvSpPr>
          <p:spPr>
            <a:xfrm rot="10800000" flipH="1" flipV="1">
              <a:off x="4643438" y="1928802"/>
              <a:ext cx="3522652" cy="3522652"/>
            </a:xfrm>
            <a:prstGeom prst="pie">
              <a:avLst>
                <a:gd name="adj1" fmla="val 2685580"/>
                <a:gd name="adj2" fmla="val 541286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40" name="饼形 39"/>
            <p:cNvSpPr/>
            <p:nvPr/>
          </p:nvSpPr>
          <p:spPr>
            <a:xfrm rot="10800000" flipH="1" flipV="1">
              <a:off x="5019674" y="2312975"/>
              <a:ext cx="2770178" cy="2770179"/>
            </a:xfrm>
            <a:prstGeom prst="pie">
              <a:avLst>
                <a:gd name="adj1" fmla="val 2668053"/>
                <a:gd name="adj2" fmla="val 5410607"/>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41" name="饼形 40"/>
            <p:cNvSpPr/>
            <p:nvPr/>
          </p:nvSpPr>
          <p:spPr>
            <a:xfrm rot="10800000" flipH="1" flipV="1">
              <a:off x="5280025" y="2573325"/>
              <a:ext cx="2259005" cy="2259006"/>
            </a:xfrm>
            <a:prstGeom prst="pie">
              <a:avLst>
                <a:gd name="adj1" fmla="val 2668053"/>
                <a:gd name="adj2" fmla="val 5428353"/>
              </a:avLst>
            </a:prstGeom>
            <a:solidFill>
              <a:schemeClr val="bg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42" name="饼形 41"/>
            <p:cNvSpPr/>
            <p:nvPr/>
          </p:nvSpPr>
          <p:spPr>
            <a:xfrm rot="10800000" flipH="1" flipV="1">
              <a:off x="5526085" y="2825737"/>
              <a:ext cx="1770057" cy="1770056"/>
            </a:xfrm>
            <a:prstGeom prst="pie">
              <a:avLst>
                <a:gd name="adj1" fmla="val 2668053"/>
                <a:gd name="adj2" fmla="val 5446848"/>
              </a:avLst>
            </a:prstGeom>
            <a:solidFill>
              <a:schemeClr val="bg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43" name="饼形 42"/>
            <p:cNvSpPr/>
            <p:nvPr/>
          </p:nvSpPr>
          <p:spPr>
            <a:xfrm rot="10800000" flipH="1" flipV="1">
              <a:off x="5680073" y="2970199"/>
              <a:ext cx="1458907" cy="1458908"/>
            </a:xfrm>
            <a:prstGeom prst="pie">
              <a:avLst>
                <a:gd name="adj1" fmla="val 2694295"/>
                <a:gd name="adj2" fmla="val 5447314"/>
              </a:avLst>
            </a:prstGeom>
            <a:solidFill>
              <a:schemeClr val="bg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6" presetClass="path" presetSubtype="0" accel="50000" decel="50000" fill="hold" nodeType="afterEffect">
                                  <p:stCondLst>
                                    <p:cond delay="0"/>
                                  </p:stCondLst>
                                  <p:childTnLst>
                                    <p:animMotion origin="layout" path="M 4.44444E-6 -2.96296E-6 L 0.17395 -0.53796 " pathEditMode="relative" rAng="0" ptsTypes="AA">
                                      <p:cBhvr>
                                        <p:cTn id="6" dur="1000" spd="-100000" fill="hold"/>
                                        <p:tgtEl>
                                          <p:spTgt spid="22"/>
                                        </p:tgtEl>
                                        <p:attrNameLst>
                                          <p:attrName>ppt_x</p:attrName>
                                          <p:attrName>ppt_y</p:attrName>
                                        </p:attrNameLst>
                                      </p:cBhvr>
                                      <p:rCtr x="8700" y="-26900"/>
                                    </p:animMotion>
                                  </p:childTnLst>
                                </p:cTn>
                              </p:par>
                              <p:par>
                                <p:cTn id="7" presetID="64" presetClass="path" presetSubtype="0" accel="50000" decel="50000" fill="hold" nodeType="withEffect">
                                  <p:stCondLst>
                                    <p:cond delay="0"/>
                                  </p:stCondLst>
                                  <p:childTnLst>
                                    <p:animMotion origin="layout" path="M 4.44444E-6 -4.44444E-6 L -0.16476 -0.53819 " pathEditMode="relative" rAng="0" ptsTypes="AA">
                                      <p:cBhvr>
                                        <p:cTn id="8" dur="1000" spd="-100000" fill="hold"/>
                                        <p:tgtEl>
                                          <p:spTgt spid="13"/>
                                        </p:tgtEl>
                                        <p:attrNameLst>
                                          <p:attrName>ppt_x</p:attrName>
                                          <p:attrName>ppt_y</p:attrName>
                                        </p:attrNameLst>
                                      </p:cBhvr>
                                      <p:rCtr x="-8200" y="-26900"/>
                                    </p:animMotion>
                                  </p:childTnLst>
                                </p:cTn>
                              </p:par>
                              <p:par>
                                <p:cTn id="9" presetID="35" presetClass="path" presetSubtype="0" accel="50000" decel="50000" fill="hold" nodeType="withEffect">
                                  <p:stCondLst>
                                    <p:cond delay="0"/>
                                  </p:stCondLst>
                                  <p:childTnLst>
                                    <p:animMotion origin="layout" path="M -4.72222E-6 4.44444E-6 L -0.49878 -0.27825 " pathEditMode="relative" rAng="0" ptsTypes="AA">
                                      <p:cBhvr>
                                        <p:cTn id="10" dur="1000" spd="-100000" fill="hold"/>
                                        <p:tgtEl>
                                          <p:spTgt spid="66"/>
                                        </p:tgtEl>
                                        <p:attrNameLst>
                                          <p:attrName>ppt_x</p:attrName>
                                          <p:attrName>ppt_y</p:attrName>
                                        </p:attrNameLst>
                                      </p:cBhvr>
                                      <p:rCtr x="-24900" y="-13900"/>
                                    </p:animMotion>
                                  </p:childTnLst>
                                </p:cTn>
                              </p:par>
                              <p:par>
                                <p:cTn id="11" presetID="35" presetClass="path" presetSubtype="0" accel="50000" decel="50000" fill="hold" nodeType="withEffect">
                                  <p:stCondLst>
                                    <p:cond delay="0"/>
                                  </p:stCondLst>
                                  <p:childTnLst>
                                    <p:animMotion origin="layout" path="M 1.66667E-6 -2.96296E-6 L -0.49896 0.25602 " pathEditMode="relative" rAng="0" ptsTypes="AA">
                                      <p:cBhvr>
                                        <p:cTn id="12" dur="1000" spd="-100000" fill="hold"/>
                                        <p:tgtEl>
                                          <p:spTgt spid="51"/>
                                        </p:tgtEl>
                                        <p:attrNameLst>
                                          <p:attrName>ppt_x</p:attrName>
                                          <p:attrName>ppt_y</p:attrName>
                                        </p:attrNameLst>
                                      </p:cBhvr>
                                      <p:rCtr x="-24900" y="12800"/>
                                    </p:animMotion>
                                  </p:childTnLst>
                                </p:cTn>
                              </p:par>
                              <p:par>
                                <p:cTn id="13" presetID="42" presetClass="path" presetSubtype="0" accel="50000" decel="50000" fill="hold" nodeType="withEffect">
                                  <p:stCondLst>
                                    <p:cond delay="0"/>
                                  </p:stCondLst>
                                  <p:childTnLst>
                                    <p:animMotion origin="layout" path="M -4.72222E-6 -2.96296E-6 L -0.14843 0.46204 " pathEditMode="relative" rAng="0" ptsTypes="AA">
                                      <p:cBhvr>
                                        <p:cTn id="14" dur="1000" spd="-100000" fill="hold"/>
                                        <p:tgtEl>
                                          <p:spTgt spid="30"/>
                                        </p:tgtEl>
                                        <p:attrNameLst>
                                          <p:attrName>ppt_x</p:attrName>
                                          <p:attrName>ppt_y</p:attrName>
                                        </p:attrNameLst>
                                      </p:cBhvr>
                                      <p:rCtr x="-7400" y="23100"/>
                                    </p:animMotion>
                                  </p:childTnLst>
                                </p:cTn>
                              </p:par>
                              <p:par>
                                <p:cTn id="15" presetID="42" presetClass="path" presetSubtype="0" accel="50000" decel="50000" fill="hold" nodeType="withEffect">
                                  <p:stCondLst>
                                    <p:cond delay="0"/>
                                  </p:stCondLst>
                                  <p:childTnLst>
                                    <p:animMotion origin="layout" path="M -4.72222E-6 -2.96296E-6 L 0.14289 0.46204 " pathEditMode="relative" rAng="0" ptsTypes="AA">
                                      <p:cBhvr>
                                        <p:cTn id="16" dur="1000" spd="-100000" fill="hold"/>
                                        <p:tgtEl>
                                          <p:spTgt spid="37"/>
                                        </p:tgtEl>
                                        <p:attrNameLst>
                                          <p:attrName>ppt_x</p:attrName>
                                          <p:attrName>ppt_y</p:attrName>
                                        </p:attrNameLst>
                                      </p:cBhvr>
                                      <p:rCtr x="7100" y="23100"/>
                                    </p:animMotion>
                                  </p:childTnLst>
                                </p:cTn>
                              </p:par>
                              <p:par>
                                <p:cTn id="17" presetID="63" presetClass="path" presetSubtype="0" accel="50000" decel="50000" fill="hold" nodeType="withEffect">
                                  <p:stCondLst>
                                    <p:cond delay="0"/>
                                  </p:stCondLst>
                                  <p:childTnLst>
                                    <p:animMotion origin="layout" path="M -1.11111E-6 -2.96296E-6 L 0.50139 0.26644 " pathEditMode="relative" rAng="0" ptsTypes="AA">
                                      <p:cBhvr>
                                        <p:cTn id="18" dur="1000" spd="-100000" fill="hold"/>
                                        <p:tgtEl>
                                          <p:spTgt spid="67"/>
                                        </p:tgtEl>
                                        <p:attrNameLst>
                                          <p:attrName>ppt_x</p:attrName>
                                          <p:attrName>ppt_y</p:attrName>
                                        </p:attrNameLst>
                                      </p:cBhvr>
                                      <p:rCtr x="25100" y="13300"/>
                                    </p:animMotion>
                                  </p:childTnLst>
                                </p:cTn>
                              </p:par>
                              <p:par>
                                <p:cTn id="19" presetID="63" presetClass="path" presetSubtype="0" accel="50000" decel="50000" fill="hold" nodeType="withEffect">
                                  <p:stCondLst>
                                    <p:cond delay="0"/>
                                  </p:stCondLst>
                                  <p:childTnLst>
                                    <p:animMotion origin="layout" path="M 2.5E-6 -4.44444E-6 L 0.50156 -0.25879 " pathEditMode="relative" rAng="0" ptsTypes="AA">
                                      <p:cBhvr>
                                        <p:cTn id="20" dur="1000" spd="-100000" fill="hold"/>
                                        <p:tgtEl>
                                          <p:spTgt spid="38"/>
                                        </p:tgtEl>
                                        <p:attrNameLst>
                                          <p:attrName>ppt_x</p:attrName>
                                          <p:attrName>ppt_y</p:attrName>
                                        </p:attrNameLst>
                                      </p:cBhvr>
                                      <p:rCtr x="25100" y="-12900"/>
                                    </p:animMotion>
                                  </p:childTnLst>
                                </p:cTn>
                              </p:par>
                            </p:childTnLst>
                          </p:cTn>
                        </p:par>
                        <p:par>
                          <p:cTn id="21" fill="hold">
                            <p:stCondLst>
                              <p:cond delay="1000"/>
                            </p:stCondLst>
                            <p:childTnLst>
                              <p:par>
                                <p:cTn id="22" presetID="64" presetClass="path" presetSubtype="0" accel="50000" decel="50000" fill="hold" nodeType="afterEffect">
                                  <p:stCondLst>
                                    <p:cond delay="0"/>
                                  </p:stCondLst>
                                  <p:childTnLst>
                                    <p:animMotion origin="layout" path="M 4.44444E-6 -1.04046E-6 L 0.17395 -0.53734 " pathEditMode="relative" rAng="0" ptsTypes="AA">
                                      <p:cBhvr>
                                        <p:cTn id="23" dur="1000" fill="hold"/>
                                        <p:tgtEl>
                                          <p:spTgt spid="22"/>
                                        </p:tgtEl>
                                        <p:attrNameLst>
                                          <p:attrName>ppt_x</p:attrName>
                                          <p:attrName>ppt_y</p:attrName>
                                        </p:attrNameLst>
                                      </p:cBhvr>
                                      <p:rCtr x="8700" y="-26900"/>
                                    </p:animMotion>
                                  </p:childTnLst>
                                </p:cTn>
                              </p:par>
                              <p:par>
                                <p:cTn id="24" presetID="63" presetClass="path" presetSubtype="0" accel="50000" decel="50000" fill="hold" nodeType="withEffect">
                                  <p:stCondLst>
                                    <p:cond delay="0"/>
                                  </p:stCondLst>
                                  <p:childTnLst>
                                    <p:animMotion origin="layout" path="M 2.5E-6 -2.25434E-6 L 0.50156 -0.25849 " pathEditMode="relative" rAng="0" ptsTypes="AA">
                                      <p:cBhvr>
                                        <p:cTn id="25" dur="1000" fill="hold"/>
                                        <p:tgtEl>
                                          <p:spTgt spid="38"/>
                                        </p:tgtEl>
                                        <p:attrNameLst>
                                          <p:attrName>ppt_x</p:attrName>
                                          <p:attrName>ppt_y</p:attrName>
                                        </p:attrNameLst>
                                      </p:cBhvr>
                                      <p:rCtr x="25100" y="-12900"/>
                                    </p:animMotion>
                                  </p:childTnLst>
                                </p:cTn>
                              </p:par>
                              <p:par>
                                <p:cTn id="26" presetID="63" presetClass="path" presetSubtype="0" accel="50000" decel="50000" fill="hold" nodeType="withEffect">
                                  <p:stCondLst>
                                    <p:cond delay="0"/>
                                  </p:stCondLst>
                                  <p:childTnLst>
                                    <p:animMotion origin="layout" path="M -1.11111E-6 -1.04046E-6 L 0.50139 0.26613 " pathEditMode="relative" rAng="0" ptsTypes="AA">
                                      <p:cBhvr>
                                        <p:cTn id="27" dur="1000" fill="hold"/>
                                        <p:tgtEl>
                                          <p:spTgt spid="67"/>
                                        </p:tgtEl>
                                        <p:attrNameLst>
                                          <p:attrName>ppt_x</p:attrName>
                                          <p:attrName>ppt_y</p:attrName>
                                        </p:attrNameLst>
                                      </p:cBhvr>
                                      <p:rCtr x="25100" y="13300"/>
                                    </p:animMotion>
                                  </p:childTnLst>
                                </p:cTn>
                              </p:par>
                              <p:par>
                                <p:cTn id="28" presetID="42" presetClass="path" presetSubtype="0" accel="50000" decel="50000" fill="hold" nodeType="withEffect">
                                  <p:stCondLst>
                                    <p:cond delay="0"/>
                                  </p:stCondLst>
                                  <p:childTnLst>
                                    <p:animMotion origin="layout" path="M -4.72222E-6 -1.04046E-6 L 0.14289 0.4615 " pathEditMode="relative" rAng="0" ptsTypes="AA">
                                      <p:cBhvr>
                                        <p:cTn id="29" dur="1000" fill="hold"/>
                                        <p:tgtEl>
                                          <p:spTgt spid="37"/>
                                        </p:tgtEl>
                                        <p:attrNameLst>
                                          <p:attrName>ppt_x</p:attrName>
                                          <p:attrName>ppt_y</p:attrName>
                                        </p:attrNameLst>
                                      </p:cBhvr>
                                      <p:rCtr x="7100" y="23100"/>
                                    </p:animMotion>
                                  </p:childTnLst>
                                </p:cTn>
                              </p:par>
                              <p:par>
                                <p:cTn id="30" presetID="42" presetClass="path" presetSubtype="0" accel="50000" decel="50000" fill="hold" nodeType="withEffect">
                                  <p:stCondLst>
                                    <p:cond delay="0"/>
                                  </p:stCondLst>
                                  <p:childTnLst>
                                    <p:animMotion origin="layout" path="M -4.72222E-6 -1.04046E-6 L -0.14843 0.4615 " pathEditMode="relative" rAng="0" ptsTypes="AA">
                                      <p:cBhvr>
                                        <p:cTn id="31" dur="1000" fill="hold"/>
                                        <p:tgtEl>
                                          <p:spTgt spid="30"/>
                                        </p:tgtEl>
                                        <p:attrNameLst>
                                          <p:attrName>ppt_x</p:attrName>
                                          <p:attrName>ppt_y</p:attrName>
                                        </p:attrNameLst>
                                      </p:cBhvr>
                                      <p:rCtr x="-7400" y="23100"/>
                                    </p:animMotion>
                                  </p:childTnLst>
                                </p:cTn>
                              </p:par>
                              <p:par>
                                <p:cTn id="32" presetID="35" presetClass="path" presetSubtype="0" accel="50000" decel="50000" fill="hold" nodeType="withEffect">
                                  <p:stCondLst>
                                    <p:cond delay="0"/>
                                  </p:stCondLst>
                                  <p:childTnLst>
                                    <p:animMotion origin="layout" path="M 1.66667E-6 -1.04046E-6 L -0.49896 0.25572 " pathEditMode="relative" rAng="0" ptsTypes="AA">
                                      <p:cBhvr>
                                        <p:cTn id="33" dur="1000" fill="hold"/>
                                        <p:tgtEl>
                                          <p:spTgt spid="51"/>
                                        </p:tgtEl>
                                        <p:attrNameLst>
                                          <p:attrName>ppt_x</p:attrName>
                                          <p:attrName>ppt_y</p:attrName>
                                        </p:attrNameLst>
                                      </p:cBhvr>
                                      <p:rCtr x="-24900" y="12800"/>
                                    </p:animMotion>
                                  </p:childTnLst>
                                </p:cTn>
                              </p:par>
                              <p:par>
                                <p:cTn id="34" presetID="35" presetClass="path" presetSubtype="0" accel="50000" decel="50000" fill="hold" nodeType="withEffect">
                                  <p:stCondLst>
                                    <p:cond delay="0"/>
                                  </p:stCondLst>
                                  <p:childTnLst>
                                    <p:animMotion origin="layout" path="M -4.72222E-6 -4.9711E-6 L -0.49878 -0.27791 " pathEditMode="relative" rAng="0" ptsTypes="AA">
                                      <p:cBhvr>
                                        <p:cTn id="35" dur="1000" fill="hold"/>
                                        <p:tgtEl>
                                          <p:spTgt spid="66"/>
                                        </p:tgtEl>
                                        <p:attrNameLst>
                                          <p:attrName>ppt_x</p:attrName>
                                          <p:attrName>ppt_y</p:attrName>
                                        </p:attrNameLst>
                                      </p:cBhvr>
                                      <p:rCtr x="-24900" y="-13900"/>
                                    </p:animMotion>
                                  </p:childTnLst>
                                </p:cTn>
                              </p:par>
                              <p:par>
                                <p:cTn id="36" presetID="64" presetClass="path" presetSubtype="0" accel="50000" decel="50000" fill="hold" nodeType="withEffect">
                                  <p:stCondLst>
                                    <p:cond delay="0"/>
                                  </p:stCondLst>
                                  <p:childTnLst>
                                    <p:animMotion origin="layout" path="M 4.44444E-6 -2.25434E-6 L -0.16476 -0.53757 " pathEditMode="relative" rAng="0" ptsTypes="AA">
                                      <p:cBhvr>
                                        <p:cTn id="37" dur="1000" fill="hold"/>
                                        <p:tgtEl>
                                          <p:spTgt spid="13"/>
                                        </p:tgtEl>
                                        <p:attrNameLst>
                                          <p:attrName>ppt_x</p:attrName>
                                          <p:attrName>ppt_y</p:attrName>
                                        </p:attrNameLst>
                                      </p:cBhvr>
                                      <p:rCtr x="-8200" y="-26900"/>
                                    </p:animMotion>
                                  </p:childTnLst>
                                </p:cTn>
                              </p:par>
                              <p:par>
                                <p:cTn id="38" presetID="10" presetClass="entr" presetSubtype="0" fill="hold" nodeType="withEffect">
                                  <p:stCondLst>
                                    <p:cond delay="0"/>
                                  </p:stCondLst>
                                  <p:childTnLst>
                                    <p:set>
                                      <p:cBhvr>
                                        <p:cTn id="39" dur="1" fill="hold">
                                          <p:stCondLst>
                                            <p:cond delay="0"/>
                                          </p:stCondLst>
                                        </p:cTn>
                                        <p:tgtEl>
                                          <p:spTgt spid="212"/>
                                        </p:tgtEl>
                                        <p:attrNameLst>
                                          <p:attrName>style.visibility</p:attrName>
                                        </p:attrNameLst>
                                      </p:cBhvr>
                                      <p:to>
                                        <p:strVal val="visible"/>
                                      </p:to>
                                    </p:set>
                                    <p:animEffect transition="in" filter="fade">
                                      <p:cBhvr>
                                        <p:cTn id="40" dur="1000"/>
                                        <p:tgtEl>
                                          <p:spTgt spid="2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lumMod val="75000"/>
                <a:lumOff val="25000"/>
              </a:schemeClr>
            </a:gs>
            <a:gs pos="100000">
              <a:schemeClr val="bg1"/>
            </a:gs>
          </a:gsLst>
          <a:path path="circle">
            <a:fillToRect l="50000" t="50000" r="50000" b="50000"/>
          </a:path>
        </a:gradFill>
        <a:effectLst/>
      </p:bgPr>
    </p:bg>
    <p:spTree>
      <p:nvGrpSpPr>
        <p:cNvPr id="1" name=""/>
        <p:cNvGrpSpPr/>
        <p:nvPr/>
      </p:nvGrpSpPr>
      <p:grpSpPr>
        <a:xfrm>
          <a:off x="0" y="0"/>
          <a:ext cx="0" cy="0"/>
          <a:chOff x="0" y="0"/>
          <a:chExt cx="0" cy="0"/>
        </a:xfrm>
      </p:grpSpPr>
      <p:grpSp>
        <p:nvGrpSpPr>
          <p:cNvPr id="19458" name="组合 50"/>
          <p:cNvGrpSpPr>
            <a:grpSpLocks/>
          </p:cNvGrpSpPr>
          <p:nvPr/>
        </p:nvGrpSpPr>
        <p:grpSpPr bwMode="auto">
          <a:xfrm>
            <a:off x="0" y="-1760538"/>
            <a:ext cx="3522663" cy="3521076"/>
            <a:chOff x="1714480" y="1928802"/>
            <a:chExt cx="3522652" cy="3522652"/>
          </a:xfrm>
        </p:grpSpPr>
        <p:sp>
          <p:nvSpPr>
            <p:cNvPr id="46" name="饼形 45"/>
            <p:cNvSpPr/>
            <p:nvPr/>
          </p:nvSpPr>
          <p:spPr>
            <a:xfrm rot="5400000">
              <a:off x="1714480" y="1928801"/>
              <a:ext cx="3522652" cy="3522652"/>
            </a:xfrm>
            <a:prstGeom prst="pie">
              <a:avLst>
                <a:gd name="adj1" fmla="val 2685580"/>
                <a:gd name="adj2" fmla="val 541286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47" name="饼形 46"/>
            <p:cNvSpPr/>
            <p:nvPr/>
          </p:nvSpPr>
          <p:spPr>
            <a:xfrm rot="5400000">
              <a:off x="2082949" y="2305038"/>
              <a:ext cx="2769839" cy="2770179"/>
            </a:xfrm>
            <a:prstGeom prst="pie">
              <a:avLst>
                <a:gd name="adj1" fmla="val 2668053"/>
                <a:gd name="adj2" fmla="val 5410607"/>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48" name="饼形 47"/>
            <p:cNvSpPr/>
            <p:nvPr/>
          </p:nvSpPr>
          <p:spPr>
            <a:xfrm rot="5400000">
              <a:off x="2333888" y="2565390"/>
              <a:ext cx="2258435" cy="2259006"/>
            </a:xfrm>
            <a:prstGeom prst="pie">
              <a:avLst>
                <a:gd name="adj1" fmla="val 2668053"/>
                <a:gd name="adj2" fmla="val 5428353"/>
              </a:avLst>
            </a:prstGeom>
            <a:solidFill>
              <a:schemeClr val="bg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49" name="饼形 48"/>
            <p:cNvSpPr/>
            <p:nvPr/>
          </p:nvSpPr>
          <p:spPr>
            <a:xfrm rot="5400000">
              <a:off x="2570535" y="2811453"/>
              <a:ext cx="1769268" cy="1770056"/>
            </a:xfrm>
            <a:prstGeom prst="pie">
              <a:avLst>
                <a:gd name="adj1" fmla="val 2668053"/>
                <a:gd name="adj2" fmla="val 5446848"/>
              </a:avLst>
            </a:prstGeom>
            <a:solidFill>
              <a:srgbClr val="D0005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50" name="饼形 49"/>
            <p:cNvSpPr/>
            <p:nvPr/>
          </p:nvSpPr>
          <p:spPr>
            <a:xfrm rot="5400000">
              <a:off x="2737292" y="2965438"/>
              <a:ext cx="1457977" cy="1458908"/>
            </a:xfrm>
            <a:prstGeom prst="pie">
              <a:avLst>
                <a:gd name="adj1" fmla="val 2694295"/>
                <a:gd name="adj2" fmla="val 5447314"/>
              </a:avLst>
            </a:prstGeom>
            <a:solidFill>
              <a:srgbClr val="FF5BA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grpSp>
      <p:grpSp>
        <p:nvGrpSpPr>
          <p:cNvPr id="19459" name="组合 12"/>
          <p:cNvGrpSpPr>
            <a:grpSpLocks/>
          </p:cNvGrpSpPr>
          <p:nvPr/>
        </p:nvGrpSpPr>
        <p:grpSpPr bwMode="auto">
          <a:xfrm>
            <a:off x="7383463" y="0"/>
            <a:ext cx="3521075" cy="3522663"/>
            <a:chOff x="2805109" y="1930399"/>
            <a:chExt cx="3522652" cy="3522652"/>
          </a:xfrm>
        </p:grpSpPr>
        <p:sp>
          <p:nvSpPr>
            <p:cNvPr id="12" name="饼形 11"/>
            <p:cNvSpPr/>
            <p:nvPr/>
          </p:nvSpPr>
          <p:spPr>
            <a:xfrm rot="10800000">
              <a:off x="2805109" y="1930399"/>
              <a:ext cx="3522652" cy="3522652"/>
            </a:xfrm>
            <a:prstGeom prst="pie">
              <a:avLst>
                <a:gd name="adj1" fmla="val 2685580"/>
                <a:gd name="adj2" fmla="val 5412860"/>
              </a:avLst>
            </a:prstGeom>
            <a:solidFill>
              <a:srgbClr val="FF820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10" name="饼形 9"/>
            <p:cNvSpPr/>
            <p:nvPr/>
          </p:nvSpPr>
          <p:spPr>
            <a:xfrm rot="10800000">
              <a:off x="3181515" y="2298698"/>
              <a:ext cx="2769840" cy="2770179"/>
            </a:xfrm>
            <a:prstGeom prst="pie">
              <a:avLst>
                <a:gd name="adj1" fmla="val 2668053"/>
                <a:gd name="adj2" fmla="val 5410622"/>
              </a:avLst>
            </a:prstGeom>
            <a:solidFill>
              <a:srgbClr val="FF940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9" name="饼形 8"/>
            <p:cNvSpPr/>
            <p:nvPr/>
          </p:nvSpPr>
          <p:spPr>
            <a:xfrm rot="10800000">
              <a:off x="3432452" y="2549522"/>
              <a:ext cx="2258436" cy="2259006"/>
            </a:xfrm>
            <a:prstGeom prst="pie">
              <a:avLst>
                <a:gd name="adj1" fmla="val 2668053"/>
                <a:gd name="adj2" fmla="val 5428353"/>
              </a:avLst>
            </a:prstGeom>
            <a:solidFill>
              <a:srgbClr val="FFA62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8" name="饼形 7"/>
            <p:cNvSpPr/>
            <p:nvPr/>
          </p:nvSpPr>
          <p:spPr>
            <a:xfrm rot="10800000">
              <a:off x="3675449" y="2786059"/>
              <a:ext cx="1769267" cy="1770056"/>
            </a:xfrm>
            <a:prstGeom prst="pie">
              <a:avLst>
                <a:gd name="adj1" fmla="val 2668053"/>
                <a:gd name="adj2" fmla="val 5446848"/>
              </a:avLst>
            </a:prstGeom>
            <a:solidFill>
              <a:srgbClr val="F6B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7" name="饼形 6"/>
            <p:cNvSpPr/>
            <p:nvPr/>
          </p:nvSpPr>
          <p:spPr>
            <a:xfrm rot="10800000">
              <a:off x="3832681" y="2952746"/>
              <a:ext cx="1457978" cy="1458908"/>
            </a:xfrm>
            <a:prstGeom prst="pie">
              <a:avLst>
                <a:gd name="adj1" fmla="val 2694295"/>
                <a:gd name="adj2" fmla="val 5447314"/>
              </a:avLst>
            </a:prstGeom>
            <a:solidFill>
              <a:srgbClr val="FFCA2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grpSp>
      <p:grpSp>
        <p:nvGrpSpPr>
          <p:cNvPr id="19460" name="组合 21"/>
          <p:cNvGrpSpPr>
            <a:grpSpLocks/>
          </p:cNvGrpSpPr>
          <p:nvPr/>
        </p:nvGrpSpPr>
        <p:grpSpPr bwMode="auto">
          <a:xfrm>
            <a:off x="-1760538" y="0"/>
            <a:ext cx="3521076" cy="3522663"/>
            <a:chOff x="4786314" y="1928802"/>
            <a:chExt cx="3522652" cy="3522652"/>
          </a:xfrm>
        </p:grpSpPr>
        <p:sp>
          <p:nvSpPr>
            <p:cNvPr id="17" name="饼形 16"/>
            <p:cNvSpPr/>
            <p:nvPr/>
          </p:nvSpPr>
          <p:spPr>
            <a:xfrm rot="10800000" flipH="1">
              <a:off x="4786314" y="1928802"/>
              <a:ext cx="3522652" cy="3522652"/>
            </a:xfrm>
            <a:prstGeom prst="pie">
              <a:avLst>
                <a:gd name="adj1" fmla="val 2685580"/>
                <a:gd name="adj2" fmla="val 541286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18" name="饼形 17"/>
            <p:cNvSpPr/>
            <p:nvPr/>
          </p:nvSpPr>
          <p:spPr>
            <a:xfrm rot="10800000" flipH="1">
              <a:off x="5162720" y="2297101"/>
              <a:ext cx="2769839" cy="2770179"/>
            </a:xfrm>
            <a:prstGeom prst="pie">
              <a:avLst>
                <a:gd name="adj1" fmla="val 2668053"/>
                <a:gd name="adj2" fmla="val 5410622"/>
              </a:avLst>
            </a:prstGeom>
            <a:solidFill>
              <a:srgbClr val="8A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19" name="饼形 18"/>
            <p:cNvSpPr/>
            <p:nvPr/>
          </p:nvSpPr>
          <p:spPr>
            <a:xfrm rot="10800000" flipH="1">
              <a:off x="5423187" y="2547925"/>
              <a:ext cx="2258435" cy="2259006"/>
            </a:xfrm>
            <a:prstGeom prst="pie">
              <a:avLst>
                <a:gd name="adj1" fmla="val 2668053"/>
                <a:gd name="adj2" fmla="val 5428353"/>
              </a:avLst>
            </a:prstGeom>
            <a:solidFill>
              <a:srgbClr val="C4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20" name="饼形 19"/>
            <p:cNvSpPr/>
            <p:nvPr/>
          </p:nvSpPr>
          <p:spPr>
            <a:xfrm rot="10800000" flipH="1">
              <a:off x="5669359" y="2784462"/>
              <a:ext cx="1769268" cy="1770056"/>
            </a:xfrm>
            <a:prstGeom prst="pie">
              <a:avLst>
                <a:gd name="adj1" fmla="val 2668053"/>
                <a:gd name="adj2" fmla="val 5446848"/>
              </a:avLst>
            </a:prstGeom>
            <a:solidFill>
              <a:srgbClr val="F63B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21" name="饼形 20"/>
            <p:cNvSpPr/>
            <p:nvPr/>
          </p:nvSpPr>
          <p:spPr>
            <a:xfrm rot="10800000" flipH="1">
              <a:off x="5823416" y="2951149"/>
              <a:ext cx="1457977" cy="1458908"/>
            </a:xfrm>
            <a:prstGeom prst="pie">
              <a:avLst>
                <a:gd name="adj1" fmla="val 2694295"/>
                <a:gd name="adj2" fmla="val 5447314"/>
              </a:avLst>
            </a:prstGeom>
            <a:solidFill>
              <a:srgbClr val="FE612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grpSp>
      <p:grpSp>
        <p:nvGrpSpPr>
          <p:cNvPr id="19461" name="组合 29"/>
          <p:cNvGrpSpPr>
            <a:grpSpLocks/>
          </p:cNvGrpSpPr>
          <p:nvPr/>
        </p:nvGrpSpPr>
        <p:grpSpPr bwMode="auto">
          <a:xfrm>
            <a:off x="7383463" y="3335338"/>
            <a:ext cx="3521075" cy="3522662"/>
            <a:chOff x="1549414" y="1928802"/>
            <a:chExt cx="3522652" cy="3522652"/>
          </a:xfrm>
        </p:grpSpPr>
        <p:sp>
          <p:nvSpPr>
            <p:cNvPr id="25" name="饼形 24"/>
            <p:cNvSpPr/>
            <p:nvPr/>
          </p:nvSpPr>
          <p:spPr>
            <a:xfrm rot="10800000" flipV="1">
              <a:off x="1549414" y="1928802"/>
              <a:ext cx="3522652" cy="3522652"/>
            </a:xfrm>
            <a:prstGeom prst="pie">
              <a:avLst>
                <a:gd name="adj1" fmla="val 2685580"/>
                <a:gd name="adj2" fmla="val 5412860"/>
              </a:avLst>
            </a:prstGeom>
            <a:solidFill>
              <a:srgbClr val="017C9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26" name="饼形 25"/>
            <p:cNvSpPr/>
            <p:nvPr/>
          </p:nvSpPr>
          <p:spPr>
            <a:xfrm rot="10800000" flipV="1">
              <a:off x="1925820" y="2312976"/>
              <a:ext cx="2769840" cy="2770179"/>
            </a:xfrm>
            <a:prstGeom prst="pie">
              <a:avLst>
                <a:gd name="adj1" fmla="val 2668053"/>
                <a:gd name="adj2" fmla="val 5410622"/>
              </a:avLst>
            </a:prstGeom>
            <a:solidFill>
              <a:srgbClr val="0098A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27" name="饼形 26"/>
            <p:cNvSpPr/>
            <p:nvPr/>
          </p:nvSpPr>
          <p:spPr>
            <a:xfrm rot="10800000" flipV="1">
              <a:off x="2176757" y="2573325"/>
              <a:ext cx="2258436" cy="2259006"/>
            </a:xfrm>
            <a:prstGeom prst="pie">
              <a:avLst>
                <a:gd name="adj1" fmla="val 2668053"/>
                <a:gd name="adj2" fmla="val 5428353"/>
              </a:avLst>
            </a:prstGeom>
            <a:solidFill>
              <a:srgbClr val="00C4D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28" name="饼形 27"/>
            <p:cNvSpPr/>
            <p:nvPr/>
          </p:nvSpPr>
          <p:spPr>
            <a:xfrm rot="10800000" flipV="1">
              <a:off x="2419754" y="2825736"/>
              <a:ext cx="1769267" cy="1770058"/>
            </a:xfrm>
            <a:prstGeom prst="pie">
              <a:avLst>
                <a:gd name="adj1" fmla="val 2668053"/>
                <a:gd name="adj2" fmla="val 5446848"/>
              </a:avLst>
            </a:prstGeom>
            <a:solidFill>
              <a:srgbClr val="71FFD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29" name="饼形 28"/>
            <p:cNvSpPr/>
            <p:nvPr/>
          </p:nvSpPr>
          <p:spPr>
            <a:xfrm rot="10800000" flipV="1">
              <a:off x="2576986" y="2970199"/>
              <a:ext cx="1457978" cy="1458908"/>
            </a:xfrm>
            <a:prstGeom prst="pie">
              <a:avLst>
                <a:gd name="adj1" fmla="val 2694295"/>
                <a:gd name="adj2" fmla="val 5447314"/>
              </a:avLst>
            </a:prstGeom>
            <a:solidFill>
              <a:srgbClr val="A7FFE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grpSp>
      <p:grpSp>
        <p:nvGrpSpPr>
          <p:cNvPr id="19462" name="组合 36"/>
          <p:cNvGrpSpPr>
            <a:grpSpLocks/>
          </p:cNvGrpSpPr>
          <p:nvPr/>
        </p:nvGrpSpPr>
        <p:grpSpPr bwMode="auto">
          <a:xfrm>
            <a:off x="-1760538" y="3335338"/>
            <a:ext cx="3521076" cy="3522662"/>
            <a:chOff x="4643438" y="1928802"/>
            <a:chExt cx="3522652" cy="3522652"/>
          </a:xfrm>
        </p:grpSpPr>
        <p:sp>
          <p:nvSpPr>
            <p:cNvPr id="32" name="饼形 31"/>
            <p:cNvSpPr/>
            <p:nvPr/>
          </p:nvSpPr>
          <p:spPr>
            <a:xfrm rot="10800000" flipH="1" flipV="1">
              <a:off x="4643438" y="1928802"/>
              <a:ext cx="3522652" cy="3522652"/>
            </a:xfrm>
            <a:prstGeom prst="pie">
              <a:avLst>
                <a:gd name="adj1" fmla="val 2685580"/>
                <a:gd name="adj2" fmla="val 541286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33" name="饼形 32"/>
            <p:cNvSpPr/>
            <p:nvPr/>
          </p:nvSpPr>
          <p:spPr>
            <a:xfrm rot="10800000" flipH="1" flipV="1">
              <a:off x="5019844" y="2312976"/>
              <a:ext cx="2769839" cy="2770179"/>
            </a:xfrm>
            <a:prstGeom prst="pie">
              <a:avLst>
                <a:gd name="adj1" fmla="val 2668053"/>
                <a:gd name="adj2" fmla="val 5410607"/>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34" name="饼形 33"/>
            <p:cNvSpPr/>
            <p:nvPr/>
          </p:nvSpPr>
          <p:spPr>
            <a:xfrm rot="10800000" flipH="1" flipV="1">
              <a:off x="5280311" y="2573325"/>
              <a:ext cx="2258435" cy="2259006"/>
            </a:xfrm>
            <a:prstGeom prst="pie">
              <a:avLst>
                <a:gd name="adj1" fmla="val 2668053"/>
                <a:gd name="adj2" fmla="val 5428353"/>
              </a:avLst>
            </a:prstGeom>
            <a:solidFill>
              <a:schemeClr val="bg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35" name="饼形 34"/>
            <p:cNvSpPr/>
            <p:nvPr/>
          </p:nvSpPr>
          <p:spPr>
            <a:xfrm rot="10800000" flipH="1" flipV="1">
              <a:off x="5526483" y="2825736"/>
              <a:ext cx="1769268" cy="1770058"/>
            </a:xfrm>
            <a:prstGeom prst="pie">
              <a:avLst>
                <a:gd name="adj1" fmla="val 2668053"/>
                <a:gd name="adj2" fmla="val 5446848"/>
              </a:avLst>
            </a:prstGeom>
            <a:solidFill>
              <a:schemeClr val="bg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36" name="饼形 35"/>
            <p:cNvSpPr/>
            <p:nvPr/>
          </p:nvSpPr>
          <p:spPr>
            <a:xfrm rot="10800000" flipH="1" flipV="1">
              <a:off x="5680540" y="2970199"/>
              <a:ext cx="1457977" cy="1458908"/>
            </a:xfrm>
            <a:prstGeom prst="pie">
              <a:avLst>
                <a:gd name="adj1" fmla="val 2694295"/>
                <a:gd name="adj2" fmla="val 5447314"/>
              </a:avLst>
            </a:prstGeom>
            <a:solidFill>
              <a:schemeClr val="bg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grpSp>
      <p:grpSp>
        <p:nvGrpSpPr>
          <p:cNvPr id="19463" name="组合 37"/>
          <p:cNvGrpSpPr>
            <a:grpSpLocks/>
          </p:cNvGrpSpPr>
          <p:nvPr/>
        </p:nvGrpSpPr>
        <p:grpSpPr bwMode="auto">
          <a:xfrm rot="-5400000">
            <a:off x="5622131" y="5096670"/>
            <a:ext cx="3521075" cy="3522662"/>
            <a:chOff x="4643438" y="1928802"/>
            <a:chExt cx="3522652" cy="3522652"/>
          </a:xfrm>
        </p:grpSpPr>
        <p:sp>
          <p:nvSpPr>
            <p:cNvPr id="39" name="饼形 38"/>
            <p:cNvSpPr/>
            <p:nvPr/>
          </p:nvSpPr>
          <p:spPr>
            <a:xfrm rot="10800000" flipH="1" flipV="1">
              <a:off x="4643438" y="1928802"/>
              <a:ext cx="3522652" cy="3522652"/>
            </a:xfrm>
            <a:prstGeom prst="pie">
              <a:avLst>
                <a:gd name="adj1" fmla="val 2685580"/>
                <a:gd name="adj2" fmla="val 541286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40" name="饼形 39"/>
            <p:cNvSpPr/>
            <p:nvPr/>
          </p:nvSpPr>
          <p:spPr>
            <a:xfrm rot="10800000" flipH="1" flipV="1">
              <a:off x="5019846" y="2312977"/>
              <a:ext cx="2769840" cy="2770179"/>
            </a:xfrm>
            <a:prstGeom prst="pie">
              <a:avLst>
                <a:gd name="adj1" fmla="val 2668053"/>
                <a:gd name="adj2" fmla="val 5410607"/>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41" name="饼形 40"/>
            <p:cNvSpPr/>
            <p:nvPr/>
          </p:nvSpPr>
          <p:spPr>
            <a:xfrm rot="10800000" flipH="1" flipV="1">
              <a:off x="5280311" y="2573325"/>
              <a:ext cx="2258436" cy="2259006"/>
            </a:xfrm>
            <a:prstGeom prst="pie">
              <a:avLst>
                <a:gd name="adj1" fmla="val 2668053"/>
                <a:gd name="adj2" fmla="val 5428353"/>
              </a:avLst>
            </a:prstGeom>
            <a:solidFill>
              <a:schemeClr val="bg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42" name="饼形 41"/>
            <p:cNvSpPr/>
            <p:nvPr/>
          </p:nvSpPr>
          <p:spPr>
            <a:xfrm rot="10800000" flipH="1" flipV="1">
              <a:off x="5526484" y="2825737"/>
              <a:ext cx="1769267" cy="1770058"/>
            </a:xfrm>
            <a:prstGeom prst="pie">
              <a:avLst>
                <a:gd name="adj1" fmla="val 2668053"/>
                <a:gd name="adj2" fmla="val 5446848"/>
              </a:avLst>
            </a:prstGeom>
            <a:solidFill>
              <a:schemeClr val="bg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43" name="饼形 42"/>
            <p:cNvSpPr/>
            <p:nvPr/>
          </p:nvSpPr>
          <p:spPr>
            <a:xfrm rot="10800000" flipH="1" flipV="1">
              <a:off x="5680540" y="2970199"/>
              <a:ext cx="1457978" cy="1458908"/>
            </a:xfrm>
            <a:prstGeom prst="pie">
              <a:avLst>
                <a:gd name="adj1" fmla="val 2694295"/>
                <a:gd name="adj2" fmla="val 5447314"/>
              </a:avLst>
            </a:prstGeom>
            <a:solidFill>
              <a:schemeClr val="bg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grpSp>
      <p:grpSp>
        <p:nvGrpSpPr>
          <p:cNvPr id="19464" name="组合 66"/>
          <p:cNvGrpSpPr>
            <a:grpSpLocks/>
          </p:cNvGrpSpPr>
          <p:nvPr/>
        </p:nvGrpSpPr>
        <p:grpSpPr bwMode="auto">
          <a:xfrm>
            <a:off x="5621338" y="-1760538"/>
            <a:ext cx="3522662" cy="3521076"/>
            <a:chOff x="2798748" y="1928802"/>
            <a:chExt cx="3522652" cy="3522652"/>
          </a:xfrm>
        </p:grpSpPr>
        <p:sp>
          <p:nvSpPr>
            <p:cNvPr id="53" name="饼形 52"/>
            <p:cNvSpPr/>
            <p:nvPr/>
          </p:nvSpPr>
          <p:spPr>
            <a:xfrm rot="16200000" flipH="1">
              <a:off x="2798748" y="1928802"/>
              <a:ext cx="3522652" cy="3522652"/>
            </a:xfrm>
            <a:prstGeom prst="pie">
              <a:avLst>
                <a:gd name="adj1" fmla="val 2685580"/>
                <a:gd name="adj2" fmla="val 5412860"/>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54" name="饼形 53"/>
            <p:cNvSpPr/>
            <p:nvPr/>
          </p:nvSpPr>
          <p:spPr>
            <a:xfrm rot="16200000" flipH="1">
              <a:off x="3183092" y="2305038"/>
              <a:ext cx="2769839" cy="2770179"/>
            </a:xfrm>
            <a:prstGeom prst="pie">
              <a:avLst>
                <a:gd name="adj1" fmla="val 2668053"/>
                <a:gd name="adj2" fmla="val 5410607"/>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55" name="饼形 54"/>
            <p:cNvSpPr/>
            <p:nvPr/>
          </p:nvSpPr>
          <p:spPr>
            <a:xfrm rot="16200000" flipH="1">
              <a:off x="3443556" y="2565390"/>
              <a:ext cx="2258435" cy="2259006"/>
            </a:xfrm>
            <a:prstGeom prst="pie">
              <a:avLst>
                <a:gd name="adj1" fmla="val 2668053"/>
                <a:gd name="adj2" fmla="val 5428353"/>
              </a:avLst>
            </a:prstGeom>
            <a:solidFill>
              <a:srgbClr val="F4EE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56" name="饼形 55"/>
            <p:cNvSpPr/>
            <p:nvPr/>
          </p:nvSpPr>
          <p:spPr>
            <a:xfrm rot="16200000" flipH="1">
              <a:off x="3696078" y="2811451"/>
              <a:ext cx="1769268" cy="1770058"/>
            </a:xfrm>
            <a:prstGeom prst="pie">
              <a:avLst>
                <a:gd name="adj1" fmla="val 2668053"/>
                <a:gd name="adj2" fmla="val 5446848"/>
              </a:avLst>
            </a:prstGeom>
            <a:solidFill>
              <a:srgbClr val="BCFE2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57" name="饼形 56"/>
            <p:cNvSpPr/>
            <p:nvPr/>
          </p:nvSpPr>
          <p:spPr>
            <a:xfrm rot="16200000" flipH="1">
              <a:off x="3840610" y="2965439"/>
              <a:ext cx="1457977" cy="1458908"/>
            </a:xfrm>
            <a:prstGeom prst="pie">
              <a:avLst>
                <a:gd name="adj1" fmla="val 2666872"/>
                <a:gd name="adj2" fmla="val 5447314"/>
              </a:avLst>
            </a:prstGeom>
            <a:solidFill>
              <a:schemeClr val="accent3">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grpSp>
      <p:grpSp>
        <p:nvGrpSpPr>
          <p:cNvPr id="19465" name="组合 65"/>
          <p:cNvGrpSpPr>
            <a:grpSpLocks/>
          </p:cNvGrpSpPr>
          <p:nvPr/>
        </p:nvGrpSpPr>
        <p:grpSpPr bwMode="auto">
          <a:xfrm>
            <a:off x="0" y="5097463"/>
            <a:ext cx="3522663" cy="3521075"/>
            <a:chOff x="1357290" y="1285860"/>
            <a:chExt cx="3522652" cy="3522652"/>
          </a:xfrm>
        </p:grpSpPr>
        <p:sp>
          <p:nvSpPr>
            <p:cNvPr id="61" name="饼形 60"/>
            <p:cNvSpPr/>
            <p:nvPr/>
          </p:nvSpPr>
          <p:spPr>
            <a:xfrm rot="16200000" flipV="1">
              <a:off x="1357290" y="1285860"/>
              <a:ext cx="3522652" cy="3522652"/>
            </a:xfrm>
            <a:prstGeom prst="pie">
              <a:avLst>
                <a:gd name="adj1" fmla="val 2685580"/>
                <a:gd name="adj2" fmla="val 541286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62" name="饼形 61"/>
            <p:cNvSpPr/>
            <p:nvPr/>
          </p:nvSpPr>
          <p:spPr>
            <a:xfrm rot="16200000" flipV="1">
              <a:off x="1725759" y="1662096"/>
              <a:ext cx="2769840" cy="2770179"/>
            </a:xfrm>
            <a:prstGeom prst="pie">
              <a:avLst>
                <a:gd name="adj1" fmla="val 2668053"/>
                <a:gd name="adj2" fmla="val 5410607"/>
              </a:avLst>
            </a:prstGeom>
            <a:solidFill>
              <a:srgbClr val="8FCF0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63" name="饼形 62"/>
            <p:cNvSpPr/>
            <p:nvPr/>
          </p:nvSpPr>
          <p:spPr>
            <a:xfrm rot="16200000" flipV="1">
              <a:off x="1976698" y="1912918"/>
              <a:ext cx="2258436" cy="2259006"/>
            </a:xfrm>
            <a:prstGeom prst="pie">
              <a:avLst>
                <a:gd name="adj1" fmla="val 2668053"/>
                <a:gd name="adj2" fmla="val 5428353"/>
              </a:avLst>
            </a:prstGeom>
            <a:solidFill>
              <a:srgbClr val="BCFE2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64" name="饼形 63"/>
            <p:cNvSpPr/>
            <p:nvPr/>
          </p:nvSpPr>
          <p:spPr>
            <a:xfrm rot="16200000" flipV="1">
              <a:off x="2213345" y="2155805"/>
              <a:ext cx="1769267" cy="1770056"/>
            </a:xfrm>
            <a:prstGeom prst="pie">
              <a:avLst>
                <a:gd name="adj1" fmla="val 2668053"/>
                <a:gd name="adj2" fmla="val 5446848"/>
              </a:avLst>
            </a:prstGeom>
            <a:solidFill>
              <a:srgbClr val="E1FF9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65" name="饼形 64"/>
            <p:cNvSpPr/>
            <p:nvPr/>
          </p:nvSpPr>
          <p:spPr>
            <a:xfrm rot="16200000" flipV="1">
              <a:off x="2380102" y="2312967"/>
              <a:ext cx="1457978" cy="1458908"/>
            </a:xfrm>
            <a:prstGeom prst="pie">
              <a:avLst>
                <a:gd name="adj1" fmla="val 2694295"/>
                <a:gd name="adj2" fmla="val 5447314"/>
              </a:avLst>
            </a:prstGeom>
            <a:solidFill>
              <a:srgbClr val="ECFFC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grpSp>
      <p:sp>
        <p:nvSpPr>
          <p:cNvPr id="79" name="圆角矩形 78"/>
          <p:cNvSpPr/>
          <p:nvPr/>
        </p:nvSpPr>
        <p:spPr>
          <a:xfrm>
            <a:off x="611560" y="908720"/>
            <a:ext cx="7920880" cy="5184576"/>
          </a:xfrm>
          <a:prstGeom prst="roundRect">
            <a:avLst/>
          </a:prstGeom>
          <a:noFill/>
          <a:ln>
            <a:gradFill flip="none" rotWithShape="1">
              <a:gsLst>
                <a:gs pos="0">
                  <a:srgbClr val="A603AB"/>
                </a:gs>
                <a:gs pos="21001">
                  <a:srgbClr val="0819FB"/>
                </a:gs>
                <a:gs pos="35001">
                  <a:srgbClr val="1A8D48"/>
                </a:gs>
                <a:gs pos="52000">
                  <a:srgbClr val="FFFF00"/>
                </a:gs>
                <a:gs pos="73000">
                  <a:srgbClr val="EE3F17"/>
                </a:gs>
                <a:gs pos="88000">
                  <a:srgbClr val="E81766"/>
                </a:gs>
                <a:gs pos="100000">
                  <a:srgbClr val="A603AB"/>
                </a:gs>
              </a:gsLst>
              <a:path path="circle">
                <a:fillToRect l="100000" t="100000"/>
              </a:path>
              <a:tileRect r="-100000" b="-100000"/>
            </a:gra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dirty="0"/>
          </a:p>
        </p:txBody>
      </p:sp>
      <p:grpSp>
        <p:nvGrpSpPr>
          <p:cNvPr id="19469" name="组合 50"/>
          <p:cNvGrpSpPr>
            <a:grpSpLocks/>
          </p:cNvGrpSpPr>
          <p:nvPr/>
        </p:nvGrpSpPr>
        <p:grpSpPr bwMode="auto">
          <a:xfrm>
            <a:off x="0" y="-1760538"/>
            <a:ext cx="3522663" cy="3521076"/>
            <a:chOff x="1714480" y="1928802"/>
            <a:chExt cx="3522652" cy="3522652"/>
          </a:xfrm>
        </p:grpSpPr>
        <p:sp>
          <p:nvSpPr>
            <p:cNvPr id="81" name="饼形 80"/>
            <p:cNvSpPr/>
            <p:nvPr/>
          </p:nvSpPr>
          <p:spPr>
            <a:xfrm rot="5400000">
              <a:off x="1714480" y="1928801"/>
              <a:ext cx="3522652" cy="3522652"/>
            </a:xfrm>
            <a:prstGeom prst="pie">
              <a:avLst>
                <a:gd name="adj1" fmla="val 2685580"/>
                <a:gd name="adj2" fmla="val 541286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82" name="饼形 81"/>
            <p:cNvSpPr/>
            <p:nvPr/>
          </p:nvSpPr>
          <p:spPr>
            <a:xfrm rot="5400000">
              <a:off x="2082949" y="2305038"/>
              <a:ext cx="2769839" cy="2770179"/>
            </a:xfrm>
            <a:prstGeom prst="pie">
              <a:avLst>
                <a:gd name="adj1" fmla="val 2668053"/>
                <a:gd name="adj2" fmla="val 5410607"/>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89" name="饼形 88"/>
            <p:cNvSpPr/>
            <p:nvPr/>
          </p:nvSpPr>
          <p:spPr>
            <a:xfrm rot="5400000">
              <a:off x="2333888" y="2565390"/>
              <a:ext cx="2258435" cy="2259006"/>
            </a:xfrm>
            <a:prstGeom prst="pie">
              <a:avLst>
                <a:gd name="adj1" fmla="val 2668053"/>
                <a:gd name="adj2" fmla="val 5428353"/>
              </a:avLst>
            </a:prstGeom>
            <a:solidFill>
              <a:schemeClr val="bg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90" name="饼形 89"/>
            <p:cNvSpPr/>
            <p:nvPr/>
          </p:nvSpPr>
          <p:spPr>
            <a:xfrm rot="5400000">
              <a:off x="2570535" y="2811453"/>
              <a:ext cx="1769268" cy="1770056"/>
            </a:xfrm>
            <a:prstGeom prst="pie">
              <a:avLst>
                <a:gd name="adj1" fmla="val 2668053"/>
                <a:gd name="adj2" fmla="val 5446848"/>
              </a:avLst>
            </a:prstGeom>
            <a:solidFill>
              <a:srgbClr val="D0005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91" name="饼形 90"/>
            <p:cNvSpPr/>
            <p:nvPr/>
          </p:nvSpPr>
          <p:spPr>
            <a:xfrm rot="5400000">
              <a:off x="2737292" y="2965438"/>
              <a:ext cx="1457977" cy="1458908"/>
            </a:xfrm>
            <a:prstGeom prst="pie">
              <a:avLst>
                <a:gd name="adj1" fmla="val 2694295"/>
                <a:gd name="adj2" fmla="val 5447314"/>
              </a:avLst>
            </a:prstGeom>
            <a:solidFill>
              <a:srgbClr val="FF5BA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grpSp>
      <p:grpSp>
        <p:nvGrpSpPr>
          <p:cNvPr id="19470" name="组合 12"/>
          <p:cNvGrpSpPr>
            <a:grpSpLocks/>
          </p:cNvGrpSpPr>
          <p:nvPr/>
        </p:nvGrpSpPr>
        <p:grpSpPr bwMode="auto">
          <a:xfrm>
            <a:off x="7383463" y="0"/>
            <a:ext cx="3521075" cy="3522663"/>
            <a:chOff x="2805109" y="1930399"/>
            <a:chExt cx="3522652" cy="3522652"/>
          </a:xfrm>
        </p:grpSpPr>
        <p:sp>
          <p:nvSpPr>
            <p:cNvPr id="93" name="饼形 92"/>
            <p:cNvSpPr/>
            <p:nvPr/>
          </p:nvSpPr>
          <p:spPr>
            <a:xfrm rot="10800000">
              <a:off x="2805109" y="1930399"/>
              <a:ext cx="3522652" cy="3522652"/>
            </a:xfrm>
            <a:prstGeom prst="pie">
              <a:avLst>
                <a:gd name="adj1" fmla="val 2685580"/>
                <a:gd name="adj2" fmla="val 5412860"/>
              </a:avLst>
            </a:prstGeom>
            <a:solidFill>
              <a:srgbClr val="FF820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94" name="饼形 93"/>
            <p:cNvSpPr/>
            <p:nvPr/>
          </p:nvSpPr>
          <p:spPr>
            <a:xfrm rot="10800000">
              <a:off x="3181515" y="2298698"/>
              <a:ext cx="2769840" cy="2770179"/>
            </a:xfrm>
            <a:prstGeom prst="pie">
              <a:avLst>
                <a:gd name="adj1" fmla="val 2668053"/>
                <a:gd name="adj2" fmla="val 5410622"/>
              </a:avLst>
            </a:prstGeom>
            <a:solidFill>
              <a:srgbClr val="FF940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95" name="饼形 94"/>
            <p:cNvSpPr/>
            <p:nvPr/>
          </p:nvSpPr>
          <p:spPr>
            <a:xfrm rot="10800000">
              <a:off x="3432452" y="2549522"/>
              <a:ext cx="2258436" cy="2259006"/>
            </a:xfrm>
            <a:prstGeom prst="pie">
              <a:avLst>
                <a:gd name="adj1" fmla="val 2668053"/>
                <a:gd name="adj2" fmla="val 5428353"/>
              </a:avLst>
            </a:prstGeom>
            <a:solidFill>
              <a:srgbClr val="FFA62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102" name="饼形 101"/>
            <p:cNvSpPr/>
            <p:nvPr/>
          </p:nvSpPr>
          <p:spPr>
            <a:xfrm rot="10800000">
              <a:off x="3675449" y="2786059"/>
              <a:ext cx="1769267" cy="1770056"/>
            </a:xfrm>
            <a:prstGeom prst="pie">
              <a:avLst>
                <a:gd name="adj1" fmla="val 2668053"/>
                <a:gd name="adj2" fmla="val 5446848"/>
              </a:avLst>
            </a:prstGeom>
            <a:solidFill>
              <a:srgbClr val="F6B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103" name="饼形 102"/>
            <p:cNvSpPr/>
            <p:nvPr/>
          </p:nvSpPr>
          <p:spPr>
            <a:xfrm rot="10800000">
              <a:off x="3832681" y="2952746"/>
              <a:ext cx="1457978" cy="1458908"/>
            </a:xfrm>
            <a:prstGeom prst="pie">
              <a:avLst>
                <a:gd name="adj1" fmla="val 2694295"/>
                <a:gd name="adj2" fmla="val 5447314"/>
              </a:avLst>
            </a:prstGeom>
            <a:solidFill>
              <a:srgbClr val="FFCA2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grpSp>
      <p:grpSp>
        <p:nvGrpSpPr>
          <p:cNvPr id="19471" name="组合 21"/>
          <p:cNvGrpSpPr>
            <a:grpSpLocks/>
          </p:cNvGrpSpPr>
          <p:nvPr/>
        </p:nvGrpSpPr>
        <p:grpSpPr bwMode="auto">
          <a:xfrm>
            <a:off x="-1760538" y="0"/>
            <a:ext cx="3521076" cy="3522663"/>
            <a:chOff x="4786314" y="1928802"/>
            <a:chExt cx="3522652" cy="3522652"/>
          </a:xfrm>
        </p:grpSpPr>
        <p:sp>
          <p:nvSpPr>
            <p:cNvPr id="105" name="饼形 104"/>
            <p:cNvSpPr/>
            <p:nvPr/>
          </p:nvSpPr>
          <p:spPr>
            <a:xfrm rot="10800000" flipH="1">
              <a:off x="4786314" y="1928802"/>
              <a:ext cx="3522652" cy="3522652"/>
            </a:xfrm>
            <a:prstGeom prst="pie">
              <a:avLst>
                <a:gd name="adj1" fmla="val 2685580"/>
                <a:gd name="adj2" fmla="val 541286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106" name="饼形 105"/>
            <p:cNvSpPr/>
            <p:nvPr/>
          </p:nvSpPr>
          <p:spPr>
            <a:xfrm rot="10800000" flipH="1">
              <a:off x="5162720" y="2297101"/>
              <a:ext cx="2769839" cy="2770179"/>
            </a:xfrm>
            <a:prstGeom prst="pie">
              <a:avLst>
                <a:gd name="adj1" fmla="val 2668053"/>
                <a:gd name="adj2" fmla="val 5410622"/>
              </a:avLst>
            </a:prstGeom>
            <a:solidFill>
              <a:srgbClr val="8A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107" name="饼形 106"/>
            <p:cNvSpPr/>
            <p:nvPr/>
          </p:nvSpPr>
          <p:spPr>
            <a:xfrm rot="10800000" flipH="1">
              <a:off x="5423187" y="2547925"/>
              <a:ext cx="2258435" cy="2259006"/>
            </a:xfrm>
            <a:prstGeom prst="pie">
              <a:avLst>
                <a:gd name="adj1" fmla="val 2668053"/>
                <a:gd name="adj2" fmla="val 5428353"/>
              </a:avLst>
            </a:prstGeom>
            <a:solidFill>
              <a:srgbClr val="C4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108" name="饼形 107"/>
            <p:cNvSpPr/>
            <p:nvPr/>
          </p:nvSpPr>
          <p:spPr>
            <a:xfrm rot="10800000" flipH="1">
              <a:off x="5669359" y="2784462"/>
              <a:ext cx="1769268" cy="1770056"/>
            </a:xfrm>
            <a:prstGeom prst="pie">
              <a:avLst>
                <a:gd name="adj1" fmla="val 2668053"/>
                <a:gd name="adj2" fmla="val 5446848"/>
              </a:avLst>
            </a:prstGeom>
            <a:solidFill>
              <a:srgbClr val="F63B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109" name="饼形 108"/>
            <p:cNvSpPr/>
            <p:nvPr/>
          </p:nvSpPr>
          <p:spPr>
            <a:xfrm rot="10800000" flipH="1">
              <a:off x="5823416" y="2951149"/>
              <a:ext cx="1457977" cy="1458908"/>
            </a:xfrm>
            <a:prstGeom prst="pie">
              <a:avLst>
                <a:gd name="adj1" fmla="val 2694295"/>
                <a:gd name="adj2" fmla="val 5447314"/>
              </a:avLst>
            </a:prstGeom>
            <a:solidFill>
              <a:srgbClr val="FE612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grpSp>
      <p:grpSp>
        <p:nvGrpSpPr>
          <p:cNvPr id="19472" name="组合 29"/>
          <p:cNvGrpSpPr>
            <a:grpSpLocks/>
          </p:cNvGrpSpPr>
          <p:nvPr/>
        </p:nvGrpSpPr>
        <p:grpSpPr bwMode="auto">
          <a:xfrm>
            <a:off x="7383463" y="3335338"/>
            <a:ext cx="3521075" cy="3522662"/>
            <a:chOff x="1549414" y="1928802"/>
            <a:chExt cx="3522652" cy="3522652"/>
          </a:xfrm>
        </p:grpSpPr>
        <p:sp>
          <p:nvSpPr>
            <p:cNvPr id="111" name="饼形 110"/>
            <p:cNvSpPr/>
            <p:nvPr/>
          </p:nvSpPr>
          <p:spPr>
            <a:xfrm rot="10800000" flipV="1">
              <a:off x="1549414" y="1928802"/>
              <a:ext cx="3522652" cy="3522652"/>
            </a:xfrm>
            <a:prstGeom prst="pie">
              <a:avLst>
                <a:gd name="adj1" fmla="val 2685580"/>
                <a:gd name="adj2" fmla="val 5412860"/>
              </a:avLst>
            </a:prstGeom>
            <a:solidFill>
              <a:srgbClr val="017C9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112" name="饼形 111"/>
            <p:cNvSpPr/>
            <p:nvPr/>
          </p:nvSpPr>
          <p:spPr>
            <a:xfrm rot="10800000" flipV="1">
              <a:off x="1925820" y="2312976"/>
              <a:ext cx="2769840" cy="2770179"/>
            </a:xfrm>
            <a:prstGeom prst="pie">
              <a:avLst>
                <a:gd name="adj1" fmla="val 2668053"/>
                <a:gd name="adj2" fmla="val 5410622"/>
              </a:avLst>
            </a:prstGeom>
            <a:solidFill>
              <a:srgbClr val="0098A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113" name="饼形 112"/>
            <p:cNvSpPr/>
            <p:nvPr/>
          </p:nvSpPr>
          <p:spPr>
            <a:xfrm rot="10800000" flipV="1">
              <a:off x="2176757" y="2573325"/>
              <a:ext cx="2258436" cy="2259006"/>
            </a:xfrm>
            <a:prstGeom prst="pie">
              <a:avLst>
                <a:gd name="adj1" fmla="val 2668053"/>
                <a:gd name="adj2" fmla="val 5428353"/>
              </a:avLst>
            </a:prstGeom>
            <a:solidFill>
              <a:srgbClr val="00C4D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114" name="饼形 113"/>
            <p:cNvSpPr/>
            <p:nvPr/>
          </p:nvSpPr>
          <p:spPr>
            <a:xfrm rot="10800000" flipV="1">
              <a:off x="2419754" y="2825736"/>
              <a:ext cx="1769267" cy="1770058"/>
            </a:xfrm>
            <a:prstGeom prst="pie">
              <a:avLst>
                <a:gd name="adj1" fmla="val 2668053"/>
                <a:gd name="adj2" fmla="val 5446848"/>
              </a:avLst>
            </a:prstGeom>
            <a:solidFill>
              <a:srgbClr val="71FFD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115" name="饼形 114"/>
            <p:cNvSpPr/>
            <p:nvPr/>
          </p:nvSpPr>
          <p:spPr>
            <a:xfrm rot="10800000" flipV="1">
              <a:off x="2576986" y="2970199"/>
              <a:ext cx="1457978" cy="1458908"/>
            </a:xfrm>
            <a:prstGeom prst="pie">
              <a:avLst>
                <a:gd name="adj1" fmla="val 2694295"/>
                <a:gd name="adj2" fmla="val 5447314"/>
              </a:avLst>
            </a:prstGeom>
            <a:solidFill>
              <a:srgbClr val="A7FFE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grpSp>
      <p:grpSp>
        <p:nvGrpSpPr>
          <p:cNvPr id="19473" name="组合 36"/>
          <p:cNvGrpSpPr>
            <a:grpSpLocks/>
          </p:cNvGrpSpPr>
          <p:nvPr/>
        </p:nvGrpSpPr>
        <p:grpSpPr bwMode="auto">
          <a:xfrm>
            <a:off x="-1760538" y="3335338"/>
            <a:ext cx="3521076" cy="3522662"/>
            <a:chOff x="4643438" y="1928802"/>
            <a:chExt cx="3522652" cy="3522652"/>
          </a:xfrm>
        </p:grpSpPr>
        <p:sp>
          <p:nvSpPr>
            <p:cNvPr id="117" name="饼形 116"/>
            <p:cNvSpPr/>
            <p:nvPr/>
          </p:nvSpPr>
          <p:spPr>
            <a:xfrm rot="10800000" flipH="1" flipV="1">
              <a:off x="4643438" y="1928802"/>
              <a:ext cx="3522652" cy="3522652"/>
            </a:xfrm>
            <a:prstGeom prst="pie">
              <a:avLst>
                <a:gd name="adj1" fmla="val 2685580"/>
                <a:gd name="adj2" fmla="val 541286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118" name="饼形 117"/>
            <p:cNvSpPr/>
            <p:nvPr/>
          </p:nvSpPr>
          <p:spPr>
            <a:xfrm rot="10800000" flipH="1" flipV="1">
              <a:off x="5019844" y="2312976"/>
              <a:ext cx="2769839" cy="2770179"/>
            </a:xfrm>
            <a:prstGeom prst="pie">
              <a:avLst>
                <a:gd name="adj1" fmla="val 2668053"/>
                <a:gd name="adj2" fmla="val 5410607"/>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119" name="饼形 118"/>
            <p:cNvSpPr/>
            <p:nvPr/>
          </p:nvSpPr>
          <p:spPr>
            <a:xfrm rot="10800000" flipH="1" flipV="1">
              <a:off x="5280311" y="2573325"/>
              <a:ext cx="2258435" cy="2259006"/>
            </a:xfrm>
            <a:prstGeom prst="pie">
              <a:avLst>
                <a:gd name="adj1" fmla="val 2668053"/>
                <a:gd name="adj2" fmla="val 5428353"/>
              </a:avLst>
            </a:prstGeom>
            <a:solidFill>
              <a:schemeClr val="bg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120" name="饼形 119"/>
            <p:cNvSpPr/>
            <p:nvPr/>
          </p:nvSpPr>
          <p:spPr>
            <a:xfrm rot="10800000" flipH="1" flipV="1">
              <a:off x="5526483" y="2825736"/>
              <a:ext cx="1769268" cy="1770058"/>
            </a:xfrm>
            <a:prstGeom prst="pie">
              <a:avLst>
                <a:gd name="adj1" fmla="val 2668053"/>
                <a:gd name="adj2" fmla="val 5446848"/>
              </a:avLst>
            </a:prstGeom>
            <a:solidFill>
              <a:schemeClr val="bg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121" name="饼形 120"/>
            <p:cNvSpPr/>
            <p:nvPr/>
          </p:nvSpPr>
          <p:spPr>
            <a:xfrm rot="10800000" flipH="1" flipV="1">
              <a:off x="5680540" y="2970199"/>
              <a:ext cx="1457977" cy="1458908"/>
            </a:xfrm>
            <a:prstGeom prst="pie">
              <a:avLst>
                <a:gd name="adj1" fmla="val 2694295"/>
                <a:gd name="adj2" fmla="val 5447314"/>
              </a:avLst>
            </a:prstGeom>
            <a:solidFill>
              <a:schemeClr val="bg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grpSp>
      <p:grpSp>
        <p:nvGrpSpPr>
          <p:cNvPr id="19474" name="组合 37"/>
          <p:cNvGrpSpPr>
            <a:grpSpLocks/>
          </p:cNvGrpSpPr>
          <p:nvPr/>
        </p:nvGrpSpPr>
        <p:grpSpPr bwMode="auto">
          <a:xfrm rot="-5400000">
            <a:off x="5622131" y="5096670"/>
            <a:ext cx="3521075" cy="3522662"/>
            <a:chOff x="4643438" y="1928802"/>
            <a:chExt cx="3522652" cy="3522652"/>
          </a:xfrm>
        </p:grpSpPr>
        <p:sp>
          <p:nvSpPr>
            <p:cNvPr id="123" name="饼形 122"/>
            <p:cNvSpPr/>
            <p:nvPr/>
          </p:nvSpPr>
          <p:spPr>
            <a:xfrm rot="10800000" flipH="1" flipV="1">
              <a:off x="4643438" y="1928802"/>
              <a:ext cx="3522652" cy="3522652"/>
            </a:xfrm>
            <a:prstGeom prst="pie">
              <a:avLst>
                <a:gd name="adj1" fmla="val 2685580"/>
                <a:gd name="adj2" fmla="val 541286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124" name="饼形 123"/>
            <p:cNvSpPr/>
            <p:nvPr/>
          </p:nvSpPr>
          <p:spPr>
            <a:xfrm rot="10800000" flipH="1" flipV="1">
              <a:off x="5019846" y="2312977"/>
              <a:ext cx="2769840" cy="2770179"/>
            </a:xfrm>
            <a:prstGeom prst="pie">
              <a:avLst>
                <a:gd name="adj1" fmla="val 2668053"/>
                <a:gd name="adj2" fmla="val 5410607"/>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125" name="饼形 124"/>
            <p:cNvSpPr/>
            <p:nvPr/>
          </p:nvSpPr>
          <p:spPr>
            <a:xfrm rot="10800000" flipH="1" flipV="1">
              <a:off x="5280311" y="2573325"/>
              <a:ext cx="2258436" cy="2259006"/>
            </a:xfrm>
            <a:prstGeom prst="pie">
              <a:avLst>
                <a:gd name="adj1" fmla="val 2668053"/>
                <a:gd name="adj2" fmla="val 5428353"/>
              </a:avLst>
            </a:prstGeom>
            <a:solidFill>
              <a:schemeClr val="bg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126" name="饼形 125"/>
            <p:cNvSpPr/>
            <p:nvPr/>
          </p:nvSpPr>
          <p:spPr>
            <a:xfrm rot="10800000" flipH="1" flipV="1">
              <a:off x="5526484" y="2825737"/>
              <a:ext cx="1769267" cy="1770058"/>
            </a:xfrm>
            <a:prstGeom prst="pie">
              <a:avLst>
                <a:gd name="adj1" fmla="val 2668053"/>
                <a:gd name="adj2" fmla="val 5446848"/>
              </a:avLst>
            </a:prstGeom>
            <a:solidFill>
              <a:schemeClr val="bg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127" name="饼形 126"/>
            <p:cNvSpPr/>
            <p:nvPr/>
          </p:nvSpPr>
          <p:spPr>
            <a:xfrm rot="10800000" flipH="1" flipV="1">
              <a:off x="5680540" y="2970199"/>
              <a:ext cx="1457978" cy="1458908"/>
            </a:xfrm>
            <a:prstGeom prst="pie">
              <a:avLst>
                <a:gd name="adj1" fmla="val 2694295"/>
                <a:gd name="adj2" fmla="val 5447314"/>
              </a:avLst>
            </a:prstGeom>
            <a:solidFill>
              <a:schemeClr val="bg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grpSp>
      <p:grpSp>
        <p:nvGrpSpPr>
          <p:cNvPr id="19475" name="组合 66"/>
          <p:cNvGrpSpPr>
            <a:grpSpLocks/>
          </p:cNvGrpSpPr>
          <p:nvPr/>
        </p:nvGrpSpPr>
        <p:grpSpPr bwMode="auto">
          <a:xfrm>
            <a:off x="5621338" y="-1760538"/>
            <a:ext cx="3522662" cy="3521076"/>
            <a:chOff x="2798748" y="1928802"/>
            <a:chExt cx="3522652" cy="3522652"/>
          </a:xfrm>
        </p:grpSpPr>
        <p:sp>
          <p:nvSpPr>
            <p:cNvPr id="129" name="饼形 128"/>
            <p:cNvSpPr/>
            <p:nvPr/>
          </p:nvSpPr>
          <p:spPr>
            <a:xfrm rot="16200000" flipH="1">
              <a:off x="2798748" y="1928802"/>
              <a:ext cx="3522652" cy="3522652"/>
            </a:xfrm>
            <a:prstGeom prst="pie">
              <a:avLst>
                <a:gd name="adj1" fmla="val 2685580"/>
                <a:gd name="adj2" fmla="val 5412860"/>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130" name="饼形 129"/>
            <p:cNvSpPr/>
            <p:nvPr/>
          </p:nvSpPr>
          <p:spPr>
            <a:xfrm rot="16200000" flipH="1">
              <a:off x="3183092" y="2305038"/>
              <a:ext cx="2769839" cy="2770179"/>
            </a:xfrm>
            <a:prstGeom prst="pie">
              <a:avLst>
                <a:gd name="adj1" fmla="val 2668053"/>
                <a:gd name="adj2" fmla="val 5410607"/>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131" name="饼形 130"/>
            <p:cNvSpPr/>
            <p:nvPr/>
          </p:nvSpPr>
          <p:spPr>
            <a:xfrm rot="16200000" flipH="1">
              <a:off x="3443556" y="2565390"/>
              <a:ext cx="2258435" cy="2259006"/>
            </a:xfrm>
            <a:prstGeom prst="pie">
              <a:avLst>
                <a:gd name="adj1" fmla="val 2668053"/>
                <a:gd name="adj2" fmla="val 5428353"/>
              </a:avLst>
            </a:prstGeom>
            <a:solidFill>
              <a:srgbClr val="F4EE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132" name="饼形 131"/>
            <p:cNvSpPr/>
            <p:nvPr/>
          </p:nvSpPr>
          <p:spPr>
            <a:xfrm rot="16200000" flipH="1">
              <a:off x="3696078" y="2811451"/>
              <a:ext cx="1769268" cy="1770058"/>
            </a:xfrm>
            <a:prstGeom prst="pie">
              <a:avLst>
                <a:gd name="adj1" fmla="val 2668053"/>
                <a:gd name="adj2" fmla="val 5446848"/>
              </a:avLst>
            </a:prstGeom>
            <a:solidFill>
              <a:srgbClr val="BCFE2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133" name="饼形 132"/>
            <p:cNvSpPr/>
            <p:nvPr/>
          </p:nvSpPr>
          <p:spPr>
            <a:xfrm rot="16200000" flipH="1">
              <a:off x="3840610" y="2965439"/>
              <a:ext cx="1457977" cy="1458908"/>
            </a:xfrm>
            <a:prstGeom prst="pie">
              <a:avLst>
                <a:gd name="adj1" fmla="val 2666872"/>
                <a:gd name="adj2" fmla="val 5447314"/>
              </a:avLst>
            </a:prstGeom>
            <a:solidFill>
              <a:schemeClr val="accent3">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grpSp>
      <p:grpSp>
        <p:nvGrpSpPr>
          <p:cNvPr id="19476" name="组合 65"/>
          <p:cNvGrpSpPr>
            <a:grpSpLocks/>
          </p:cNvGrpSpPr>
          <p:nvPr/>
        </p:nvGrpSpPr>
        <p:grpSpPr bwMode="auto">
          <a:xfrm>
            <a:off x="0" y="5097463"/>
            <a:ext cx="3522663" cy="3521075"/>
            <a:chOff x="1357290" y="1285860"/>
            <a:chExt cx="3522652" cy="3522652"/>
          </a:xfrm>
        </p:grpSpPr>
        <p:sp>
          <p:nvSpPr>
            <p:cNvPr id="135" name="饼形 134"/>
            <p:cNvSpPr/>
            <p:nvPr/>
          </p:nvSpPr>
          <p:spPr>
            <a:xfrm rot="16200000" flipV="1">
              <a:off x="1357290" y="1285860"/>
              <a:ext cx="3522652" cy="3522652"/>
            </a:xfrm>
            <a:prstGeom prst="pie">
              <a:avLst>
                <a:gd name="adj1" fmla="val 2685580"/>
                <a:gd name="adj2" fmla="val 541286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136" name="饼形 135"/>
            <p:cNvSpPr/>
            <p:nvPr/>
          </p:nvSpPr>
          <p:spPr>
            <a:xfrm rot="16200000" flipV="1">
              <a:off x="1725759" y="1662096"/>
              <a:ext cx="2769840" cy="2770179"/>
            </a:xfrm>
            <a:prstGeom prst="pie">
              <a:avLst>
                <a:gd name="adj1" fmla="val 2668053"/>
                <a:gd name="adj2" fmla="val 5410607"/>
              </a:avLst>
            </a:prstGeom>
            <a:solidFill>
              <a:srgbClr val="8FCF0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137" name="饼形 136"/>
            <p:cNvSpPr/>
            <p:nvPr/>
          </p:nvSpPr>
          <p:spPr>
            <a:xfrm rot="16200000" flipV="1">
              <a:off x="1976698" y="1912918"/>
              <a:ext cx="2258436" cy="2259006"/>
            </a:xfrm>
            <a:prstGeom prst="pie">
              <a:avLst>
                <a:gd name="adj1" fmla="val 2668053"/>
                <a:gd name="adj2" fmla="val 5428353"/>
              </a:avLst>
            </a:prstGeom>
            <a:solidFill>
              <a:srgbClr val="BCFE2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138" name="饼形 137"/>
            <p:cNvSpPr/>
            <p:nvPr/>
          </p:nvSpPr>
          <p:spPr>
            <a:xfrm rot="16200000" flipV="1">
              <a:off x="2213345" y="2155805"/>
              <a:ext cx="1769267" cy="1770056"/>
            </a:xfrm>
            <a:prstGeom prst="pie">
              <a:avLst>
                <a:gd name="adj1" fmla="val 2668053"/>
                <a:gd name="adj2" fmla="val 5446848"/>
              </a:avLst>
            </a:prstGeom>
            <a:solidFill>
              <a:srgbClr val="E1FF9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139" name="饼形 138"/>
            <p:cNvSpPr/>
            <p:nvPr/>
          </p:nvSpPr>
          <p:spPr>
            <a:xfrm rot="16200000" flipV="1">
              <a:off x="2380102" y="2312967"/>
              <a:ext cx="1457978" cy="1458908"/>
            </a:xfrm>
            <a:prstGeom prst="pie">
              <a:avLst>
                <a:gd name="adj1" fmla="val 2694295"/>
                <a:gd name="adj2" fmla="val 5447314"/>
              </a:avLst>
            </a:prstGeom>
            <a:solidFill>
              <a:srgbClr val="ECFFC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grpSp>
      <p:grpSp>
        <p:nvGrpSpPr>
          <p:cNvPr id="19477" name="组合 106"/>
          <p:cNvGrpSpPr>
            <a:grpSpLocks/>
          </p:cNvGrpSpPr>
          <p:nvPr/>
        </p:nvGrpSpPr>
        <p:grpSpPr bwMode="auto">
          <a:xfrm rot="1361192">
            <a:off x="3829050" y="465138"/>
            <a:ext cx="1330325" cy="1331912"/>
            <a:chOff x="2800338" y="1920900"/>
            <a:chExt cx="3527423" cy="3532151"/>
          </a:xfrm>
        </p:grpSpPr>
        <p:grpSp>
          <p:nvGrpSpPr>
            <p:cNvPr id="19480" name="组合 70"/>
            <p:cNvGrpSpPr>
              <a:grpSpLocks/>
            </p:cNvGrpSpPr>
            <p:nvPr/>
          </p:nvGrpSpPr>
          <p:grpSpPr bwMode="auto">
            <a:xfrm>
              <a:off x="2805109" y="1930399"/>
              <a:ext cx="3522652" cy="3522652"/>
              <a:chOff x="2805109" y="1930399"/>
              <a:chExt cx="3522652" cy="3522652"/>
            </a:xfrm>
          </p:grpSpPr>
          <p:sp>
            <p:nvSpPr>
              <p:cNvPr id="154" name="饼形 153"/>
              <p:cNvSpPr/>
              <p:nvPr/>
            </p:nvSpPr>
            <p:spPr>
              <a:xfrm rot="10800000">
                <a:off x="2802125" y="1929807"/>
                <a:ext cx="3523214" cy="3523731"/>
              </a:xfrm>
              <a:prstGeom prst="pie">
                <a:avLst>
                  <a:gd name="adj1" fmla="val 2685580"/>
                  <a:gd name="adj2" fmla="val 5412860"/>
                </a:avLst>
              </a:prstGeom>
              <a:solidFill>
                <a:srgbClr val="FF820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155" name="饼形 154"/>
              <p:cNvSpPr/>
              <p:nvPr/>
            </p:nvSpPr>
            <p:spPr>
              <a:xfrm rot="10800000">
                <a:off x="3174322" y="2300771"/>
                <a:ext cx="2773950" cy="2770151"/>
              </a:xfrm>
              <a:prstGeom prst="pie">
                <a:avLst>
                  <a:gd name="adj1" fmla="val 2668053"/>
                  <a:gd name="adj2" fmla="val 5410622"/>
                </a:avLst>
              </a:prstGeom>
              <a:solidFill>
                <a:srgbClr val="FF940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156" name="饼形 155"/>
              <p:cNvSpPr/>
              <p:nvPr/>
            </p:nvSpPr>
            <p:spPr>
              <a:xfrm rot="10800000">
                <a:off x="3427031" y="2545763"/>
                <a:ext cx="2260414" cy="2260745"/>
              </a:xfrm>
              <a:prstGeom prst="pie">
                <a:avLst>
                  <a:gd name="adj1" fmla="val 2668053"/>
                  <a:gd name="adj2" fmla="val 5428353"/>
                </a:avLst>
              </a:prstGeom>
              <a:solidFill>
                <a:srgbClr val="FFA62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157" name="饼形 156"/>
              <p:cNvSpPr/>
              <p:nvPr/>
            </p:nvSpPr>
            <p:spPr>
              <a:xfrm rot="10800000">
                <a:off x="3671973" y="2781360"/>
                <a:ext cx="1767920" cy="1772390"/>
              </a:xfrm>
              <a:prstGeom prst="pie">
                <a:avLst>
                  <a:gd name="adj1" fmla="val 2668053"/>
                  <a:gd name="adj2" fmla="val 5446848"/>
                </a:avLst>
              </a:prstGeom>
              <a:solidFill>
                <a:srgbClr val="F6B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158" name="饼形 157"/>
              <p:cNvSpPr/>
              <p:nvPr/>
            </p:nvSpPr>
            <p:spPr>
              <a:xfrm rot="10800000">
                <a:off x="3824657" y="2951217"/>
                <a:ext cx="1460640" cy="1460853"/>
              </a:xfrm>
              <a:prstGeom prst="pie">
                <a:avLst>
                  <a:gd name="adj1" fmla="val 2694295"/>
                  <a:gd name="adj2" fmla="val 5447314"/>
                </a:avLst>
              </a:prstGeom>
              <a:solidFill>
                <a:srgbClr val="FFCA2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grpSp>
        <p:grpSp>
          <p:nvGrpSpPr>
            <p:cNvPr id="19481" name="组合 76"/>
            <p:cNvGrpSpPr>
              <a:grpSpLocks/>
            </p:cNvGrpSpPr>
            <p:nvPr/>
          </p:nvGrpSpPr>
          <p:grpSpPr bwMode="auto">
            <a:xfrm>
              <a:off x="2805100" y="1928802"/>
              <a:ext cx="3522652" cy="3522652"/>
              <a:chOff x="4786314" y="1928802"/>
              <a:chExt cx="3522652" cy="3522652"/>
            </a:xfrm>
          </p:grpSpPr>
          <p:sp>
            <p:nvSpPr>
              <p:cNvPr id="149" name="饼形 148"/>
              <p:cNvSpPr/>
              <p:nvPr/>
            </p:nvSpPr>
            <p:spPr>
              <a:xfrm rot="10800000" flipH="1">
                <a:off x="4783339" y="1929807"/>
                <a:ext cx="3523214" cy="3523731"/>
              </a:xfrm>
              <a:prstGeom prst="pie">
                <a:avLst>
                  <a:gd name="adj1" fmla="val 2685580"/>
                  <a:gd name="adj2" fmla="val 541286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150" name="饼形 149"/>
              <p:cNvSpPr/>
              <p:nvPr/>
            </p:nvSpPr>
            <p:spPr>
              <a:xfrm rot="10800000" flipH="1">
                <a:off x="5155536" y="2300771"/>
                <a:ext cx="2773950" cy="2770151"/>
              </a:xfrm>
              <a:prstGeom prst="pie">
                <a:avLst>
                  <a:gd name="adj1" fmla="val 2668053"/>
                  <a:gd name="adj2" fmla="val 5410622"/>
                </a:avLst>
              </a:prstGeom>
              <a:solidFill>
                <a:srgbClr val="8A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151" name="饼形 150"/>
              <p:cNvSpPr/>
              <p:nvPr/>
            </p:nvSpPr>
            <p:spPr>
              <a:xfrm rot="10800000" flipH="1">
                <a:off x="5417636" y="2546399"/>
                <a:ext cx="2260414" cy="2260747"/>
              </a:xfrm>
              <a:prstGeom prst="pie">
                <a:avLst>
                  <a:gd name="adj1" fmla="val 2668053"/>
                  <a:gd name="adj2" fmla="val 5428353"/>
                </a:avLst>
              </a:prstGeom>
              <a:solidFill>
                <a:srgbClr val="C4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152" name="饼形 151"/>
              <p:cNvSpPr/>
              <p:nvPr/>
            </p:nvSpPr>
            <p:spPr>
              <a:xfrm rot="10800000" flipH="1">
                <a:off x="5662578" y="2781996"/>
                <a:ext cx="1767920" cy="1772393"/>
              </a:xfrm>
              <a:prstGeom prst="pie">
                <a:avLst>
                  <a:gd name="adj1" fmla="val 2668053"/>
                  <a:gd name="adj2" fmla="val 5446848"/>
                </a:avLst>
              </a:prstGeom>
              <a:solidFill>
                <a:srgbClr val="F63B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153" name="饼形 152"/>
              <p:cNvSpPr/>
              <p:nvPr/>
            </p:nvSpPr>
            <p:spPr>
              <a:xfrm rot="10800000" flipH="1">
                <a:off x="5815263" y="2951852"/>
                <a:ext cx="1460640" cy="1460856"/>
              </a:xfrm>
              <a:prstGeom prst="pie">
                <a:avLst>
                  <a:gd name="adj1" fmla="val 2694295"/>
                  <a:gd name="adj2" fmla="val 5447314"/>
                </a:avLst>
              </a:prstGeom>
              <a:solidFill>
                <a:srgbClr val="FE612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grpSp>
        <p:grpSp>
          <p:nvGrpSpPr>
            <p:cNvPr id="19482" name="组合 94"/>
            <p:cNvGrpSpPr>
              <a:grpSpLocks/>
            </p:cNvGrpSpPr>
            <p:nvPr/>
          </p:nvGrpSpPr>
          <p:grpSpPr bwMode="auto">
            <a:xfrm>
              <a:off x="2800338" y="1920900"/>
              <a:ext cx="3522652" cy="3522652"/>
              <a:chOff x="1357290" y="1285860"/>
              <a:chExt cx="3522652" cy="3522652"/>
            </a:xfrm>
          </p:grpSpPr>
          <p:sp>
            <p:nvSpPr>
              <p:cNvPr id="144" name="饼形 143"/>
              <p:cNvSpPr/>
              <p:nvPr/>
            </p:nvSpPr>
            <p:spPr>
              <a:xfrm rot="16200000" flipV="1">
                <a:off x="1355571" y="1287256"/>
                <a:ext cx="3523731" cy="3523214"/>
              </a:xfrm>
              <a:prstGeom prst="pie">
                <a:avLst>
                  <a:gd name="adj1" fmla="val 2685580"/>
                  <a:gd name="adj2" fmla="val 541286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145" name="饼形 144"/>
              <p:cNvSpPr/>
              <p:nvPr/>
            </p:nvSpPr>
            <p:spPr>
              <a:xfrm rot="16200000" flipV="1">
                <a:off x="1722808" y="1662541"/>
                <a:ext cx="2774359" cy="2769742"/>
              </a:xfrm>
              <a:prstGeom prst="pie">
                <a:avLst>
                  <a:gd name="adj1" fmla="val 2668053"/>
                  <a:gd name="adj2" fmla="val 5410607"/>
                </a:avLst>
              </a:prstGeom>
              <a:solidFill>
                <a:srgbClr val="8FCF0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146" name="饼形 145"/>
              <p:cNvSpPr/>
              <p:nvPr/>
            </p:nvSpPr>
            <p:spPr>
              <a:xfrm rot="16200000" flipV="1">
                <a:off x="1970542" y="1911873"/>
                <a:ext cx="2260747" cy="2260411"/>
              </a:xfrm>
              <a:prstGeom prst="pie">
                <a:avLst>
                  <a:gd name="adj1" fmla="val 2668053"/>
                  <a:gd name="adj2" fmla="val 5428353"/>
                </a:avLst>
              </a:prstGeom>
              <a:solidFill>
                <a:srgbClr val="BCFE2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147" name="饼形 146"/>
              <p:cNvSpPr/>
              <p:nvPr/>
            </p:nvSpPr>
            <p:spPr>
              <a:xfrm rot="16200000" flipV="1">
                <a:off x="2212129" y="2155696"/>
                <a:ext cx="1768181" cy="1772131"/>
              </a:xfrm>
              <a:prstGeom prst="pie">
                <a:avLst>
                  <a:gd name="adj1" fmla="val 2668053"/>
                  <a:gd name="adj2" fmla="val 5446848"/>
                </a:avLst>
              </a:prstGeom>
              <a:solidFill>
                <a:srgbClr val="E1FF9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148" name="饼形 147"/>
              <p:cNvSpPr/>
              <p:nvPr/>
            </p:nvSpPr>
            <p:spPr>
              <a:xfrm rot="16200000" flipV="1">
                <a:off x="2375994" y="2314024"/>
                <a:ext cx="1460856" cy="1460638"/>
              </a:xfrm>
              <a:prstGeom prst="pie">
                <a:avLst>
                  <a:gd name="adj1" fmla="val 2694295"/>
                  <a:gd name="adj2" fmla="val 5447314"/>
                </a:avLst>
              </a:prstGeom>
              <a:solidFill>
                <a:srgbClr val="ECFFC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grpSp>
      </p:grpSp>
      <p:sp>
        <p:nvSpPr>
          <p:cNvPr id="122" name="Title 1"/>
          <p:cNvSpPr txBox="1">
            <a:spLocks/>
          </p:cNvSpPr>
          <p:nvPr/>
        </p:nvSpPr>
        <p:spPr>
          <a:xfrm>
            <a:off x="179388" y="765175"/>
            <a:ext cx="8229600" cy="1143000"/>
          </a:xfrm>
          <a:prstGeom prst="rect">
            <a:avLst/>
          </a:prstGeom>
        </p:spPr>
        <p:txBody>
          <a:bodyPr anchor="ctr">
            <a:normAutofit/>
          </a:bodyPr>
          <a:lstStyle/>
          <a:p>
            <a:pPr algn="ctr" fontAlgn="auto">
              <a:spcAft>
                <a:spcPts val="0"/>
              </a:spcAft>
              <a:defRPr/>
            </a:pPr>
            <a:r>
              <a:rPr lang="en-US" sz="4400" dirty="0">
                <a:solidFill>
                  <a:schemeClr val="accent6"/>
                </a:solidFill>
                <a:latin typeface="+mj-lt"/>
                <a:ea typeface="+mj-ea"/>
                <a:cs typeface="+mj-cs"/>
              </a:rPr>
              <a:t>					E-mail Security</a:t>
            </a:r>
            <a:endParaRPr lang="en-US" sz="4400" dirty="0">
              <a:solidFill>
                <a:schemeClr val="accent6"/>
              </a:solidFill>
              <a:latin typeface="+mj-lt"/>
              <a:ea typeface="+mj-ea"/>
              <a:cs typeface="+mj-cs"/>
            </a:endParaRPr>
          </a:p>
        </p:txBody>
      </p:sp>
      <p:sp>
        <p:nvSpPr>
          <p:cNvPr id="128" name="Content Placeholder 2"/>
          <p:cNvSpPr txBox="1">
            <a:spLocks/>
          </p:cNvSpPr>
          <p:nvPr/>
        </p:nvSpPr>
        <p:spPr>
          <a:xfrm>
            <a:off x="900113" y="1600200"/>
            <a:ext cx="7786687" cy="4525963"/>
          </a:xfrm>
          <a:prstGeom prst="rect">
            <a:avLst/>
          </a:prstGeom>
        </p:spPr>
        <p:txBody>
          <a:bodyPr>
            <a:normAutofit/>
          </a:bodyPr>
          <a:lstStyle/>
          <a:p>
            <a:pPr fontAlgn="auto">
              <a:spcBef>
                <a:spcPct val="20000"/>
              </a:spcBef>
              <a:spcAft>
                <a:spcPts val="0"/>
              </a:spcAft>
              <a:buFont typeface="Arial" pitchFamily="34" charset="0"/>
              <a:buChar char="•"/>
              <a:defRPr/>
            </a:pPr>
            <a:r>
              <a:rPr lang="en-US" sz="3200" dirty="0">
                <a:solidFill>
                  <a:schemeClr val="tx1">
                    <a:tint val="75000"/>
                  </a:schemeClr>
                </a:solidFill>
                <a:latin typeface="+mn-lt"/>
                <a:ea typeface="+mn-ea"/>
                <a:cs typeface="+mn-cs"/>
              </a:rPr>
              <a:t>  PGP is a widely used secure e-mail system that encrypts data by using a block cipher called IDEA (International Data Encryption Algorithm.) </a:t>
            </a:r>
          </a:p>
          <a:p>
            <a:pPr fontAlgn="auto">
              <a:spcBef>
                <a:spcPct val="20000"/>
              </a:spcBef>
              <a:spcAft>
                <a:spcPts val="0"/>
              </a:spcAft>
              <a:buFont typeface="Arial" pitchFamily="34" charset="0"/>
              <a:buChar char="•"/>
              <a:defRPr/>
            </a:pPr>
            <a:r>
              <a:rPr lang="en-US" sz="3200" dirty="0">
                <a:solidFill>
                  <a:schemeClr val="tx1">
                    <a:tint val="75000"/>
                  </a:schemeClr>
                </a:solidFill>
                <a:latin typeface="+mn-lt"/>
                <a:ea typeface="+mn-ea"/>
                <a:cs typeface="+mn-cs"/>
              </a:rPr>
              <a:t>  Since PGP supports text compression, secrecy, and digital signatures, and also provides extensive key management facilities, but not e-mail facilities. </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lumMod val="75000"/>
                <a:lumOff val="25000"/>
              </a:schemeClr>
            </a:gs>
            <a:gs pos="100000">
              <a:schemeClr val="bg1"/>
            </a:gs>
          </a:gsLst>
          <a:path path="circle">
            <a:fillToRect l="50000" t="50000" r="50000" b="50000"/>
          </a:path>
        </a:gradFill>
        <a:effectLst/>
      </p:bgPr>
    </p:bg>
    <p:spTree>
      <p:nvGrpSpPr>
        <p:cNvPr id="1" name=""/>
        <p:cNvGrpSpPr/>
        <p:nvPr/>
      </p:nvGrpSpPr>
      <p:grpSpPr>
        <a:xfrm>
          <a:off x="0" y="0"/>
          <a:ext cx="0" cy="0"/>
          <a:chOff x="0" y="0"/>
          <a:chExt cx="0" cy="0"/>
        </a:xfrm>
      </p:grpSpPr>
      <p:grpSp>
        <p:nvGrpSpPr>
          <p:cNvPr id="20482" name="组合 50"/>
          <p:cNvGrpSpPr>
            <a:grpSpLocks/>
          </p:cNvGrpSpPr>
          <p:nvPr/>
        </p:nvGrpSpPr>
        <p:grpSpPr bwMode="auto">
          <a:xfrm>
            <a:off x="0" y="-1760538"/>
            <a:ext cx="3522663" cy="3521076"/>
            <a:chOff x="1714480" y="1928802"/>
            <a:chExt cx="3522652" cy="3522652"/>
          </a:xfrm>
        </p:grpSpPr>
        <p:sp>
          <p:nvSpPr>
            <p:cNvPr id="46" name="饼形 45"/>
            <p:cNvSpPr/>
            <p:nvPr/>
          </p:nvSpPr>
          <p:spPr>
            <a:xfrm rot="5400000">
              <a:off x="1714480" y="1928801"/>
              <a:ext cx="3522652" cy="3522652"/>
            </a:xfrm>
            <a:prstGeom prst="pie">
              <a:avLst>
                <a:gd name="adj1" fmla="val 2685580"/>
                <a:gd name="adj2" fmla="val 541286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47" name="饼形 46"/>
            <p:cNvSpPr/>
            <p:nvPr/>
          </p:nvSpPr>
          <p:spPr>
            <a:xfrm rot="5400000">
              <a:off x="2082949" y="2305038"/>
              <a:ext cx="2769839" cy="2770179"/>
            </a:xfrm>
            <a:prstGeom prst="pie">
              <a:avLst>
                <a:gd name="adj1" fmla="val 2668053"/>
                <a:gd name="adj2" fmla="val 5410607"/>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48" name="饼形 47"/>
            <p:cNvSpPr/>
            <p:nvPr/>
          </p:nvSpPr>
          <p:spPr>
            <a:xfrm rot="5400000">
              <a:off x="2333888" y="2565390"/>
              <a:ext cx="2258435" cy="2259006"/>
            </a:xfrm>
            <a:prstGeom prst="pie">
              <a:avLst>
                <a:gd name="adj1" fmla="val 2668053"/>
                <a:gd name="adj2" fmla="val 5428353"/>
              </a:avLst>
            </a:prstGeom>
            <a:solidFill>
              <a:schemeClr val="bg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49" name="饼形 48"/>
            <p:cNvSpPr/>
            <p:nvPr/>
          </p:nvSpPr>
          <p:spPr>
            <a:xfrm rot="5400000">
              <a:off x="2570535" y="2811453"/>
              <a:ext cx="1769268" cy="1770056"/>
            </a:xfrm>
            <a:prstGeom prst="pie">
              <a:avLst>
                <a:gd name="adj1" fmla="val 2668053"/>
                <a:gd name="adj2" fmla="val 5446848"/>
              </a:avLst>
            </a:prstGeom>
            <a:solidFill>
              <a:srgbClr val="D0005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50" name="饼形 49"/>
            <p:cNvSpPr/>
            <p:nvPr/>
          </p:nvSpPr>
          <p:spPr>
            <a:xfrm rot="5400000">
              <a:off x="2737292" y="2965438"/>
              <a:ext cx="1457977" cy="1458908"/>
            </a:xfrm>
            <a:prstGeom prst="pie">
              <a:avLst>
                <a:gd name="adj1" fmla="val 2694295"/>
                <a:gd name="adj2" fmla="val 5447314"/>
              </a:avLst>
            </a:prstGeom>
            <a:solidFill>
              <a:srgbClr val="FF5BA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grpSp>
      <p:grpSp>
        <p:nvGrpSpPr>
          <p:cNvPr id="20483" name="组合 12"/>
          <p:cNvGrpSpPr>
            <a:grpSpLocks/>
          </p:cNvGrpSpPr>
          <p:nvPr/>
        </p:nvGrpSpPr>
        <p:grpSpPr bwMode="auto">
          <a:xfrm>
            <a:off x="7383463" y="0"/>
            <a:ext cx="3521075" cy="3522663"/>
            <a:chOff x="2805109" y="1930399"/>
            <a:chExt cx="3522652" cy="3522652"/>
          </a:xfrm>
        </p:grpSpPr>
        <p:sp>
          <p:nvSpPr>
            <p:cNvPr id="12" name="饼形 11"/>
            <p:cNvSpPr/>
            <p:nvPr/>
          </p:nvSpPr>
          <p:spPr>
            <a:xfrm rot="10800000">
              <a:off x="2805109" y="1930399"/>
              <a:ext cx="3522652" cy="3522652"/>
            </a:xfrm>
            <a:prstGeom prst="pie">
              <a:avLst>
                <a:gd name="adj1" fmla="val 2685580"/>
                <a:gd name="adj2" fmla="val 5412860"/>
              </a:avLst>
            </a:prstGeom>
            <a:solidFill>
              <a:srgbClr val="FF820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10" name="饼形 9"/>
            <p:cNvSpPr/>
            <p:nvPr/>
          </p:nvSpPr>
          <p:spPr>
            <a:xfrm rot="10800000">
              <a:off x="3181515" y="2298698"/>
              <a:ext cx="2769840" cy="2770179"/>
            </a:xfrm>
            <a:prstGeom prst="pie">
              <a:avLst>
                <a:gd name="adj1" fmla="val 2668053"/>
                <a:gd name="adj2" fmla="val 5410622"/>
              </a:avLst>
            </a:prstGeom>
            <a:solidFill>
              <a:srgbClr val="FF940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9" name="饼形 8"/>
            <p:cNvSpPr/>
            <p:nvPr/>
          </p:nvSpPr>
          <p:spPr>
            <a:xfrm rot="10800000">
              <a:off x="3432452" y="2549522"/>
              <a:ext cx="2258436" cy="2259006"/>
            </a:xfrm>
            <a:prstGeom prst="pie">
              <a:avLst>
                <a:gd name="adj1" fmla="val 2668053"/>
                <a:gd name="adj2" fmla="val 5428353"/>
              </a:avLst>
            </a:prstGeom>
            <a:solidFill>
              <a:srgbClr val="FFA62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8" name="饼形 7"/>
            <p:cNvSpPr/>
            <p:nvPr/>
          </p:nvSpPr>
          <p:spPr>
            <a:xfrm rot="10800000">
              <a:off x="3675449" y="2786059"/>
              <a:ext cx="1769267" cy="1770056"/>
            </a:xfrm>
            <a:prstGeom prst="pie">
              <a:avLst>
                <a:gd name="adj1" fmla="val 2668053"/>
                <a:gd name="adj2" fmla="val 5446848"/>
              </a:avLst>
            </a:prstGeom>
            <a:solidFill>
              <a:srgbClr val="F6B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7" name="饼形 6"/>
            <p:cNvSpPr/>
            <p:nvPr/>
          </p:nvSpPr>
          <p:spPr>
            <a:xfrm rot="10800000">
              <a:off x="3832681" y="2952746"/>
              <a:ext cx="1457978" cy="1458908"/>
            </a:xfrm>
            <a:prstGeom prst="pie">
              <a:avLst>
                <a:gd name="adj1" fmla="val 2694295"/>
                <a:gd name="adj2" fmla="val 5447314"/>
              </a:avLst>
            </a:prstGeom>
            <a:solidFill>
              <a:srgbClr val="FFCA2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grpSp>
      <p:grpSp>
        <p:nvGrpSpPr>
          <p:cNvPr id="20484" name="组合 21"/>
          <p:cNvGrpSpPr>
            <a:grpSpLocks/>
          </p:cNvGrpSpPr>
          <p:nvPr/>
        </p:nvGrpSpPr>
        <p:grpSpPr bwMode="auto">
          <a:xfrm>
            <a:off x="-1760538" y="0"/>
            <a:ext cx="3521076" cy="3522663"/>
            <a:chOff x="4786314" y="1928802"/>
            <a:chExt cx="3522652" cy="3522652"/>
          </a:xfrm>
        </p:grpSpPr>
        <p:sp>
          <p:nvSpPr>
            <p:cNvPr id="17" name="饼形 16"/>
            <p:cNvSpPr/>
            <p:nvPr/>
          </p:nvSpPr>
          <p:spPr>
            <a:xfrm rot="10800000" flipH="1">
              <a:off x="4786314" y="1928802"/>
              <a:ext cx="3522652" cy="3522652"/>
            </a:xfrm>
            <a:prstGeom prst="pie">
              <a:avLst>
                <a:gd name="adj1" fmla="val 2685580"/>
                <a:gd name="adj2" fmla="val 541286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18" name="饼形 17"/>
            <p:cNvSpPr/>
            <p:nvPr/>
          </p:nvSpPr>
          <p:spPr>
            <a:xfrm rot="10800000" flipH="1">
              <a:off x="5162720" y="2297101"/>
              <a:ext cx="2769839" cy="2770179"/>
            </a:xfrm>
            <a:prstGeom prst="pie">
              <a:avLst>
                <a:gd name="adj1" fmla="val 2668053"/>
                <a:gd name="adj2" fmla="val 5410622"/>
              </a:avLst>
            </a:prstGeom>
            <a:solidFill>
              <a:srgbClr val="8A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19" name="饼形 18"/>
            <p:cNvSpPr/>
            <p:nvPr/>
          </p:nvSpPr>
          <p:spPr>
            <a:xfrm rot="10800000" flipH="1">
              <a:off x="5423187" y="2547925"/>
              <a:ext cx="2258435" cy="2259006"/>
            </a:xfrm>
            <a:prstGeom prst="pie">
              <a:avLst>
                <a:gd name="adj1" fmla="val 2668053"/>
                <a:gd name="adj2" fmla="val 5428353"/>
              </a:avLst>
            </a:prstGeom>
            <a:solidFill>
              <a:srgbClr val="C4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20" name="饼形 19"/>
            <p:cNvSpPr/>
            <p:nvPr/>
          </p:nvSpPr>
          <p:spPr>
            <a:xfrm rot="10800000" flipH="1">
              <a:off x="5669359" y="2784462"/>
              <a:ext cx="1769268" cy="1770056"/>
            </a:xfrm>
            <a:prstGeom prst="pie">
              <a:avLst>
                <a:gd name="adj1" fmla="val 2668053"/>
                <a:gd name="adj2" fmla="val 5446848"/>
              </a:avLst>
            </a:prstGeom>
            <a:solidFill>
              <a:srgbClr val="F63B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21" name="饼形 20"/>
            <p:cNvSpPr/>
            <p:nvPr/>
          </p:nvSpPr>
          <p:spPr>
            <a:xfrm rot="10800000" flipH="1">
              <a:off x="5823416" y="2951149"/>
              <a:ext cx="1457977" cy="1458908"/>
            </a:xfrm>
            <a:prstGeom prst="pie">
              <a:avLst>
                <a:gd name="adj1" fmla="val 2694295"/>
                <a:gd name="adj2" fmla="val 5447314"/>
              </a:avLst>
            </a:prstGeom>
            <a:solidFill>
              <a:srgbClr val="FE612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grpSp>
      <p:grpSp>
        <p:nvGrpSpPr>
          <p:cNvPr id="20485" name="组合 29"/>
          <p:cNvGrpSpPr>
            <a:grpSpLocks/>
          </p:cNvGrpSpPr>
          <p:nvPr/>
        </p:nvGrpSpPr>
        <p:grpSpPr bwMode="auto">
          <a:xfrm>
            <a:off x="7383463" y="3335338"/>
            <a:ext cx="3521075" cy="3522662"/>
            <a:chOff x="1549414" y="1928802"/>
            <a:chExt cx="3522652" cy="3522652"/>
          </a:xfrm>
        </p:grpSpPr>
        <p:sp>
          <p:nvSpPr>
            <p:cNvPr id="25" name="饼形 24"/>
            <p:cNvSpPr/>
            <p:nvPr/>
          </p:nvSpPr>
          <p:spPr>
            <a:xfrm rot="10800000" flipV="1">
              <a:off x="1549414" y="1928802"/>
              <a:ext cx="3522652" cy="3522652"/>
            </a:xfrm>
            <a:prstGeom prst="pie">
              <a:avLst>
                <a:gd name="adj1" fmla="val 2685580"/>
                <a:gd name="adj2" fmla="val 5412860"/>
              </a:avLst>
            </a:prstGeom>
            <a:solidFill>
              <a:srgbClr val="017C9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26" name="饼形 25"/>
            <p:cNvSpPr/>
            <p:nvPr/>
          </p:nvSpPr>
          <p:spPr>
            <a:xfrm rot="10800000" flipV="1">
              <a:off x="1925820" y="2312976"/>
              <a:ext cx="2769840" cy="2770179"/>
            </a:xfrm>
            <a:prstGeom prst="pie">
              <a:avLst>
                <a:gd name="adj1" fmla="val 2668053"/>
                <a:gd name="adj2" fmla="val 5410622"/>
              </a:avLst>
            </a:prstGeom>
            <a:solidFill>
              <a:srgbClr val="0098A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27" name="饼形 26"/>
            <p:cNvSpPr/>
            <p:nvPr/>
          </p:nvSpPr>
          <p:spPr>
            <a:xfrm rot="10800000" flipV="1">
              <a:off x="2176757" y="2573325"/>
              <a:ext cx="2258436" cy="2259006"/>
            </a:xfrm>
            <a:prstGeom prst="pie">
              <a:avLst>
                <a:gd name="adj1" fmla="val 2668053"/>
                <a:gd name="adj2" fmla="val 5428353"/>
              </a:avLst>
            </a:prstGeom>
            <a:solidFill>
              <a:srgbClr val="00C4D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28" name="饼形 27"/>
            <p:cNvSpPr/>
            <p:nvPr/>
          </p:nvSpPr>
          <p:spPr>
            <a:xfrm rot="10800000" flipV="1">
              <a:off x="2419754" y="2825736"/>
              <a:ext cx="1769267" cy="1770058"/>
            </a:xfrm>
            <a:prstGeom prst="pie">
              <a:avLst>
                <a:gd name="adj1" fmla="val 2668053"/>
                <a:gd name="adj2" fmla="val 5446848"/>
              </a:avLst>
            </a:prstGeom>
            <a:solidFill>
              <a:srgbClr val="71FFD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29" name="饼形 28"/>
            <p:cNvSpPr/>
            <p:nvPr/>
          </p:nvSpPr>
          <p:spPr>
            <a:xfrm rot="10800000" flipV="1">
              <a:off x="2576986" y="2970199"/>
              <a:ext cx="1457978" cy="1458908"/>
            </a:xfrm>
            <a:prstGeom prst="pie">
              <a:avLst>
                <a:gd name="adj1" fmla="val 2694295"/>
                <a:gd name="adj2" fmla="val 5447314"/>
              </a:avLst>
            </a:prstGeom>
            <a:solidFill>
              <a:srgbClr val="A7FFE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grpSp>
      <p:grpSp>
        <p:nvGrpSpPr>
          <p:cNvPr id="20486" name="组合 36"/>
          <p:cNvGrpSpPr>
            <a:grpSpLocks/>
          </p:cNvGrpSpPr>
          <p:nvPr/>
        </p:nvGrpSpPr>
        <p:grpSpPr bwMode="auto">
          <a:xfrm>
            <a:off x="-1760538" y="3335338"/>
            <a:ext cx="3521076" cy="3522662"/>
            <a:chOff x="4643438" y="1928802"/>
            <a:chExt cx="3522652" cy="3522652"/>
          </a:xfrm>
        </p:grpSpPr>
        <p:sp>
          <p:nvSpPr>
            <p:cNvPr id="32" name="饼形 31"/>
            <p:cNvSpPr/>
            <p:nvPr/>
          </p:nvSpPr>
          <p:spPr>
            <a:xfrm rot="10800000" flipH="1" flipV="1">
              <a:off x="4643438" y="1928802"/>
              <a:ext cx="3522652" cy="3522652"/>
            </a:xfrm>
            <a:prstGeom prst="pie">
              <a:avLst>
                <a:gd name="adj1" fmla="val 2685580"/>
                <a:gd name="adj2" fmla="val 541286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33" name="饼形 32"/>
            <p:cNvSpPr/>
            <p:nvPr/>
          </p:nvSpPr>
          <p:spPr>
            <a:xfrm rot="10800000" flipH="1" flipV="1">
              <a:off x="5019844" y="2312976"/>
              <a:ext cx="2769839" cy="2770179"/>
            </a:xfrm>
            <a:prstGeom prst="pie">
              <a:avLst>
                <a:gd name="adj1" fmla="val 2668053"/>
                <a:gd name="adj2" fmla="val 5410607"/>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34" name="饼形 33"/>
            <p:cNvSpPr/>
            <p:nvPr/>
          </p:nvSpPr>
          <p:spPr>
            <a:xfrm rot="10800000" flipH="1" flipV="1">
              <a:off x="5280311" y="2573325"/>
              <a:ext cx="2258435" cy="2259006"/>
            </a:xfrm>
            <a:prstGeom prst="pie">
              <a:avLst>
                <a:gd name="adj1" fmla="val 2668053"/>
                <a:gd name="adj2" fmla="val 5428353"/>
              </a:avLst>
            </a:prstGeom>
            <a:solidFill>
              <a:schemeClr val="bg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35" name="饼形 34"/>
            <p:cNvSpPr/>
            <p:nvPr/>
          </p:nvSpPr>
          <p:spPr>
            <a:xfrm rot="10800000" flipH="1" flipV="1">
              <a:off x="5526483" y="2825736"/>
              <a:ext cx="1769268" cy="1770058"/>
            </a:xfrm>
            <a:prstGeom prst="pie">
              <a:avLst>
                <a:gd name="adj1" fmla="val 2668053"/>
                <a:gd name="adj2" fmla="val 5446848"/>
              </a:avLst>
            </a:prstGeom>
            <a:solidFill>
              <a:schemeClr val="bg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36" name="饼形 35"/>
            <p:cNvSpPr/>
            <p:nvPr/>
          </p:nvSpPr>
          <p:spPr>
            <a:xfrm rot="10800000" flipH="1" flipV="1">
              <a:off x="5680540" y="2970199"/>
              <a:ext cx="1457977" cy="1458908"/>
            </a:xfrm>
            <a:prstGeom prst="pie">
              <a:avLst>
                <a:gd name="adj1" fmla="val 2694295"/>
                <a:gd name="adj2" fmla="val 5447314"/>
              </a:avLst>
            </a:prstGeom>
            <a:solidFill>
              <a:schemeClr val="bg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grpSp>
      <p:grpSp>
        <p:nvGrpSpPr>
          <p:cNvPr id="20487" name="组合 37"/>
          <p:cNvGrpSpPr>
            <a:grpSpLocks/>
          </p:cNvGrpSpPr>
          <p:nvPr/>
        </p:nvGrpSpPr>
        <p:grpSpPr bwMode="auto">
          <a:xfrm rot="-5400000">
            <a:off x="5622131" y="5096670"/>
            <a:ext cx="3521075" cy="3522662"/>
            <a:chOff x="4643438" y="1928802"/>
            <a:chExt cx="3522652" cy="3522652"/>
          </a:xfrm>
        </p:grpSpPr>
        <p:sp>
          <p:nvSpPr>
            <p:cNvPr id="39" name="饼形 38"/>
            <p:cNvSpPr/>
            <p:nvPr/>
          </p:nvSpPr>
          <p:spPr>
            <a:xfrm rot="10800000" flipH="1" flipV="1">
              <a:off x="4643438" y="1928802"/>
              <a:ext cx="3522652" cy="3522652"/>
            </a:xfrm>
            <a:prstGeom prst="pie">
              <a:avLst>
                <a:gd name="adj1" fmla="val 2685580"/>
                <a:gd name="adj2" fmla="val 541286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40" name="饼形 39"/>
            <p:cNvSpPr/>
            <p:nvPr/>
          </p:nvSpPr>
          <p:spPr>
            <a:xfrm rot="10800000" flipH="1" flipV="1">
              <a:off x="5019846" y="2312977"/>
              <a:ext cx="2769840" cy="2770179"/>
            </a:xfrm>
            <a:prstGeom prst="pie">
              <a:avLst>
                <a:gd name="adj1" fmla="val 2668053"/>
                <a:gd name="adj2" fmla="val 5410607"/>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41" name="饼形 40"/>
            <p:cNvSpPr/>
            <p:nvPr/>
          </p:nvSpPr>
          <p:spPr>
            <a:xfrm rot="10800000" flipH="1" flipV="1">
              <a:off x="5280311" y="2573325"/>
              <a:ext cx="2258436" cy="2259006"/>
            </a:xfrm>
            <a:prstGeom prst="pie">
              <a:avLst>
                <a:gd name="adj1" fmla="val 2668053"/>
                <a:gd name="adj2" fmla="val 5428353"/>
              </a:avLst>
            </a:prstGeom>
            <a:solidFill>
              <a:schemeClr val="bg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42" name="饼形 41"/>
            <p:cNvSpPr/>
            <p:nvPr/>
          </p:nvSpPr>
          <p:spPr>
            <a:xfrm rot="10800000" flipH="1" flipV="1">
              <a:off x="5526484" y="2825737"/>
              <a:ext cx="1769267" cy="1770058"/>
            </a:xfrm>
            <a:prstGeom prst="pie">
              <a:avLst>
                <a:gd name="adj1" fmla="val 2668053"/>
                <a:gd name="adj2" fmla="val 5446848"/>
              </a:avLst>
            </a:prstGeom>
            <a:solidFill>
              <a:schemeClr val="bg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43" name="饼形 42"/>
            <p:cNvSpPr/>
            <p:nvPr/>
          </p:nvSpPr>
          <p:spPr>
            <a:xfrm rot="10800000" flipH="1" flipV="1">
              <a:off x="5680540" y="2970199"/>
              <a:ext cx="1457978" cy="1458908"/>
            </a:xfrm>
            <a:prstGeom prst="pie">
              <a:avLst>
                <a:gd name="adj1" fmla="val 2694295"/>
                <a:gd name="adj2" fmla="val 5447314"/>
              </a:avLst>
            </a:prstGeom>
            <a:solidFill>
              <a:schemeClr val="bg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grpSp>
      <p:grpSp>
        <p:nvGrpSpPr>
          <p:cNvPr id="20488" name="组合 66"/>
          <p:cNvGrpSpPr>
            <a:grpSpLocks/>
          </p:cNvGrpSpPr>
          <p:nvPr/>
        </p:nvGrpSpPr>
        <p:grpSpPr bwMode="auto">
          <a:xfrm>
            <a:off x="5621338" y="-1760538"/>
            <a:ext cx="3522662" cy="3521076"/>
            <a:chOff x="2798748" y="1928802"/>
            <a:chExt cx="3522652" cy="3522652"/>
          </a:xfrm>
        </p:grpSpPr>
        <p:sp>
          <p:nvSpPr>
            <p:cNvPr id="53" name="饼形 52"/>
            <p:cNvSpPr/>
            <p:nvPr/>
          </p:nvSpPr>
          <p:spPr>
            <a:xfrm rot="16200000" flipH="1">
              <a:off x="2798748" y="1928802"/>
              <a:ext cx="3522652" cy="3522652"/>
            </a:xfrm>
            <a:prstGeom prst="pie">
              <a:avLst>
                <a:gd name="adj1" fmla="val 2685580"/>
                <a:gd name="adj2" fmla="val 5412860"/>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54" name="饼形 53"/>
            <p:cNvSpPr/>
            <p:nvPr/>
          </p:nvSpPr>
          <p:spPr>
            <a:xfrm rot="16200000" flipH="1">
              <a:off x="3183092" y="2305038"/>
              <a:ext cx="2769839" cy="2770179"/>
            </a:xfrm>
            <a:prstGeom prst="pie">
              <a:avLst>
                <a:gd name="adj1" fmla="val 2668053"/>
                <a:gd name="adj2" fmla="val 5410607"/>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55" name="饼形 54"/>
            <p:cNvSpPr/>
            <p:nvPr/>
          </p:nvSpPr>
          <p:spPr>
            <a:xfrm rot="16200000" flipH="1">
              <a:off x="3443556" y="2565390"/>
              <a:ext cx="2258435" cy="2259006"/>
            </a:xfrm>
            <a:prstGeom prst="pie">
              <a:avLst>
                <a:gd name="adj1" fmla="val 2668053"/>
                <a:gd name="adj2" fmla="val 5428353"/>
              </a:avLst>
            </a:prstGeom>
            <a:solidFill>
              <a:srgbClr val="F4EE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56" name="饼形 55"/>
            <p:cNvSpPr/>
            <p:nvPr/>
          </p:nvSpPr>
          <p:spPr>
            <a:xfrm rot="16200000" flipH="1">
              <a:off x="3696078" y="2811451"/>
              <a:ext cx="1769268" cy="1770058"/>
            </a:xfrm>
            <a:prstGeom prst="pie">
              <a:avLst>
                <a:gd name="adj1" fmla="val 2668053"/>
                <a:gd name="adj2" fmla="val 5446848"/>
              </a:avLst>
            </a:prstGeom>
            <a:solidFill>
              <a:srgbClr val="BCFE2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57" name="饼形 56"/>
            <p:cNvSpPr/>
            <p:nvPr/>
          </p:nvSpPr>
          <p:spPr>
            <a:xfrm rot="16200000" flipH="1">
              <a:off x="3840610" y="2965439"/>
              <a:ext cx="1457977" cy="1458908"/>
            </a:xfrm>
            <a:prstGeom prst="pie">
              <a:avLst>
                <a:gd name="adj1" fmla="val 2666872"/>
                <a:gd name="adj2" fmla="val 5447314"/>
              </a:avLst>
            </a:prstGeom>
            <a:solidFill>
              <a:schemeClr val="accent3">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grpSp>
      <p:grpSp>
        <p:nvGrpSpPr>
          <p:cNvPr id="20489" name="组合 65"/>
          <p:cNvGrpSpPr>
            <a:grpSpLocks/>
          </p:cNvGrpSpPr>
          <p:nvPr/>
        </p:nvGrpSpPr>
        <p:grpSpPr bwMode="auto">
          <a:xfrm>
            <a:off x="0" y="5097463"/>
            <a:ext cx="3522663" cy="3521075"/>
            <a:chOff x="1357290" y="1285860"/>
            <a:chExt cx="3522652" cy="3522652"/>
          </a:xfrm>
        </p:grpSpPr>
        <p:sp>
          <p:nvSpPr>
            <p:cNvPr id="61" name="饼形 60"/>
            <p:cNvSpPr/>
            <p:nvPr/>
          </p:nvSpPr>
          <p:spPr>
            <a:xfrm rot="16200000" flipV="1">
              <a:off x="1357290" y="1285860"/>
              <a:ext cx="3522652" cy="3522652"/>
            </a:xfrm>
            <a:prstGeom prst="pie">
              <a:avLst>
                <a:gd name="adj1" fmla="val 2685580"/>
                <a:gd name="adj2" fmla="val 541286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62" name="饼形 61"/>
            <p:cNvSpPr/>
            <p:nvPr/>
          </p:nvSpPr>
          <p:spPr>
            <a:xfrm rot="16200000" flipV="1">
              <a:off x="1725759" y="1662096"/>
              <a:ext cx="2769840" cy="2770179"/>
            </a:xfrm>
            <a:prstGeom prst="pie">
              <a:avLst>
                <a:gd name="adj1" fmla="val 2668053"/>
                <a:gd name="adj2" fmla="val 5410607"/>
              </a:avLst>
            </a:prstGeom>
            <a:solidFill>
              <a:srgbClr val="8FCF0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63" name="饼形 62"/>
            <p:cNvSpPr/>
            <p:nvPr/>
          </p:nvSpPr>
          <p:spPr>
            <a:xfrm rot="16200000" flipV="1">
              <a:off x="1976698" y="1912918"/>
              <a:ext cx="2258436" cy="2259006"/>
            </a:xfrm>
            <a:prstGeom prst="pie">
              <a:avLst>
                <a:gd name="adj1" fmla="val 2668053"/>
                <a:gd name="adj2" fmla="val 5428353"/>
              </a:avLst>
            </a:prstGeom>
            <a:solidFill>
              <a:srgbClr val="BCFE2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64" name="饼形 63"/>
            <p:cNvSpPr/>
            <p:nvPr/>
          </p:nvSpPr>
          <p:spPr>
            <a:xfrm rot="16200000" flipV="1">
              <a:off x="2213345" y="2155805"/>
              <a:ext cx="1769267" cy="1770056"/>
            </a:xfrm>
            <a:prstGeom prst="pie">
              <a:avLst>
                <a:gd name="adj1" fmla="val 2668053"/>
                <a:gd name="adj2" fmla="val 5446848"/>
              </a:avLst>
            </a:prstGeom>
            <a:solidFill>
              <a:srgbClr val="E1FF9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65" name="饼形 64"/>
            <p:cNvSpPr/>
            <p:nvPr/>
          </p:nvSpPr>
          <p:spPr>
            <a:xfrm rot="16200000" flipV="1">
              <a:off x="2380102" y="2312967"/>
              <a:ext cx="1457978" cy="1458908"/>
            </a:xfrm>
            <a:prstGeom prst="pie">
              <a:avLst>
                <a:gd name="adj1" fmla="val 2694295"/>
                <a:gd name="adj2" fmla="val 5447314"/>
              </a:avLst>
            </a:prstGeom>
            <a:solidFill>
              <a:srgbClr val="ECFFC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grpSp>
      <p:sp>
        <p:nvSpPr>
          <p:cNvPr id="79" name="圆角矩形 78"/>
          <p:cNvSpPr/>
          <p:nvPr/>
        </p:nvSpPr>
        <p:spPr>
          <a:xfrm>
            <a:off x="611560" y="908720"/>
            <a:ext cx="7920880" cy="5184576"/>
          </a:xfrm>
          <a:prstGeom prst="roundRect">
            <a:avLst/>
          </a:prstGeom>
          <a:noFill/>
          <a:ln>
            <a:gradFill flip="none" rotWithShape="1">
              <a:gsLst>
                <a:gs pos="0">
                  <a:srgbClr val="A603AB"/>
                </a:gs>
                <a:gs pos="21001">
                  <a:srgbClr val="0819FB"/>
                </a:gs>
                <a:gs pos="35001">
                  <a:srgbClr val="1A8D48"/>
                </a:gs>
                <a:gs pos="52000">
                  <a:srgbClr val="FFFF00"/>
                </a:gs>
                <a:gs pos="73000">
                  <a:srgbClr val="EE3F17"/>
                </a:gs>
                <a:gs pos="88000">
                  <a:srgbClr val="E81766"/>
                </a:gs>
                <a:gs pos="100000">
                  <a:srgbClr val="A603AB"/>
                </a:gs>
              </a:gsLst>
              <a:path path="circle">
                <a:fillToRect l="100000" t="100000"/>
              </a:path>
              <a:tileRect r="-100000" b="-100000"/>
            </a:gra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dirty="0"/>
          </a:p>
        </p:txBody>
      </p:sp>
      <p:grpSp>
        <p:nvGrpSpPr>
          <p:cNvPr id="20493" name="组合 50"/>
          <p:cNvGrpSpPr>
            <a:grpSpLocks/>
          </p:cNvGrpSpPr>
          <p:nvPr/>
        </p:nvGrpSpPr>
        <p:grpSpPr bwMode="auto">
          <a:xfrm>
            <a:off x="0" y="-1760538"/>
            <a:ext cx="3522663" cy="3521076"/>
            <a:chOff x="1714480" y="1928802"/>
            <a:chExt cx="3522652" cy="3522652"/>
          </a:xfrm>
        </p:grpSpPr>
        <p:sp>
          <p:nvSpPr>
            <p:cNvPr id="81" name="饼形 80"/>
            <p:cNvSpPr/>
            <p:nvPr/>
          </p:nvSpPr>
          <p:spPr>
            <a:xfrm rot="5400000">
              <a:off x="1714480" y="1928801"/>
              <a:ext cx="3522652" cy="3522652"/>
            </a:xfrm>
            <a:prstGeom prst="pie">
              <a:avLst>
                <a:gd name="adj1" fmla="val 2685580"/>
                <a:gd name="adj2" fmla="val 541286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82" name="饼形 81"/>
            <p:cNvSpPr/>
            <p:nvPr/>
          </p:nvSpPr>
          <p:spPr>
            <a:xfrm rot="5400000">
              <a:off x="2082949" y="2305038"/>
              <a:ext cx="2769839" cy="2770179"/>
            </a:xfrm>
            <a:prstGeom prst="pie">
              <a:avLst>
                <a:gd name="adj1" fmla="val 2668053"/>
                <a:gd name="adj2" fmla="val 5410607"/>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89" name="饼形 88"/>
            <p:cNvSpPr/>
            <p:nvPr/>
          </p:nvSpPr>
          <p:spPr>
            <a:xfrm rot="5400000">
              <a:off x="2333888" y="2565390"/>
              <a:ext cx="2258435" cy="2259006"/>
            </a:xfrm>
            <a:prstGeom prst="pie">
              <a:avLst>
                <a:gd name="adj1" fmla="val 2668053"/>
                <a:gd name="adj2" fmla="val 5428353"/>
              </a:avLst>
            </a:prstGeom>
            <a:solidFill>
              <a:schemeClr val="bg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90" name="饼形 89"/>
            <p:cNvSpPr/>
            <p:nvPr/>
          </p:nvSpPr>
          <p:spPr>
            <a:xfrm rot="5400000">
              <a:off x="2570535" y="2811453"/>
              <a:ext cx="1769268" cy="1770056"/>
            </a:xfrm>
            <a:prstGeom prst="pie">
              <a:avLst>
                <a:gd name="adj1" fmla="val 2668053"/>
                <a:gd name="adj2" fmla="val 5446848"/>
              </a:avLst>
            </a:prstGeom>
            <a:solidFill>
              <a:srgbClr val="D0005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91" name="饼形 90"/>
            <p:cNvSpPr/>
            <p:nvPr/>
          </p:nvSpPr>
          <p:spPr>
            <a:xfrm rot="5400000">
              <a:off x="2737292" y="2965438"/>
              <a:ext cx="1457977" cy="1458908"/>
            </a:xfrm>
            <a:prstGeom prst="pie">
              <a:avLst>
                <a:gd name="adj1" fmla="val 2694295"/>
                <a:gd name="adj2" fmla="val 5447314"/>
              </a:avLst>
            </a:prstGeom>
            <a:solidFill>
              <a:srgbClr val="FF5BA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grpSp>
      <p:grpSp>
        <p:nvGrpSpPr>
          <p:cNvPr id="20494" name="组合 12"/>
          <p:cNvGrpSpPr>
            <a:grpSpLocks/>
          </p:cNvGrpSpPr>
          <p:nvPr/>
        </p:nvGrpSpPr>
        <p:grpSpPr bwMode="auto">
          <a:xfrm>
            <a:off x="7383463" y="0"/>
            <a:ext cx="3521075" cy="3522663"/>
            <a:chOff x="2805109" y="1930399"/>
            <a:chExt cx="3522652" cy="3522652"/>
          </a:xfrm>
        </p:grpSpPr>
        <p:sp>
          <p:nvSpPr>
            <p:cNvPr id="93" name="饼形 92"/>
            <p:cNvSpPr/>
            <p:nvPr/>
          </p:nvSpPr>
          <p:spPr>
            <a:xfrm rot="10800000">
              <a:off x="2805109" y="1930399"/>
              <a:ext cx="3522652" cy="3522652"/>
            </a:xfrm>
            <a:prstGeom prst="pie">
              <a:avLst>
                <a:gd name="adj1" fmla="val 2685580"/>
                <a:gd name="adj2" fmla="val 5412860"/>
              </a:avLst>
            </a:prstGeom>
            <a:solidFill>
              <a:srgbClr val="FF820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94" name="饼形 93"/>
            <p:cNvSpPr/>
            <p:nvPr/>
          </p:nvSpPr>
          <p:spPr>
            <a:xfrm rot="10800000">
              <a:off x="3181515" y="2298698"/>
              <a:ext cx="2769840" cy="2770179"/>
            </a:xfrm>
            <a:prstGeom prst="pie">
              <a:avLst>
                <a:gd name="adj1" fmla="val 2668053"/>
                <a:gd name="adj2" fmla="val 5410622"/>
              </a:avLst>
            </a:prstGeom>
            <a:solidFill>
              <a:srgbClr val="FF940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95" name="饼形 94"/>
            <p:cNvSpPr/>
            <p:nvPr/>
          </p:nvSpPr>
          <p:spPr>
            <a:xfrm rot="10800000">
              <a:off x="3432452" y="2549522"/>
              <a:ext cx="2258436" cy="2259006"/>
            </a:xfrm>
            <a:prstGeom prst="pie">
              <a:avLst>
                <a:gd name="adj1" fmla="val 2668053"/>
                <a:gd name="adj2" fmla="val 5428353"/>
              </a:avLst>
            </a:prstGeom>
            <a:solidFill>
              <a:srgbClr val="FFA62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102" name="饼形 101"/>
            <p:cNvSpPr/>
            <p:nvPr/>
          </p:nvSpPr>
          <p:spPr>
            <a:xfrm rot="10800000">
              <a:off x="3675449" y="2786059"/>
              <a:ext cx="1769267" cy="1770056"/>
            </a:xfrm>
            <a:prstGeom prst="pie">
              <a:avLst>
                <a:gd name="adj1" fmla="val 2668053"/>
                <a:gd name="adj2" fmla="val 5446848"/>
              </a:avLst>
            </a:prstGeom>
            <a:solidFill>
              <a:srgbClr val="F6B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103" name="饼形 102"/>
            <p:cNvSpPr/>
            <p:nvPr/>
          </p:nvSpPr>
          <p:spPr>
            <a:xfrm rot="10800000">
              <a:off x="3832681" y="2952746"/>
              <a:ext cx="1457978" cy="1458908"/>
            </a:xfrm>
            <a:prstGeom prst="pie">
              <a:avLst>
                <a:gd name="adj1" fmla="val 2694295"/>
                <a:gd name="adj2" fmla="val 5447314"/>
              </a:avLst>
            </a:prstGeom>
            <a:solidFill>
              <a:srgbClr val="FFCA2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grpSp>
      <p:grpSp>
        <p:nvGrpSpPr>
          <p:cNvPr id="20495" name="组合 21"/>
          <p:cNvGrpSpPr>
            <a:grpSpLocks/>
          </p:cNvGrpSpPr>
          <p:nvPr/>
        </p:nvGrpSpPr>
        <p:grpSpPr bwMode="auto">
          <a:xfrm>
            <a:off x="-1760538" y="0"/>
            <a:ext cx="3521076" cy="3522663"/>
            <a:chOff x="4786314" y="1928802"/>
            <a:chExt cx="3522652" cy="3522652"/>
          </a:xfrm>
        </p:grpSpPr>
        <p:sp>
          <p:nvSpPr>
            <p:cNvPr id="105" name="饼形 104"/>
            <p:cNvSpPr/>
            <p:nvPr/>
          </p:nvSpPr>
          <p:spPr>
            <a:xfrm rot="10800000" flipH="1">
              <a:off x="4786314" y="1928802"/>
              <a:ext cx="3522652" cy="3522652"/>
            </a:xfrm>
            <a:prstGeom prst="pie">
              <a:avLst>
                <a:gd name="adj1" fmla="val 2685580"/>
                <a:gd name="adj2" fmla="val 541286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106" name="饼形 105"/>
            <p:cNvSpPr/>
            <p:nvPr/>
          </p:nvSpPr>
          <p:spPr>
            <a:xfrm rot="10800000" flipH="1">
              <a:off x="5162720" y="2297101"/>
              <a:ext cx="2769839" cy="2770179"/>
            </a:xfrm>
            <a:prstGeom prst="pie">
              <a:avLst>
                <a:gd name="adj1" fmla="val 2668053"/>
                <a:gd name="adj2" fmla="val 5410622"/>
              </a:avLst>
            </a:prstGeom>
            <a:solidFill>
              <a:srgbClr val="8A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107" name="饼形 106"/>
            <p:cNvSpPr/>
            <p:nvPr/>
          </p:nvSpPr>
          <p:spPr>
            <a:xfrm rot="10800000" flipH="1">
              <a:off x="5423187" y="2547925"/>
              <a:ext cx="2258435" cy="2259006"/>
            </a:xfrm>
            <a:prstGeom prst="pie">
              <a:avLst>
                <a:gd name="adj1" fmla="val 2668053"/>
                <a:gd name="adj2" fmla="val 5428353"/>
              </a:avLst>
            </a:prstGeom>
            <a:solidFill>
              <a:srgbClr val="C4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108" name="饼形 107"/>
            <p:cNvSpPr/>
            <p:nvPr/>
          </p:nvSpPr>
          <p:spPr>
            <a:xfrm rot="10800000" flipH="1">
              <a:off x="5669359" y="2784462"/>
              <a:ext cx="1769268" cy="1770056"/>
            </a:xfrm>
            <a:prstGeom prst="pie">
              <a:avLst>
                <a:gd name="adj1" fmla="val 2668053"/>
                <a:gd name="adj2" fmla="val 5446848"/>
              </a:avLst>
            </a:prstGeom>
            <a:solidFill>
              <a:srgbClr val="F63B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109" name="饼形 108"/>
            <p:cNvSpPr/>
            <p:nvPr/>
          </p:nvSpPr>
          <p:spPr>
            <a:xfrm rot="10800000" flipH="1">
              <a:off x="5823416" y="2951149"/>
              <a:ext cx="1457977" cy="1458908"/>
            </a:xfrm>
            <a:prstGeom prst="pie">
              <a:avLst>
                <a:gd name="adj1" fmla="val 2694295"/>
                <a:gd name="adj2" fmla="val 5447314"/>
              </a:avLst>
            </a:prstGeom>
            <a:solidFill>
              <a:srgbClr val="FE612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grpSp>
      <p:grpSp>
        <p:nvGrpSpPr>
          <p:cNvPr id="20496" name="组合 29"/>
          <p:cNvGrpSpPr>
            <a:grpSpLocks/>
          </p:cNvGrpSpPr>
          <p:nvPr/>
        </p:nvGrpSpPr>
        <p:grpSpPr bwMode="auto">
          <a:xfrm>
            <a:off x="7383463" y="3335338"/>
            <a:ext cx="3521075" cy="3522662"/>
            <a:chOff x="1549414" y="1928802"/>
            <a:chExt cx="3522652" cy="3522652"/>
          </a:xfrm>
        </p:grpSpPr>
        <p:sp>
          <p:nvSpPr>
            <p:cNvPr id="111" name="饼形 110"/>
            <p:cNvSpPr/>
            <p:nvPr/>
          </p:nvSpPr>
          <p:spPr>
            <a:xfrm rot="10800000" flipV="1">
              <a:off x="1549414" y="1928802"/>
              <a:ext cx="3522652" cy="3522652"/>
            </a:xfrm>
            <a:prstGeom prst="pie">
              <a:avLst>
                <a:gd name="adj1" fmla="val 2685580"/>
                <a:gd name="adj2" fmla="val 5412860"/>
              </a:avLst>
            </a:prstGeom>
            <a:solidFill>
              <a:srgbClr val="017C9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112" name="饼形 111"/>
            <p:cNvSpPr/>
            <p:nvPr/>
          </p:nvSpPr>
          <p:spPr>
            <a:xfrm rot="10800000" flipV="1">
              <a:off x="1925820" y="2312976"/>
              <a:ext cx="2769840" cy="2770179"/>
            </a:xfrm>
            <a:prstGeom prst="pie">
              <a:avLst>
                <a:gd name="adj1" fmla="val 2668053"/>
                <a:gd name="adj2" fmla="val 5410622"/>
              </a:avLst>
            </a:prstGeom>
            <a:solidFill>
              <a:srgbClr val="0098A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113" name="饼形 112"/>
            <p:cNvSpPr/>
            <p:nvPr/>
          </p:nvSpPr>
          <p:spPr>
            <a:xfrm rot="10800000" flipV="1">
              <a:off x="2176757" y="2573325"/>
              <a:ext cx="2258436" cy="2259006"/>
            </a:xfrm>
            <a:prstGeom prst="pie">
              <a:avLst>
                <a:gd name="adj1" fmla="val 2668053"/>
                <a:gd name="adj2" fmla="val 5428353"/>
              </a:avLst>
            </a:prstGeom>
            <a:solidFill>
              <a:srgbClr val="00C4D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114" name="饼形 113"/>
            <p:cNvSpPr/>
            <p:nvPr/>
          </p:nvSpPr>
          <p:spPr>
            <a:xfrm rot="10800000" flipV="1">
              <a:off x="2419754" y="2825736"/>
              <a:ext cx="1769267" cy="1770058"/>
            </a:xfrm>
            <a:prstGeom prst="pie">
              <a:avLst>
                <a:gd name="adj1" fmla="val 2668053"/>
                <a:gd name="adj2" fmla="val 5446848"/>
              </a:avLst>
            </a:prstGeom>
            <a:solidFill>
              <a:srgbClr val="71FFD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115" name="饼形 114"/>
            <p:cNvSpPr/>
            <p:nvPr/>
          </p:nvSpPr>
          <p:spPr>
            <a:xfrm rot="10800000" flipV="1">
              <a:off x="2576986" y="2970199"/>
              <a:ext cx="1457978" cy="1458908"/>
            </a:xfrm>
            <a:prstGeom prst="pie">
              <a:avLst>
                <a:gd name="adj1" fmla="val 2694295"/>
                <a:gd name="adj2" fmla="val 5447314"/>
              </a:avLst>
            </a:prstGeom>
            <a:solidFill>
              <a:srgbClr val="A7FFE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grpSp>
      <p:grpSp>
        <p:nvGrpSpPr>
          <p:cNvPr id="20497" name="组合 36"/>
          <p:cNvGrpSpPr>
            <a:grpSpLocks/>
          </p:cNvGrpSpPr>
          <p:nvPr/>
        </p:nvGrpSpPr>
        <p:grpSpPr bwMode="auto">
          <a:xfrm>
            <a:off x="-1760538" y="3335338"/>
            <a:ext cx="3521076" cy="3522662"/>
            <a:chOff x="4643438" y="1928802"/>
            <a:chExt cx="3522652" cy="3522652"/>
          </a:xfrm>
        </p:grpSpPr>
        <p:sp>
          <p:nvSpPr>
            <p:cNvPr id="117" name="饼形 116"/>
            <p:cNvSpPr/>
            <p:nvPr/>
          </p:nvSpPr>
          <p:spPr>
            <a:xfrm rot="10800000" flipH="1" flipV="1">
              <a:off x="4643438" y="1928802"/>
              <a:ext cx="3522652" cy="3522652"/>
            </a:xfrm>
            <a:prstGeom prst="pie">
              <a:avLst>
                <a:gd name="adj1" fmla="val 2685580"/>
                <a:gd name="adj2" fmla="val 541286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118" name="饼形 117"/>
            <p:cNvSpPr/>
            <p:nvPr/>
          </p:nvSpPr>
          <p:spPr>
            <a:xfrm rot="10800000" flipH="1" flipV="1">
              <a:off x="5019844" y="2312976"/>
              <a:ext cx="2769839" cy="2770179"/>
            </a:xfrm>
            <a:prstGeom prst="pie">
              <a:avLst>
                <a:gd name="adj1" fmla="val 2668053"/>
                <a:gd name="adj2" fmla="val 5410607"/>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119" name="饼形 118"/>
            <p:cNvSpPr/>
            <p:nvPr/>
          </p:nvSpPr>
          <p:spPr>
            <a:xfrm rot="10800000" flipH="1" flipV="1">
              <a:off x="5280311" y="2573325"/>
              <a:ext cx="2258435" cy="2259006"/>
            </a:xfrm>
            <a:prstGeom prst="pie">
              <a:avLst>
                <a:gd name="adj1" fmla="val 2668053"/>
                <a:gd name="adj2" fmla="val 5428353"/>
              </a:avLst>
            </a:prstGeom>
            <a:solidFill>
              <a:schemeClr val="bg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120" name="饼形 119"/>
            <p:cNvSpPr/>
            <p:nvPr/>
          </p:nvSpPr>
          <p:spPr>
            <a:xfrm rot="10800000" flipH="1" flipV="1">
              <a:off x="5526483" y="2825736"/>
              <a:ext cx="1769268" cy="1770058"/>
            </a:xfrm>
            <a:prstGeom prst="pie">
              <a:avLst>
                <a:gd name="adj1" fmla="val 2668053"/>
                <a:gd name="adj2" fmla="val 5446848"/>
              </a:avLst>
            </a:prstGeom>
            <a:solidFill>
              <a:schemeClr val="bg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121" name="饼形 120"/>
            <p:cNvSpPr/>
            <p:nvPr/>
          </p:nvSpPr>
          <p:spPr>
            <a:xfrm rot="10800000" flipH="1" flipV="1">
              <a:off x="5680540" y="2970199"/>
              <a:ext cx="1457977" cy="1458908"/>
            </a:xfrm>
            <a:prstGeom prst="pie">
              <a:avLst>
                <a:gd name="adj1" fmla="val 2694295"/>
                <a:gd name="adj2" fmla="val 5447314"/>
              </a:avLst>
            </a:prstGeom>
            <a:solidFill>
              <a:schemeClr val="bg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grpSp>
      <p:grpSp>
        <p:nvGrpSpPr>
          <p:cNvPr id="20498" name="组合 37"/>
          <p:cNvGrpSpPr>
            <a:grpSpLocks/>
          </p:cNvGrpSpPr>
          <p:nvPr/>
        </p:nvGrpSpPr>
        <p:grpSpPr bwMode="auto">
          <a:xfrm rot="-5400000">
            <a:off x="5622131" y="5096670"/>
            <a:ext cx="3521075" cy="3522662"/>
            <a:chOff x="4643438" y="1928802"/>
            <a:chExt cx="3522652" cy="3522652"/>
          </a:xfrm>
        </p:grpSpPr>
        <p:sp>
          <p:nvSpPr>
            <p:cNvPr id="123" name="饼形 122"/>
            <p:cNvSpPr/>
            <p:nvPr/>
          </p:nvSpPr>
          <p:spPr>
            <a:xfrm rot="10800000" flipH="1" flipV="1">
              <a:off x="4643438" y="1928802"/>
              <a:ext cx="3522652" cy="3522652"/>
            </a:xfrm>
            <a:prstGeom prst="pie">
              <a:avLst>
                <a:gd name="adj1" fmla="val 2685580"/>
                <a:gd name="adj2" fmla="val 541286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124" name="饼形 123"/>
            <p:cNvSpPr/>
            <p:nvPr/>
          </p:nvSpPr>
          <p:spPr>
            <a:xfrm rot="10800000" flipH="1" flipV="1">
              <a:off x="5019846" y="2312977"/>
              <a:ext cx="2769840" cy="2770179"/>
            </a:xfrm>
            <a:prstGeom prst="pie">
              <a:avLst>
                <a:gd name="adj1" fmla="val 2668053"/>
                <a:gd name="adj2" fmla="val 5410607"/>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125" name="饼形 124"/>
            <p:cNvSpPr/>
            <p:nvPr/>
          </p:nvSpPr>
          <p:spPr>
            <a:xfrm rot="10800000" flipH="1" flipV="1">
              <a:off x="5280311" y="2573325"/>
              <a:ext cx="2258436" cy="2259006"/>
            </a:xfrm>
            <a:prstGeom prst="pie">
              <a:avLst>
                <a:gd name="adj1" fmla="val 2668053"/>
                <a:gd name="adj2" fmla="val 5428353"/>
              </a:avLst>
            </a:prstGeom>
            <a:solidFill>
              <a:schemeClr val="bg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126" name="饼形 125"/>
            <p:cNvSpPr/>
            <p:nvPr/>
          </p:nvSpPr>
          <p:spPr>
            <a:xfrm rot="10800000" flipH="1" flipV="1">
              <a:off x="5526484" y="2825737"/>
              <a:ext cx="1769267" cy="1770058"/>
            </a:xfrm>
            <a:prstGeom prst="pie">
              <a:avLst>
                <a:gd name="adj1" fmla="val 2668053"/>
                <a:gd name="adj2" fmla="val 5446848"/>
              </a:avLst>
            </a:prstGeom>
            <a:solidFill>
              <a:schemeClr val="bg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127" name="饼形 126"/>
            <p:cNvSpPr/>
            <p:nvPr/>
          </p:nvSpPr>
          <p:spPr>
            <a:xfrm rot="10800000" flipH="1" flipV="1">
              <a:off x="5680540" y="2970199"/>
              <a:ext cx="1457978" cy="1458908"/>
            </a:xfrm>
            <a:prstGeom prst="pie">
              <a:avLst>
                <a:gd name="adj1" fmla="val 2694295"/>
                <a:gd name="adj2" fmla="val 5447314"/>
              </a:avLst>
            </a:prstGeom>
            <a:solidFill>
              <a:schemeClr val="bg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grpSp>
      <p:grpSp>
        <p:nvGrpSpPr>
          <p:cNvPr id="20499" name="组合 66"/>
          <p:cNvGrpSpPr>
            <a:grpSpLocks/>
          </p:cNvGrpSpPr>
          <p:nvPr/>
        </p:nvGrpSpPr>
        <p:grpSpPr bwMode="auto">
          <a:xfrm>
            <a:off x="5621338" y="-1760538"/>
            <a:ext cx="3522662" cy="3521076"/>
            <a:chOff x="2798748" y="1928802"/>
            <a:chExt cx="3522652" cy="3522652"/>
          </a:xfrm>
        </p:grpSpPr>
        <p:sp>
          <p:nvSpPr>
            <p:cNvPr id="129" name="饼形 128"/>
            <p:cNvSpPr/>
            <p:nvPr/>
          </p:nvSpPr>
          <p:spPr>
            <a:xfrm rot="16200000" flipH="1">
              <a:off x="2798748" y="1928802"/>
              <a:ext cx="3522652" cy="3522652"/>
            </a:xfrm>
            <a:prstGeom prst="pie">
              <a:avLst>
                <a:gd name="adj1" fmla="val 2685580"/>
                <a:gd name="adj2" fmla="val 5412860"/>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130" name="饼形 129"/>
            <p:cNvSpPr/>
            <p:nvPr/>
          </p:nvSpPr>
          <p:spPr>
            <a:xfrm rot="16200000" flipH="1">
              <a:off x="3183092" y="2305038"/>
              <a:ext cx="2769839" cy="2770179"/>
            </a:xfrm>
            <a:prstGeom prst="pie">
              <a:avLst>
                <a:gd name="adj1" fmla="val 2668053"/>
                <a:gd name="adj2" fmla="val 5410607"/>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131" name="饼形 130"/>
            <p:cNvSpPr/>
            <p:nvPr/>
          </p:nvSpPr>
          <p:spPr>
            <a:xfrm rot="16200000" flipH="1">
              <a:off x="3443556" y="2565390"/>
              <a:ext cx="2258435" cy="2259006"/>
            </a:xfrm>
            <a:prstGeom prst="pie">
              <a:avLst>
                <a:gd name="adj1" fmla="val 2668053"/>
                <a:gd name="adj2" fmla="val 5428353"/>
              </a:avLst>
            </a:prstGeom>
            <a:solidFill>
              <a:srgbClr val="F4EE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132" name="饼形 131"/>
            <p:cNvSpPr/>
            <p:nvPr/>
          </p:nvSpPr>
          <p:spPr>
            <a:xfrm rot="16200000" flipH="1">
              <a:off x="3696078" y="2811451"/>
              <a:ext cx="1769268" cy="1770058"/>
            </a:xfrm>
            <a:prstGeom prst="pie">
              <a:avLst>
                <a:gd name="adj1" fmla="val 2668053"/>
                <a:gd name="adj2" fmla="val 5446848"/>
              </a:avLst>
            </a:prstGeom>
            <a:solidFill>
              <a:srgbClr val="BCFE2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133" name="饼形 132"/>
            <p:cNvSpPr/>
            <p:nvPr/>
          </p:nvSpPr>
          <p:spPr>
            <a:xfrm rot="16200000" flipH="1">
              <a:off x="3840610" y="2965439"/>
              <a:ext cx="1457977" cy="1458908"/>
            </a:xfrm>
            <a:prstGeom prst="pie">
              <a:avLst>
                <a:gd name="adj1" fmla="val 2666872"/>
                <a:gd name="adj2" fmla="val 5447314"/>
              </a:avLst>
            </a:prstGeom>
            <a:solidFill>
              <a:schemeClr val="accent3">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grpSp>
      <p:grpSp>
        <p:nvGrpSpPr>
          <p:cNvPr id="20500" name="组合 65"/>
          <p:cNvGrpSpPr>
            <a:grpSpLocks/>
          </p:cNvGrpSpPr>
          <p:nvPr/>
        </p:nvGrpSpPr>
        <p:grpSpPr bwMode="auto">
          <a:xfrm>
            <a:off x="0" y="5097463"/>
            <a:ext cx="3522663" cy="3521075"/>
            <a:chOff x="1357290" y="1285860"/>
            <a:chExt cx="3522652" cy="3522652"/>
          </a:xfrm>
        </p:grpSpPr>
        <p:sp>
          <p:nvSpPr>
            <p:cNvPr id="135" name="饼形 134"/>
            <p:cNvSpPr/>
            <p:nvPr/>
          </p:nvSpPr>
          <p:spPr>
            <a:xfrm rot="16200000" flipV="1">
              <a:off x="1357290" y="1285860"/>
              <a:ext cx="3522652" cy="3522652"/>
            </a:xfrm>
            <a:prstGeom prst="pie">
              <a:avLst>
                <a:gd name="adj1" fmla="val 2685580"/>
                <a:gd name="adj2" fmla="val 541286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136" name="饼形 135"/>
            <p:cNvSpPr/>
            <p:nvPr/>
          </p:nvSpPr>
          <p:spPr>
            <a:xfrm rot="16200000" flipV="1">
              <a:off x="1725759" y="1662096"/>
              <a:ext cx="2769840" cy="2770179"/>
            </a:xfrm>
            <a:prstGeom prst="pie">
              <a:avLst>
                <a:gd name="adj1" fmla="val 2668053"/>
                <a:gd name="adj2" fmla="val 5410607"/>
              </a:avLst>
            </a:prstGeom>
            <a:solidFill>
              <a:srgbClr val="8FCF0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137" name="饼形 136"/>
            <p:cNvSpPr/>
            <p:nvPr/>
          </p:nvSpPr>
          <p:spPr>
            <a:xfrm rot="16200000" flipV="1">
              <a:off x="1976698" y="1912918"/>
              <a:ext cx="2258436" cy="2259006"/>
            </a:xfrm>
            <a:prstGeom prst="pie">
              <a:avLst>
                <a:gd name="adj1" fmla="val 2668053"/>
                <a:gd name="adj2" fmla="val 5428353"/>
              </a:avLst>
            </a:prstGeom>
            <a:solidFill>
              <a:srgbClr val="BCFE2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138" name="饼形 137"/>
            <p:cNvSpPr/>
            <p:nvPr/>
          </p:nvSpPr>
          <p:spPr>
            <a:xfrm rot="16200000" flipV="1">
              <a:off x="2213345" y="2155805"/>
              <a:ext cx="1769267" cy="1770056"/>
            </a:xfrm>
            <a:prstGeom prst="pie">
              <a:avLst>
                <a:gd name="adj1" fmla="val 2668053"/>
                <a:gd name="adj2" fmla="val 5446848"/>
              </a:avLst>
            </a:prstGeom>
            <a:solidFill>
              <a:srgbClr val="E1FF9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139" name="饼形 138"/>
            <p:cNvSpPr/>
            <p:nvPr/>
          </p:nvSpPr>
          <p:spPr>
            <a:xfrm rot="16200000" flipV="1">
              <a:off x="2380102" y="2312967"/>
              <a:ext cx="1457978" cy="1458908"/>
            </a:xfrm>
            <a:prstGeom prst="pie">
              <a:avLst>
                <a:gd name="adj1" fmla="val 2694295"/>
                <a:gd name="adj2" fmla="val 5447314"/>
              </a:avLst>
            </a:prstGeom>
            <a:solidFill>
              <a:srgbClr val="ECFFC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grpSp>
      <p:grpSp>
        <p:nvGrpSpPr>
          <p:cNvPr id="20501" name="组合 106"/>
          <p:cNvGrpSpPr>
            <a:grpSpLocks/>
          </p:cNvGrpSpPr>
          <p:nvPr/>
        </p:nvGrpSpPr>
        <p:grpSpPr bwMode="auto">
          <a:xfrm rot="1361192">
            <a:off x="3829050" y="465138"/>
            <a:ext cx="1330325" cy="1331912"/>
            <a:chOff x="2800338" y="1920900"/>
            <a:chExt cx="3527423" cy="3532151"/>
          </a:xfrm>
        </p:grpSpPr>
        <p:grpSp>
          <p:nvGrpSpPr>
            <p:cNvPr id="20504" name="组合 70"/>
            <p:cNvGrpSpPr>
              <a:grpSpLocks/>
            </p:cNvGrpSpPr>
            <p:nvPr/>
          </p:nvGrpSpPr>
          <p:grpSpPr bwMode="auto">
            <a:xfrm>
              <a:off x="2805109" y="1930399"/>
              <a:ext cx="3522652" cy="3522652"/>
              <a:chOff x="2805109" y="1930399"/>
              <a:chExt cx="3522652" cy="3522652"/>
            </a:xfrm>
          </p:grpSpPr>
          <p:sp>
            <p:nvSpPr>
              <p:cNvPr id="154" name="饼形 153"/>
              <p:cNvSpPr/>
              <p:nvPr/>
            </p:nvSpPr>
            <p:spPr>
              <a:xfrm rot="10800000">
                <a:off x="2802125" y="1929807"/>
                <a:ext cx="3523214" cy="3523731"/>
              </a:xfrm>
              <a:prstGeom prst="pie">
                <a:avLst>
                  <a:gd name="adj1" fmla="val 2685580"/>
                  <a:gd name="adj2" fmla="val 5412860"/>
                </a:avLst>
              </a:prstGeom>
              <a:solidFill>
                <a:srgbClr val="FF820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155" name="饼形 154"/>
              <p:cNvSpPr/>
              <p:nvPr/>
            </p:nvSpPr>
            <p:spPr>
              <a:xfrm rot="10800000">
                <a:off x="3174322" y="2300771"/>
                <a:ext cx="2773950" cy="2770151"/>
              </a:xfrm>
              <a:prstGeom prst="pie">
                <a:avLst>
                  <a:gd name="adj1" fmla="val 2668053"/>
                  <a:gd name="adj2" fmla="val 5410622"/>
                </a:avLst>
              </a:prstGeom>
              <a:solidFill>
                <a:srgbClr val="FF940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156" name="饼形 155"/>
              <p:cNvSpPr/>
              <p:nvPr/>
            </p:nvSpPr>
            <p:spPr>
              <a:xfrm rot="10800000">
                <a:off x="3427031" y="2545763"/>
                <a:ext cx="2260414" cy="2260745"/>
              </a:xfrm>
              <a:prstGeom prst="pie">
                <a:avLst>
                  <a:gd name="adj1" fmla="val 2668053"/>
                  <a:gd name="adj2" fmla="val 5428353"/>
                </a:avLst>
              </a:prstGeom>
              <a:solidFill>
                <a:srgbClr val="FFA62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157" name="饼形 156"/>
              <p:cNvSpPr/>
              <p:nvPr/>
            </p:nvSpPr>
            <p:spPr>
              <a:xfrm rot="10800000">
                <a:off x="3671973" y="2781360"/>
                <a:ext cx="1767920" cy="1772390"/>
              </a:xfrm>
              <a:prstGeom prst="pie">
                <a:avLst>
                  <a:gd name="adj1" fmla="val 2668053"/>
                  <a:gd name="adj2" fmla="val 5446848"/>
                </a:avLst>
              </a:prstGeom>
              <a:solidFill>
                <a:srgbClr val="F6B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158" name="饼形 157"/>
              <p:cNvSpPr/>
              <p:nvPr/>
            </p:nvSpPr>
            <p:spPr>
              <a:xfrm rot="10800000">
                <a:off x="3824657" y="2951217"/>
                <a:ext cx="1460640" cy="1460853"/>
              </a:xfrm>
              <a:prstGeom prst="pie">
                <a:avLst>
                  <a:gd name="adj1" fmla="val 2694295"/>
                  <a:gd name="adj2" fmla="val 5447314"/>
                </a:avLst>
              </a:prstGeom>
              <a:solidFill>
                <a:srgbClr val="FFCA2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grpSp>
        <p:grpSp>
          <p:nvGrpSpPr>
            <p:cNvPr id="20505" name="组合 76"/>
            <p:cNvGrpSpPr>
              <a:grpSpLocks/>
            </p:cNvGrpSpPr>
            <p:nvPr/>
          </p:nvGrpSpPr>
          <p:grpSpPr bwMode="auto">
            <a:xfrm>
              <a:off x="2805100" y="1928802"/>
              <a:ext cx="3522652" cy="3522652"/>
              <a:chOff x="4786314" y="1928802"/>
              <a:chExt cx="3522652" cy="3522652"/>
            </a:xfrm>
          </p:grpSpPr>
          <p:sp>
            <p:nvSpPr>
              <p:cNvPr id="149" name="饼形 148"/>
              <p:cNvSpPr/>
              <p:nvPr/>
            </p:nvSpPr>
            <p:spPr>
              <a:xfrm rot="10800000" flipH="1">
                <a:off x="4783339" y="1929807"/>
                <a:ext cx="3523214" cy="3523731"/>
              </a:xfrm>
              <a:prstGeom prst="pie">
                <a:avLst>
                  <a:gd name="adj1" fmla="val 2685580"/>
                  <a:gd name="adj2" fmla="val 541286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150" name="饼形 149"/>
              <p:cNvSpPr/>
              <p:nvPr/>
            </p:nvSpPr>
            <p:spPr>
              <a:xfrm rot="10800000" flipH="1">
                <a:off x="5155536" y="2300771"/>
                <a:ext cx="2773950" cy="2770151"/>
              </a:xfrm>
              <a:prstGeom prst="pie">
                <a:avLst>
                  <a:gd name="adj1" fmla="val 2668053"/>
                  <a:gd name="adj2" fmla="val 5410622"/>
                </a:avLst>
              </a:prstGeom>
              <a:solidFill>
                <a:srgbClr val="8A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151" name="饼形 150"/>
              <p:cNvSpPr/>
              <p:nvPr/>
            </p:nvSpPr>
            <p:spPr>
              <a:xfrm rot="10800000" flipH="1">
                <a:off x="5417636" y="2546399"/>
                <a:ext cx="2260414" cy="2260747"/>
              </a:xfrm>
              <a:prstGeom prst="pie">
                <a:avLst>
                  <a:gd name="adj1" fmla="val 2668053"/>
                  <a:gd name="adj2" fmla="val 5428353"/>
                </a:avLst>
              </a:prstGeom>
              <a:solidFill>
                <a:srgbClr val="C4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152" name="饼形 151"/>
              <p:cNvSpPr/>
              <p:nvPr/>
            </p:nvSpPr>
            <p:spPr>
              <a:xfrm rot="10800000" flipH="1">
                <a:off x="5662578" y="2781996"/>
                <a:ext cx="1767920" cy="1772393"/>
              </a:xfrm>
              <a:prstGeom prst="pie">
                <a:avLst>
                  <a:gd name="adj1" fmla="val 2668053"/>
                  <a:gd name="adj2" fmla="val 5446848"/>
                </a:avLst>
              </a:prstGeom>
              <a:solidFill>
                <a:srgbClr val="F63B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153" name="饼形 152"/>
              <p:cNvSpPr/>
              <p:nvPr/>
            </p:nvSpPr>
            <p:spPr>
              <a:xfrm rot="10800000" flipH="1">
                <a:off x="5815263" y="2951852"/>
                <a:ext cx="1460640" cy="1460856"/>
              </a:xfrm>
              <a:prstGeom prst="pie">
                <a:avLst>
                  <a:gd name="adj1" fmla="val 2694295"/>
                  <a:gd name="adj2" fmla="val 5447314"/>
                </a:avLst>
              </a:prstGeom>
              <a:solidFill>
                <a:srgbClr val="FE612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grpSp>
        <p:grpSp>
          <p:nvGrpSpPr>
            <p:cNvPr id="20506" name="组合 94"/>
            <p:cNvGrpSpPr>
              <a:grpSpLocks/>
            </p:cNvGrpSpPr>
            <p:nvPr/>
          </p:nvGrpSpPr>
          <p:grpSpPr bwMode="auto">
            <a:xfrm>
              <a:off x="2800338" y="1920900"/>
              <a:ext cx="3522652" cy="3522652"/>
              <a:chOff x="1357290" y="1285860"/>
              <a:chExt cx="3522652" cy="3522652"/>
            </a:xfrm>
          </p:grpSpPr>
          <p:sp>
            <p:nvSpPr>
              <p:cNvPr id="144" name="饼形 143"/>
              <p:cNvSpPr/>
              <p:nvPr/>
            </p:nvSpPr>
            <p:spPr>
              <a:xfrm rot="16200000" flipV="1">
                <a:off x="1355571" y="1287256"/>
                <a:ext cx="3523731" cy="3523214"/>
              </a:xfrm>
              <a:prstGeom prst="pie">
                <a:avLst>
                  <a:gd name="adj1" fmla="val 2685580"/>
                  <a:gd name="adj2" fmla="val 541286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145" name="饼形 144"/>
              <p:cNvSpPr/>
              <p:nvPr/>
            </p:nvSpPr>
            <p:spPr>
              <a:xfrm rot="16200000" flipV="1">
                <a:off x="1722808" y="1662541"/>
                <a:ext cx="2774359" cy="2769742"/>
              </a:xfrm>
              <a:prstGeom prst="pie">
                <a:avLst>
                  <a:gd name="adj1" fmla="val 2668053"/>
                  <a:gd name="adj2" fmla="val 5410607"/>
                </a:avLst>
              </a:prstGeom>
              <a:solidFill>
                <a:srgbClr val="8FCF0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146" name="饼形 145"/>
              <p:cNvSpPr/>
              <p:nvPr/>
            </p:nvSpPr>
            <p:spPr>
              <a:xfrm rot="16200000" flipV="1">
                <a:off x="1970542" y="1911873"/>
                <a:ext cx="2260747" cy="2260411"/>
              </a:xfrm>
              <a:prstGeom prst="pie">
                <a:avLst>
                  <a:gd name="adj1" fmla="val 2668053"/>
                  <a:gd name="adj2" fmla="val 5428353"/>
                </a:avLst>
              </a:prstGeom>
              <a:solidFill>
                <a:srgbClr val="BCFE2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147" name="饼形 146"/>
              <p:cNvSpPr/>
              <p:nvPr/>
            </p:nvSpPr>
            <p:spPr>
              <a:xfrm rot="16200000" flipV="1">
                <a:off x="2212129" y="2155696"/>
                <a:ext cx="1768181" cy="1772131"/>
              </a:xfrm>
              <a:prstGeom prst="pie">
                <a:avLst>
                  <a:gd name="adj1" fmla="val 2668053"/>
                  <a:gd name="adj2" fmla="val 5446848"/>
                </a:avLst>
              </a:prstGeom>
              <a:solidFill>
                <a:srgbClr val="E1FF9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148" name="饼形 147"/>
              <p:cNvSpPr/>
              <p:nvPr/>
            </p:nvSpPr>
            <p:spPr>
              <a:xfrm rot="16200000" flipV="1">
                <a:off x="2375994" y="2314024"/>
                <a:ext cx="1460856" cy="1460638"/>
              </a:xfrm>
              <a:prstGeom prst="pie">
                <a:avLst>
                  <a:gd name="adj1" fmla="val 2694295"/>
                  <a:gd name="adj2" fmla="val 5447314"/>
                </a:avLst>
              </a:prstGeom>
              <a:solidFill>
                <a:srgbClr val="ECFFC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grpSp>
      </p:grpSp>
      <p:sp>
        <p:nvSpPr>
          <p:cNvPr id="122" name="Title 1"/>
          <p:cNvSpPr txBox="1">
            <a:spLocks/>
          </p:cNvSpPr>
          <p:nvPr/>
        </p:nvSpPr>
        <p:spPr>
          <a:xfrm>
            <a:off x="468313" y="1277938"/>
            <a:ext cx="8229600" cy="1143000"/>
          </a:xfrm>
          <a:prstGeom prst="rect">
            <a:avLst/>
          </a:prstGeom>
        </p:spPr>
        <p:txBody>
          <a:bodyPr anchor="ctr">
            <a:normAutofit fontScale="90000" lnSpcReduction="20000"/>
          </a:bodyPr>
          <a:lstStyle/>
          <a:p>
            <a:pPr algn="ctr" fontAlgn="auto">
              <a:spcAft>
                <a:spcPts val="0"/>
              </a:spcAft>
              <a:defRPr/>
            </a:pPr>
            <a:r>
              <a:rPr lang="en-US" sz="4400" dirty="0">
                <a:solidFill>
                  <a:schemeClr val="accent6"/>
                </a:solidFill>
                <a:latin typeface="+mj-lt"/>
                <a:ea typeface="+mj-ea"/>
                <a:cs typeface="+mj-cs"/>
              </a:rPr>
              <a:t>Understanding Private and Public Key Rings with E-mail Security</a:t>
            </a:r>
            <a:endParaRPr lang="en-US" sz="4400" dirty="0">
              <a:solidFill>
                <a:schemeClr val="accent6"/>
              </a:solidFill>
              <a:latin typeface="+mj-lt"/>
              <a:ea typeface="+mj-ea"/>
              <a:cs typeface="+mj-cs"/>
            </a:endParaRPr>
          </a:p>
        </p:txBody>
      </p:sp>
      <p:sp>
        <p:nvSpPr>
          <p:cNvPr id="128" name="Content Placeholder 2"/>
          <p:cNvSpPr txBox="1">
            <a:spLocks/>
          </p:cNvSpPr>
          <p:nvPr/>
        </p:nvSpPr>
        <p:spPr>
          <a:xfrm>
            <a:off x="900113" y="2205038"/>
            <a:ext cx="7931150" cy="4103687"/>
          </a:xfrm>
          <a:prstGeom prst="rect">
            <a:avLst/>
          </a:prstGeom>
        </p:spPr>
        <p:txBody>
          <a:bodyPr>
            <a:normAutofit/>
          </a:bodyPr>
          <a:lstStyle/>
          <a:p>
            <a:pPr fontAlgn="auto">
              <a:spcBef>
                <a:spcPct val="20000"/>
              </a:spcBef>
              <a:spcAft>
                <a:spcPts val="0"/>
              </a:spcAft>
              <a:buFont typeface="Arial" pitchFamily="34" charset="0"/>
              <a:buChar char="•"/>
              <a:defRPr/>
            </a:pPr>
            <a:r>
              <a:rPr lang="en-US" sz="3000" dirty="0">
                <a:solidFill>
                  <a:schemeClr val="tx1">
                    <a:tint val="75000"/>
                  </a:schemeClr>
                </a:solidFill>
                <a:latin typeface="+mn-lt"/>
                <a:ea typeface="+mn-ea"/>
                <a:cs typeface="+mn-cs"/>
              </a:rPr>
              <a:t>  Key management is considered the “Achilles’ heel” of security systems.</a:t>
            </a:r>
          </a:p>
          <a:p>
            <a:pPr fontAlgn="auto">
              <a:spcBef>
                <a:spcPct val="20000"/>
              </a:spcBef>
              <a:spcAft>
                <a:spcPts val="0"/>
              </a:spcAft>
              <a:buFont typeface="Arial" pitchFamily="34" charset="0"/>
              <a:buChar char="•"/>
              <a:defRPr/>
            </a:pPr>
            <a:r>
              <a:rPr lang="en-US" sz="3000" dirty="0">
                <a:solidFill>
                  <a:schemeClr val="tx1">
                    <a:tint val="75000"/>
                  </a:schemeClr>
                </a:solidFill>
                <a:latin typeface="+mn-lt"/>
                <a:ea typeface="+mn-ea"/>
                <a:cs typeface="+mn-cs"/>
              </a:rPr>
              <a:t>  There is private key ring which contains one or more personal private/public key pairs. Meaning by supporting multiple pairs, the messages that are currently in preparation or transit won’t be invalidated if one is compromised or thought to be compromised.</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lumMod val="75000"/>
                <a:lumOff val="25000"/>
              </a:schemeClr>
            </a:gs>
            <a:gs pos="100000">
              <a:schemeClr val="bg1"/>
            </a:gs>
          </a:gsLst>
          <a:path path="circle">
            <a:fillToRect l="50000" t="50000" r="50000" b="50000"/>
          </a:path>
        </a:gradFill>
        <a:effectLst/>
      </p:bgPr>
    </p:bg>
    <p:spTree>
      <p:nvGrpSpPr>
        <p:cNvPr id="1" name=""/>
        <p:cNvGrpSpPr/>
        <p:nvPr/>
      </p:nvGrpSpPr>
      <p:grpSpPr>
        <a:xfrm>
          <a:off x="0" y="0"/>
          <a:ext cx="0" cy="0"/>
          <a:chOff x="0" y="0"/>
          <a:chExt cx="0" cy="0"/>
        </a:xfrm>
      </p:grpSpPr>
      <p:grpSp>
        <p:nvGrpSpPr>
          <p:cNvPr id="21506" name="组合 50"/>
          <p:cNvGrpSpPr>
            <a:grpSpLocks/>
          </p:cNvGrpSpPr>
          <p:nvPr/>
        </p:nvGrpSpPr>
        <p:grpSpPr bwMode="auto">
          <a:xfrm>
            <a:off x="0" y="-1760538"/>
            <a:ext cx="3522663" cy="3521076"/>
            <a:chOff x="1714480" y="1928802"/>
            <a:chExt cx="3522652" cy="3522652"/>
          </a:xfrm>
        </p:grpSpPr>
        <p:sp>
          <p:nvSpPr>
            <p:cNvPr id="46" name="饼形 45"/>
            <p:cNvSpPr/>
            <p:nvPr/>
          </p:nvSpPr>
          <p:spPr>
            <a:xfrm rot="5400000">
              <a:off x="1714480" y="1928801"/>
              <a:ext cx="3522652" cy="3522652"/>
            </a:xfrm>
            <a:prstGeom prst="pie">
              <a:avLst>
                <a:gd name="adj1" fmla="val 2685580"/>
                <a:gd name="adj2" fmla="val 541286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47" name="饼形 46"/>
            <p:cNvSpPr/>
            <p:nvPr/>
          </p:nvSpPr>
          <p:spPr>
            <a:xfrm rot="5400000">
              <a:off x="2082949" y="2305038"/>
              <a:ext cx="2769839" cy="2770179"/>
            </a:xfrm>
            <a:prstGeom prst="pie">
              <a:avLst>
                <a:gd name="adj1" fmla="val 2668053"/>
                <a:gd name="adj2" fmla="val 5410607"/>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48" name="饼形 47"/>
            <p:cNvSpPr/>
            <p:nvPr/>
          </p:nvSpPr>
          <p:spPr>
            <a:xfrm rot="5400000">
              <a:off x="2333888" y="2565390"/>
              <a:ext cx="2258435" cy="2259006"/>
            </a:xfrm>
            <a:prstGeom prst="pie">
              <a:avLst>
                <a:gd name="adj1" fmla="val 2668053"/>
                <a:gd name="adj2" fmla="val 5428353"/>
              </a:avLst>
            </a:prstGeom>
            <a:solidFill>
              <a:schemeClr val="bg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49" name="饼形 48"/>
            <p:cNvSpPr/>
            <p:nvPr/>
          </p:nvSpPr>
          <p:spPr>
            <a:xfrm rot="5400000">
              <a:off x="2570535" y="2811453"/>
              <a:ext cx="1769268" cy="1770056"/>
            </a:xfrm>
            <a:prstGeom prst="pie">
              <a:avLst>
                <a:gd name="adj1" fmla="val 2668053"/>
                <a:gd name="adj2" fmla="val 5446848"/>
              </a:avLst>
            </a:prstGeom>
            <a:solidFill>
              <a:srgbClr val="D0005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50" name="饼形 49"/>
            <p:cNvSpPr/>
            <p:nvPr/>
          </p:nvSpPr>
          <p:spPr>
            <a:xfrm rot="5400000">
              <a:off x="2737292" y="2965438"/>
              <a:ext cx="1457977" cy="1458908"/>
            </a:xfrm>
            <a:prstGeom prst="pie">
              <a:avLst>
                <a:gd name="adj1" fmla="val 2694295"/>
                <a:gd name="adj2" fmla="val 5447314"/>
              </a:avLst>
            </a:prstGeom>
            <a:solidFill>
              <a:srgbClr val="FF5BA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grpSp>
      <p:grpSp>
        <p:nvGrpSpPr>
          <p:cNvPr id="21507" name="组合 12"/>
          <p:cNvGrpSpPr>
            <a:grpSpLocks/>
          </p:cNvGrpSpPr>
          <p:nvPr/>
        </p:nvGrpSpPr>
        <p:grpSpPr bwMode="auto">
          <a:xfrm>
            <a:off x="7383463" y="0"/>
            <a:ext cx="3521075" cy="3522663"/>
            <a:chOff x="2805109" y="1930399"/>
            <a:chExt cx="3522652" cy="3522652"/>
          </a:xfrm>
        </p:grpSpPr>
        <p:sp>
          <p:nvSpPr>
            <p:cNvPr id="12" name="饼形 11"/>
            <p:cNvSpPr/>
            <p:nvPr/>
          </p:nvSpPr>
          <p:spPr>
            <a:xfrm rot="10800000">
              <a:off x="2805109" y="1930399"/>
              <a:ext cx="3522652" cy="3522652"/>
            </a:xfrm>
            <a:prstGeom prst="pie">
              <a:avLst>
                <a:gd name="adj1" fmla="val 2685580"/>
                <a:gd name="adj2" fmla="val 5412860"/>
              </a:avLst>
            </a:prstGeom>
            <a:solidFill>
              <a:srgbClr val="FF820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10" name="饼形 9"/>
            <p:cNvSpPr/>
            <p:nvPr/>
          </p:nvSpPr>
          <p:spPr>
            <a:xfrm rot="10800000">
              <a:off x="3181515" y="2298698"/>
              <a:ext cx="2769840" cy="2770179"/>
            </a:xfrm>
            <a:prstGeom prst="pie">
              <a:avLst>
                <a:gd name="adj1" fmla="val 2668053"/>
                <a:gd name="adj2" fmla="val 5410622"/>
              </a:avLst>
            </a:prstGeom>
            <a:solidFill>
              <a:srgbClr val="FF940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9" name="饼形 8"/>
            <p:cNvSpPr/>
            <p:nvPr/>
          </p:nvSpPr>
          <p:spPr>
            <a:xfrm rot="10800000">
              <a:off x="3432452" y="2549522"/>
              <a:ext cx="2258436" cy="2259006"/>
            </a:xfrm>
            <a:prstGeom prst="pie">
              <a:avLst>
                <a:gd name="adj1" fmla="val 2668053"/>
                <a:gd name="adj2" fmla="val 5428353"/>
              </a:avLst>
            </a:prstGeom>
            <a:solidFill>
              <a:srgbClr val="FFA62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8" name="饼形 7"/>
            <p:cNvSpPr/>
            <p:nvPr/>
          </p:nvSpPr>
          <p:spPr>
            <a:xfrm rot="10800000">
              <a:off x="3675449" y="2786059"/>
              <a:ext cx="1769267" cy="1770056"/>
            </a:xfrm>
            <a:prstGeom prst="pie">
              <a:avLst>
                <a:gd name="adj1" fmla="val 2668053"/>
                <a:gd name="adj2" fmla="val 5446848"/>
              </a:avLst>
            </a:prstGeom>
            <a:solidFill>
              <a:srgbClr val="F6B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7" name="饼形 6"/>
            <p:cNvSpPr/>
            <p:nvPr/>
          </p:nvSpPr>
          <p:spPr>
            <a:xfrm rot="10800000">
              <a:off x="3832681" y="2952746"/>
              <a:ext cx="1457978" cy="1458908"/>
            </a:xfrm>
            <a:prstGeom prst="pie">
              <a:avLst>
                <a:gd name="adj1" fmla="val 2694295"/>
                <a:gd name="adj2" fmla="val 5447314"/>
              </a:avLst>
            </a:prstGeom>
            <a:solidFill>
              <a:srgbClr val="FFCA2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grpSp>
      <p:grpSp>
        <p:nvGrpSpPr>
          <p:cNvPr id="21508" name="组合 21"/>
          <p:cNvGrpSpPr>
            <a:grpSpLocks/>
          </p:cNvGrpSpPr>
          <p:nvPr/>
        </p:nvGrpSpPr>
        <p:grpSpPr bwMode="auto">
          <a:xfrm>
            <a:off x="-1760538" y="0"/>
            <a:ext cx="3521076" cy="3522663"/>
            <a:chOff x="4786314" y="1928802"/>
            <a:chExt cx="3522652" cy="3522652"/>
          </a:xfrm>
        </p:grpSpPr>
        <p:sp>
          <p:nvSpPr>
            <p:cNvPr id="17" name="饼形 16"/>
            <p:cNvSpPr/>
            <p:nvPr/>
          </p:nvSpPr>
          <p:spPr>
            <a:xfrm rot="10800000" flipH="1">
              <a:off x="4786314" y="1928802"/>
              <a:ext cx="3522652" cy="3522652"/>
            </a:xfrm>
            <a:prstGeom prst="pie">
              <a:avLst>
                <a:gd name="adj1" fmla="val 2685580"/>
                <a:gd name="adj2" fmla="val 541286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18" name="饼形 17"/>
            <p:cNvSpPr/>
            <p:nvPr/>
          </p:nvSpPr>
          <p:spPr>
            <a:xfrm rot="10800000" flipH="1">
              <a:off x="5162720" y="2297101"/>
              <a:ext cx="2769839" cy="2770179"/>
            </a:xfrm>
            <a:prstGeom prst="pie">
              <a:avLst>
                <a:gd name="adj1" fmla="val 2668053"/>
                <a:gd name="adj2" fmla="val 5410622"/>
              </a:avLst>
            </a:prstGeom>
            <a:solidFill>
              <a:srgbClr val="8A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19" name="饼形 18"/>
            <p:cNvSpPr/>
            <p:nvPr/>
          </p:nvSpPr>
          <p:spPr>
            <a:xfrm rot="10800000" flipH="1">
              <a:off x="5423187" y="2547925"/>
              <a:ext cx="2258435" cy="2259006"/>
            </a:xfrm>
            <a:prstGeom prst="pie">
              <a:avLst>
                <a:gd name="adj1" fmla="val 2668053"/>
                <a:gd name="adj2" fmla="val 5428353"/>
              </a:avLst>
            </a:prstGeom>
            <a:solidFill>
              <a:srgbClr val="C4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20" name="饼形 19"/>
            <p:cNvSpPr/>
            <p:nvPr/>
          </p:nvSpPr>
          <p:spPr>
            <a:xfrm rot="10800000" flipH="1">
              <a:off x="5669359" y="2784462"/>
              <a:ext cx="1769268" cy="1770056"/>
            </a:xfrm>
            <a:prstGeom prst="pie">
              <a:avLst>
                <a:gd name="adj1" fmla="val 2668053"/>
                <a:gd name="adj2" fmla="val 5446848"/>
              </a:avLst>
            </a:prstGeom>
            <a:solidFill>
              <a:srgbClr val="F63B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21" name="饼形 20"/>
            <p:cNvSpPr/>
            <p:nvPr/>
          </p:nvSpPr>
          <p:spPr>
            <a:xfrm rot="10800000" flipH="1">
              <a:off x="5823416" y="2951149"/>
              <a:ext cx="1457977" cy="1458908"/>
            </a:xfrm>
            <a:prstGeom prst="pie">
              <a:avLst>
                <a:gd name="adj1" fmla="val 2694295"/>
                <a:gd name="adj2" fmla="val 5447314"/>
              </a:avLst>
            </a:prstGeom>
            <a:solidFill>
              <a:srgbClr val="FE612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grpSp>
      <p:grpSp>
        <p:nvGrpSpPr>
          <p:cNvPr id="21509" name="组合 29"/>
          <p:cNvGrpSpPr>
            <a:grpSpLocks/>
          </p:cNvGrpSpPr>
          <p:nvPr/>
        </p:nvGrpSpPr>
        <p:grpSpPr bwMode="auto">
          <a:xfrm>
            <a:off x="7383463" y="3335338"/>
            <a:ext cx="3521075" cy="3522662"/>
            <a:chOff x="1549414" y="1928802"/>
            <a:chExt cx="3522652" cy="3522652"/>
          </a:xfrm>
        </p:grpSpPr>
        <p:sp>
          <p:nvSpPr>
            <p:cNvPr id="25" name="饼形 24"/>
            <p:cNvSpPr/>
            <p:nvPr/>
          </p:nvSpPr>
          <p:spPr>
            <a:xfrm rot="10800000" flipV="1">
              <a:off x="1549414" y="1928802"/>
              <a:ext cx="3522652" cy="3522652"/>
            </a:xfrm>
            <a:prstGeom prst="pie">
              <a:avLst>
                <a:gd name="adj1" fmla="val 2685580"/>
                <a:gd name="adj2" fmla="val 5412860"/>
              </a:avLst>
            </a:prstGeom>
            <a:solidFill>
              <a:srgbClr val="017C9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26" name="饼形 25"/>
            <p:cNvSpPr/>
            <p:nvPr/>
          </p:nvSpPr>
          <p:spPr>
            <a:xfrm rot="10800000" flipV="1">
              <a:off x="1925820" y="2312976"/>
              <a:ext cx="2769840" cy="2770179"/>
            </a:xfrm>
            <a:prstGeom prst="pie">
              <a:avLst>
                <a:gd name="adj1" fmla="val 2668053"/>
                <a:gd name="adj2" fmla="val 5410622"/>
              </a:avLst>
            </a:prstGeom>
            <a:solidFill>
              <a:srgbClr val="0098A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27" name="饼形 26"/>
            <p:cNvSpPr/>
            <p:nvPr/>
          </p:nvSpPr>
          <p:spPr>
            <a:xfrm rot="10800000" flipV="1">
              <a:off x="2176757" y="2573325"/>
              <a:ext cx="2258436" cy="2259006"/>
            </a:xfrm>
            <a:prstGeom prst="pie">
              <a:avLst>
                <a:gd name="adj1" fmla="val 2668053"/>
                <a:gd name="adj2" fmla="val 5428353"/>
              </a:avLst>
            </a:prstGeom>
            <a:solidFill>
              <a:srgbClr val="00C4D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28" name="饼形 27"/>
            <p:cNvSpPr/>
            <p:nvPr/>
          </p:nvSpPr>
          <p:spPr>
            <a:xfrm rot="10800000" flipV="1">
              <a:off x="2419754" y="2825736"/>
              <a:ext cx="1769267" cy="1770058"/>
            </a:xfrm>
            <a:prstGeom prst="pie">
              <a:avLst>
                <a:gd name="adj1" fmla="val 2668053"/>
                <a:gd name="adj2" fmla="val 5446848"/>
              </a:avLst>
            </a:prstGeom>
            <a:solidFill>
              <a:srgbClr val="71FFD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29" name="饼形 28"/>
            <p:cNvSpPr/>
            <p:nvPr/>
          </p:nvSpPr>
          <p:spPr>
            <a:xfrm rot="10800000" flipV="1">
              <a:off x="2576986" y="2970199"/>
              <a:ext cx="1457978" cy="1458908"/>
            </a:xfrm>
            <a:prstGeom prst="pie">
              <a:avLst>
                <a:gd name="adj1" fmla="val 2694295"/>
                <a:gd name="adj2" fmla="val 5447314"/>
              </a:avLst>
            </a:prstGeom>
            <a:solidFill>
              <a:srgbClr val="A7FFE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grpSp>
      <p:grpSp>
        <p:nvGrpSpPr>
          <p:cNvPr id="21510" name="组合 36"/>
          <p:cNvGrpSpPr>
            <a:grpSpLocks/>
          </p:cNvGrpSpPr>
          <p:nvPr/>
        </p:nvGrpSpPr>
        <p:grpSpPr bwMode="auto">
          <a:xfrm>
            <a:off x="-1760538" y="3335338"/>
            <a:ext cx="3521076" cy="3522662"/>
            <a:chOff x="4643438" y="1928802"/>
            <a:chExt cx="3522652" cy="3522652"/>
          </a:xfrm>
        </p:grpSpPr>
        <p:sp>
          <p:nvSpPr>
            <p:cNvPr id="32" name="饼形 31"/>
            <p:cNvSpPr/>
            <p:nvPr/>
          </p:nvSpPr>
          <p:spPr>
            <a:xfrm rot="10800000" flipH="1" flipV="1">
              <a:off x="4643438" y="1928802"/>
              <a:ext cx="3522652" cy="3522652"/>
            </a:xfrm>
            <a:prstGeom prst="pie">
              <a:avLst>
                <a:gd name="adj1" fmla="val 2685580"/>
                <a:gd name="adj2" fmla="val 541286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33" name="饼形 32"/>
            <p:cNvSpPr/>
            <p:nvPr/>
          </p:nvSpPr>
          <p:spPr>
            <a:xfrm rot="10800000" flipH="1" flipV="1">
              <a:off x="5019844" y="2312976"/>
              <a:ext cx="2769839" cy="2770179"/>
            </a:xfrm>
            <a:prstGeom prst="pie">
              <a:avLst>
                <a:gd name="adj1" fmla="val 2668053"/>
                <a:gd name="adj2" fmla="val 5410607"/>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34" name="饼形 33"/>
            <p:cNvSpPr/>
            <p:nvPr/>
          </p:nvSpPr>
          <p:spPr>
            <a:xfrm rot="10800000" flipH="1" flipV="1">
              <a:off x="5280311" y="2573325"/>
              <a:ext cx="2258435" cy="2259006"/>
            </a:xfrm>
            <a:prstGeom prst="pie">
              <a:avLst>
                <a:gd name="adj1" fmla="val 2668053"/>
                <a:gd name="adj2" fmla="val 5428353"/>
              </a:avLst>
            </a:prstGeom>
            <a:solidFill>
              <a:schemeClr val="bg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35" name="饼形 34"/>
            <p:cNvSpPr/>
            <p:nvPr/>
          </p:nvSpPr>
          <p:spPr>
            <a:xfrm rot="10800000" flipH="1" flipV="1">
              <a:off x="5526483" y="2825736"/>
              <a:ext cx="1769268" cy="1770058"/>
            </a:xfrm>
            <a:prstGeom prst="pie">
              <a:avLst>
                <a:gd name="adj1" fmla="val 2668053"/>
                <a:gd name="adj2" fmla="val 5446848"/>
              </a:avLst>
            </a:prstGeom>
            <a:solidFill>
              <a:schemeClr val="bg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36" name="饼形 35"/>
            <p:cNvSpPr/>
            <p:nvPr/>
          </p:nvSpPr>
          <p:spPr>
            <a:xfrm rot="10800000" flipH="1" flipV="1">
              <a:off x="5680540" y="2970199"/>
              <a:ext cx="1457977" cy="1458908"/>
            </a:xfrm>
            <a:prstGeom prst="pie">
              <a:avLst>
                <a:gd name="adj1" fmla="val 2694295"/>
                <a:gd name="adj2" fmla="val 5447314"/>
              </a:avLst>
            </a:prstGeom>
            <a:solidFill>
              <a:schemeClr val="bg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grpSp>
      <p:grpSp>
        <p:nvGrpSpPr>
          <p:cNvPr id="21511" name="组合 37"/>
          <p:cNvGrpSpPr>
            <a:grpSpLocks/>
          </p:cNvGrpSpPr>
          <p:nvPr/>
        </p:nvGrpSpPr>
        <p:grpSpPr bwMode="auto">
          <a:xfrm rot="-5400000">
            <a:off x="5622131" y="5096670"/>
            <a:ext cx="3521075" cy="3522662"/>
            <a:chOff x="4643438" y="1928802"/>
            <a:chExt cx="3522652" cy="3522652"/>
          </a:xfrm>
        </p:grpSpPr>
        <p:sp>
          <p:nvSpPr>
            <p:cNvPr id="39" name="饼形 38"/>
            <p:cNvSpPr/>
            <p:nvPr/>
          </p:nvSpPr>
          <p:spPr>
            <a:xfrm rot="10800000" flipH="1" flipV="1">
              <a:off x="4643438" y="1928802"/>
              <a:ext cx="3522652" cy="3522652"/>
            </a:xfrm>
            <a:prstGeom prst="pie">
              <a:avLst>
                <a:gd name="adj1" fmla="val 2685580"/>
                <a:gd name="adj2" fmla="val 541286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40" name="饼形 39"/>
            <p:cNvSpPr/>
            <p:nvPr/>
          </p:nvSpPr>
          <p:spPr>
            <a:xfrm rot="10800000" flipH="1" flipV="1">
              <a:off x="5019846" y="2312977"/>
              <a:ext cx="2769840" cy="2770179"/>
            </a:xfrm>
            <a:prstGeom prst="pie">
              <a:avLst>
                <a:gd name="adj1" fmla="val 2668053"/>
                <a:gd name="adj2" fmla="val 5410607"/>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41" name="饼形 40"/>
            <p:cNvSpPr/>
            <p:nvPr/>
          </p:nvSpPr>
          <p:spPr>
            <a:xfrm rot="10800000" flipH="1" flipV="1">
              <a:off x="5280311" y="2573325"/>
              <a:ext cx="2258436" cy="2259006"/>
            </a:xfrm>
            <a:prstGeom prst="pie">
              <a:avLst>
                <a:gd name="adj1" fmla="val 2668053"/>
                <a:gd name="adj2" fmla="val 5428353"/>
              </a:avLst>
            </a:prstGeom>
            <a:solidFill>
              <a:schemeClr val="bg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42" name="饼形 41"/>
            <p:cNvSpPr/>
            <p:nvPr/>
          </p:nvSpPr>
          <p:spPr>
            <a:xfrm rot="10800000" flipH="1" flipV="1">
              <a:off x="5526484" y="2825737"/>
              <a:ext cx="1769267" cy="1770058"/>
            </a:xfrm>
            <a:prstGeom prst="pie">
              <a:avLst>
                <a:gd name="adj1" fmla="val 2668053"/>
                <a:gd name="adj2" fmla="val 5446848"/>
              </a:avLst>
            </a:prstGeom>
            <a:solidFill>
              <a:schemeClr val="bg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43" name="饼形 42"/>
            <p:cNvSpPr/>
            <p:nvPr/>
          </p:nvSpPr>
          <p:spPr>
            <a:xfrm rot="10800000" flipH="1" flipV="1">
              <a:off x="5680540" y="2970199"/>
              <a:ext cx="1457978" cy="1458908"/>
            </a:xfrm>
            <a:prstGeom prst="pie">
              <a:avLst>
                <a:gd name="adj1" fmla="val 2694295"/>
                <a:gd name="adj2" fmla="val 5447314"/>
              </a:avLst>
            </a:prstGeom>
            <a:solidFill>
              <a:schemeClr val="bg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grpSp>
      <p:grpSp>
        <p:nvGrpSpPr>
          <p:cNvPr id="21512" name="组合 66"/>
          <p:cNvGrpSpPr>
            <a:grpSpLocks/>
          </p:cNvGrpSpPr>
          <p:nvPr/>
        </p:nvGrpSpPr>
        <p:grpSpPr bwMode="auto">
          <a:xfrm>
            <a:off x="5621338" y="-1760538"/>
            <a:ext cx="3522662" cy="3521076"/>
            <a:chOff x="2798748" y="1928802"/>
            <a:chExt cx="3522652" cy="3522652"/>
          </a:xfrm>
        </p:grpSpPr>
        <p:sp>
          <p:nvSpPr>
            <p:cNvPr id="53" name="饼形 52"/>
            <p:cNvSpPr/>
            <p:nvPr/>
          </p:nvSpPr>
          <p:spPr>
            <a:xfrm rot="16200000" flipH="1">
              <a:off x="2798748" y="1928802"/>
              <a:ext cx="3522652" cy="3522652"/>
            </a:xfrm>
            <a:prstGeom prst="pie">
              <a:avLst>
                <a:gd name="adj1" fmla="val 2685580"/>
                <a:gd name="adj2" fmla="val 5412860"/>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54" name="饼形 53"/>
            <p:cNvSpPr/>
            <p:nvPr/>
          </p:nvSpPr>
          <p:spPr>
            <a:xfrm rot="16200000" flipH="1">
              <a:off x="3183092" y="2305038"/>
              <a:ext cx="2769839" cy="2770179"/>
            </a:xfrm>
            <a:prstGeom prst="pie">
              <a:avLst>
                <a:gd name="adj1" fmla="val 2668053"/>
                <a:gd name="adj2" fmla="val 5410607"/>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55" name="饼形 54"/>
            <p:cNvSpPr/>
            <p:nvPr/>
          </p:nvSpPr>
          <p:spPr>
            <a:xfrm rot="16200000" flipH="1">
              <a:off x="3443556" y="2565390"/>
              <a:ext cx="2258435" cy="2259006"/>
            </a:xfrm>
            <a:prstGeom prst="pie">
              <a:avLst>
                <a:gd name="adj1" fmla="val 2668053"/>
                <a:gd name="adj2" fmla="val 5428353"/>
              </a:avLst>
            </a:prstGeom>
            <a:solidFill>
              <a:srgbClr val="F4EE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56" name="饼形 55"/>
            <p:cNvSpPr/>
            <p:nvPr/>
          </p:nvSpPr>
          <p:spPr>
            <a:xfrm rot="16200000" flipH="1">
              <a:off x="3696078" y="2811451"/>
              <a:ext cx="1769268" cy="1770058"/>
            </a:xfrm>
            <a:prstGeom prst="pie">
              <a:avLst>
                <a:gd name="adj1" fmla="val 2668053"/>
                <a:gd name="adj2" fmla="val 5446848"/>
              </a:avLst>
            </a:prstGeom>
            <a:solidFill>
              <a:srgbClr val="BCFE2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57" name="饼形 56"/>
            <p:cNvSpPr/>
            <p:nvPr/>
          </p:nvSpPr>
          <p:spPr>
            <a:xfrm rot="16200000" flipH="1">
              <a:off x="3840610" y="2965439"/>
              <a:ext cx="1457977" cy="1458908"/>
            </a:xfrm>
            <a:prstGeom prst="pie">
              <a:avLst>
                <a:gd name="adj1" fmla="val 2666872"/>
                <a:gd name="adj2" fmla="val 5447314"/>
              </a:avLst>
            </a:prstGeom>
            <a:solidFill>
              <a:schemeClr val="accent3">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grpSp>
      <p:grpSp>
        <p:nvGrpSpPr>
          <p:cNvPr id="21513" name="组合 65"/>
          <p:cNvGrpSpPr>
            <a:grpSpLocks/>
          </p:cNvGrpSpPr>
          <p:nvPr/>
        </p:nvGrpSpPr>
        <p:grpSpPr bwMode="auto">
          <a:xfrm>
            <a:off x="0" y="5097463"/>
            <a:ext cx="3522663" cy="3521075"/>
            <a:chOff x="1357290" y="1285860"/>
            <a:chExt cx="3522652" cy="3522652"/>
          </a:xfrm>
        </p:grpSpPr>
        <p:sp>
          <p:nvSpPr>
            <p:cNvPr id="61" name="饼形 60"/>
            <p:cNvSpPr/>
            <p:nvPr/>
          </p:nvSpPr>
          <p:spPr>
            <a:xfrm rot="16200000" flipV="1">
              <a:off x="1357290" y="1285860"/>
              <a:ext cx="3522652" cy="3522652"/>
            </a:xfrm>
            <a:prstGeom prst="pie">
              <a:avLst>
                <a:gd name="adj1" fmla="val 2685580"/>
                <a:gd name="adj2" fmla="val 541286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62" name="饼形 61"/>
            <p:cNvSpPr/>
            <p:nvPr/>
          </p:nvSpPr>
          <p:spPr>
            <a:xfrm rot="16200000" flipV="1">
              <a:off x="1725759" y="1662096"/>
              <a:ext cx="2769840" cy="2770179"/>
            </a:xfrm>
            <a:prstGeom prst="pie">
              <a:avLst>
                <a:gd name="adj1" fmla="val 2668053"/>
                <a:gd name="adj2" fmla="val 5410607"/>
              </a:avLst>
            </a:prstGeom>
            <a:solidFill>
              <a:srgbClr val="8FCF0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63" name="饼形 62"/>
            <p:cNvSpPr/>
            <p:nvPr/>
          </p:nvSpPr>
          <p:spPr>
            <a:xfrm rot="16200000" flipV="1">
              <a:off x="1976698" y="1912918"/>
              <a:ext cx="2258436" cy="2259006"/>
            </a:xfrm>
            <a:prstGeom prst="pie">
              <a:avLst>
                <a:gd name="adj1" fmla="val 2668053"/>
                <a:gd name="adj2" fmla="val 5428353"/>
              </a:avLst>
            </a:prstGeom>
            <a:solidFill>
              <a:srgbClr val="BCFE2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64" name="饼形 63"/>
            <p:cNvSpPr/>
            <p:nvPr/>
          </p:nvSpPr>
          <p:spPr>
            <a:xfrm rot="16200000" flipV="1">
              <a:off x="2213345" y="2155805"/>
              <a:ext cx="1769267" cy="1770056"/>
            </a:xfrm>
            <a:prstGeom prst="pie">
              <a:avLst>
                <a:gd name="adj1" fmla="val 2668053"/>
                <a:gd name="adj2" fmla="val 5446848"/>
              </a:avLst>
            </a:prstGeom>
            <a:solidFill>
              <a:srgbClr val="E1FF9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65" name="饼形 64"/>
            <p:cNvSpPr/>
            <p:nvPr/>
          </p:nvSpPr>
          <p:spPr>
            <a:xfrm rot="16200000" flipV="1">
              <a:off x="2380102" y="2312967"/>
              <a:ext cx="1457978" cy="1458908"/>
            </a:xfrm>
            <a:prstGeom prst="pie">
              <a:avLst>
                <a:gd name="adj1" fmla="val 2694295"/>
                <a:gd name="adj2" fmla="val 5447314"/>
              </a:avLst>
            </a:prstGeom>
            <a:solidFill>
              <a:srgbClr val="ECFFC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grpSp>
      <p:sp>
        <p:nvSpPr>
          <p:cNvPr id="79" name="圆角矩形 78"/>
          <p:cNvSpPr/>
          <p:nvPr/>
        </p:nvSpPr>
        <p:spPr>
          <a:xfrm>
            <a:off x="611560" y="908720"/>
            <a:ext cx="7920880" cy="5184576"/>
          </a:xfrm>
          <a:prstGeom prst="roundRect">
            <a:avLst/>
          </a:prstGeom>
          <a:noFill/>
          <a:ln>
            <a:gradFill flip="none" rotWithShape="1">
              <a:gsLst>
                <a:gs pos="0">
                  <a:srgbClr val="A603AB"/>
                </a:gs>
                <a:gs pos="21001">
                  <a:srgbClr val="0819FB"/>
                </a:gs>
                <a:gs pos="35001">
                  <a:srgbClr val="1A8D48"/>
                </a:gs>
                <a:gs pos="52000">
                  <a:srgbClr val="FFFF00"/>
                </a:gs>
                <a:gs pos="73000">
                  <a:srgbClr val="EE3F17"/>
                </a:gs>
                <a:gs pos="88000">
                  <a:srgbClr val="E81766"/>
                </a:gs>
                <a:gs pos="100000">
                  <a:srgbClr val="A603AB"/>
                </a:gs>
              </a:gsLst>
              <a:path path="circle">
                <a:fillToRect l="100000" t="100000"/>
              </a:path>
              <a:tileRect r="-100000" b="-100000"/>
            </a:gra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dirty="0"/>
          </a:p>
        </p:txBody>
      </p:sp>
      <p:grpSp>
        <p:nvGrpSpPr>
          <p:cNvPr id="21517" name="组合 50"/>
          <p:cNvGrpSpPr>
            <a:grpSpLocks/>
          </p:cNvGrpSpPr>
          <p:nvPr/>
        </p:nvGrpSpPr>
        <p:grpSpPr bwMode="auto">
          <a:xfrm>
            <a:off x="0" y="-1760538"/>
            <a:ext cx="3522663" cy="3521076"/>
            <a:chOff x="1714480" y="1928802"/>
            <a:chExt cx="3522652" cy="3522652"/>
          </a:xfrm>
        </p:grpSpPr>
        <p:sp>
          <p:nvSpPr>
            <p:cNvPr id="81" name="饼形 80"/>
            <p:cNvSpPr/>
            <p:nvPr/>
          </p:nvSpPr>
          <p:spPr>
            <a:xfrm rot="5400000">
              <a:off x="1714480" y="1928801"/>
              <a:ext cx="3522652" cy="3522652"/>
            </a:xfrm>
            <a:prstGeom prst="pie">
              <a:avLst>
                <a:gd name="adj1" fmla="val 2685580"/>
                <a:gd name="adj2" fmla="val 541286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82" name="饼形 81"/>
            <p:cNvSpPr/>
            <p:nvPr/>
          </p:nvSpPr>
          <p:spPr>
            <a:xfrm rot="5400000">
              <a:off x="2082949" y="2305038"/>
              <a:ext cx="2769839" cy="2770179"/>
            </a:xfrm>
            <a:prstGeom prst="pie">
              <a:avLst>
                <a:gd name="adj1" fmla="val 2668053"/>
                <a:gd name="adj2" fmla="val 5410607"/>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89" name="饼形 88"/>
            <p:cNvSpPr/>
            <p:nvPr/>
          </p:nvSpPr>
          <p:spPr>
            <a:xfrm rot="5400000">
              <a:off x="2333888" y="2565390"/>
              <a:ext cx="2258435" cy="2259006"/>
            </a:xfrm>
            <a:prstGeom prst="pie">
              <a:avLst>
                <a:gd name="adj1" fmla="val 2668053"/>
                <a:gd name="adj2" fmla="val 5428353"/>
              </a:avLst>
            </a:prstGeom>
            <a:solidFill>
              <a:schemeClr val="bg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90" name="饼形 89"/>
            <p:cNvSpPr/>
            <p:nvPr/>
          </p:nvSpPr>
          <p:spPr>
            <a:xfrm rot="5400000">
              <a:off x="2570535" y="2811453"/>
              <a:ext cx="1769268" cy="1770056"/>
            </a:xfrm>
            <a:prstGeom prst="pie">
              <a:avLst>
                <a:gd name="adj1" fmla="val 2668053"/>
                <a:gd name="adj2" fmla="val 5446848"/>
              </a:avLst>
            </a:prstGeom>
            <a:solidFill>
              <a:srgbClr val="D0005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91" name="饼形 90"/>
            <p:cNvSpPr/>
            <p:nvPr/>
          </p:nvSpPr>
          <p:spPr>
            <a:xfrm rot="5400000">
              <a:off x="2737292" y="2965438"/>
              <a:ext cx="1457977" cy="1458908"/>
            </a:xfrm>
            <a:prstGeom prst="pie">
              <a:avLst>
                <a:gd name="adj1" fmla="val 2694295"/>
                <a:gd name="adj2" fmla="val 5447314"/>
              </a:avLst>
            </a:prstGeom>
            <a:solidFill>
              <a:srgbClr val="FF5BA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grpSp>
      <p:grpSp>
        <p:nvGrpSpPr>
          <p:cNvPr id="21518" name="组合 12"/>
          <p:cNvGrpSpPr>
            <a:grpSpLocks/>
          </p:cNvGrpSpPr>
          <p:nvPr/>
        </p:nvGrpSpPr>
        <p:grpSpPr bwMode="auto">
          <a:xfrm>
            <a:off x="7383463" y="0"/>
            <a:ext cx="3521075" cy="3522663"/>
            <a:chOff x="2805109" y="1930399"/>
            <a:chExt cx="3522652" cy="3522652"/>
          </a:xfrm>
        </p:grpSpPr>
        <p:sp>
          <p:nvSpPr>
            <p:cNvPr id="93" name="饼形 92"/>
            <p:cNvSpPr/>
            <p:nvPr/>
          </p:nvSpPr>
          <p:spPr>
            <a:xfrm rot="10800000">
              <a:off x="2805109" y="1930399"/>
              <a:ext cx="3522652" cy="3522652"/>
            </a:xfrm>
            <a:prstGeom prst="pie">
              <a:avLst>
                <a:gd name="adj1" fmla="val 2685580"/>
                <a:gd name="adj2" fmla="val 5412860"/>
              </a:avLst>
            </a:prstGeom>
            <a:solidFill>
              <a:srgbClr val="FF820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94" name="饼形 93"/>
            <p:cNvSpPr/>
            <p:nvPr/>
          </p:nvSpPr>
          <p:spPr>
            <a:xfrm rot="10800000">
              <a:off x="3181515" y="2298698"/>
              <a:ext cx="2769840" cy="2770179"/>
            </a:xfrm>
            <a:prstGeom prst="pie">
              <a:avLst>
                <a:gd name="adj1" fmla="val 2668053"/>
                <a:gd name="adj2" fmla="val 5410622"/>
              </a:avLst>
            </a:prstGeom>
            <a:solidFill>
              <a:srgbClr val="FF940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95" name="饼形 94"/>
            <p:cNvSpPr/>
            <p:nvPr/>
          </p:nvSpPr>
          <p:spPr>
            <a:xfrm rot="10800000">
              <a:off x="3432452" y="2549522"/>
              <a:ext cx="2258436" cy="2259006"/>
            </a:xfrm>
            <a:prstGeom prst="pie">
              <a:avLst>
                <a:gd name="adj1" fmla="val 2668053"/>
                <a:gd name="adj2" fmla="val 5428353"/>
              </a:avLst>
            </a:prstGeom>
            <a:solidFill>
              <a:srgbClr val="FFA62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102" name="饼形 101"/>
            <p:cNvSpPr/>
            <p:nvPr/>
          </p:nvSpPr>
          <p:spPr>
            <a:xfrm rot="10800000">
              <a:off x="3675449" y="2786059"/>
              <a:ext cx="1769267" cy="1770056"/>
            </a:xfrm>
            <a:prstGeom prst="pie">
              <a:avLst>
                <a:gd name="adj1" fmla="val 2668053"/>
                <a:gd name="adj2" fmla="val 5446848"/>
              </a:avLst>
            </a:prstGeom>
            <a:solidFill>
              <a:srgbClr val="F6B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103" name="饼形 102"/>
            <p:cNvSpPr/>
            <p:nvPr/>
          </p:nvSpPr>
          <p:spPr>
            <a:xfrm rot="10800000">
              <a:off x="3832681" y="2952746"/>
              <a:ext cx="1457978" cy="1458908"/>
            </a:xfrm>
            <a:prstGeom prst="pie">
              <a:avLst>
                <a:gd name="adj1" fmla="val 2694295"/>
                <a:gd name="adj2" fmla="val 5447314"/>
              </a:avLst>
            </a:prstGeom>
            <a:solidFill>
              <a:srgbClr val="FFCA2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grpSp>
      <p:grpSp>
        <p:nvGrpSpPr>
          <p:cNvPr id="21519" name="组合 21"/>
          <p:cNvGrpSpPr>
            <a:grpSpLocks/>
          </p:cNvGrpSpPr>
          <p:nvPr/>
        </p:nvGrpSpPr>
        <p:grpSpPr bwMode="auto">
          <a:xfrm>
            <a:off x="-1760538" y="0"/>
            <a:ext cx="3521076" cy="3522663"/>
            <a:chOff x="4786314" y="1928802"/>
            <a:chExt cx="3522652" cy="3522652"/>
          </a:xfrm>
        </p:grpSpPr>
        <p:sp>
          <p:nvSpPr>
            <p:cNvPr id="105" name="饼形 104"/>
            <p:cNvSpPr/>
            <p:nvPr/>
          </p:nvSpPr>
          <p:spPr>
            <a:xfrm rot="10800000" flipH="1">
              <a:off x="4786314" y="1928802"/>
              <a:ext cx="3522652" cy="3522652"/>
            </a:xfrm>
            <a:prstGeom prst="pie">
              <a:avLst>
                <a:gd name="adj1" fmla="val 2685580"/>
                <a:gd name="adj2" fmla="val 541286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106" name="饼形 105"/>
            <p:cNvSpPr/>
            <p:nvPr/>
          </p:nvSpPr>
          <p:spPr>
            <a:xfrm rot="10800000" flipH="1">
              <a:off x="5162720" y="2297101"/>
              <a:ext cx="2769839" cy="2770179"/>
            </a:xfrm>
            <a:prstGeom prst="pie">
              <a:avLst>
                <a:gd name="adj1" fmla="val 2668053"/>
                <a:gd name="adj2" fmla="val 5410622"/>
              </a:avLst>
            </a:prstGeom>
            <a:solidFill>
              <a:srgbClr val="8A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107" name="饼形 106"/>
            <p:cNvSpPr/>
            <p:nvPr/>
          </p:nvSpPr>
          <p:spPr>
            <a:xfrm rot="10800000" flipH="1">
              <a:off x="5423187" y="2547925"/>
              <a:ext cx="2258435" cy="2259006"/>
            </a:xfrm>
            <a:prstGeom prst="pie">
              <a:avLst>
                <a:gd name="adj1" fmla="val 2668053"/>
                <a:gd name="adj2" fmla="val 5428353"/>
              </a:avLst>
            </a:prstGeom>
            <a:solidFill>
              <a:srgbClr val="C4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108" name="饼形 107"/>
            <p:cNvSpPr/>
            <p:nvPr/>
          </p:nvSpPr>
          <p:spPr>
            <a:xfrm rot="10800000" flipH="1">
              <a:off x="5669359" y="2784462"/>
              <a:ext cx="1769268" cy="1770056"/>
            </a:xfrm>
            <a:prstGeom prst="pie">
              <a:avLst>
                <a:gd name="adj1" fmla="val 2668053"/>
                <a:gd name="adj2" fmla="val 5446848"/>
              </a:avLst>
            </a:prstGeom>
            <a:solidFill>
              <a:srgbClr val="F63B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109" name="饼形 108"/>
            <p:cNvSpPr/>
            <p:nvPr/>
          </p:nvSpPr>
          <p:spPr>
            <a:xfrm rot="10800000" flipH="1">
              <a:off x="5823416" y="2951149"/>
              <a:ext cx="1457977" cy="1458908"/>
            </a:xfrm>
            <a:prstGeom prst="pie">
              <a:avLst>
                <a:gd name="adj1" fmla="val 2694295"/>
                <a:gd name="adj2" fmla="val 5447314"/>
              </a:avLst>
            </a:prstGeom>
            <a:solidFill>
              <a:srgbClr val="FE612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grpSp>
      <p:grpSp>
        <p:nvGrpSpPr>
          <p:cNvPr id="21520" name="组合 29"/>
          <p:cNvGrpSpPr>
            <a:grpSpLocks/>
          </p:cNvGrpSpPr>
          <p:nvPr/>
        </p:nvGrpSpPr>
        <p:grpSpPr bwMode="auto">
          <a:xfrm>
            <a:off x="7383463" y="3335338"/>
            <a:ext cx="3521075" cy="3522662"/>
            <a:chOff x="1549414" y="1928802"/>
            <a:chExt cx="3522652" cy="3522652"/>
          </a:xfrm>
        </p:grpSpPr>
        <p:sp>
          <p:nvSpPr>
            <p:cNvPr id="111" name="饼形 110"/>
            <p:cNvSpPr/>
            <p:nvPr/>
          </p:nvSpPr>
          <p:spPr>
            <a:xfrm rot="10800000" flipV="1">
              <a:off x="1549414" y="1928802"/>
              <a:ext cx="3522652" cy="3522652"/>
            </a:xfrm>
            <a:prstGeom prst="pie">
              <a:avLst>
                <a:gd name="adj1" fmla="val 2685580"/>
                <a:gd name="adj2" fmla="val 5412860"/>
              </a:avLst>
            </a:prstGeom>
            <a:solidFill>
              <a:srgbClr val="017C9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112" name="饼形 111"/>
            <p:cNvSpPr/>
            <p:nvPr/>
          </p:nvSpPr>
          <p:spPr>
            <a:xfrm rot="10800000" flipV="1">
              <a:off x="1925820" y="2312976"/>
              <a:ext cx="2769840" cy="2770179"/>
            </a:xfrm>
            <a:prstGeom prst="pie">
              <a:avLst>
                <a:gd name="adj1" fmla="val 2668053"/>
                <a:gd name="adj2" fmla="val 5410622"/>
              </a:avLst>
            </a:prstGeom>
            <a:solidFill>
              <a:srgbClr val="0098A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113" name="饼形 112"/>
            <p:cNvSpPr/>
            <p:nvPr/>
          </p:nvSpPr>
          <p:spPr>
            <a:xfrm rot="10800000" flipV="1">
              <a:off x="2176757" y="2573325"/>
              <a:ext cx="2258436" cy="2259006"/>
            </a:xfrm>
            <a:prstGeom prst="pie">
              <a:avLst>
                <a:gd name="adj1" fmla="val 2668053"/>
                <a:gd name="adj2" fmla="val 5428353"/>
              </a:avLst>
            </a:prstGeom>
            <a:solidFill>
              <a:srgbClr val="00C4D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114" name="饼形 113"/>
            <p:cNvSpPr/>
            <p:nvPr/>
          </p:nvSpPr>
          <p:spPr>
            <a:xfrm rot="10800000" flipV="1">
              <a:off x="2419754" y="2825736"/>
              <a:ext cx="1769267" cy="1770058"/>
            </a:xfrm>
            <a:prstGeom prst="pie">
              <a:avLst>
                <a:gd name="adj1" fmla="val 2668053"/>
                <a:gd name="adj2" fmla="val 5446848"/>
              </a:avLst>
            </a:prstGeom>
            <a:solidFill>
              <a:srgbClr val="71FFD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115" name="饼形 114"/>
            <p:cNvSpPr/>
            <p:nvPr/>
          </p:nvSpPr>
          <p:spPr>
            <a:xfrm rot="10800000" flipV="1">
              <a:off x="2576986" y="2970199"/>
              <a:ext cx="1457978" cy="1458908"/>
            </a:xfrm>
            <a:prstGeom prst="pie">
              <a:avLst>
                <a:gd name="adj1" fmla="val 2694295"/>
                <a:gd name="adj2" fmla="val 5447314"/>
              </a:avLst>
            </a:prstGeom>
            <a:solidFill>
              <a:srgbClr val="A7FFE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grpSp>
      <p:grpSp>
        <p:nvGrpSpPr>
          <p:cNvPr id="21521" name="组合 36"/>
          <p:cNvGrpSpPr>
            <a:grpSpLocks/>
          </p:cNvGrpSpPr>
          <p:nvPr/>
        </p:nvGrpSpPr>
        <p:grpSpPr bwMode="auto">
          <a:xfrm>
            <a:off x="-1760538" y="3335338"/>
            <a:ext cx="3521076" cy="3522662"/>
            <a:chOff x="4643438" y="1928802"/>
            <a:chExt cx="3522652" cy="3522652"/>
          </a:xfrm>
        </p:grpSpPr>
        <p:sp>
          <p:nvSpPr>
            <p:cNvPr id="117" name="饼形 116"/>
            <p:cNvSpPr/>
            <p:nvPr/>
          </p:nvSpPr>
          <p:spPr>
            <a:xfrm rot="10800000" flipH="1" flipV="1">
              <a:off x="4643438" y="1928802"/>
              <a:ext cx="3522652" cy="3522652"/>
            </a:xfrm>
            <a:prstGeom prst="pie">
              <a:avLst>
                <a:gd name="adj1" fmla="val 2685580"/>
                <a:gd name="adj2" fmla="val 541286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118" name="饼形 117"/>
            <p:cNvSpPr/>
            <p:nvPr/>
          </p:nvSpPr>
          <p:spPr>
            <a:xfrm rot="10800000" flipH="1" flipV="1">
              <a:off x="5019844" y="2312976"/>
              <a:ext cx="2769839" cy="2770179"/>
            </a:xfrm>
            <a:prstGeom prst="pie">
              <a:avLst>
                <a:gd name="adj1" fmla="val 2668053"/>
                <a:gd name="adj2" fmla="val 5410607"/>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119" name="饼形 118"/>
            <p:cNvSpPr/>
            <p:nvPr/>
          </p:nvSpPr>
          <p:spPr>
            <a:xfrm rot="10800000" flipH="1" flipV="1">
              <a:off x="5280311" y="2573325"/>
              <a:ext cx="2258435" cy="2259006"/>
            </a:xfrm>
            <a:prstGeom prst="pie">
              <a:avLst>
                <a:gd name="adj1" fmla="val 2668053"/>
                <a:gd name="adj2" fmla="val 5428353"/>
              </a:avLst>
            </a:prstGeom>
            <a:solidFill>
              <a:schemeClr val="bg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120" name="饼形 119"/>
            <p:cNvSpPr/>
            <p:nvPr/>
          </p:nvSpPr>
          <p:spPr>
            <a:xfrm rot="10800000" flipH="1" flipV="1">
              <a:off x="5526483" y="2825736"/>
              <a:ext cx="1769268" cy="1770058"/>
            </a:xfrm>
            <a:prstGeom prst="pie">
              <a:avLst>
                <a:gd name="adj1" fmla="val 2668053"/>
                <a:gd name="adj2" fmla="val 5446848"/>
              </a:avLst>
            </a:prstGeom>
            <a:solidFill>
              <a:schemeClr val="bg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121" name="饼形 120"/>
            <p:cNvSpPr/>
            <p:nvPr/>
          </p:nvSpPr>
          <p:spPr>
            <a:xfrm rot="10800000" flipH="1" flipV="1">
              <a:off x="5680540" y="2970199"/>
              <a:ext cx="1457977" cy="1458908"/>
            </a:xfrm>
            <a:prstGeom prst="pie">
              <a:avLst>
                <a:gd name="adj1" fmla="val 2694295"/>
                <a:gd name="adj2" fmla="val 5447314"/>
              </a:avLst>
            </a:prstGeom>
            <a:solidFill>
              <a:schemeClr val="bg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grpSp>
      <p:grpSp>
        <p:nvGrpSpPr>
          <p:cNvPr id="21522" name="组合 37"/>
          <p:cNvGrpSpPr>
            <a:grpSpLocks/>
          </p:cNvGrpSpPr>
          <p:nvPr/>
        </p:nvGrpSpPr>
        <p:grpSpPr bwMode="auto">
          <a:xfrm rot="-5400000">
            <a:off x="5622131" y="5096670"/>
            <a:ext cx="3521075" cy="3522662"/>
            <a:chOff x="4643438" y="1928802"/>
            <a:chExt cx="3522652" cy="3522652"/>
          </a:xfrm>
        </p:grpSpPr>
        <p:sp>
          <p:nvSpPr>
            <p:cNvPr id="123" name="饼形 122"/>
            <p:cNvSpPr/>
            <p:nvPr/>
          </p:nvSpPr>
          <p:spPr>
            <a:xfrm rot="10800000" flipH="1" flipV="1">
              <a:off x="4643438" y="1928802"/>
              <a:ext cx="3522652" cy="3522652"/>
            </a:xfrm>
            <a:prstGeom prst="pie">
              <a:avLst>
                <a:gd name="adj1" fmla="val 2685580"/>
                <a:gd name="adj2" fmla="val 541286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124" name="饼形 123"/>
            <p:cNvSpPr/>
            <p:nvPr/>
          </p:nvSpPr>
          <p:spPr>
            <a:xfrm rot="10800000" flipH="1" flipV="1">
              <a:off x="5019846" y="2312977"/>
              <a:ext cx="2769840" cy="2770179"/>
            </a:xfrm>
            <a:prstGeom prst="pie">
              <a:avLst>
                <a:gd name="adj1" fmla="val 2668053"/>
                <a:gd name="adj2" fmla="val 5410607"/>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125" name="饼形 124"/>
            <p:cNvSpPr/>
            <p:nvPr/>
          </p:nvSpPr>
          <p:spPr>
            <a:xfrm rot="10800000" flipH="1" flipV="1">
              <a:off x="5280311" y="2573325"/>
              <a:ext cx="2258436" cy="2259006"/>
            </a:xfrm>
            <a:prstGeom prst="pie">
              <a:avLst>
                <a:gd name="adj1" fmla="val 2668053"/>
                <a:gd name="adj2" fmla="val 5428353"/>
              </a:avLst>
            </a:prstGeom>
            <a:solidFill>
              <a:schemeClr val="bg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126" name="饼形 125"/>
            <p:cNvSpPr/>
            <p:nvPr/>
          </p:nvSpPr>
          <p:spPr>
            <a:xfrm rot="10800000" flipH="1" flipV="1">
              <a:off x="5526484" y="2825737"/>
              <a:ext cx="1769267" cy="1770058"/>
            </a:xfrm>
            <a:prstGeom prst="pie">
              <a:avLst>
                <a:gd name="adj1" fmla="val 2668053"/>
                <a:gd name="adj2" fmla="val 5446848"/>
              </a:avLst>
            </a:prstGeom>
            <a:solidFill>
              <a:schemeClr val="bg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127" name="饼形 126"/>
            <p:cNvSpPr/>
            <p:nvPr/>
          </p:nvSpPr>
          <p:spPr>
            <a:xfrm rot="10800000" flipH="1" flipV="1">
              <a:off x="5680540" y="2970199"/>
              <a:ext cx="1457978" cy="1458908"/>
            </a:xfrm>
            <a:prstGeom prst="pie">
              <a:avLst>
                <a:gd name="adj1" fmla="val 2694295"/>
                <a:gd name="adj2" fmla="val 5447314"/>
              </a:avLst>
            </a:prstGeom>
            <a:solidFill>
              <a:schemeClr val="bg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grpSp>
      <p:grpSp>
        <p:nvGrpSpPr>
          <p:cNvPr id="21523" name="组合 66"/>
          <p:cNvGrpSpPr>
            <a:grpSpLocks/>
          </p:cNvGrpSpPr>
          <p:nvPr/>
        </p:nvGrpSpPr>
        <p:grpSpPr bwMode="auto">
          <a:xfrm>
            <a:off x="5621338" y="-1760538"/>
            <a:ext cx="3522662" cy="3521076"/>
            <a:chOff x="2798748" y="1928802"/>
            <a:chExt cx="3522652" cy="3522652"/>
          </a:xfrm>
        </p:grpSpPr>
        <p:sp>
          <p:nvSpPr>
            <p:cNvPr id="129" name="饼形 128"/>
            <p:cNvSpPr/>
            <p:nvPr/>
          </p:nvSpPr>
          <p:spPr>
            <a:xfrm rot="16200000" flipH="1">
              <a:off x="2798748" y="1928802"/>
              <a:ext cx="3522652" cy="3522652"/>
            </a:xfrm>
            <a:prstGeom prst="pie">
              <a:avLst>
                <a:gd name="adj1" fmla="val 2685580"/>
                <a:gd name="adj2" fmla="val 5412860"/>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130" name="饼形 129"/>
            <p:cNvSpPr/>
            <p:nvPr/>
          </p:nvSpPr>
          <p:spPr>
            <a:xfrm rot="16200000" flipH="1">
              <a:off x="3183092" y="2305038"/>
              <a:ext cx="2769839" cy="2770179"/>
            </a:xfrm>
            <a:prstGeom prst="pie">
              <a:avLst>
                <a:gd name="adj1" fmla="val 2668053"/>
                <a:gd name="adj2" fmla="val 5410607"/>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131" name="饼形 130"/>
            <p:cNvSpPr/>
            <p:nvPr/>
          </p:nvSpPr>
          <p:spPr>
            <a:xfrm rot="16200000" flipH="1">
              <a:off x="3443556" y="2565390"/>
              <a:ext cx="2258435" cy="2259006"/>
            </a:xfrm>
            <a:prstGeom prst="pie">
              <a:avLst>
                <a:gd name="adj1" fmla="val 2668053"/>
                <a:gd name="adj2" fmla="val 5428353"/>
              </a:avLst>
            </a:prstGeom>
            <a:solidFill>
              <a:srgbClr val="F4EE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132" name="饼形 131"/>
            <p:cNvSpPr/>
            <p:nvPr/>
          </p:nvSpPr>
          <p:spPr>
            <a:xfrm rot="16200000" flipH="1">
              <a:off x="3696078" y="2811451"/>
              <a:ext cx="1769268" cy="1770058"/>
            </a:xfrm>
            <a:prstGeom prst="pie">
              <a:avLst>
                <a:gd name="adj1" fmla="val 2668053"/>
                <a:gd name="adj2" fmla="val 5446848"/>
              </a:avLst>
            </a:prstGeom>
            <a:solidFill>
              <a:srgbClr val="BCFE2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133" name="饼形 132"/>
            <p:cNvSpPr/>
            <p:nvPr/>
          </p:nvSpPr>
          <p:spPr>
            <a:xfrm rot="16200000" flipH="1">
              <a:off x="3840610" y="2965439"/>
              <a:ext cx="1457977" cy="1458908"/>
            </a:xfrm>
            <a:prstGeom prst="pie">
              <a:avLst>
                <a:gd name="adj1" fmla="val 2666872"/>
                <a:gd name="adj2" fmla="val 5447314"/>
              </a:avLst>
            </a:prstGeom>
            <a:solidFill>
              <a:schemeClr val="accent3">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grpSp>
      <p:grpSp>
        <p:nvGrpSpPr>
          <p:cNvPr id="21524" name="组合 65"/>
          <p:cNvGrpSpPr>
            <a:grpSpLocks/>
          </p:cNvGrpSpPr>
          <p:nvPr/>
        </p:nvGrpSpPr>
        <p:grpSpPr bwMode="auto">
          <a:xfrm>
            <a:off x="0" y="5097463"/>
            <a:ext cx="3522663" cy="3521075"/>
            <a:chOff x="1357290" y="1285860"/>
            <a:chExt cx="3522652" cy="3522652"/>
          </a:xfrm>
        </p:grpSpPr>
        <p:sp>
          <p:nvSpPr>
            <p:cNvPr id="135" name="饼形 134"/>
            <p:cNvSpPr/>
            <p:nvPr/>
          </p:nvSpPr>
          <p:spPr>
            <a:xfrm rot="16200000" flipV="1">
              <a:off x="1357290" y="1285860"/>
              <a:ext cx="3522652" cy="3522652"/>
            </a:xfrm>
            <a:prstGeom prst="pie">
              <a:avLst>
                <a:gd name="adj1" fmla="val 2685580"/>
                <a:gd name="adj2" fmla="val 541286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136" name="饼形 135"/>
            <p:cNvSpPr/>
            <p:nvPr/>
          </p:nvSpPr>
          <p:spPr>
            <a:xfrm rot="16200000" flipV="1">
              <a:off x="1725759" y="1662096"/>
              <a:ext cx="2769840" cy="2770179"/>
            </a:xfrm>
            <a:prstGeom prst="pie">
              <a:avLst>
                <a:gd name="adj1" fmla="val 2668053"/>
                <a:gd name="adj2" fmla="val 5410607"/>
              </a:avLst>
            </a:prstGeom>
            <a:solidFill>
              <a:srgbClr val="8FCF0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137" name="饼形 136"/>
            <p:cNvSpPr/>
            <p:nvPr/>
          </p:nvSpPr>
          <p:spPr>
            <a:xfrm rot="16200000" flipV="1">
              <a:off x="1976698" y="1912918"/>
              <a:ext cx="2258436" cy="2259006"/>
            </a:xfrm>
            <a:prstGeom prst="pie">
              <a:avLst>
                <a:gd name="adj1" fmla="val 2668053"/>
                <a:gd name="adj2" fmla="val 5428353"/>
              </a:avLst>
            </a:prstGeom>
            <a:solidFill>
              <a:srgbClr val="BCFE2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138" name="饼形 137"/>
            <p:cNvSpPr/>
            <p:nvPr/>
          </p:nvSpPr>
          <p:spPr>
            <a:xfrm rot="16200000" flipV="1">
              <a:off x="2213345" y="2155805"/>
              <a:ext cx="1769267" cy="1770056"/>
            </a:xfrm>
            <a:prstGeom prst="pie">
              <a:avLst>
                <a:gd name="adj1" fmla="val 2668053"/>
                <a:gd name="adj2" fmla="val 5446848"/>
              </a:avLst>
            </a:prstGeom>
            <a:solidFill>
              <a:srgbClr val="E1FF9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139" name="饼形 138"/>
            <p:cNvSpPr/>
            <p:nvPr/>
          </p:nvSpPr>
          <p:spPr>
            <a:xfrm rot="16200000" flipV="1">
              <a:off x="2380102" y="2312967"/>
              <a:ext cx="1457978" cy="1458908"/>
            </a:xfrm>
            <a:prstGeom prst="pie">
              <a:avLst>
                <a:gd name="adj1" fmla="val 2694295"/>
                <a:gd name="adj2" fmla="val 5447314"/>
              </a:avLst>
            </a:prstGeom>
            <a:solidFill>
              <a:srgbClr val="ECFFC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grpSp>
      <p:grpSp>
        <p:nvGrpSpPr>
          <p:cNvPr id="21525" name="组合 106"/>
          <p:cNvGrpSpPr>
            <a:grpSpLocks/>
          </p:cNvGrpSpPr>
          <p:nvPr/>
        </p:nvGrpSpPr>
        <p:grpSpPr bwMode="auto">
          <a:xfrm rot="1361192">
            <a:off x="3829050" y="465138"/>
            <a:ext cx="1330325" cy="1331912"/>
            <a:chOff x="2800338" y="1920900"/>
            <a:chExt cx="3527423" cy="3532151"/>
          </a:xfrm>
        </p:grpSpPr>
        <p:grpSp>
          <p:nvGrpSpPr>
            <p:cNvPr id="21528" name="组合 70"/>
            <p:cNvGrpSpPr>
              <a:grpSpLocks/>
            </p:cNvGrpSpPr>
            <p:nvPr/>
          </p:nvGrpSpPr>
          <p:grpSpPr bwMode="auto">
            <a:xfrm>
              <a:off x="2805109" y="1930399"/>
              <a:ext cx="3522652" cy="3522652"/>
              <a:chOff x="2805109" y="1930399"/>
              <a:chExt cx="3522652" cy="3522652"/>
            </a:xfrm>
          </p:grpSpPr>
          <p:sp>
            <p:nvSpPr>
              <p:cNvPr id="154" name="饼形 153"/>
              <p:cNvSpPr/>
              <p:nvPr/>
            </p:nvSpPr>
            <p:spPr>
              <a:xfrm rot="10800000">
                <a:off x="2802125" y="1929807"/>
                <a:ext cx="3523214" cy="3523731"/>
              </a:xfrm>
              <a:prstGeom prst="pie">
                <a:avLst>
                  <a:gd name="adj1" fmla="val 2685580"/>
                  <a:gd name="adj2" fmla="val 5412860"/>
                </a:avLst>
              </a:prstGeom>
              <a:solidFill>
                <a:srgbClr val="FF820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155" name="饼形 154"/>
              <p:cNvSpPr/>
              <p:nvPr/>
            </p:nvSpPr>
            <p:spPr>
              <a:xfrm rot="10800000">
                <a:off x="3174322" y="2300771"/>
                <a:ext cx="2773950" cy="2770151"/>
              </a:xfrm>
              <a:prstGeom prst="pie">
                <a:avLst>
                  <a:gd name="adj1" fmla="val 2668053"/>
                  <a:gd name="adj2" fmla="val 5410622"/>
                </a:avLst>
              </a:prstGeom>
              <a:solidFill>
                <a:srgbClr val="FF940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156" name="饼形 155"/>
              <p:cNvSpPr/>
              <p:nvPr/>
            </p:nvSpPr>
            <p:spPr>
              <a:xfrm rot="10800000">
                <a:off x="3427031" y="2545763"/>
                <a:ext cx="2260414" cy="2260745"/>
              </a:xfrm>
              <a:prstGeom prst="pie">
                <a:avLst>
                  <a:gd name="adj1" fmla="val 2668053"/>
                  <a:gd name="adj2" fmla="val 5428353"/>
                </a:avLst>
              </a:prstGeom>
              <a:solidFill>
                <a:srgbClr val="FFA62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157" name="饼形 156"/>
              <p:cNvSpPr/>
              <p:nvPr/>
            </p:nvSpPr>
            <p:spPr>
              <a:xfrm rot="10800000">
                <a:off x="3671973" y="2781360"/>
                <a:ext cx="1767920" cy="1772390"/>
              </a:xfrm>
              <a:prstGeom prst="pie">
                <a:avLst>
                  <a:gd name="adj1" fmla="val 2668053"/>
                  <a:gd name="adj2" fmla="val 5446848"/>
                </a:avLst>
              </a:prstGeom>
              <a:solidFill>
                <a:srgbClr val="F6B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158" name="饼形 157"/>
              <p:cNvSpPr/>
              <p:nvPr/>
            </p:nvSpPr>
            <p:spPr>
              <a:xfrm rot="10800000">
                <a:off x="3824657" y="2951217"/>
                <a:ext cx="1460640" cy="1460853"/>
              </a:xfrm>
              <a:prstGeom prst="pie">
                <a:avLst>
                  <a:gd name="adj1" fmla="val 2694295"/>
                  <a:gd name="adj2" fmla="val 5447314"/>
                </a:avLst>
              </a:prstGeom>
              <a:solidFill>
                <a:srgbClr val="FFCA2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grpSp>
        <p:grpSp>
          <p:nvGrpSpPr>
            <p:cNvPr id="21529" name="组合 76"/>
            <p:cNvGrpSpPr>
              <a:grpSpLocks/>
            </p:cNvGrpSpPr>
            <p:nvPr/>
          </p:nvGrpSpPr>
          <p:grpSpPr bwMode="auto">
            <a:xfrm>
              <a:off x="2805100" y="1928802"/>
              <a:ext cx="3522652" cy="3522652"/>
              <a:chOff x="4786314" y="1928802"/>
              <a:chExt cx="3522652" cy="3522652"/>
            </a:xfrm>
          </p:grpSpPr>
          <p:sp>
            <p:nvSpPr>
              <p:cNvPr id="149" name="饼形 148"/>
              <p:cNvSpPr/>
              <p:nvPr/>
            </p:nvSpPr>
            <p:spPr>
              <a:xfrm rot="10800000" flipH="1">
                <a:off x="4783339" y="1929807"/>
                <a:ext cx="3523214" cy="3523731"/>
              </a:xfrm>
              <a:prstGeom prst="pie">
                <a:avLst>
                  <a:gd name="adj1" fmla="val 2685580"/>
                  <a:gd name="adj2" fmla="val 541286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150" name="饼形 149"/>
              <p:cNvSpPr/>
              <p:nvPr/>
            </p:nvSpPr>
            <p:spPr>
              <a:xfrm rot="10800000" flipH="1">
                <a:off x="5155536" y="2300771"/>
                <a:ext cx="2773950" cy="2770151"/>
              </a:xfrm>
              <a:prstGeom prst="pie">
                <a:avLst>
                  <a:gd name="adj1" fmla="val 2668053"/>
                  <a:gd name="adj2" fmla="val 5410622"/>
                </a:avLst>
              </a:prstGeom>
              <a:solidFill>
                <a:srgbClr val="8A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151" name="饼形 150"/>
              <p:cNvSpPr/>
              <p:nvPr/>
            </p:nvSpPr>
            <p:spPr>
              <a:xfrm rot="10800000" flipH="1">
                <a:off x="5417636" y="2546399"/>
                <a:ext cx="2260414" cy="2260747"/>
              </a:xfrm>
              <a:prstGeom prst="pie">
                <a:avLst>
                  <a:gd name="adj1" fmla="val 2668053"/>
                  <a:gd name="adj2" fmla="val 5428353"/>
                </a:avLst>
              </a:prstGeom>
              <a:solidFill>
                <a:srgbClr val="C4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152" name="饼形 151"/>
              <p:cNvSpPr/>
              <p:nvPr/>
            </p:nvSpPr>
            <p:spPr>
              <a:xfrm rot="10800000" flipH="1">
                <a:off x="5662578" y="2781996"/>
                <a:ext cx="1767920" cy="1772393"/>
              </a:xfrm>
              <a:prstGeom prst="pie">
                <a:avLst>
                  <a:gd name="adj1" fmla="val 2668053"/>
                  <a:gd name="adj2" fmla="val 5446848"/>
                </a:avLst>
              </a:prstGeom>
              <a:solidFill>
                <a:srgbClr val="F63B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153" name="饼形 152"/>
              <p:cNvSpPr/>
              <p:nvPr/>
            </p:nvSpPr>
            <p:spPr>
              <a:xfrm rot="10800000" flipH="1">
                <a:off x="5815263" y="2951852"/>
                <a:ext cx="1460640" cy="1460856"/>
              </a:xfrm>
              <a:prstGeom prst="pie">
                <a:avLst>
                  <a:gd name="adj1" fmla="val 2694295"/>
                  <a:gd name="adj2" fmla="val 5447314"/>
                </a:avLst>
              </a:prstGeom>
              <a:solidFill>
                <a:srgbClr val="FE612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grpSp>
        <p:grpSp>
          <p:nvGrpSpPr>
            <p:cNvPr id="21530" name="组合 94"/>
            <p:cNvGrpSpPr>
              <a:grpSpLocks/>
            </p:cNvGrpSpPr>
            <p:nvPr/>
          </p:nvGrpSpPr>
          <p:grpSpPr bwMode="auto">
            <a:xfrm>
              <a:off x="2800338" y="1920900"/>
              <a:ext cx="3522652" cy="3522652"/>
              <a:chOff x="1357290" y="1285860"/>
              <a:chExt cx="3522652" cy="3522652"/>
            </a:xfrm>
          </p:grpSpPr>
          <p:sp>
            <p:nvSpPr>
              <p:cNvPr id="144" name="饼形 143"/>
              <p:cNvSpPr/>
              <p:nvPr/>
            </p:nvSpPr>
            <p:spPr>
              <a:xfrm rot="16200000" flipV="1">
                <a:off x="1355571" y="1287256"/>
                <a:ext cx="3523731" cy="3523214"/>
              </a:xfrm>
              <a:prstGeom prst="pie">
                <a:avLst>
                  <a:gd name="adj1" fmla="val 2685580"/>
                  <a:gd name="adj2" fmla="val 541286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145" name="饼形 144"/>
              <p:cNvSpPr/>
              <p:nvPr/>
            </p:nvSpPr>
            <p:spPr>
              <a:xfrm rot="16200000" flipV="1">
                <a:off x="1722808" y="1662541"/>
                <a:ext cx="2774359" cy="2769742"/>
              </a:xfrm>
              <a:prstGeom prst="pie">
                <a:avLst>
                  <a:gd name="adj1" fmla="val 2668053"/>
                  <a:gd name="adj2" fmla="val 5410607"/>
                </a:avLst>
              </a:prstGeom>
              <a:solidFill>
                <a:srgbClr val="8FCF0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146" name="饼形 145"/>
              <p:cNvSpPr/>
              <p:nvPr/>
            </p:nvSpPr>
            <p:spPr>
              <a:xfrm rot="16200000" flipV="1">
                <a:off x="1970542" y="1911873"/>
                <a:ext cx="2260747" cy="2260411"/>
              </a:xfrm>
              <a:prstGeom prst="pie">
                <a:avLst>
                  <a:gd name="adj1" fmla="val 2668053"/>
                  <a:gd name="adj2" fmla="val 5428353"/>
                </a:avLst>
              </a:prstGeom>
              <a:solidFill>
                <a:srgbClr val="BCFE2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147" name="饼形 146"/>
              <p:cNvSpPr/>
              <p:nvPr/>
            </p:nvSpPr>
            <p:spPr>
              <a:xfrm rot="16200000" flipV="1">
                <a:off x="2212129" y="2155696"/>
                <a:ext cx="1768181" cy="1772131"/>
              </a:xfrm>
              <a:prstGeom prst="pie">
                <a:avLst>
                  <a:gd name="adj1" fmla="val 2668053"/>
                  <a:gd name="adj2" fmla="val 5446848"/>
                </a:avLst>
              </a:prstGeom>
              <a:solidFill>
                <a:srgbClr val="E1FF9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148" name="饼形 147"/>
              <p:cNvSpPr/>
              <p:nvPr/>
            </p:nvSpPr>
            <p:spPr>
              <a:xfrm rot="16200000" flipV="1">
                <a:off x="2375994" y="2314024"/>
                <a:ext cx="1460856" cy="1460638"/>
              </a:xfrm>
              <a:prstGeom prst="pie">
                <a:avLst>
                  <a:gd name="adj1" fmla="val 2694295"/>
                  <a:gd name="adj2" fmla="val 5447314"/>
                </a:avLst>
              </a:prstGeom>
              <a:solidFill>
                <a:srgbClr val="ECFFC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grpSp>
      </p:grpSp>
      <p:sp>
        <p:nvSpPr>
          <p:cNvPr id="122" name="矩形 121"/>
          <p:cNvSpPr/>
          <p:nvPr/>
        </p:nvSpPr>
        <p:spPr>
          <a:xfrm>
            <a:off x="971550" y="2844800"/>
            <a:ext cx="7129463" cy="1016000"/>
          </a:xfrm>
          <a:prstGeom prst="rect">
            <a:avLst/>
          </a:prstGeom>
        </p:spPr>
        <p:txBody>
          <a:bodyPr>
            <a:spAutoFit/>
          </a:bodyPr>
          <a:lstStyle/>
          <a:p>
            <a:pPr fontAlgn="auto">
              <a:spcBef>
                <a:spcPts val="0"/>
              </a:spcBef>
              <a:spcAft>
                <a:spcPts val="0"/>
              </a:spcAft>
              <a:buFont typeface="Arial" pitchFamily="34" charset="0"/>
              <a:buChar char="•"/>
              <a:defRPr/>
            </a:pPr>
            <a:r>
              <a:rPr lang="en-US" altLang="zh-CN" sz="3000" dirty="0">
                <a:solidFill>
                  <a:schemeClr val="tx1">
                    <a:tint val="75000"/>
                  </a:schemeClr>
                </a:solidFill>
                <a:latin typeface="+mn-lt"/>
                <a:ea typeface="+mn-ea"/>
                <a:cs typeface="+mn-cs"/>
              </a:rPr>
              <a:t> Public key ring contains public keys of the users correspondents.</a:t>
            </a:r>
            <a:endParaRPr lang="zh-CN" altLang="en-US" sz="3000" dirty="0">
              <a:latin typeface="+mn-lt"/>
              <a:ea typeface="+mn-ea"/>
              <a:cs typeface="+mn-cs"/>
            </a:endParaRPr>
          </a:p>
        </p:txBody>
      </p:sp>
      <p:sp>
        <p:nvSpPr>
          <p:cNvPr id="128" name="Title 1"/>
          <p:cNvSpPr txBox="1">
            <a:spLocks/>
          </p:cNvSpPr>
          <p:nvPr/>
        </p:nvSpPr>
        <p:spPr>
          <a:xfrm>
            <a:off x="468313" y="836613"/>
            <a:ext cx="8229600" cy="2305050"/>
          </a:xfrm>
          <a:prstGeom prst="rect">
            <a:avLst/>
          </a:prstGeom>
        </p:spPr>
        <p:txBody>
          <a:bodyPr anchor="ctr"/>
          <a:lstStyle/>
          <a:p>
            <a:pPr algn="ctr" fontAlgn="auto">
              <a:spcAft>
                <a:spcPts val="0"/>
              </a:spcAft>
              <a:defRPr/>
            </a:pPr>
            <a:r>
              <a:rPr lang="en-US" sz="4000" dirty="0">
                <a:solidFill>
                  <a:schemeClr val="accent6"/>
                </a:solidFill>
                <a:latin typeface="+mj-lt"/>
                <a:ea typeface="+mj-ea"/>
                <a:cs typeface="+mj-cs"/>
              </a:rPr>
              <a:t>Understanding Private and Public Key Rings with E-mail Security</a:t>
            </a:r>
            <a:endParaRPr lang="en-US" sz="4000" dirty="0">
              <a:solidFill>
                <a:schemeClr val="accent6"/>
              </a:solidFill>
              <a:latin typeface="+mj-lt"/>
              <a:ea typeface="+mj-ea"/>
              <a:cs typeface="+mj-cs"/>
            </a:endParaRPr>
          </a:p>
          <a:p>
            <a:pPr algn="ctr" fontAlgn="auto">
              <a:spcAft>
                <a:spcPts val="0"/>
              </a:spcAft>
              <a:defRPr/>
            </a:pPr>
            <a:r>
              <a:rPr lang="en-US" sz="3500" dirty="0">
                <a:solidFill>
                  <a:schemeClr val="accent6"/>
                </a:solidFill>
                <a:latin typeface="+mj-lt"/>
                <a:ea typeface="+mj-ea"/>
                <a:cs typeface="+mj-cs"/>
              </a:rPr>
              <a:t>                                                 --continue</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lumMod val="75000"/>
                <a:lumOff val="25000"/>
              </a:schemeClr>
            </a:gs>
            <a:gs pos="100000">
              <a:schemeClr val="bg1"/>
            </a:gs>
          </a:gsLst>
          <a:path path="circle">
            <a:fillToRect l="50000" t="50000" r="50000" b="50000"/>
          </a:path>
        </a:gradFill>
        <a:effectLst/>
      </p:bgPr>
    </p:bg>
    <p:spTree>
      <p:nvGrpSpPr>
        <p:cNvPr id="1" name=""/>
        <p:cNvGrpSpPr/>
        <p:nvPr/>
      </p:nvGrpSpPr>
      <p:grpSpPr>
        <a:xfrm>
          <a:off x="0" y="0"/>
          <a:ext cx="0" cy="0"/>
          <a:chOff x="0" y="0"/>
          <a:chExt cx="0" cy="0"/>
        </a:xfrm>
      </p:grpSpPr>
      <p:sp>
        <p:nvSpPr>
          <p:cNvPr id="212" name="TextBox 211"/>
          <p:cNvSpPr txBox="1"/>
          <p:nvPr/>
        </p:nvSpPr>
        <p:spPr>
          <a:xfrm>
            <a:off x="3148876" y="3356992"/>
            <a:ext cx="2860335" cy="677108"/>
          </a:xfrm>
          <a:prstGeom prst="rect">
            <a:avLst/>
          </a:prstGeom>
          <a:noFill/>
        </p:spPr>
        <p:txBody>
          <a:bodyPr wrap="none">
            <a:spAutoFit/>
          </a:bodyPr>
          <a:lstStyle/>
          <a:p>
            <a:pPr fontAlgn="auto">
              <a:spcBef>
                <a:spcPts val="0"/>
              </a:spcBef>
              <a:spcAft>
                <a:spcPts val="0"/>
              </a:spcAft>
              <a:defRPr/>
            </a:pPr>
            <a:r>
              <a:rPr lang="en-US" altLang="zh-CN" sz="3800" b="1" dirty="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latin typeface="+mn-lt"/>
                <a:ea typeface="华文楷体" pitchFamily="2" charset="-122"/>
                <a:cs typeface="+mn-cs"/>
              </a:rPr>
              <a:t>Web Security</a:t>
            </a:r>
            <a:endParaRPr lang="zh-CN" altLang="en-US" sz="3800" b="1" dirty="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latin typeface="+mn-lt"/>
              <a:ea typeface="华文楷体" pitchFamily="2" charset="-122"/>
              <a:cs typeface="+mn-cs"/>
            </a:endParaRPr>
          </a:p>
        </p:txBody>
      </p:sp>
      <p:grpSp>
        <p:nvGrpSpPr>
          <p:cNvPr id="2" name="组合 12"/>
          <p:cNvGrpSpPr>
            <a:grpSpLocks/>
          </p:cNvGrpSpPr>
          <p:nvPr/>
        </p:nvGrpSpPr>
        <p:grpSpPr bwMode="auto">
          <a:xfrm>
            <a:off x="2805113" y="1930400"/>
            <a:ext cx="3522662" cy="3522663"/>
            <a:chOff x="2805109" y="1930399"/>
            <a:chExt cx="3522652" cy="3522652"/>
          </a:xfrm>
        </p:grpSpPr>
        <p:sp>
          <p:nvSpPr>
            <p:cNvPr id="12" name="饼形 11"/>
            <p:cNvSpPr/>
            <p:nvPr/>
          </p:nvSpPr>
          <p:spPr>
            <a:xfrm rot="10800000">
              <a:off x="2805109" y="1930399"/>
              <a:ext cx="3522652" cy="3522652"/>
            </a:xfrm>
            <a:prstGeom prst="pie">
              <a:avLst>
                <a:gd name="adj1" fmla="val 2685580"/>
                <a:gd name="adj2" fmla="val 5412860"/>
              </a:avLst>
            </a:prstGeom>
            <a:solidFill>
              <a:srgbClr val="FF820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10" name="饼形 9"/>
            <p:cNvSpPr/>
            <p:nvPr/>
          </p:nvSpPr>
          <p:spPr>
            <a:xfrm rot="10800000">
              <a:off x="3181345" y="2298698"/>
              <a:ext cx="2770180" cy="2770179"/>
            </a:xfrm>
            <a:prstGeom prst="pie">
              <a:avLst>
                <a:gd name="adj1" fmla="val 2668053"/>
                <a:gd name="adj2" fmla="val 5410622"/>
              </a:avLst>
            </a:prstGeom>
            <a:solidFill>
              <a:srgbClr val="FF940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9" name="饼形 8"/>
            <p:cNvSpPr/>
            <p:nvPr/>
          </p:nvSpPr>
          <p:spPr>
            <a:xfrm rot="10800000">
              <a:off x="3432169" y="2549522"/>
              <a:ext cx="2259007" cy="2259006"/>
            </a:xfrm>
            <a:prstGeom prst="pie">
              <a:avLst>
                <a:gd name="adj1" fmla="val 2668053"/>
                <a:gd name="adj2" fmla="val 5428353"/>
              </a:avLst>
            </a:prstGeom>
            <a:solidFill>
              <a:srgbClr val="FFA62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8" name="饼形 7"/>
            <p:cNvSpPr/>
            <p:nvPr/>
          </p:nvSpPr>
          <p:spPr>
            <a:xfrm rot="10800000">
              <a:off x="3675057" y="2786059"/>
              <a:ext cx="1770057" cy="1770056"/>
            </a:xfrm>
            <a:prstGeom prst="pie">
              <a:avLst>
                <a:gd name="adj1" fmla="val 2668053"/>
                <a:gd name="adj2" fmla="val 5446848"/>
              </a:avLst>
            </a:prstGeom>
            <a:solidFill>
              <a:srgbClr val="F6B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7" name="饼形 6"/>
            <p:cNvSpPr/>
            <p:nvPr/>
          </p:nvSpPr>
          <p:spPr>
            <a:xfrm rot="10800000">
              <a:off x="3832218" y="2952746"/>
              <a:ext cx="1458909" cy="1458908"/>
            </a:xfrm>
            <a:prstGeom prst="pie">
              <a:avLst>
                <a:gd name="adj1" fmla="val 2694295"/>
                <a:gd name="adj2" fmla="val 5447314"/>
              </a:avLst>
            </a:prstGeom>
            <a:solidFill>
              <a:srgbClr val="FFCA2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grpSp>
      <p:grpSp>
        <p:nvGrpSpPr>
          <p:cNvPr id="3" name="组合 21"/>
          <p:cNvGrpSpPr>
            <a:grpSpLocks/>
          </p:cNvGrpSpPr>
          <p:nvPr/>
        </p:nvGrpSpPr>
        <p:grpSpPr bwMode="auto">
          <a:xfrm>
            <a:off x="2805113" y="1928813"/>
            <a:ext cx="3522662" cy="3522662"/>
            <a:chOff x="4786314" y="1928802"/>
            <a:chExt cx="3522652" cy="3522652"/>
          </a:xfrm>
        </p:grpSpPr>
        <p:sp>
          <p:nvSpPr>
            <p:cNvPr id="17" name="饼形 16"/>
            <p:cNvSpPr/>
            <p:nvPr/>
          </p:nvSpPr>
          <p:spPr>
            <a:xfrm rot="10800000" flipH="1">
              <a:off x="4786314" y="1928802"/>
              <a:ext cx="3522652" cy="3522652"/>
            </a:xfrm>
            <a:prstGeom prst="pie">
              <a:avLst>
                <a:gd name="adj1" fmla="val 2685580"/>
                <a:gd name="adj2" fmla="val 541286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18" name="饼形 17"/>
            <p:cNvSpPr/>
            <p:nvPr/>
          </p:nvSpPr>
          <p:spPr>
            <a:xfrm rot="10800000" flipH="1">
              <a:off x="5162550" y="2297101"/>
              <a:ext cx="2770180" cy="2770179"/>
            </a:xfrm>
            <a:prstGeom prst="pie">
              <a:avLst>
                <a:gd name="adj1" fmla="val 2668053"/>
                <a:gd name="adj2" fmla="val 5410622"/>
              </a:avLst>
            </a:prstGeom>
            <a:solidFill>
              <a:srgbClr val="8A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19" name="饼形 18"/>
            <p:cNvSpPr/>
            <p:nvPr/>
          </p:nvSpPr>
          <p:spPr>
            <a:xfrm rot="10800000" flipH="1">
              <a:off x="5422899" y="2547925"/>
              <a:ext cx="2259007" cy="2259006"/>
            </a:xfrm>
            <a:prstGeom prst="pie">
              <a:avLst>
                <a:gd name="adj1" fmla="val 2668053"/>
                <a:gd name="adj2" fmla="val 5428353"/>
              </a:avLst>
            </a:prstGeom>
            <a:solidFill>
              <a:srgbClr val="C4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20" name="饼形 19"/>
            <p:cNvSpPr/>
            <p:nvPr/>
          </p:nvSpPr>
          <p:spPr>
            <a:xfrm rot="10800000" flipH="1">
              <a:off x="5668961" y="2784462"/>
              <a:ext cx="1770057" cy="1770058"/>
            </a:xfrm>
            <a:prstGeom prst="pie">
              <a:avLst>
                <a:gd name="adj1" fmla="val 2668053"/>
                <a:gd name="adj2" fmla="val 5446848"/>
              </a:avLst>
            </a:prstGeom>
            <a:solidFill>
              <a:srgbClr val="F63B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21" name="饼形 20"/>
            <p:cNvSpPr/>
            <p:nvPr/>
          </p:nvSpPr>
          <p:spPr>
            <a:xfrm rot="10800000" flipH="1">
              <a:off x="5822948" y="2951149"/>
              <a:ext cx="1458909" cy="1458908"/>
            </a:xfrm>
            <a:prstGeom prst="pie">
              <a:avLst>
                <a:gd name="adj1" fmla="val 2694295"/>
                <a:gd name="adj2" fmla="val 5447314"/>
              </a:avLst>
            </a:prstGeom>
            <a:solidFill>
              <a:srgbClr val="FE612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grpSp>
      <p:grpSp>
        <p:nvGrpSpPr>
          <p:cNvPr id="4" name="组合 29"/>
          <p:cNvGrpSpPr>
            <a:grpSpLocks/>
          </p:cNvGrpSpPr>
          <p:nvPr/>
        </p:nvGrpSpPr>
        <p:grpSpPr bwMode="auto">
          <a:xfrm>
            <a:off x="2800350" y="1928813"/>
            <a:ext cx="3522663" cy="3522662"/>
            <a:chOff x="1549414" y="1928802"/>
            <a:chExt cx="3522652" cy="3522652"/>
          </a:xfrm>
        </p:grpSpPr>
        <p:sp>
          <p:nvSpPr>
            <p:cNvPr id="25" name="饼形 24"/>
            <p:cNvSpPr/>
            <p:nvPr/>
          </p:nvSpPr>
          <p:spPr>
            <a:xfrm rot="10800000" flipV="1">
              <a:off x="1549414" y="1928802"/>
              <a:ext cx="3522652" cy="3522652"/>
            </a:xfrm>
            <a:prstGeom prst="pie">
              <a:avLst>
                <a:gd name="adj1" fmla="val 2685580"/>
                <a:gd name="adj2" fmla="val 5412860"/>
              </a:avLst>
            </a:prstGeom>
            <a:solidFill>
              <a:srgbClr val="017C9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26" name="饼形 25"/>
            <p:cNvSpPr/>
            <p:nvPr/>
          </p:nvSpPr>
          <p:spPr>
            <a:xfrm rot="10800000" flipV="1">
              <a:off x="1925651" y="2312976"/>
              <a:ext cx="2770178" cy="2770179"/>
            </a:xfrm>
            <a:prstGeom prst="pie">
              <a:avLst>
                <a:gd name="adj1" fmla="val 2668053"/>
                <a:gd name="adj2" fmla="val 5410622"/>
              </a:avLst>
            </a:prstGeom>
            <a:solidFill>
              <a:srgbClr val="0098A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27" name="饼形 26"/>
            <p:cNvSpPr/>
            <p:nvPr/>
          </p:nvSpPr>
          <p:spPr>
            <a:xfrm rot="10800000" flipV="1">
              <a:off x="2176475" y="2573325"/>
              <a:ext cx="2259005" cy="2259006"/>
            </a:xfrm>
            <a:prstGeom prst="pie">
              <a:avLst>
                <a:gd name="adj1" fmla="val 2668053"/>
                <a:gd name="adj2" fmla="val 5428353"/>
              </a:avLst>
            </a:prstGeom>
            <a:solidFill>
              <a:srgbClr val="00C4D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28" name="饼形 27"/>
            <p:cNvSpPr/>
            <p:nvPr/>
          </p:nvSpPr>
          <p:spPr>
            <a:xfrm rot="10800000" flipV="1">
              <a:off x="2419361" y="2825736"/>
              <a:ext cx="1770057" cy="1770058"/>
            </a:xfrm>
            <a:prstGeom prst="pie">
              <a:avLst>
                <a:gd name="adj1" fmla="val 2668053"/>
                <a:gd name="adj2" fmla="val 5446848"/>
              </a:avLst>
            </a:prstGeom>
            <a:solidFill>
              <a:srgbClr val="71FFD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29" name="饼形 28"/>
            <p:cNvSpPr/>
            <p:nvPr/>
          </p:nvSpPr>
          <p:spPr>
            <a:xfrm rot="10800000" flipV="1">
              <a:off x="2576524" y="2970199"/>
              <a:ext cx="1458907" cy="1458908"/>
            </a:xfrm>
            <a:prstGeom prst="pie">
              <a:avLst>
                <a:gd name="adj1" fmla="val 2694295"/>
                <a:gd name="adj2" fmla="val 5447314"/>
              </a:avLst>
            </a:prstGeom>
            <a:solidFill>
              <a:srgbClr val="A7FFE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grpSp>
      <p:grpSp>
        <p:nvGrpSpPr>
          <p:cNvPr id="5" name="组合 36"/>
          <p:cNvGrpSpPr>
            <a:grpSpLocks/>
          </p:cNvGrpSpPr>
          <p:nvPr/>
        </p:nvGrpSpPr>
        <p:grpSpPr bwMode="auto">
          <a:xfrm>
            <a:off x="2800350" y="1928813"/>
            <a:ext cx="3522663" cy="3522662"/>
            <a:chOff x="4643438" y="1928802"/>
            <a:chExt cx="3522652" cy="3522652"/>
          </a:xfrm>
        </p:grpSpPr>
        <p:sp>
          <p:nvSpPr>
            <p:cNvPr id="32" name="饼形 31"/>
            <p:cNvSpPr/>
            <p:nvPr/>
          </p:nvSpPr>
          <p:spPr>
            <a:xfrm rot="10800000" flipH="1" flipV="1">
              <a:off x="4643438" y="1928802"/>
              <a:ext cx="3522652" cy="3522652"/>
            </a:xfrm>
            <a:prstGeom prst="pie">
              <a:avLst>
                <a:gd name="adj1" fmla="val 2685580"/>
                <a:gd name="adj2" fmla="val 541286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33" name="饼形 32"/>
            <p:cNvSpPr/>
            <p:nvPr/>
          </p:nvSpPr>
          <p:spPr>
            <a:xfrm rot="10800000" flipH="1" flipV="1">
              <a:off x="5019675" y="2312976"/>
              <a:ext cx="2770178" cy="2770179"/>
            </a:xfrm>
            <a:prstGeom prst="pie">
              <a:avLst>
                <a:gd name="adj1" fmla="val 2668053"/>
                <a:gd name="adj2" fmla="val 5410607"/>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34" name="饼形 33"/>
            <p:cNvSpPr/>
            <p:nvPr/>
          </p:nvSpPr>
          <p:spPr>
            <a:xfrm rot="10800000" flipH="1" flipV="1">
              <a:off x="5280024" y="2573325"/>
              <a:ext cx="2259005" cy="2259006"/>
            </a:xfrm>
            <a:prstGeom prst="pie">
              <a:avLst>
                <a:gd name="adj1" fmla="val 2668053"/>
                <a:gd name="adj2" fmla="val 5428353"/>
              </a:avLst>
            </a:prstGeom>
            <a:solidFill>
              <a:schemeClr val="bg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35" name="饼形 34"/>
            <p:cNvSpPr/>
            <p:nvPr/>
          </p:nvSpPr>
          <p:spPr>
            <a:xfrm rot="10800000" flipH="1" flipV="1">
              <a:off x="5526085" y="2825736"/>
              <a:ext cx="1770057" cy="1770058"/>
            </a:xfrm>
            <a:prstGeom prst="pie">
              <a:avLst>
                <a:gd name="adj1" fmla="val 2668053"/>
                <a:gd name="adj2" fmla="val 5446848"/>
              </a:avLst>
            </a:prstGeom>
            <a:solidFill>
              <a:schemeClr val="bg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36" name="饼形 35"/>
            <p:cNvSpPr/>
            <p:nvPr/>
          </p:nvSpPr>
          <p:spPr>
            <a:xfrm rot="10800000" flipH="1" flipV="1">
              <a:off x="5680073" y="2970199"/>
              <a:ext cx="1458907" cy="1458908"/>
            </a:xfrm>
            <a:prstGeom prst="pie">
              <a:avLst>
                <a:gd name="adj1" fmla="val 2694295"/>
                <a:gd name="adj2" fmla="val 5447314"/>
              </a:avLst>
            </a:prstGeom>
            <a:solidFill>
              <a:schemeClr val="bg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grpSp>
      <p:grpSp>
        <p:nvGrpSpPr>
          <p:cNvPr id="6" name="组合 50"/>
          <p:cNvGrpSpPr>
            <a:grpSpLocks/>
          </p:cNvGrpSpPr>
          <p:nvPr/>
        </p:nvGrpSpPr>
        <p:grpSpPr bwMode="auto">
          <a:xfrm>
            <a:off x="2801938" y="1928813"/>
            <a:ext cx="3522662" cy="3522662"/>
            <a:chOff x="1714480" y="1928802"/>
            <a:chExt cx="3522652" cy="3522652"/>
          </a:xfrm>
        </p:grpSpPr>
        <p:sp>
          <p:nvSpPr>
            <p:cNvPr id="46" name="饼形 45"/>
            <p:cNvSpPr/>
            <p:nvPr/>
          </p:nvSpPr>
          <p:spPr>
            <a:xfrm rot="5400000">
              <a:off x="1714480" y="1928802"/>
              <a:ext cx="3522652" cy="3522652"/>
            </a:xfrm>
            <a:prstGeom prst="pie">
              <a:avLst>
                <a:gd name="adj1" fmla="val 2685580"/>
                <a:gd name="adj2" fmla="val 541286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47" name="饼形 46"/>
            <p:cNvSpPr/>
            <p:nvPr/>
          </p:nvSpPr>
          <p:spPr>
            <a:xfrm rot="5400000">
              <a:off x="2082779" y="2305038"/>
              <a:ext cx="2770180" cy="2770179"/>
            </a:xfrm>
            <a:prstGeom prst="pie">
              <a:avLst>
                <a:gd name="adj1" fmla="val 2668053"/>
                <a:gd name="adj2" fmla="val 5410607"/>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48" name="饼形 47"/>
            <p:cNvSpPr/>
            <p:nvPr/>
          </p:nvSpPr>
          <p:spPr>
            <a:xfrm rot="5400000">
              <a:off x="2333602" y="2565388"/>
              <a:ext cx="2259007" cy="2259006"/>
            </a:xfrm>
            <a:prstGeom prst="pie">
              <a:avLst>
                <a:gd name="adj1" fmla="val 2668053"/>
                <a:gd name="adj2" fmla="val 5428353"/>
              </a:avLst>
            </a:prstGeom>
            <a:solidFill>
              <a:schemeClr val="bg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49" name="饼形 48"/>
            <p:cNvSpPr/>
            <p:nvPr/>
          </p:nvSpPr>
          <p:spPr>
            <a:xfrm rot="5400000">
              <a:off x="2570141" y="2811448"/>
              <a:ext cx="1770057" cy="1770058"/>
            </a:xfrm>
            <a:prstGeom prst="pie">
              <a:avLst>
                <a:gd name="adj1" fmla="val 2668053"/>
                <a:gd name="adj2" fmla="val 5446848"/>
              </a:avLst>
            </a:prstGeom>
            <a:solidFill>
              <a:srgbClr val="D0005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50" name="饼形 49"/>
            <p:cNvSpPr/>
            <p:nvPr/>
          </p:nvSpPr>
          <p:spPr>
            <a:xfrm rot="5400000">
              <a:off x="2736826" y="2965437"/>
              <a:ext cx="1458909" cy="1458908"/>
            </a:xfrm>
            <a:prstGeom prst="pie">
              <a:avLst>
                <a:gd name="adj1" fmla="val 2694295"/>
                <a:gd name="adj2" fmla="val 5447314"/>
              </a:avLst>
            </a:prstGeom>
            <a:solidFill>
              <a:srgbClr val="FF5BA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grpSp>
      <p:grpSp>
        <p:nvGrpSpPr>
          <p:cNvPr id="11" name="组合 66"/>
          <p:cNvGrpSpPr>
            <a:grpSpLocks/>
          </p:cNvGrpSpPr>
          <p:nvPr/>
        </p:nvGrpSpPr>
        <p:grpSpPr bwMode="auto">
          <a:xfrm>
            <a:off x="2798763" y="1928813"/>
            <a:ext cx="3522662" cy="3522662"/>
            <a:chOff x="2798748" y="1928802"/>
            <a:chExt cx="3522652" cy="3522652"/>
          </a:xfrm>
        </p:grpSpPr>
        <p:sp>
          <p:nvSpPr>
            <p:cNvPr id="53" name="饼形 52"/>
            <p:cNvSpPr/>
            <p:nvPr/>
          </p:nvSpPr>
          <p:spPr>
            <a:xfrm rot="16200000" flipH="1">
              <a:off x="2798748" y="1928802"/>
              <a:ext cx="3522652" cy="3522652"/>
            </a:xfrm>
            <a:prstGeom prst="pie">
              <a:avLst>
                <a:gd name="adj1" fmla="val 2685580"/>
                <a:gd name="adj2" fmla="val 5412860"/>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54" name="饼形 53"/>
            <p:cNvSpPr/>
            <p:nvPr/>
          </p:nvSpPr>
          <p:spPr>
            <a:xfrm rot="16200000" flipH="1">
              <a:off x="3182922" y="2305038"/>
              <a:ext cx="2770180" cy="2770179"/>
            </a:xfrm>
            <a:prstGeom prst="pie">
              <a:avLst>
                <a:gd name="adj1" fmla="val 2668053"/>
                <a:gd name="adj2" fmla="val 5410607"/>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55" name="饼形 54"/>
            <p:cNvSpPr/>
            <p:nvPr/>
          </p:nvSpPr>
          <p:spPr>
            <a:xfrm rot="16200000" flipH="1">
              <a:off x="3443270" y="2565388"/>
              <a:ext cx="2259007" cy="2259006"/>
            </a:xfrm>
            <a:prstGeom prst="pie">
              <a:avLst>
                <a:gd name="adj1" fmla="val 2668053"/>
                <a:gd name="adj2" fmla="val 5428353"/>
              </a:avLst>
            </a:prstGeom>
            <a:solidFill>
              <a:srgbClr val="F4EE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56" name="饼形 55"/>
            <p:cNvSpPr/>
            <p:nvPr/>
          </p:nvSpPr>
          <p:spPr>
            <a:xfrm rot="16200000" flipH="1">
              <a:off x="3695683" y="2811448"/>
              <a:ext cx="1770057" cy="1770058"/>
            </a:xfrm>
            <a:prstGeom prst="pie">
              <a:avLst>
                <a:gd name="adj1" fmla="val 2668053"/>
                <a:gd name="adj2" fmla="val 5446848"/>
              </a:avLst>
            </a:prstGeom>
            <a:solidFill>
              <a:srgbClr val="BCFE2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57" name="饼形 56"/>
            <p:cNvSpPr/>
            <p:nvPr/>
          </p:nvSpPr>
          <p:spPr>
            <a:xfrm rot="16200000" flipH="1">
              <a:off x="3840144" y="2965437"/>
              <a:ext cx="1458909" cy="1458908"/>
            </a:xfrm>
            <a:prstGeom prst="pie">
              <a:avLst>
                <a:gd name="adj1" fmla="val 2666872"/>
                <a:gd name="adj2" fmla="val 5447314"/>
              </a:avLst>
            </a:prstGeom>
            <a:solidFill>
              <a:schemeClr val="accent3">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grpSp>
      <p:grpSp>
        <p:nvGrpSpPr>
          <p:cNvPr id="13" name="组合 37"/>
          <p:cNvGrpSpPr>
            <a:grpSpLocks/>
          </p:cNvGrpSpPr>
          <p:nvPr/>
        </p:nvGrpSpPr>
        <p:grpSpPr bwMode="auto">
          <a:xfrm rot="-5400000">
            <a:off x="2797175" y="1930400"/>
            <a:ext cx="3522663" cy="3522663"/>
            <a:chOff x="4643438" y="1928802"/>
            <a:chExt cx="3522652" cy="3522652"/>
          </a:xfrm>
        </p:grpSpPr>
        <p:sp>
          <p:nvSpPr>
            <p:cNvPr id="39" name="饼形 38"/>
            <p:cNvSpPr/>
            <p:nvPr/>
          </p:nvSpPr>
          <p:spPr>
            <a:xfrm rot="10800000" flipH="1" flipV="1">
              <a:off x="4643438" y="1928802"/>
              <a:ext cx="3522652" cy="3522652"/>
            </a:xfrm>
            <a:prstGeom prst="pie">
              <a:avLst>
                <a:gd name="adj1" fmla="val 2685580"/>
                <a:gd name="adj2" fmla="val 541286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40" name="饼形 39"/>
            <p:cNvSpPr/>
            <p:nvPr/>
          </p:nvSpPr>
          <p:spPr>
            <a:xfrm rot="10800000" flipH="1" flipV="1">
              <a:off x="5019674" y="2312975"/>
              <a:ext cx="2770178" cy="2770179"/>
            </a:xfrm>
            <a:prstGeom prst="pie">
              <a:avLst>
                <a:gd name="adj1" fmla="val 2668053"/>
                <a:gd name="adj2" fmla="val 5410607"/>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41" name="饼形 40"/>
            <p:cNvSpPr/>
            <p:nvPr/>
          </p:nvSpPr>
          <p:spPr>
            <a:xfrm rot="10800000" flipH="1" flipV="1">
              <a:off x="5280025" y="2573325"/>
              <a:ext cx="2259005" cy="2259006"/>
            </a:xfrm>
            <a:prstGeom prst="pie">
              <a:avLst>
                <a:gd name="adj1" fmla="val 2668053"/>
                <a:gd name="adj2" fmla="val 5428353"/>
              </a:avLst>
            </a:prstGeom>
            <a:solidFill>
              <a:schemeClr val="bg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42" name="饼形 41"/>
            <p:cNvSpPr/>
            <p:nvPr/>
          </p:nvSpPr>
          <p:spPr>
            <a:xfrm rot="10800000" flipH="1" flipV="1">
              <a:off x="5526085" y="2825737"/>
              <a:ext cx="1770057" cy="1770056"/>
            </a:xfrm>
            <a:prstGeom prst="pie">
              <a:avLst>
                <a:gd name="adj1" fmla="val 2668053"/>
                <a:gd name="adj2" fmla="val 5446848"/>
              </a:avLst>
            </a:prstGeom>
            <a:solidFill>
              <a:schemeClr val="bg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43" name="饼形 42"/>
            <p:cNvSpPr/>
            <p:nvPr/>
          </p:nvSpPr>
          <p:spPr>
            <a:xfrm rot="10800000" flipH="1" flipV="1">
              <a:off x="5680073" y="2970199"/>
              <a:ext cx="1458907" cy="1458908"/>
            </a:xfrm>
            <a:prstGeom prst="pie">
              <a:avLst>
                <a:gd name="adj1" fmla="val 2694295"/>
                <a:gd name="adj2" fmla="val 5447314"/>
              </a:avLst>
            </a:prstGeom>
            <a:solidFill>
              <a:schemeClr val="bg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grpSp>
      <p:grpSp>
        <p:nvGrpSpPr>
          <p:cNvPr id="14" name="组合 65"/>
          <p:cNvGrpSpPr>
            <a:grpSpLocks/>
          </p:cNvGrpSpPr>
          <p:nvPr/>
        </p:nvGrpSpPr>
        <p:grpSpPr bwMode="auto">
          <a:xfrm>
            <a:off x="2800350" y="1920875"/>
            <a:ext cx="3522663" cy="3522663"/>
            <a:chOff x="1357290" y="1285860"/>
            <a:chExt cx="3522652" cy="3522652"/>
          </a:xfrm>
        </p:grpSpPr>
        <p:sp>
          <p:nvSpPr>
            <p:cNvPr id="61" name="饼形 60"/>
            <p:cNvSpPr/>
            <p:nvPr/>
          </p:nvSpPr>
          <p:spPr>
            <a:xfrm rot="16200000" flipV="1">
              <a:off x="1357290" y="1285860"/>
              <a:ext cx="3522652" cy="3522652"/>
            </a:xfrm>
            <a:prstGeom prst="pie">
              <a:avLst>
                <a:gd name="adj1" fmla="val 2685580"/>
                <a:gd name="adj2" fmla="val 541286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62" name="饼形 61"/>
            <p:cNvSpPr/>
            <p:nvPr/>
          </p:nvSpPr>
          <p:spPr>
            <a:xfrm rot="16200000" flipV="1">
              <a:off x="1725589" y="1662097"/>
              <a:ext cx="2770178" cy="2770179"/>
            </a:xfrm>
            <a:prstGeom prst="pie">
              <a:avLst>
                <a:gd name="adj1" fmla="val 2668053"/>
                <a:gd name="adj2" fmla="val 5410607"/>
              </a:avLst>
            </a:prstGeom>
            <a:solidFill>
              <a:srgbClr val="8FCF0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63" name="饼形 62"/>
            <p:cNvSpPr/>
            <p:nvPr/>
          </p:nvSpPr>
          <p:spPr>
            <a:xfrm rot="16200000" flipV="1">
              <a:off x="1976414" y="1912920"/>
              <a:ext cx="2259005" cy="2259006"/>
            </a:xfrm>
            <a:prstGeom prst="pie">
              <a:avLst>
                <a:gd name="adj1" fmla="val 2668053"/>
                <a:gd name="adj2" fmla="val 5428353"/>
              </a:avLst>
            </a:prstGeom>
            <a:solidFill>
              <a:srgbClr val="BCFE2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64" name="饼形 63"/>
            <p:cNvSpPr/>
            <p:nvPr/>
          </p:nvSpPr>
          <p:spPr>
            <a:xfrm rot="16200000" flipV="1">
              <a:off x="2212949" y="2155808"/>
              <a:ext cx="1770057" cy="1770056"/>
            </a:xfrm>
            <a:prstGeom prst="pie">
              <a:avLst>
                <a:gd name="adj1" fmla="val 2668053"/>
                <a:gd name="adj2" fmla="val 5446848"/>
              </a:avLst>
            </a:prstGeom>
            <a:solidFill>
              <a:srgbClr val="E1FF9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65" name="饼形 64"/>
            <p:cNvSpPr/>
            <p:nvPr/>
          </p:nvSpPr>
          <p:spPr>
            <a:xfrm rot="16200000" flipV="1">
              <a:off x="2379638" y="2312969"/>
              <a:ext cx="1458907" cy="1458908"/>
            </a:xfrm>
            <a:prstGeom prst="pie">
              <a:avLst>
                <a:gd name="adj1" fmla="val 2694295"/>
                <a:gd name="adj2" fmla="val 5447314"/>
              </a:avLst>
            </a:prstGeom>
            <a:solidFill>
              <a:srgbClr val="ECFFC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6" presetClass="path" presetSubtype="0" accel="50000" decel="50000" fill="hold" nodeType="afterEffect">
                                  <p:stCondLst>
                                    <p:cond delay="0"/>
                                  </p:stCondLst>
                                  <p:childTnLst>
                                    <p:animMotion origin="layout" path="M 4.44444E-6 -2.96296E-6 L 0.17395 -0.53796 " pathEditMode="relative" rAng="0" ptsTypes="AA">
                                      <p:cBhvr>
                                        <p:cTn id="6" dur="1000" spd="-100000" fill="hold"/>
                                        <p:tgtEl>
                                          <p:spTgt spid="3"/>
                                        </p:tgtEl>
                                        <p:attrNameLst>
                                          <p:attrName>ppt_x</p:attrName>
                                          <p:attrName>ppt_y</p:attrName>
                                        </p:attrNameLst>
                                      </p:cBhvr>
                                      <p:rCtr x="8700" y="-26900"/>
                                    </p:animMotion>
                                  </p:childTnLst>
                                </p:cTn>
                              </p:par>
                              <p:par>
                                <p:cTn id="7" presetID="64" presetClass="path" presetSubtype="0" accel="50000" decel="50000" fill="hold" nodeType="withEffect">
                                  <p:stCondLst>
                                    <p:cond delay="0"/>
                                  </p:stCondLst>
                                  <p:childTnLst>
                                    <p:animMotion origin="layout" path="M 4.44444E-6 -4.44444E-6 L -0.16476 -0.53819 " pathEditMode="relative" rAng="0" ptsTypes="AA">
                                      <p:cBhvr>
                                        <p:cTn id="8" dur="1000" spd="-100000" fill="hold"/>
                                        <p:tgtEl>
                                          <p:spTgt spid="2"/>
                                        </p:tgtEl>
                                        <p:attrNameLst>
                                          <p:attrName>ppt_x</p:attrName>
                                          <p:attrName>ppt_y</p:attrName>
                                        </p:attrNameLst>
                                      </p:cBhvr>
                                      <p:rCtr x="-8200" y="-26900"/>
                                    </p:animMotion>
                                  </p:childTnLst>
                                </p:cTn>
                              </p:par>
                              <p:par>
                                <p:cTn id="9" presetID="35" presetClass="path" presetSubtype="0" accel="50000" decel="50000" fill="hold" nodeType="withEffect">
                                  <p:stCondLst>
                                    <p:cond delay="0"/>
                                  </p:stCondLst>
                                  <p:childTnLst>
                                    <p:animMotion origin="layout" path="M -4.72222E-6 4.44444E-6 L -0.49878 -0.27825 " pathEditMode="relative" rAng="0" ptsTypes="AA">
                                      <p:cBhvr>
                                        <p:cTn id="10" dur="1000" spd="-100000" fill="hold"/>
                                        <p:tgtEl>
                                          <p:spTgt spid="14"/>
                                        </p:tgtEl>
                                        <p:attrNameLst>
                                          <p:attrName>ppt_x</p:attrName>
                                          <p:attrName>ppt_y</p:attrName>
                                        </p:attrNameLst>
                                      </p:cBhvr>
                                      <p:rCtr x="-24900" y="-13900"/>
                                    </p:animMotion>
                                  </p:childTnLst>
                                </p:cTn>
                              </p:par>
                              <p:par>
                                <p:cTn id="11" presetID="35" presetClass="path" presetSubtype="0" accel="50000" decel="50000" fill="hold" nodeType="withEffect">
                                  <p:stCondLst>
                                    <p:cond delay="0"/>
                                  </p:stCondLst>
                                  <p:childTnLst>
                                    <p:animMotion origin="layout" path="M 1.66667E-6 -2.96296E-6 L -0.49896 0.25602 " pathEditMode="relative" rAng="0" ptsTypes="AA">
                                      <p:cBhvr>
                                        <p:cTn id="12" dur="1000" spd="-100000" fill="hold"/>
                                        <p:tgtEl>
                                          <p:spTgt spid="6"/>
                                        </p:tgtEl>
                                        <p:attrNameLst>
                                          <p:attrName>ppt_x</p:attrName>
                                          <p:attrName>ppt_y</p:attrName>
                                        </p:attrNameLst>
                                      </p:cBhvr>
                                      <p:rCtr x="-24900" y="12800"/>
                                    </p:animMotion>
                                  </p:childTnLst>
                                </p:cTn>
                              </p:par>
                              <p:par>
                                <p:cTn id="13" presetID="42" presetClass="path" presetSubtype="0" accel="50000" decel="50000" fill="hold" nodeType="withEffect">
                                  <p:stCondLst>
                                    <p:cond delay="0"/>
                                  </p:stCondLst>
                                  <p:childTnLst>
                                    <p:animMotion origin="layout" path="M -4.72222E-6 -2.96296E-6 L -0.14843 0.46204 " pathEditMode="relative" rAng="0" ptsTypes="AA">
                                      <p:cBhvr>
                                        <p:cTn id="14" dur="1000" spd="-100000" fill="hold"/>
                                        <p:tgtEl>
                                          <p:spTgt spid="4"/>
                                        </p:tgtEl>
                                        <p:attrNameLst>
                                          <p:attrName>ppt_x</p:attrName>
                                          <p:attrName>ppt_y</p:attrName>
                                        </p:attrNameLst>
                                      </p:cBhvr>
                                      <p:rCtr x="-7400" y="23100"/>
                                    </p:animMotion>
                                  </p:childTnLst>
                                </p:cTn>
                              </p:par>
                              <p:par>
                                <p:cTn id="15" presetID="42" presetClass="path" presetSubtype="0" accel="50000" decel="50000" fill="hold" nodeType="withEffect">
                                  <p:stCondLst>
                                    <p:cond delay="0"/>
                                  </p:stCondLst>
                                  <p:childTnLst>
                                    <p:animMotion origin="layout" path="M -4.72222E-6 -2.96296E-6 L 0.14289 0.46204 " pathEditMode="relative" rAng="0" ptsTypes="AA">
                                      <p:cBhvr>
                                        <p:cTn id="16" dur="1000" spd="-100000" fill="hold"/>
                                        <p:tgtEl>
                                          <p:spTgt spid="5"/>
                                        </p:tgtEl>
                                        <p:attrNameLst>
                                          <p:attrName>ppt_x</p:attrName>
                                          <p:attrName>ppt_y</p:attrName>
                                        </p:attrNameLst>
                                      </p:cBhvr>
                                      <p:rCtr x="7100" y="23100"/>
                                    </p:animMotion>
                                  </p:childTnLst>
                                </p:cTn>
                              </p:par>
                              <p:par>
                                <p:cTn id="17" presetID="63" presetClass="path" presetSubtype="0" accel="50000" decel="50000" fill="hold" nodeType="withEffect">
                                  <p:stCondLst>
                                    <p:cond delay="0"/>
                                  </p:stCondLst>
                                  <p:childTnLst>
                                    <p:animMotion origin="layout" path="M -1.11111E-6 -2.96296E-6 L 0.50139 0.26644 " pathEditMode="relative" rAng="0" ptsTypes="AA">
                                      <p:cBhvr>
                                        <p:cTn id="18" dur="1000" spd="-100000" fill="hold"/>
                                        <p:tgtEl>
                                          <p:spTgt spid="11"/>
                                        </p:tgtEl>
                                        <p:attrNameLst>
                                          <p:attrName>ppt_x</p:attrName>
                                          <p:attrName>ppt_y</p:attrName>
                                        </p:attrNameLst>
                                      </p:cBhvr>
                                      <p:rCtr x="25100" y="13300"/>
                                    </p:animMotion>
                                  </p:childTnLst>
                                </p:cTn>
                              </p:par>
                              <p:par>
                                <p:cTn id="19" presetID="63" presetClass="path" presetSubtype="0" accel="50000" decel="50000" fill="hold" nodeType="withEffect">
                                  <p:stCondLst>
                                    <p:cond delay="0"/>
                                  </p:stCondLst>
                                  <p:childTnLst>
                                    <p:animMotion origin="layout" path="M 2.5E-6 -4.44444E-6 L 0.50156 -0.25879 " pathEditMode="relative" rAng="0" ptsTypes="AA">
                                      <p:cBhvr>
                                        <p:cTn id="20" dur="1000" spd="-100000" fill="hold"/>
                                        <p:tgtEl>
                                          <p:spTgt spid="13"/>
                                        </p:tgtEl>
                                        <p:attrNameLst>
                                          <p:attrName>ppt_x</p:attrName>
                                          <p:attrName>ppt_y</p:attrName>
                                        </p:attrNameLst>
                                      </p:cBhvr>
                                      <p:rCtr x="25100" y="-12900"/>
                                    </p:animMotion>
                                  </p:childTnLst>
                                </p:cTn>
                              </p:par>
                            </p:childTnLst>
                          </p:cTn>
                        </p:par>
                        <p:par>
                          <p:cTn id="21" fill="hold">
                            <p:stCondLst>
                              <p:cond delay="1000"/>
                            </p:stCondLst>
                            <p:childTnLst>
                              <p:par>
                                <p:cTn id="22" presetID="64" presetClass="path" presetSubtype="0" accel="50000" decel="50000" fill="hold" nodeType="afterEffect">
                                  <p:stCondLst>
                                    <p:cond delay="0"/>
                                  </p:stCondLst>
                                  <p:childTnLst>
                                    <p:animMotion origin="layout" path="M 4.44444E-6 -1.04046E-6 L 0.17395 -0.53734 " pathEditMode="relative" rAng="0" ptsTypes="AA">
                                      <p:cBhvr>
                                        <p:cTn id="23" dur="1000" fill="hold"/>
                                        <p:tgtEl>
                                          <p:spTgt spid="3"/>
                                        </p:tgtEl>
                                        <p:attrNameLst>
                                          <p:attrName>ppt_x</p:attrName>
                                          <p:attrName>ppt_y</p:attrName>
                                        </p:attrNameLst>
                                      </p:cBhvr>
                                      <p:rCtr x="8700" y="-26900"/>
                                    </p:animMotion>
                                  </p:childTnLst>
                                </p:cTn>
                              </p:par>
                              <p:par>
                                <p:cTn id="24" presetID="63" presetClass="path" presetSubtype="0" accel="50000" decel="50000" fill="hold" nodeType="withEffect">
                                  <p:stCondLst>
                                    <p:cond delay="0"/>
                                  </p:stCondLst>
                                  <p:childTnLst>
                                    <p:animMotion origin="layout" path="M 2.5E-6 -2.25434E-6 L 0.50156 -0.25849 " pathEditMode="relative" rAng="0" ptsTypes="AA">
                                      <p:cBhvr>
                                        <p:cTn id="25" dur="1000" fill="hold"/>
                                        <p:tgtEl>
                                          <p:spTgt spid="13"/>
                                        </p:tgtEl>
                                        <p:attrNameLst>
                                          <p:attrName>ppt_x</p:attrName>
                                          <p:attrName>ppt_y</p:attrName>
                                        </p:attrNameLst>
                                      </p:cBhvr>
                                      <p:rCtr x="25100" y="-12900"/>
                                    </p:animMotion>
                                  </p:childTnLst>
                                </p:cTn>
                              </p:par>
                              <p:par>
                                <p:cTn id="26" presetID="63" presetClass="path" presetSubtype="0" accel="50000" decel="50000" fill="hold" nodeType="withEffect">
                                  <p:stCondLst>
                                    <p:cond delay="0"/>
                                  </p:stCondLst>
                                  <p:childTnLst>
                                    <p:animMotion origin="layout" path="M -1.11111E-6 -1.04046E-6 L 0.50139 0.26613 " pathEditMode="relative" rAng="0" ptsTypes="AA">
                                      <p:cBhvr>
                                        <p:cTn id="27" dur="1000" fill="hold"/>
                                        <p:tgtEl>
                                          <p:spTgt spid="11"/>
                                        </p:tgtEl>
                                        <p:attrNameLst>
                                          <p:attrName>ppt_x</p:attrName>
                                          <p:attrName>ppt_y</p:attrName>
                                        </p:attrNameLst>
                                      </p:cBhvr>
                                      <p:rCtr x="25100" y="13300"/>
                                    </p:animMotion>
                                  </p:childTnLst>
                                </p:cTn>
                              </p:par>
                              <p:par>
                                <p:cTn id="28" presetID="42" presetClass="path" presetSubtype="0" accel="50000" decel="50000" fill="hold" nodeType="withEffect">
                                  <p:stCondLst>
                                    <p:cond delay="0"/>
                                  </p:stCondLst>
                                  <p:childTnLst>
                                    <p:animMotion origin="layout" path="M -4.72222E-6 -1.04046E-6 L 0.14289 0.4615 " pathEditMode="relative" rAng="0" ptsTypes="AA">
                                      <p:cBhvr>
                                        <p:cTn id="29" dur="1000" fill="hold"/>
                                        <p:tgtEl>
                                          <p:spTgt spid="5"/>
                                        </p:tgtEl>
                                        <p:attrNameLst>
                                          <p:attrName>ppt_x</p:attrName>
                                          <p:attrName>ppt_y</p:attrName>
                                        </p:attrNameLst>
                                      </p:cBhvr>
                                      <p:rCtr x="7100" y="23100"/>
                                    </p:animMotion>
                                  </p:childTnLst>
                                </p:cTn>
                              </p:par>
                              <p:par>
                                <p:cTn id="30" presetID="42" presetClass="path" presetSubtype="0" accel="50000" decel="50000" fill="hold" nodeType="withEffect">
                                  <p:stCondLst>
                                    <p:cond delay="0"/>
                                  </p:stCondLst>
                                  <p:childTnLst>
                                    <p:animMotion origin="layout" path="M -4.72222E-6 -1.04046E-6 L -0.14843 0.4615 " pathEditMode="relative" rAng="0" ptsTypes="AA">
                                      <p:cBhvr>
                                        <p:cTn id="31" dur="1000" fill="hold"/>
                                        <p:tgtEl>
                                          <p:spTgt spid="4"/>
                                        </p:tgtEl>
                                        <p:attrNameLst>
                                          <p:attrName>ppt_x</p:attrName>
                                          <p:attrName>ppt_y</p:attrName>
                                        </p:attrNameLst>
                                      </p:cBhvr>
                                      <p:rCtr x="-7400" y="23100"/>
                                    </p:animMotion>
                                  </p:childTnLst>
                                </p:cTn>
                              </p:par>
                              <p:par>
                                <p:cTn id="32" presetID="35" presetClass="path" presetSubtype="0" accel="50000" decel="50000" fill="hold" nodeType="withEffect">
                                  <p:stCondLst>
                                    <p:cond delay="0"/>
                                  </p:stCondLst>
                                  <p:childTnLst>
                                    <p:animMotion origin="layout" path="M 1.66667E-6 -1.04046E-6 L -0.49896 0.25572 " pathEditMode="relative" rAng="0" ptsTypes="AA">
                                      <p:cBhvr>
                                        <p:cTn id="33" dur="1000" fill="hold"/>
                                        <p:tgtEl>
                                          <p:spTgt spid="6"/>
                                        </p:tgtEl>
                                        <p:attrNameLst>
                                          <p:attrName>ppt_x</p:attrName>
                                          <p:attrName>ppt_y</p:attrName>
                                        </p:attrNameLst>
                                      </p:cBhvr>
                                      <p:rCtr x="-24900" y="12800"/>
                                    </p:animMotion>
                                  </p:childTnLst>
                                </p:cTn>
                              </p:par>
                              <p:par>
                                <p:cTn id="34" presetID="35" presetClass="path" presetSubtype="0" accel="50000" decel="50000" fill="hold" nodeType="withEffect">
                                  <p:stCondLst>
                                    <p:cond delay="0"/>
                                  </p:stCondLst>
                                  <p:childTnLst>
                                    <p:animMotion origin="layout" path="M -4.72222E-6 -4.9711E-6 L -0.49878 -0.27791 " pathEditMode="relative" rAng="0" ptsTypes="AA">
                                      <p:cBhvr>
                                        <p:cTn id="35" dur="1000" fill="hold"/>
                                        <p:tgtEl>
                                          <p:spTgt spid="14"/>
                                        </p:tgtEl>
                                        <p:attrNameLst>
                                          <p:attrName>ppt_x</p:attrName>
                                          <p:attrName>ppt_y</p:attrName>
                                        </p:attrNameLst>
                                      </p:cBhvr>
                                      <p:rCtr x="-24900" y="-13900"/>
                                    </p:animMotion>
                                  </p:childTnLst>
                                </p:cTn>
                              </p:par>
                              <p:par>
                                <p:cTn id="36" presetID="64" presetClass="path" presetSubtype="0" accel="50000" decel="50000" fill="hold" nodeType="withEffect">
                                  <p:stCondLst>
                                    <p:cond delay="0"/>
                                  </p:stCondLst>
                                  <p:childTnLst>
                                    <p:animMotion origin="layout" path="M 4.44444E-6 -2.25434E-6 L -0.16476 -0.53757 " pathEditMode="relative" rAng="0" ptsTypes="AA">
                                      <p:cBhvr>
                                        <p:cTn id="37" dur="1000" fill="hold"/>
                                        <p:tgtEl>
                                          <p:spTgt spid="2"/>
                                        </p:tgtEl>
                                        <p:attrNameLst>
                                          <p:attrName>ppt_x</p:attrName>
                                          <p:attrName>ppt_y</p:attrName>
                                        </p:attrNameLst>
                                      </p:cBhvr>
                                      <p:rCtr x="-8200" y="-26900"/>
                                    </p:animMotion>
                                  </p:childTnLst>
                                </p:cTn>
                              </p:par>
                              <p:par>
                                <p:cTn id="38" presetID="10" presetClass="entr" presetSubtype="0" fill="hold" nodeType="withEffect">
                                  <p:stCondLst>
                                    <p:cond delay="0"/>
                                  </p:stCondLst>
                                  <p:childTnLst>
                                    <p:set>
                                      <p:cBhvr>
                                        <p:cTn id="39" dur="1" fill="hold">
                                          <p:stCondLst>
                                            <p:cond delay="0"/>
                                          </p:stCondLst>
                                        </p:cTn>
                                        <p:tgtEl>
                                          <p:spTgt spid="212"/>
                                        </p:tgtEl>
                                        <p:attrNameLst>
                                          <p:attrName>style.visibility</p:attrName>
                                        </p:attrNameLst>
                                      </p:cBhvr>
                                      <p:to>
                                        <p:strVal val="visible"/>
                                      </p:to>
                                    </p:set>
                                    <p:animEffect transition="in" filter="fade">
                                      <p:cBhvr>
                                        <p:cTn id="40" dur="1000"/>
                                        <p:tgtEl>
                                          <p:spTgt spid="2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lumMod val="75000"/>
                <a:lumOff val="25000"/>
              </a:schemeClr>
            </a:gs>
            <a:gs pos="100000">
              <a:schemeClr val="bg1"/>
            </a:gs>
          </a:gsLst>
          <a:path path="circle">
            <a:fillToRect l="50000" t="50000" r="50000" b="50000"/>
          </a:path>
        </a:gradFill>
        <a:effectLst/>
      </p:bgPr>
    </p:bg>
    <p:spTree>
      <p:nvGrpSpPr>
        <p:cNvPr id="1" name=""/>
        <p:cNvGrpSpPr/>
        <p:nvPr/>
      </p:nvGrpSpPr>
      <p:grpSpPr>
        <a:xfrm>
          <a:off x="0" y="0"/>
          <a:ext cx="0" cy="0"/>
          <a:chOff x="0" y="0"/>
          <a:chExt cx="0" cy="0"/>
        </a:xfrm>
      </p:grpSpPr>
      <p:grpSp>
        <p:nvGrpSpPr>
          <p:cNvPr id="23554" name="组合 50"/>
          <p:cNvGrpSpPr>
            <a:grpSpLocks/>
          </p:cNvGrpSpPr>
          <p:nvPr/>
        </p:nvGrpSpPr>
        <p:grpSpPr bwMode="auto">
          <a:xfrm>
            <a:off x="0" y="-1760538"/>
            <a:ext cx="3522663" cy="3521076"/>
            <a:chOff x="1714480" y="1928802"/>
            <a:chExt cx="3522652" cy="3522652"/>
          </a:xfrm>
        </p:grpSpPr>
        <p:sp>
          <p:nvSpPr>
            <p:cNvPr id="46" name="饼形 45"/>
            <p:cNvSpPr/>
            <p:nvPr/>
          </p:nvSpPr>
          <p:spPr>
            <a:xfrm rot="5400000">
              <a:off x="1714480" y="1928801"/>
              <a:ext cx="3522652" cy="3522652"/>
            </a:xfrm>
            <a:prstGeom prst="pie">
              <a:avLst>
                <a:gd name="adj1" fmla="val 2685580"/>
                <a:gd name="adj2" fmla="val 541286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47" name="饼形 46"/>
            <p:cNvSpPr/>
            <p:nvPr/>
          </p:nvSpPr>
          <p:spPr>
            <a:xfrm rot="5400000">
              <a:off x="2082949" y="2305038"/>
              <a:ext cx="2769839" cy="2770179"/>
            </a:xfrm>
            <a:prstGeom prst="pie">
              <a:avLst>
                <a:gd name="adj1" fmla="val 2668053"/>
                <a:gd name="adj2" fmla="val 5410607"/>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48" name="饼形 47"/>
            <p:cNvSpPr/>
            <p:nvPr/>
          </p:nvSpPr>
          <p:spPr>
            <a:xfrm rot="5400000">
              <a:off x="2333888" y="2565390"/>
              <a:ext cx="2258435" cy="2259006"/>
            </a:xfrm>
            <a:prstGeom prst="pie">
              <a:avLst>
                <a:gd name="adj1" fmla="val 2668053"/>
                <a:gd name="adj2" fmla="val 5428353"/>
              </a:avLst>
            </a:prstGeom>
            <a:solidFill>
              <a:schemeClr val="bg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49" name="饼形 48"/>
            <p:cNvSpPr/>
            <p:nvPr/>
          </p:nvSpPr>
          <p:spPr>
            <a:xfrm rot="5400000">
              <a:off x="2570535" y="2811453"/>
              <a:ext cx="1769268" cy="1770056"/>
            </a:xfrm>
            <a:prstGeom prst="pie">
              <a:avLst>
                <a:gd name="adj1" fmla="val 2668053"/>
                <a:gd name="adj2" fmla="val 5446848"/>
              </a:avLst>
            </a:prstGeom>
            <a:solidFill>
              <a:srgbClr val="D0005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50" name="饼形 49"/>
            <p:cNvSpPr/>
            <p:nvPr/>
          </p:nvSpPr>
          <p:spPr>
            <a:xfrm rot="5400000">
              <a:off x="2737292" y="2965438"/>
              <a:ext cx="1457977" cy="1458908"/>
            </a:xfrm>
            <a:prstGeom prst="pie">
              <a:avLst>
                <a:gd name="adj1" fmla="val 2694295"/>
                <a:gd name="adj2" fmla="val 5447314"/>
              </a:avLst>
            </a:prstGeom>
            <a:solidFill>
              <a:srgbClr val="FF5BA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grpSp>
      <p:grpSp>
        <p:nvGrpSpPr>
          <p:cNvPr id="23555" name="组合 12"/>
          <p:cNvGrpSpPr>
            <a:grpSpLocks/>
          </p:cNvGrpSpPr>
          <p:nvPr/>
        </p:nvGrpSpPr>
        <p:grpSpPr bwMode="auto">
          <a:xfrm>
            <a:off x="7383463" y="0"/>
            <a:ext cx="3521075" cy="3522663"/>
            <a:chOff x="2805109" y="1930399"/>
            <a:chExt cx="3522652" cy="3522652"/>
          </a:xfrm>
        </p:grpSpPr>
        <p:sp>
          <p:nvSpPr>
            <p:cNvPr id="12" name="饼形 11"/>
            <p:cNvSpPr/>
            <p:nvPr/>
          </p:nvSpPr>
          <p:spPr>
            <a:xfrm rot="10800000">
              <a:off x="2805109" y="1930399"/>
              <a:ext cx="3522652" cy="3522652"/>
            </a:xfrm>
            <a:prstGeom prst="pie">
              <a:avLst>
                <a:gd name="adj1" fmla="val 2685580"/>
                <a:gd name="adj2" fmla="val 5412860"/>
              </a:avLst>
            </a:prstGeom>
            <a:solidFill>
              <a:srgbClr val="FF820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10" name="饼形 9"/>
            <p:cNvSpPr/>
            <p:nvPr/>
          </p:nvSpPr>
          <p:spPr>
            <a:xfrm rot="10800000">
              <a:off x="3181515" y="2298698"/>
              <a:ext cx="2769840" cy="2770179"/>
            </a:xfrm>
            <a:prstGeom prst="pie">
              <a:avLst>
                <a:gd name="adj1" fmla="val 2668053"/>
                <a:gd name="adj2" fmla="val 5410622"/>
              </a:avLst>
            </a:prstGeom>
            <a:solidFill>
              <a:srgbClr val="FF940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9" name="饼形 8"/>
            <p:cNvSpPr/>
            <p:nvPr/>
          </p:nvSpPr>
          <p:spPr>
            <a:xfrm rot="10800000">
              <a:off x="3432452" y="2549522"/>
              <a:ext cx="2258436" cy="2259006"/>
            </a:xfrm>
            <a:prstGeom prst="pie">
              <a:avLst>
                <a:gd name="adj1" fmla="val 2668053"/>
                <a:gd name="adj2" fmla="val 5428353"/>
              </a:avLst>
            </a:prstGeom>
            <a:solidFill>
              <a:srgbClr val="FFA62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8" name="饼形 7"/>
            <p:cNvSpPr/>
            <p:nvPr/>
          </p:nvSpPr>
          <p:spPr>
            <a:xfrm rot="10800000">
              <a:off x="3675449" y="2786059"/>
              <a:ext cx="1769267" cy="1770056"/>
            </a:xfrm>
            <a:prstGeom prst="pie">
              <a:avLst>
                <a:gd name="adj1" fmla="val 2668053"/>
                <a:gd name="adj2" fmla="val 5446848"/>
              </a:avLst>
            </a:prstGeom>
            <a:solidFill>
              <a:srgbClr val="F6B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7" name="饼形 6"/>
            <p:cNvSpPr/>
            <p:nvPr/>
          </p:nvSpPr>
          <p:spPr>
            <a:xfrm rot="10800000">
              <a:off x="3832681" y="2952746"/>
              <a:ext cx="1457978" cy="1458908"/>
            </a:xfrm>
            <a:prstGeom prst="pie">
              <a:avLst>
                <a:gd name="adj1" fmla="val 2694295"/>
                <a:gd name="adj2" fmla="val 5447314"/>
              </a:avLst>
            </a:prstGeom>
            <a:solidFill>
              <a:srgbClr val="FFCA2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grpSp>
      <p:grpSp>
        <p:nvGrpSpPr>
          <p:cNvPr id="23556" name="组合 21"/>
          <p:cNvGrpSpPr>
            <a:grpSpLocks/>
          </p:cNvGrpSpPr>
          <p:nvPr/>
        </p:nvGrpSpPr>
        <p:grpSpPr bwMode="auto">
          <a:xfrm>
            <a:off x="-1760538" y="0"/>
            <a:ext cx="3521076" cy="3522663"/>
            <a:chOff x="4786314" y="1928802"/>
            <a:chExt cx="3522652" cy="3522652"/>
          </a:xfrm>
        </p:grpSpPr>
        <p:sp>
          <p:nvSpPr>
            <p:cNvPr id="17" name="饼形 16"/>
            <p:cNvSpPr/>
            <p:nvPr/>
          </p:nvSpPr>
          <p:spPr>
            <a:xfrm rot="10800000" flipH="1">
              <a:off x="4786314" y="1928802"/>
              <a:ext cx="3522652" cy="3522652"/>
            </a:xfrm>
            <a:prstGeom prst="pie">
              <a:avLst>
                <a:gd name="adj1" fmla="val 2685580"/>
                <a:gd name="adj2" fmla="val 541286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18" name="饼形 17"/>
            <p:cNvSpPr/>
            <p:nvPr/>
          </p:nvSpPr>
          <p:spPr>
            <a:xfrm rot="10800000" flipH="1">
              <a:off x="5162720" y="2297101"/>
              <a:ext cx="2769839" cy="2770179"/>
            </a:xfrm>
            <a:prstGeom prst="pie">
              <a:avLst>
                <a:gd name="adj1" fmla="val 2668053"/>
                <a:gd name="adj2" fmla="val 5410622"/>
              </a:avLst>
            </a:prstGeom>
            <a:solidFill>
              <a:srgbClr val="8A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19" name="饼形 18"/>
            <p:cNvSpPr/>
            <p:nvPr/>
          </p:nvSpPr>
          <p:spPr>
            <a:xfrm rot="10800000" flipH="1">
              <a:off x="5423187" y="2547925"/>
              <a:ext cx="2258435" cy="2259006"/>
            </a:xfrm>
            <a:prstGeom prst="pie">
              <a:avLst>
                <a:gd name="adj1" fmla="val 2668053"/>
                <a:gd name="adj2" fmla="val 5428353"/>
              </a:avLst>
            </a:prstGeom>
            <a:solidFill>
              <a:srgbClr val="C4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20" name="饼形 19"/>
            <p:cNvSpPr/>
            <p:nvPr/>
          </p:nvSpPr>
          <p:spPr>
            <a:xfrm rot="10800000" flipH="1">
              <a:off x="5669359" y="2784462"/>
              <a:ext cx="1769268" cy="1770056"/>
            </a:xfrm>
            <a:prstGeom prst="pie">
              <a:avLst>
                <a:gd name="adj1" fmla="val 2668053"/>
                <a:gd name="adj2" fmla="val 5446848"/>
              </a:avLst>
            </a:prstGeom>
            <a:solidFill>
              <a:srgbClr val="F63B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21" name="饼形 20"/>
            <p:cNvSpPr/>
            <p:nvPr/>
          </p:nvSpPr>
          <p:spPr>
            <a:xfrm rot="10800000" flipH="1">
              <a:off x="5823416" y="2951149"/>
              <a:ext cx="1457977" cy="1458908"/>
            </a:xfrm>
            <a:prstGeom prst="pie">
              <a:avLst>
                <a:gd name="adj1" fmla="val 2694295"/>
                <a:gd name="adj2" fmla="val 5447314"/>
              </a:avLst>
            </a:prstGeom>
            <a:solidFill>
              <a:srgbClr val="FE612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grpSp>
      <p:grpSp>
        <p:nvGrpSpPr>
          <p:cNvPr id="23557" name="组合 29"/>
          <p:cNvGrpSpPr>
            <a:grpSpLocks/>
          </p:cNvGrpSpPr>
          <p:nvPr/>
        </p:nvGrpSpPr>
        <p:grpSpPr bwMode="auto">
          <a:xfrm>
            <a:off x="7383463" y="3335338"/>
            <a:ext cx="3521075" cy="3522662"/>
            <a:chOff x="1549414" y="1928802"/>
            <a:chExt cx="3522652" cy="3522652"/>
          </a:xfrm>
        </p:grpSpPr>
        <p:sp>
          <p:nvSpPr>
            <p:cNvPr id="25" name="饼形 24"/>
            <p:cNvSpPr/>
            <p:nvPr/>
          </p:nvSpPr>
          <p:spPr>
            <a:xfrm rot="10800000" flipV="1">
              <a:off x="1549414" y="1928802"/>
              <a:ext cx="3522652" cy="3522652"/>
            </a:xfrm>
            <a:prstGeom prst="pie">
              <a:avLst>
                <a:gd name="adj1" fmla="val 2685580"/>
                <a:gd name="adj2" fmla="val 5412860"/>
              </a:avLst>
            </a:prstGeom>
            <a:solidFill>
              <a:srgbClr val="017C9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26" name="饼形 25"/>
            <p:cNvSpPr/>
            <p:nvPr/>
          </p:nvSpPr>
          <p:spPr>
            <a:xfrm rot="10800000" flipV="1">
              <a:off x="1925820" y="2312976"/>
              <a:ext cx="2769840" cy="2770179"/>
            </a:xfrm>
            <a:prstGeom prst="pie">
              <a:avLst>
                <a:gd name="adj1" fmla="val 2668053"/>
                <a:gd name="adj2" fmla="val 5410622"/>
              </a:avLst>
            </a:prstGeom>
            <a:solidFill>
              <a:srgbClr val="0098A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27" name="饼形 26"/>
            <p:cNvSpPr/>
            <p:nvPr/>
          </p:nvSpPr>
          <p:spPr>
            <a:xfrm rot="10800000" flipV="1">
              <a:off x="2176757" y="2573325"/>
              <a:ext cx="2258436" cy="2259006"/>
            </a:xfrm>
            <a:prstGeom prst="pie">
              <a:avLst>
                <a:gd name="adj1" fmla="val 2668053"/>
                <a:gd name="adj2" fmla="val 5428353"/>
              </a:avLst>
            </a:prstGeom>
            <a:solidFill>
              <a:srgbClr val="00C4D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28" name="饼形 27"/>
            <p:cNvSpPr/>
            <p:nvPr/>
          </p:nvSpPr>
          <p:spPr>
            <a:xfrm rot="10800000" flipV="1">
              <a:off x="2419754" y="2825736"/>
              <a:ext cx="1769267" cy="1770058"/>
            </a:xfrm>
            <a:prstGeom prst="pie">
              <a:avLst>
                <a:gd name="adj1" fmla="val 2668053"/>
                <a:gd name="adj2" fmla="val 5446848"/>
              </a:avLst>
            </a:prstGeom>
            <a:solidFill>
              <a:srgbClr val="71FFD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29" name="饼形 28"/>
            <p:cNvSpPr/>
            <p:nvPr/>
          </p:nvSpPr>
          <p:spPr>
            <a:xfrm rot="10800000" flipV="1">
              <a:off x="2576986" y="2970199"/>
              <a:ext cx="1457978" cy="1458908"/>
            </a:xfrm>
            <a:prstGeom prst="pie">
              <a:avLst>
                <a:gd name="adj1" fmla="val 2694295"/>
                <a:gd name="adj2" fmla="val 5447314"/>
              </a:avLst>
            </a:prstGeom>
            <a:solidFill>
              <a:srgbClr val="A7FFE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grpSp>
      <p:grpSp>
        <p:nvGrpSpPr>
          <p:cNvPr id="23558" name="组合 36"/>
          <p:cNvGrpSpPr>
            <a:grpSpLocks/>
          </p:cNvGrpSpPr>
          <p:nvPr/>
        </p:nvGrpSpPr>
        <p:grpSpPr bwMode="auto">
          <a:xfrm>
            <a:off x="-1760538" y="3335338"/>
            <a:ext cx="3521076" cy="3522662"/>
            <a:chOff x="4643438" y="1928802"/>
            <a:chExt cx="3522652" cy="3522652"/>
          </a:xfrm>
        </p:grpSpPr>
        <p:sp>
          <p:nvSpPr>
            <p:cNvPr id="32" name="饼形 31"/>
            <p:cNvSpPr/>
            <p:nvPr/>
          </p:nvSpPr>
          <p:spPr>
            <a:xfrm rot="10800000" flipH="1" flipV="1">
              <a:off x="4643438" y="1928802"/>
              <a:ext cx="3522652" cy="3522652"/>
            </a:xfrm>
            <a:prstGeom prst="pie">
              <a:avLst>
                <a:gd name="adj1" fmla="val 2685580"/>
                <a:gd name="adj2" fmla="val 541286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33" name="饼形 32"/>
            <p:cNvSpPr/>
            <p:nvPr/>
          </p:nvSpPr>
          <p:spPr>
            <a:xfrm rot="10800000" flipH="1" flipV="1">
              <a:off x="5019844" y="2312976"/>
              <a:ext cx="2769839" cy="2770179"/>
            </a:xfrm>
            <a:prstGeom prst="pie">
              <a:avLst>
                <a:gd name="adj1" fmla="val 2668053"/>
                <a:gd name="adj2" fmla="val 5410607"/>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34" name="饼形 33"/>
            <p:cNvSpPr/>
            <p:nvPr/>
          </p:nvSpPr>
          <p:spPr>
            <a:xfrm rot="10800000" flipH="1" flipV="1">
              <a:off x="5280311" y="2573325"/>
              <a:ext cx="2258435" cy="2259006"/>
            </a:xfrm>
            <a:prstGeom prst="pie">
              <a:avLst>
                <a:gd name="adj1" fmla="val 2668053"/>
                <a:gd name="adj2" fmla="val 5428353"/>
              </a:avLst>
            </a:prstGeom>
            <a:solidFill>
              <a:schemeClr val="bg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35" name="饼形 34"/>
            <p:cNvSpPr/>
            <p:nvPr/>
          </p:nvSpPr>
          <p:spPr>
            <a:xfrm rot="10800000" flipH="1" flipV="1">
              <a:off x="5526483" y="2825736"/>
              <a:ext cx="1769268" cy="1770058"/>
            </a:xfrm>
            <a:prstGeom prst="pie">
              <a:avLst>
                <a:gd name="adj1" fmla="val 2668053"/>
                <a:gd name="adj2" fmla="val 5446848"/>
              </a:avLst>
            </a:prstGeom>
            <a:solidFill>
              <a:schemeClr val="bg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36" name="饼形 35"/>
            <p:cNvSpPr/>
            <p:nvPr/>
          </p:nvSpPr>
          <p:spPr>
            <a:xfrm rot="10800000" flipH="1" flipV="1">
              <a:off x="5680540" y="2970199"/>
              <a:ext cx="1457977" cy="1458908"/>
            </a:xfrm>
            <a:prstGeom prst="pie">
              <a:avLst>
                <a:gd name="adj1" fmla="val 2694295"/>
                <a:gd name="adj2" fmla="val 5447314"/>
              </a:avLst>
            </a:prstGeom>
            <a:solidFill>
              <a:schemeClr val="bg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grpSp>
      <p:grpSp>
        <p:nvGrpSpPr>
          <p:cNvPr id="23559" name="组合 37"/>
          <p:cNvGrpSpPr>
            <a:grpSpLocks/>
          </p:cNvGrpSpPr>
          <p:nvPr/>
        </p:nvGrpSpPr>
        <p:grpSpPr bwMode="auto">
          <a:xfrm rot="-5400000">
            <a:off x="5622131" y="5096670"/>
            <a:ext cx="3521075" cy="3522662"/>
            <a:chOff x="4643438" y="1928802"/>
            <a:chExt cx="3522652" cy="3522652"/>
          </a:xfrm>
        </p:grpSpPr>
        <p:sp>
          <p:nvSpPr>
            <p:cNvPr id="39" name="饼形 38"/>
            <p:cNvSpPr/>
            <p:nvPr/>
          </p:nvSpPr>
          <p:spPr>
            <a:xfrm rot="10800000" flipH="1" flipV="1">
              <a:off x="4643438" y="1928802"/>
              <a:ext cx="3522652" cy="3522652"/>
            </a:xfrm>
            <a:prstGeom prst="pie">
              <a:avLst>
                <a:gd name="adj1" fmla="val 2685580"/>
                <a:gd name="adj2" fmla="val 541286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40" name="饼形 39"/>
            <p:cNvSpPr/>
            <p:nvPr/>
          </p:nvSpPr>
          <p:spPr>
            <a:xfrm rot="10800000" flipH="1" flipV="1">
              <a:off x="5019846" y="2312977"/>
              <a:ext cx="2769840" cy="2770179"/>
            </a:xfrm>
            <a:prstGeom prst="pie">
              <a:avLst>
                <a:gd name="adj1" fmla="val 2668053"/>
                <a:gd name="adj2" fmla="val 5410607"/>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41" name="饼形 40"/>
            <p:cNvSpPr/>
            <p:nvPr/>
          </p:nvSpPr>
          <p:spPr>
            <a:xfrm rot="10800000" flipH="1" flipV="1">
              <a:off x="5280311" y="2573325"/>
              <a:ext cx="2258436" cy="2259006"/>
            </a:xfrm>
            <a:prstGeom prst="pie">
              <a:avLst>
                <a:gd name="adj1" fmla="val 2668053"/>
                <a:gd name="adj2" fmla="val 5428353"/>
              </a:avLst>
            </a:prstGeom>
            <a:solidFill>
              <a:schemeClr val="bg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42" name="饼形 41"/>
            <p:cNvSpPr/>
            <p:nvPr/>
          </p:nvSpPr>
          <p:spPr>
            <a:xfrm rot="10800000" flipH="1" flipV="1">
              <a:off x="5526484" y="2825737"/>
              <a:ext cx="1769267" cy="1770058"/>
            </a:xfrm>
            <a:prstGeom prst="pie">
              <a:avLst>
                <a:gd name="adj1" fmla="val 2668053"/>
                <a:gd name="adj2" fmla="val 5446848"/>
              </a:avLst>
            </a:prstGeom>
            <a:solidFill>
              <a:schemeClr val="bg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43" name="饼形 42"/>
            <p:cNvSpPr/>
            <p:nvPr/>
          </p:nvSpPr>
          <p:spPr>
            <a:xfrm rot="10800000" flipH="1" flipV="1">
              <a:off x="5680540" y="2970199"/>
              <a:ext cx="1457978" cy="1458908"/>
            </a:xfrm>
            <a:prstGeom prst="pie">
              <a:avLst>
                <a:gd name="adj1" fmla="val 2694295"/>
                <a:gd name="adj2" fmla="val 5447314"/>
              </a:avLst>
            </a:prstGeom>
            <a:solidFill>
              <a:schemeClr val="bg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grpSp>
      <p:grpSp>
        <p:nvGrpSpPr>
          <p:cNvPr id="23560" name="组合 66"/>
          <p:cNvGrpSpPr>
            <a:grpSpLocks/>
          </p:cNvGrpSpPr>
          <p:nvPr/>
        </p:nvGrpSpPr>
        <p:grpSpPr bwMode="auto">
          <a:xfrm>
            <a:off x="5621338" y="-1760538"/>
            <a:ext cx="3522662" cy="3521076"/>
            <a:chOff x="2798748" y="1928802"/>
            <a:chExt cx="3522652" cy="3522652"/>
          </a:xfrm>
        </p:grpSpPr>
        <p:sp>
          <p:nvSpPr>
            <p:cNvPr id="53" name="饼形 52"/>
            <p:cNvSpPr/>
            <p:nvPr/>
          </p:nvSpPr>
          <p:spPr>
            <a:xfrm rot="16200000" flipH="1">
              <a:off x="2798748" y="1928802"/>
              <a:ext cx="3522652" cy="3522652"/>
            </a:xfrm>
            <a:prstGeom prst="pie">
              <a:avLst>
                <a:gd name="adj1" fmla="val 2685580"/>
                <a:gd name="adj2" fmla="val 5412860"/>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54" name="饼形 53"/>
            <p:cNvSpPr/>
            <p:nvPr/>
          </p:nvSpPr>
          <p:spPr>
            <a:xfrm rot="16200000" flipH="1">
              <a:off x="3183092" y="2305038"/>
              <a:ext cx="2769839" cy="2770179"/>
            </a:xfrm>
            <a:prstGeom prst="pie">
              <a:avLst>
                <a:gd name="adj1" fmla="val 2668053"/>
                <a:gd name="adj2" fmla="val 5410607"/>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55" name="饼形 54"/>
            <p:cNvSpPr/>
            <p:nvPr/>
          </p:nvSpPr>
          <p:spPr>
            <a:xfrm rot="16200000" flipH="1">
              <a:off x="3443556" y="2565390"/>
              <a:ext cx="2258435" cy="2259006"/>
            </a:xfrm>
            <a:prstGeom prst="pie">
              <a:avLst>
                <a:gd name="adj1" fmla="val 2668053"/>
                <a:gd name="adj2" fmla="val 5428353"/>
              </a:avLst>
            </a:prstGeom>
            <a:solidFill>
              <a:srgbClr val="F4EE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56" name="饼形 55"/>
            <p:cNvSpPr/>
            <p:nvPr/>
          </p:nvSpPr>
          <p:spPr>
            <a:xfrm rot="16200000" flipH="1">
              <a:off x="3696078" y="2811451"/>
              <a:ext cx="1769268" cy="1770058"/>
            </a:xfrm>
            <a:prstGeom prst="pie">
              <a:avLst>
                <a:gd name="adj1" fmla="val 2668053"/>
                <a:gd name="adj2" fmla="val 5446848"/>
              </a:avLst>
            </a:prstGeom>
            <a:solidFill>
              <a:srgbClr val="BCFE2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57" name="饼形 56"/>
            <p:cNvSpPr/>
            <p:nvPr/>
          </p:nvSpPr>
          <p:spPr>
            <a:xfrm rot="16200000" flipH="1">
              <a:off x="3840610" y="2965439"/>
              <a:ext cx="1457977" cy="1458908"/>
            </a:xfrm>
            <a:prstGeom prst="pie">
              <a:avLst>
                <a:gd name="adj1" fmla="val 2666872"/>
                <a:gd name="adj2" fmla="val 5447314"/>
              </a:avLst>
            </a:prstGeom>
            <a:solidFill>
              <a:schemeClr val="accent3">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grpSp>
      <p:grpSp>
        <p:nvGrpSpPr>
          <p:cNvPr id="23561" name="组合 65"/>
          <p:cNvGrpSpPr>
            <a:grpSpLocks/>
          </p:cNvGrpSpPr>
          <p:nvPr/>
        </p:nvGrpSpPr>
        <p:grpSpPr bwMode="auto">
          <a:xfrm>
            <a:off x="0" y="5097463"/>
            <a:ext cx="3522663" cy="3521075"/>
            <a:chOff x="1357290" y="1285860"/>
            <a:chExt cx="3522652" cy="3522652"/>
          </a:xfrm>
        </p:grpSpPr>
        <p:sp>
          <p:nvSpPr>
            <p:cNvPr id="61" name="饼形 60"/>
            <p:cNvSpPr/>
            <p:nvPr/>
          </p:nvSpPr>
          <p:spPr>
            <a:xfrm rot="16200000" flipV="1">
              <a:off x="1357290" y="1285860"/>
              <a:ext cx="3522652" cy="3522652"/>
            </a:xfrm>
            <a:prstGeom prst="pie">
              <a:avLst>
                <a:gd name="adj1" fmla="val 2685580"/>
                <a:gd name="adj2" fmla="val 541286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62" name="饼形 61"/>
            <p:cNvSpPr/>
            <p:nvPr/>
          </p:nvSpPr>
          <p:spPr>
            <a:xfrm rot="16200000" flipV="1">
              <a:off x="1725759" y="1662096"/>
              <a:ext cx="2769840" cy="2770179"/>
            </a:xfrm>
            <a:prstGeom prst="pie">
              <a:avLst>
                <a:gd name="adj1" fmla="val 2668053"/>
                <a:gd name="adj2" fmla="val 5410607"/>
              </a:avLst>
            </a:prstGeom>
            <a:solidFill>
              <a:srgbClr val="8FCF0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63" name="饼形 62"/>
            <p:cNvSpPr/>
            <p:nvPr/>
          </p:nvSpPr>
          <p:spPr>
            <a:xfrm rot="16200000" flipV="1">
              <a:off x="1976698" y="1912918"/>
              <a:ext cx="2258436" cy="2259006"/>
            </a:xfrm>
            <a:prstGeom prst="pie">
              <a:avLst>
                <a:gd name="adj1" fmla="val 2668053"/>
                <a:gd name="adj2" fmla="val 5428353"/>
              </a:avLst>
            </a:prstGeom>
            <a:solidFill>
              <a:srgbClr val="BCFE2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64" name="饼形 63"/>
            <p:cNvSpPr/>
            <p:nvPr/>
          </p:nvSpPr>
          <p:spPr>
            <a:xfrm rot="16200000" flipV="1">
              <a:off x="2213345" y="2155805"/>
              <a:ext cx="1769267" cy="1770056"/>
            </a:xfrm>
            <a:prstGeom prst="pie">
              <a:avLst>
                <a:gd name="adj1" fmla="val 2668053"/>
                <a:gd name="adj2" fmla="val 5446848"/>
              </a:avLst>
            </a:prstGeom>
            <a:solidFill>
              <a:srgbClr val="E1FF9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65" name="饼形 64"/>
            <p:cNvSpPr/>
            <p:nvPr/>
          </p:nvSpPr>
          <p:spPr>
            <a:xfrm rot="16200000" flipV="1">
              <a:off x="2380102" y="2312967"/>
              <a:ext cx="1457978" cy="1458908"/>
            </a:xfrm>
            <a:prstGeom prst="pie">
              <a:avLst>
                <a:gd name="adj1" fmla="val 2694295"/>
                <a:gd name="adj2" fmla="val 5447314"/>
              </a:avLst>
            </a:prstGeom>
            <a:solidFill>
              <a:srgbClr val="ECFFC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grpSp>
      <p:sp>
        <p:nvSpPr>
          <p:cNvPr id="23562" name="矩形 77"/>
          <p:cNvSpPr>
            <a:spLocks noChangeArrowheads="1"/>
          </p:cNvSpPr>
          <p:nvPr/>
        </p:nvSpPr>
        <p:spPr bwMode="auto">
          <a:xfrm>
            <a:off x="1042988" y="2062163"/>
            <a:ext cx="6985000" cy="4030662"/>
          </a:xfrm>
          <a:prstGeom prst="rect">
            <a:avLst/>
          </a:prstGeom>
          <a:noFill/>
          <a:ln w="9525">
            <a:noFill/>
            <a:miter lim="800000"/>
            <a:headEnd/>
            <a:tailEnd/>
          </a:ln>
        </p:spPr>
        <p:txBody>
          <a:bodyPr>
            <a:spAutoFit/>
          </a:bodyPr>
          <a:lstStyle/>
          <a:p>
            <a:pPr>
              <a:buFont typeface="Arial" charset="0"/>
              <a:buChar char="•"/>
            </a:pPr>
            <a:r>
              <a:rPr lang="en-US" altLang="zh-CN" sz="3200">
                <a:latin typeface="Calibri" pitchFamily="34" charset="0"/>
              </a:rPr>
              <a:t>  First, how are objects and resources named securely? </a:t>
            </a:r>
          </a:p>
          <a:p>
            <a:endParaRPr lang="en-US" altLang="zh-CN" sz="3200">
              <a:latin typeface="Calibri" pitchFamily="34" charset="0"/>
            </a:endParaRPr>
          </a:p>
          <a:p>
            <a:pPr>
              <a:buFont typeface="Arial" charset="0"/>
              <a:buChar char="•"/>
            </a:pPr>
            <a:r>
              <a:rPr lang="en-US" altLang="zh-CN" sz="3200">
                <a:latin typeface="Calibri" pitchFamily="34" charset="0"/>
              </a:rPr>
              <a:t>  Second, how can secure, authenticated connections be established?</a:t>
            </a:r>
          </a:p>
          <a:p>
            <a:endParaRPr lang="en-US" altLang="zh-CN" sz="3200">
              <a:latin typeface="Calibri" pitchFamily="34" charset="0"/>
            </a:endParaRPr>
          </a:p>
          <a:p>
            <a:pPr>
              <a:buFont typeface="Arial" charset="0"/>
              <a:buChar char="•"/>
            </a:pPr>
            <a:r>
              <a:rPr lang="en-US" altLang="zh-CN" sz="3200">
                <a:latin typeface="Calibri" pitchFamily="34" charset="0"/>
              </a:rPr>
              <a:t>  Third, what happens when a Web site sends a client a piece of executable code?</a:t>
            </a:r>
            <a:endParaRPr lang="zh-CN" altLang="en-US" sz="3200">
              <a:latin typeface="Calibri" pitchFamily="34" charset="0"/>
            </a:endParaRPr>
          </a:p>
        </p:txBody>
      </p:sp>
      <p:sp>
        <p:nvSpPr>
          <p:cNvPr id="79" name="矩形 78"/>
          <p:cNvSpPr/>
          <p:nvPr/>
        </p:nvSpPr>
        <p:spPr>
          <a:xfrm>
            <a:off x="1115616" y="908720"/>
            <a:ext cx="6696744" cy="1015663"/>
          </a:xfrm>
          <a:prstGeom prst="rect">
            <a:avLst/>
          </a:prstGeom>
        </p:spPr>
        <p:txBody>
          <a:bodyPr>
            <a:spAutoFit/>
          </a:bodyPr>
          <a:lstStyle/>
          <a:p>
            <a:pPr fontAlgn="auto">
              <a:spcBef>
                <a:spcPts val="0"/>
              </a:spcBef>
              <a:spcAft>
                <a:spcPts val="0"/>
              </a:spcAft>
              <a:defRPr/>
            </a:pPr>
            <a:r>
              <a:rPr lang="en-US" altLang="zh-CN" sz="3000" b="1" dirty="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latin typeface="+mn-lt"/>
                <a:ea typeface="+mn-ea"/>
                <a:cs typeface="+mn-cs"/>
              </a:rPr>
              <a:t>Web security can be roughly divided into three parts:</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主题">
  <a:themeElements>
    <a:clrScheme name="自定义 1">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4BACC6"/>
      </a:hlink>
      <a:folHlink>
        <a:srgbClr val="FFFF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613</TotalTime>
  <Words>1195</Words>
  <Application>Microsoft Office PowerPoint</Application>
  <PresentationFormat>On-screen Show (4:3)</PresentationFormat>
  <Paragraphs>107</Paragraphs>
  <Slides>37</Slides>
  <Notes>1</Notes>
  <HiddenSlides>0</HiddenSlides>
  <MMClips>0</MMClips>
  <ScaleCrop>false</ScaleCrop>
  <HeadingPairs>
    <vt:vector size="6" baseType="variant">
      <vt:variant>
        <vt:lpstr>Fonts Used</vt:lpstr>
      </vt:variant>
      <vt:variant>
        <vt:i4>6</vt:i4>
      </vt:variant>
      <vt:variant>
        <vt:lpstr>Design Template</vt:lpstr>
      </vt:variant>
      <vt:variant>
        <vt:i4>1</vt:i4>
      </vt:variant>
      <vt:variant>
        <vt:lpstr>Slide Titles</vt:lpstr>
      </vt:variant>
      <vt:variant>
        <vt:i4>37</vt:i4>
      </vt:variant>
    </vt:vector>
  </HeadingPairs>
  <TitlesOfParts>
    <vt:vector size="44" baseType="lpstr">
      <vt:lpstr>Calibri</vt:lpstr>
      <vt:lpstr>宋体</vt:lpstr>
      <vt:lpstr>Arial</vt:lpstr>
      <vt:lpstr>Arial Italic</vt:lpstr>
      <vt:lpstr>Times-Roman</vt:lpstr>
      <vt:lpstr>Times-Bold</vt:lpstr>
      <vt:lpstr>Office 主题</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lpstr>Slide 36</vt:lpstr>
      <vt:lpstr>Slide 37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TONI BLAND</dc:creator>
  <cp:lastModifiedBy>Ani</cp:lastModifiedBy>
  <cp:revision>104</cp:revision>
  <dcterms:modified xsi:type="dcterms:W3CDTF">2015-05-06T06:28:43Z</dcterms:modified>
</cp:coreProperties>
</file>