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ink/inkAction1.xml" ContentType="application/vnd.ms-office.inkAction+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14" r:id="rId7"/>
    <p:sldMasterId id="2147483726" r:id="rId8"/>
  </p:sldMasterIdLst>
  <p:notesMasterIdLst>
    <p:notesMasterId r:id="rId66"/>
  </p:notesMasterIdLst>
  <p:sldIdLst>
    <p:sldId id="256" r:id="rId9"/>
    <p:sldId id="257" r:id="rId10"/>
    <p:sldId id="258" r:id="rId11"/>
    <p:sldId id="259" r:id="rId12"/>
    <p:sldId id="260" r:id="rId13"/>
    <p:sldId id="266" r:id="rId14"/>
    <p:sldId id="261" r:id="rId15"/>
    <p:sldId id="262" r:id="rId16"/>
    <p:sldId id="263" r:id="rId17"/>
    <p:sldId id="265" r:id="rId18"/>
    <p:sldId id="264"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308" r:id="rId38"/>
    <p:sldId id="309" r:id="rId39"/>
    <p:sldId id="310" r:id="rId40"/>
    <p:sldId id="311" r:id="rId41"/>
    <p:sldId id="312"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F91EA5-68F2-4F40-89D6-ECF8A21A6F16}" v="1" dt="2022-01-29T00:16:03.485"/>
    <p1510:client id="{B78E4C2D-2E8C-4622-8B0F-63BD72C4C54E}" v="1" dt="2022-01-29T03:55:40.283"/>
    <p1510:client id="{DF671E5D-04DF-4C3C-AA87-43F5FA9BC9C7}" v="23" dt="2022-01-29T03:31:18.5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viewProps" Target="viewProps.xml"/><Relationship Id="rId7" Type="http://schemas.openxmlformats.org/officeDocument/2006/relationships/slideMaster" Target="slideMasters/slideMaster7.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E9E996-29A3-463C-AB49-3F3487281CF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F048B58B-93E7-4719-B6E7-43F5D59EBA96}">
      <dgm:prSet/>
      <dgm:spPr/>
      <dgm:t>
        <a:bodyPr/>
        <a:lstStyle/>
        <a:p>
          <a:pPr>
            <a:lnSpc>
              <a:spcPct val="100000"/>
            </a:lnSpc>
          </a:pPr>
          <a:r>
            <a:rPr lang="en-US" b="1"/>
            <a:t>AIS</a:t>
          </a:r>
          <a:endParaRPr lang="en-US"/>
        </a:p>
      </dgm:t>
    </dgm:pt>
    <dgm:pt modelId="{12454CD5-1993-46E0-A906-FF7B35E37DBD}" type="parTrans" cxnId="{53CDCD31-DAA7-4F78-B5EF-831CB4F8E56A}">
      <dgm:prSet/>
      <dgm:spPr/>
      <dgm:t>
        <a:bodyPr/>
        <a:lstStyle/>
        <a:p>
          <a:endParaRPr lang="en-US"/>
        </a:p>
      </dgm:t>
    </dgm:pt>
    <dgm:pt modelId="{9ADC91AD-2264-4FA7-AB91-D04699304166}" type="sibTrans" cxnId="{53CDCD31-DAA7-4F78-B5EF-831CB4F8E56A}">
      <dgm:prSet/>
      <dgm:spPr/>
      <dgm:t>
        <a:bodyPr/>
        <a:lstStyle/>
        <a:p>
          <a:endParaRPr lang="en-US"/>
        </a:p>
      </dgm:t>
    </dgm:pt>
    <dgm:pt modelId="{FDC85257-6577-4DCD-B60B-7D59386AB44C}">
      <dgm:prSet/>
      <dgm:spPr/>
      <dgm:t>
        <a:bodyPr/>
        <a:lstStyle/>
        <a:p>
          <a:pPr>
            <a:lnSpc>
              <a:spcPct val="100000"/>
            </a:lnSpc>
          </a:pPr>
          <a:r>
            <a:rPr lang="en-US" b="1"/>
            <a:t>SETM Algorithm</a:t>
          </a:r>
          <a:endParaRPr lang="en-US"/>
        </a:p>
      </dgm:t>
    </dgm:pt>
    <dgm:pt modelId="{26B4D090-DE35-4856-BF96-CF711704976B}" type="parTrans" cxnId="{102C1D66-71F7-4515-902D-47AEEBF60B9E}">
      <dgm:prSet/>
      <dgm:spPr/>
      <dgm:t>
        <a:bodyPr/>
        <a:lstStyle/>
        <a:p>
          <a:endParaRPr lang="en-US"/>
        </a:p>
      </dgm:t>
    </dgm:pt>
    <dgm:pt modelId="{48828311-D40C-467E-8DA3-A383DC312859}" type="sibTrans" cxnId="{102C1D66-71F7-4515-902D-47AEEBF60B9E}">
      <dgm:prSet/>
      <dgm:spPr/>
      <dgm:t>
        <a:bodyPr/>
        <a:lstStyle/>
        <a:p>
          <a:endParaRPr lang="en-US"/>
        </a:p>
      </dgm:t>
    </dgm:pt>
    <dgm:pt modelId="{3F19C8D7-0655-436F-8534-35F5E2E56684}">
      <dgm:prSet/>
      <dgm:spPr/>
      <dgm:t>
        <a:bodyPr/>
        <a:lstStyle/>
        <a:p>
          <a:pPr>
            <a:lnSpc>
              <a:spcPct val="100000"/>
            </a:lnSpc>
          </a:pPr>
          <a:r>
            <a:rPr lang="en-US" b="1"/>
            <a:t>Apriori Algorithm</a:t>
          </a:r>
          <a:endParaRPr lang="en-US"/>
        </a:p>
      </dgm:t>
    </dgm:pt>
    <dgm:pt modelId="{E0101292-D33E-47C9-B06D-922133E827DA}" type="parTrans" cxnId="{A81EA4C3-BC19-4521-8893-C27650E39704}">
      <dgm:prSet/>
      <dgm:spPr/>
      <dgm:t>
        <a:bodyPr/>
        <a:lstStyle/>
        <a:p>
          <a:endParaRPr lang="en-US"/>
        </a:p>
      </dgm:t>
    </dgm:pt>
    <dgm:pt modelId="{2BFDD0BD-69DD-4FB0-8732-4C069FD49C91}" type="sibTrans" cxnId="{A81EA4C3-BC19-4521-8893-C27650E39704}">
      <dgm:prSet/>
      <dgm:spPr/>
      <dgm:t>
        <a:bodyPr/>
        <a:lstStyle/>
        <a:p>
          <a:endParaRPr lang="en-US"/>
        </a:p>
      </dgm:t>
    </dgm:pt>
    <dgm:pt modelId="{AD0504C0-1562-478B-A040-51C9214C9C7F}">
      <dgm:prSet/>
      <dgm:spPr/>
      <dgm:t>
        <a:bodyPr/>
        <a:lstStyle/>
        <a:p>
          <a:pPr>
            <a:lnSpc>
              <a:spcPct val="100000"/>
            </a:lnSpc>
          </a:pPr>
          <a:r>
            <a:rPr lang="en-US" b="1"/>
            <a:t>FP Growth</a:t>
          </a:r>
          <a:endParaRPr lang="en-US"/>
        </a:p>
      </dgm:t>
    </dgm:pt>
    <dgm:pt modelId="{F6BE7480-C042-4447-9EC8-9D65391993E4}" type="parTrans" cxnId="{AA3C4AC3-FA2B-41A7-BE20-0EFB4C5AE0EF}">
      <dgm:prSet/>
      <dgm:spPr/>
      <dgm:t>
        <a:bodyPr/>
        <a:lstStyle/>
        <a:p>
          <a:endParaRPr lang="en-US"/>
        </a:p>
      </dgm:t>
    </dgm:pt>
    <dgm:pt modelId="{77D671D8-CB19-45B6-8FC0-023E5B4C8641}" type="sibTrans" cxnId="{AA3C4AC3-FA2B-41A7-BE20-0EFB4C5AE0EF}">
      <dgm:prSet/>
      <dgm:spPr/>
      <dgm:t>
        <a:bodyPr/>
        <a:lstStyle/>
        <a:p>
          <a:endParaRPr lang="en-US"/>
        </a:p>
      </dgm:t>
    </dgm:pt>
    <dgm:pt modelId="{D8CC19F9-0F7D-4E3F-BC07-251957807822}" type="pres">
      <dgm:prSet presAssocID="{76E9E996-29A3-463C-AB49-3F3487281CF9}" presName="root" presStyleCnt="0">
        <dgm:presLayoutVars>
          <dgm:dir/>
          <dgm:resizeHandles val="exact"/>
        </dgm:presLayoutVars>
      </dgm:prSet>
      <dgm:spPr/>
    </dgm:pt>
    <dgm:pt modelId="{A9A891AE-2C8A-4F1F-9C71-B651C4D1C4BF}" type="pres">
      <dgm:prSet presAssocID="{F048B58B-93E7-4719-B6E7-43F5D59EBA96}" presName="compNode" presStyleCnt="0"/>
      <dgm:spPr/>
    </dgm:pt>
    <dgm:pt modelId="{B77278EE-A6DC-4C6B-AC44-6DA552EE1A1A}" type="pres">
      <dgm:prSet presAssocID="{F048B58B-93E7-4719-B6E7-43F5D59EBA9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B3567B96-2726-4017-8947-A5245BDA93E7}" type="pres">
      <dgm:prSet presAssocID="{F048B58B-93E7-4719-B6E7-43F5D59EBA96}" presName="spaceRect" presStyleCnt="0"/>
      <dgm:spPr/>
    </dgm:pt>
    <dgm:pt modelId="{7A8921EC-1857-4527-A201-10D20ACC4C6A}" type="pres">
      <dgm:prSet presAssocID="{F048B58B-93E7-4719-B6E7-43F5D59EBA96}" presName="textRect" presStyleLbl="revTx" presStyleIdx="0" presStyleCnt="4">
        <dgm:presLayoutVars>
          <dgm:chMax val="1"/>
          <dgm:chPref val="1"/>
        </dgm:presLayoutVars>
      </dgm:prSet>
      <dgm:spPr/>
    </dgm:pt>
    <dgm:pt modelId="{BF899A68-6452-45BB-A975-1BA6BB89F769}" type="pres">
      <dgm:prSet presAssocID="{9ADC91AD-2264-4FA7-AB91-D04699304166}" presName="sibTrans" presStyleCnt="0"/>
      <dgm:spPr/>
    </dgm:pt>
    <dgm:pt modelId="{916ED3E6-9AF7-49CC-BE8F-DCD27530154C}" type="pres">
      <dgm:prSet presAssocID="{FDC85257-6577-4DCD-B60B-7D59386AB44C}" presName="compNode" presStyleCnt="0"/>
      <dgm:spPr/>
    </dgm:pt>
    <dgm:pt modelId="{9A68FF15-FF81-4AAD-BC55-3D6F51F1C2FB}" type="pres">
      <dgm:prSet presAssocID="{FDC85257-6577-4DCD-B60B-7D59386AB44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998C70B2-089B-4EE8-BD25-E608585E7222}" type="pres">
      <dgm:prSet presAssocID="{FDC85257-6577-4DCD-B60B-7D59386AB44C}" presName="spaceRect" presStyleCnt="0"/>
      <dgm:spPr/>
    </dgm:pt>
    <dgm:pt modelId="{F89428BE-A432-4133-845F-99EE5EFBC99C}" type="pres">
      <dgm:prSet presAssocID="{FDC85257-6577-4DCD-B60B-7D59386AB44C}" presName="textRect" presStyleLbl="revTx" presStyleIdx="1" presStyleCnt="4">
        <dgm:presLayoutVars>
          <dgm:chMax val="1"/>
          <dgm:chPref val="1"/>
        </dgm:presLayoutVars>
      </dgm:prSet>
      <dgm:spPr/>
    </dgm:pt>
    <dgm:pt modelId="{7CC440C0-D97C-41A5-BA9A-92ECBBB5E551}" type="pres">
      <dgm:prSet presAssocID="{48828311-D40C-467E-8DA3-A383DC312859}" presName="sibTrans" presStyleCnt="0"/>
      <dgm:spPr/>
    </dgm:pt>
    <dgm:pt modelId="{C846C090-3D21-4894-859E-572DE7DC974B}" type="pres">
      <dgm:prSet presAssocID="{3F19C8D7-0655-436F-8534-35F5E2E56684}" presName="compNode" presStyleCnt="0"/>
      <dgm:spPr/>
    </dgm:pt>
    <dgm:pt modelId="{08684434-F354-4247-8C9F-38E4AD0D0370}" type="pres">
      <dgm:prSet presAssocID="{3F19C8D7-0655-436F-8534-35F5E2E5668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047199D0-7E9B-4855-BCFB-A1FD94F22159}" type="pres">
      <dgm:prSet presAssocID="{3F19C8D7-0655-436F-8534-35F5E2E56684}" presName="spaceRect" presStyleCnt="0"/>
      <dgm:spPr/>
    </dgm:pt>
    <dgm:pt modelId="{9EA8FF50-C305-4A01-AD0D-64FAE2AA1E8B}" type="pres">
      <dgm:prSet presAssocID="{3F19C8D7-0655-436F-8534-35F5E2E56684}" presName="textRect" presStyleLbl="revTx" presStyleIdx="2" presStyleCnt="4">
        <dgm:presLayoutVars>
          <dgm:chMax val="1"/>
          <dgm:chPref val="1"/>
        </dgm:presLayoutVars>
      </dgm:prSet>
      <dgm:spPr/>
    </dgm:pt>
    <dgm:pt modelId="{107A5D4B-9A6B-4FCE-B688-8DDA1DF67031}" type="pres">
      <dgm:prSet presAssocID="{2BFDD0BD-69DD-4FB0-8732-4C069FD49C91}" presName="sibTrans" presStyleCnt="0"/>
      <dgm:spPr/>
    </dgm:pt>
    <dgm:pt modelId="{A3EB526A-9460-4112-BFF9-A8CFA9CE2B1A}" type="pres">
      <dgm:prSet presAssocID="{AD0504C0-1562-478B-A040-51C9214C9C7F}" presName="compNode" presStyleCnt="0"/>
      <dgm:spPr/>
    </dgm:pt>
    <dgm:pt modelId="{4205B44D-E5E5-44FB-A5C0-65B1BCCB4799}" type="pres">
      <dgm:prSet presAssocID="{AD0504C0-1562-478B-A040-51C9214C9C7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pward trend"/>
        </a:ext>
      </dgm:extLst>
    </dgm:pt>
    <dgm:pt modelId="{3914D100-1E13-48A4-B733-BA64A22A4B6C}" type="pres">
      <dgm:prSet presAssocID="{AD0504C0-1562-478B-A040-51C9214C9C7F}" presName="spaceRect" presStyleCnt="0"/>
      <dgm:spPr/>
    </dgm:pt>
    <dgm:pt modelId="{454F3A80-5F26-478C-AB68-7DF80F60E95E}" type="pres">
      <dgm:prSet presAssocID="{AD0504C0-1562-478B-A040-51C9214C9C7F}" presName="textRect" presStyleLbl="revTx" presStyleIdx="3" presStyleCnt="4">
        <dgm:presLayoutVars>
          <dgm:chMax val="1"/>
          <dgm:chPref val="1"/>
        </dgm:presLayoutVars>
      </dgm:prSet>
      <dgm:spPr/>
    </dgm:pt>
  </dgm:ptLst>
  <dgm:cxnLst>
    <dgm:cxn modelId="{FF450B30-00E1-4C16-AAB7-8AD9ACB22E4B}" type="presOf" srcId="{3F19C8D7-0655-436F-8534-35F5E2E56684}" destId="{9EA8FF50-C305-4A01-AD0D-64FAE2AA1E8B}" srcOrd="0" destOrd="0" presId="urn:microsoft.com/office/officeart/2018/2/layout/IconLabelList"/>
    <dgm:cxn modelId="{53CDCD31-DAA7-4F78-B5EF-831CB4F8E56A}" srcId="{76E9E996-29A3-463C-AB49-3F3487281CF9}" destId="{F048B58B-93E7-4719-B6E7-43F5D59EBA96}" srcOrd="0" destOrd="0" parTransId="{12454CD5-1993-46E0-A906-FF7B35E37DBD}" sibTransId="{9ADC91AD-2264-4FA7-AB91-D04699304166}"/>
    <dgm:cxn modelId="{A3B48A65-58C2-4487-AF05-99AB9B34023E}" type="presOf" srcId="{76E9E996-29A3-463C-AB49-3F3487281CF9}" destId="{D8CC19F9-0F7D-4E3F-BC07-251957807822}" srcOrd="0" destOrd="0" presId="urn:microsoft.com/office/officeart/2018/2/layout/IconLabelList"/>
    <dgm:cxn modelId="{102C1D66-71F7-4515-902D-47AEEBF60B9E}" srcId="{76E9E996-29A3-463C-AB49-3F3487281CF9}" destId="{FDC85257-6577-4DCD-B60B-7D59386AB44C}" srcOrd="1" destOrd="0" parTransId="{26B4D090-DE35-4856-BF96-CF711704976B}" sibTransId="{48828311-D40C-467E-8DA3-A383DC312859}"/>
    <dgm:cxn modelId="{22DFF490-8643-4771-AF0B-0D907F686F02}" type="presOf" srcId="{AD0504C0-1562-478B-A040-51C9214C9C7F}" destId="{454F3A80-5F26-478C-AB68-7DF80F60E95E}" srcOrd="0" destOrd="0" presId="urn:microsoft.com/office/officeart/2018/2/layout/IconLabelList"/>
    <dgm:cxn modelId="{AA3C4AC3-FA2B-41A7-BE20-0EFB4C5AE0EF}" srcId="{76E9E996-29A3-463C-AB49-3F3487281CF9}" destId="{AD0504C0-1562-478B-A040-51C9214C9C7F}" srcOrd="3" destOrd="0" parTransId="{F6BE7480-C042-4447-9EC8-9D65391993E4}" sibTransId="{77D671D8-CB19-45B6-8FC0-023E5B4C8641}"/>
    <dgm:cxn modelId="{A81EA4C3-BC19-4521-8893-C27650E39704}" srcId="{76E9E996-29A3-463C-AB49-3F3487281CF9}" destId="{3F19C8D7-0655-436F-8534-35F5E2E56684}" srcOrd="2" destOrd="0" parTransId="{E0101292-D33E-47C9-B06D-922133E827DA}" sibTransId="{2BFDD0BD-69DD-4FB0-8732-4C069FD49C91}"/>
    <dgm:cxn modelId="{17F51AF6-0D6F-4DE5-9CC1-0268CC02B7D8}" type="presOf" srcId="{FDC85257-6577-4DCD-B60B-7D59386AB44C}" destId="{F89428BE-A432-4133-845F-99EE5EFBC99C}" srcOrd="0" destOrd="0" presId="urn:microsoft.com/office/officeart/2018/2/layout/IconLabelList"/>
    <dgm:cxn modelId="{2DF7C9FE-DE70-41B7-97F5-BA987C451909}" type="presOf" srcId="{F048B58B-93E7-4719-B6E7-43F5D59EBA96}" destId="{7A8921EC-1857-4527-A201-10D20ACC4C6A}" srcOrd="0" destOrd="0" presId="urn:microsoft.com/office/officeart/2018/2/layout/IconLabelList"/>
    <dgm:cxn modelId="{BEAA6119-FCFA-4DEC-8841-9777350D3B53}" type="presParOf" srcId="{D8CC19F9-0F7D-4E3F-BC07-251957807822}" destId="{A9A891AE-2C8A-4F1F-9C71-B651C4D1C4BF}" srcOrd="0" destOrd="0" presId="urn:microsoft.com/office/officeart/2018/2/layout/IconLabelList"/>
    <dgm:cxn modelId="{E50E94A8-91ED-4F2F-BCFC-F05CDFD70DBF}" type="presParOf" srcId="{A9A891AE-2C8A-4F1F-9C71-B651C4D1C4BF}" destId="{B77278EE-A6DC-4C6B-AC44-6DA552EE1A1A}" srcOrd="0" destOrd="0" presId="urn:microsoft.com/office/officeart/2018/2/layout/IconLabelList"/>
    <dgm:cxn modelId="{98848983-F3BB-40BF-A2DF-20B66A4A8AD6}" type="presParOf" srcId="{A9A891AE-2C8A-4F1F-9C71-B651C4D1C4BF}" destId="{B3567B96-2726-4017-8947-A5245BDA93E7}" srcOrd="1" destOrd="0" presId="urn:microsoft.com/office/officeart/2018/2/layout/IconLabelList"/>
    <dgm:cxn modelId="{DB4D9BF4-3B26-4D90-A592-9237CD460E0E}" type="presParOf" srcId="{A9A891AE-2C8A-4F1F-9C71-B651C4D1C4BF}" destId="{7A8921EC-1857-4527-A201-10D20ACC4C6A}" srcOrd="2" destOrd="0" presId="urn:microsoft.com/office/officeart/2018/2/layout/IconLabelList"/>
    <dgm:cxn modelId="{EE9DFFBC-EF74-466D-B8B3-0DA9E1BC82C5}" type="presParOf" srcId="{D8CC19F9-0F7D-4E3F-BC07-251957807822}" destId="{BF899A68-6452-45BB-A975-1BA6BB89F769}" srcOrd="1" destOrd="0" presId="urn:microsoft.com/office/officeart/2018/2/layout/IconLabelList"/>
    <dgm:cxn modelId="{61CB777E-BB54-4781-925D-FF8E9EFCB4B6}" type="presParOf" srcId="{D8CC19F9-0F7D-4E3F-BC07-251957807822}" destId="{916ED3E6-9AF7-49CC-BE8F-DCD27530154C}" srcOrd="2" destOrd="0" presId="urn:microsoft.com/office/officeart/2018/2/layout/IconLabelList"/>
    <dgm:cxn modelId="{2287672F-1D68-45A5-A918-19175263A743}" type="presParOf" srcId="{916ED3E6-9AF7-49CC-BE8F-DCD27530154C}" destId="{9A68FF15-FF81-4AAD-BC55-3D6F51F1C2FB}" srcOrd="0" destOrd="0" presId="urn:microsoft.com/office/officeart/2018/2/layout/IconLabelList"/>
    <dgm:cxn modelId="{C9BA01F1-0C80-48E9-9C77-353EA3A00E5A}" type="presParOf" srcId="{916ED3E6-9AF7-49CC-BE8F-DCD27530154C}" destId="{998C70B2-089B-4EE8-BD25-E608585E7222}" srcOrd="1" destOrd="0" presId="urn:microsoft.com/office/officeart/2018/2/layout/IconLabelList"/>
    <dgm:cxn modelId="{874C6E5A-1F44-4E77-B78A-451FBA03A1D3}" type="presParOf" srcId="{916ED3E6-9AF7-49CC-BE8F-DCD27530154C}" destId="{F89428BE-A432-4133-845F-99EE5EFBC99C}" srcOrd="2" destOrd="0" presId="urn:microsoft.com/office/officeart/2018/2/layout/IconLabelList"/>
    <dgm:cxn modelId="{1122A7B4-C51A-465D-87A9-4546CD3CF5D2}" type="presParOf" srcId="{D8CC19F9-0F7D-4E3F-BC07-251957807822}" destId="{7CC440C0-D97C-41A5-BA9A-92ECBBB5E551}" srcOrd="3" destOrd="0" presId="urn:microsoft.com/office/officeart/2018/2/layout/IconLabelList"/>
    <dgm:cxn modelId="{0A892E83-1992-4784-B1DA-02D22225B992}" type="presParOf" srcId="{D8CC19F9-0F7D-4E3F-BC07-251957807822}" destId="{C846C090-3D21-4894-859E-572DE7DC974B}" srcOrd="4" destOrd="0" presId="urn:microsoft.com/office/officeart/2018/2/layout/IconLabelList"/>
    <dgm:cxn modelId="{192202CA-2294-4D23-B147-87DC41993CA1}" type="presParOf" srcId="{C846C090-3D21-4894-859E-572DE7DC974B}" destId="{08684434-F354-4247-8C9F-38E4AD0D0370}" srcOrd="0" destOrd="0" presId="urn:microsoft.com/office/officeart/2018/2/layout/IconLabelList"/>
    <dgm:cxn modelId="{14290860-AF47-4F7B-986E-15E3F11CD324}" type="presParOf" srcId="{C846C090-3D21-4894-859E-572DE7DC974B}" destId="{047199D0-7E9B-4855-BCFB-A1FD94F22159}" srcOrd="1" destOrd="0" presId="urn:microsoft.com/office/officeart/2018/2/layout/IconLabelList"/>
    <dgm:cxn modelId="{6D90E3EB-5192-4E6D-BF5C-79C2A33060AC}" type="presParOf" srcId="{C846C090-3D21-4894-859E-572DE7DC974B}" destId="{9EA8FF50-C305-4A01-AD0D-64FAE2AA1E8B}" srcOrd="2" destOrd="0" presId="urn:microsoft.com/office/officeart/2018/2/layout/IconLabelList"/>
    <dgm:cxn modelId="{B9A1595D-0562-4AA3-AFE6-4F74E9D3CEE4}" type="presParOf" srcId="{D8CC19F9-0F7D-4E3F-BC07-251957807822}" destId="{107A5D4B-9A6B-4FCE-B688-8DDA1DF67031}" srcOrd="5" destOrd="0" presId="urn:microsoft.com/office/officeart/2018/2/layout/IconLabelList"/>
    <dgm:cxn modelId="{CA7E6BB8-E78B-4418-AD58-C66A07D4B537}" type="presParOf" srcId="{D8CC19F9-0F7D-4E3F-BC07-251957807822}" destId="{A3EB526A-9460-4112-BFF9-A8CFA9CE2B1A}" srcOrd="6" destOrd="0" presId="urn:microsoft.com/office/officeart/2018/2/layout/IconLabelList"/>
    <dgm:cxn modelId="{204074A1-2E89-4BDA-98B6-4048351E6149}" type="presParOf" srcId="{A3EB526A-9460-4112-BFF9-A8CFA9CE2B1A}" destId="{4205B44D-E5E5-44FB-A5C0-65B1BCCB4799}" srcOrd="0" destOrd="0" presId="urn:microsoft.com/office/officeart/2018/2/layout/IconLabelList"/>
    <dgm:cxn modelId="{E2916B57-9CCF-4F59-B31C-F542174B310D}" type="presParOf" srcId="{A3EB526A-9460-4112-BFF9-A8CFA9CE2B1A}" destId="{3914D100-1E13-48A4-B733-BA64A22A4B6C}" srcOrd="1" destOrd="0" presId="urn:microsoft.com/office/officeart/2018/2/layout/IconLabelList"/>
    <dgm:cxn modelId="{A9F67CE7-77F1-4A9A-A9B9-1B3D1661F200}" type="presParOf" srcId="{A3EB526A-9460-4112-BFF9-A8CFA9CE2B1A}" destId="{454F3A80-5F26-478C-AB68-7DF80F60E95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AADCA0-C948-4C0D-8C16-629E317A5EAF}" type="doc">
      <dgm:prSet loTypeId="urn:microsoft.com/office/officeart/2005/8/layout/hierarchy2" loCatId="hierarchy" qsTypeId="urn:microsoft.com/office/officeart/2005/8/quickstyle/simple1" qsCatId="simple" csTypeId="urn:microsoft.com/office/officeart/2005/8/colors/colorful1" csCatId="colorful"/>
      <dgm:spPr/>
      <dgm:t>
        <a:bodyPr/>
        <a:lstStyle/>
        <a:p>
          <a:endParaRPr lang="en-US"/>
        </a:p>
      </dgm:t>
    </dgm:pt>
    <dgm:pt modelId="{B63ECAF5-E5C5-4755-98EF-D164951087DC}">
      <dgm:prSet/>
      <dgm:spPr/>
      <dgm:t>
        <a:bodyPr/>
        <a:lstStyle/>
        <a:p>
          <a:r>
            <a:rPr lang="en-US"/>
            <a:t>Finds patterns in data</a:t>
          </a:r>
        </a:p>
      </dgm:t>
    </dgm:pt>
    <dgm:pt modelId="{F3067D10-C76B-45E3-B7C0-462F5099D6B6}" type="parTrans" cxnId="{C090975D-F2E7-4033-9CA0-C5F63390EAB4}">
      <dgm:prSet/>
      <dgm:spPr/>
      <dgm:t>
        <a:bodyPr/>
        <a:lstStyle/>
        <a:p>
          <a:endParaRPr lang="en-US"/>
        </a:p>
      </dgm:t>
    </dgm:pt>
    <dgm:pt modelId="{D53BD6BE-9980-494B-B582-BC110462CB3C}" type="sibTrans" cxnId="{C090975D-F2E7-4033-9CA0-C5F63390EAB4}">
      <dgm:prSet/>
      <dgm:spPr/>
      <dgm:t>
        <a:bodyPr/>
        <a:lstStyle/>
        <a:p>
          <a:endParaRPr lang="en-US"/>
        </a:p>
      </dgm:t>
    </dgm:pt>
    <dgm:pt modelId="{DE8B20B3-3F62-40D9-B50D-598A570B26D4}">
      <dgm:prSet/>
      <dgm:spPr/>
      <dgm:t>
        <a:bodyPr/>
        <a:lstStyle/>
        <a:p>
          <a:r>
            <a:rPr lang="en-US"/>
            <a:t>Patterns found by this represent relationships between items.</a:t>
          </a:r>
        </a:p>
      </dgm:t>
    </dgm:pt>
    <dgm:pt modelId="{5B9D5EAF-AE5D-4E99-A65F-D7BA97D079F5}" type="parTrans" cxnId="{E07B8161-DE14-40CF-A42E-B0F71CC34E77}">
      <dgm:prSet/>
      <dgm:spPr/>
      <dgm:t>
        <a:bodyPr/>
        <a:lstStyle/>
        <a:p>
          <a:endParaRPr lang="en-US"/>
        </a:p>
      </dgm:t>
    </dgm:pt>
    <dgm:pt modelId="{97459BB6-B182-4FA6-8CC7-AD0D51F1E3FB}" type="sibTrans" cxnId="{E07B8161-DE14-40CF-A42E-B0F71CC34E77}">
      <dgm:prSet/>
      <dgm:spPr/>
      <dgm:t>
        <a:bodyPr/>
        <a:lstStyle/>
        <a:p>
          <a:endParaRPr lang="en-US"/>
        </a:p>
      </dgm:t>
    </dgm:pt>
    <dgm:pt modelId="{90355D66-A5C2-4660-B7E7-7437BDF08C61}">
      <dgm:prSet/>
      <dgm:spPr/>
      <dgm:t>
        <a:bodyPr/>
        <a:lstStyle/>
        <a:p>
          <a:r>
            <a:rPr lang="en-US"/>
            <a:t>Market Basket Analysis</a:t>
          </a:r>
        </a:p>
      </dgm:t>
    </dgm:pt>
    <dgm:pt modelId="{DFCF1B5D-8FCA-4590-935F-C56E54A84F2E}" type="parTrans" cxnId="{7DD1EEBA-2CED-497E-9B95-7FADED6031CB}">
      <dgm:prSet/>
      <dgm:spPr/>
      <dgm:t>
        <a:bodyPr/>
        <a:lstStyle/>
        <a:p>
          <a:endParaRPr lang="en-US"/>
        </a:p>
      </dgm:t>
    </dgm:pt>
    <dgm:pt modelId="{8CD96D4F-9491-4F18-83C0-70C4A0C25300}" type="sibTrans" cxnId="{7DD1EEBA-2CED-497E-9B95-7FADED6031CB}">
      <dgm:prSet/>
      <dgm:spPr/>
      <dgm:t>
        <a:bodyPr/>
        <a:lstStyle/>
        <a:p>
          <a:endParaRPr lang="en-US"/>
        </a:p>
      </dgm:t>
    </dgm:pt>
    <dgm:pt modelId="{C614FD1A-08BA-40B1-B0DF-0AF81E47FAD1}">
      <dgm:prSet/>
      <dgm:spPr/>
      <dgm:t>
        <a:bodyPr/>
        <a:lstStyle/>
        <a:p>
          <a:r>
            <a:rPr lang="en-US"/>
            <a:t>When the above patterns is used with sales data </a:t>
          </a:r>
        </a:p>
      </dgm:t>
    </dgm:pt>
    <dgm:pt modelId="{24BFE3BF-1594-4607-886D-5F7D719995A1}" type="parTrans" cxnId="{FDC37438-DE71-4ECF-8109-CE6539727DC4}">
      <dgm:prSet/>
      <dgm:spPr/>
      <dgm:t>
        <a:bodyPr/>
        <a:lstStyle/>
        <a:p>
          <a:endParaRPr lang="en-US"/>
        </a:p>
      </dgm:t>
    </dgm:pt>
    <dgm:pt modelId="{99EA2353-4F9D-4201-8672-F7C984FBD39A}" type="sibTrans" cxnId="{FDC37438-DE71-4ECF-8109-CE6539727DC4}">
      <dgm:prSet/>
      <dgm:spPr/>
      <dgm:t>
        <a:bodyPr/>
        <a:lstStyle/>
        <a:p>
          <a:endParaRPr lang="en-US"/>
        </a:p>
      </dgm:t>
    </dgm:pt>
    <dgm:pt modelId="{01EA8E2E-5CC8-4064-921E-CB9AD84784CB}">
      <dgm:prSet/>
      <dgm:spPr/>
      <dgm:t>
        <a:bodyPr/>
        <a:lstStyle/>
        <a:p>
          <a:r>
            <a:rPr lang="en-US"/>
            <a:t>It helps in building the strategies</a:t>
          </a:r>
        </a:p>
      </dgm:t>
    </dgm:pt>
    <dgm:pt modelId="{D06024BE-C363-4B89-ABE8-2299E0F6D6E8}" type="parTrans" cxnId="{D6600CB3-DBA9-4D11-B714-30EDEAD8B79C}">
      <dgm:prSet/>
      <dgm:spPr/>
      <dgm:t>
        <a:bodyPr/>
        <a:lstStyle/>
        <a:p>
          <a:endParaRPr lang="en-US"/>
        </a:p>
      </dgm:t>
    </dgm:pt>
    <dgm:pt modelId="{66DD9140-9376-4237-9422-9DA47FD2E751}" type="sibTrans" cxnId="{D6600CB3-DBA9-4D11-B714-30EDEAD8B79C}">
      <dgm:prSet/>
      <dgm:spPr/>
      <dgm:t>
        <a:bodyPr/>
        <a:lstStyle/>
        <a:p>
          <a:endParaRPr lang="en-US"/>
        </a:p>
      </dgm:t>
    </dgm:pt>
    <dgm:pt modelId="{F32A809D-E405-4D8C-9730-042B8C7A6C37}" type="pres">
      <dgm:prSet presAssocID="{93AADCA0-C948-4C0D-8C16-629E317A5EAF}" presName="diagram" presStyleCnt="0">
        <dgm:presLayoutVars>
          <dgm:chPref val="1"/>
          <dgm:dir/>
          <dgm:animOne val="branch"/>
          <dgm:animLvl val="lvl"/>
          <dgm:resizeHandles val="exact"/>
        </dgm:presLayoutVars>
      </dgm:prSet>
      <dgm:spPr/>
    </dgm:pt>
    <dgm:pt modelId="{D4BDAEC9-3BAB-4CFC-84AD-8F69FC680062}" type="pres">
      <dgm:prSet presAssocID="{B63ECAF5-E5C5-4755-98EF-D164951087DC}" presName="root1" presStyleCnt="0"/>
      <dgm:spPr/>
    </dgm:pt>
    <dgm:pt modelId="{875220A6-55D7-422D-87AC-D151C4F152CC}" type="pres">
      <dgm:prSet presAssocID="{B63ECAF5-E5C5-4755-98EF-D164951087DC}" presName="LevelOneTextNode" presStyleLbl="node0" presStyleIdx="0" presStyleCnt="3">
        <dgm:presLayoutVars>
          <dgm:chPref val="3"/>
        </dgm:presLayoutVars>
      </dgm:prSet>
      <dgm:spPr/>
    </dgm:pt>
    <dgm:pt modelId="{E7A73F7B-8A86-4E8E-9005-8DFA42122A90}" type="pres">
      <dgm:prSet presAssocID="{B63ECAF5-E5C5-4755-98EF-D164951087DC}" presName="level2hierChild" presStyleCnt="0"/>
      <dgm:spPr/>
    </dgm:pt>
    <dgm:pt modelId="{D2E23B28-5734-481C-A8F5-44AD3E398609}" type="pres">
      <dgm:prSet presAssocID="{DE8B20B3-3F62-40D9-B50D-598A570B26D4}" presName="root1" presStyleCnt="0"/>
      <dgm:spPr/>
    </dgm:pt>
    <dgm:pt modelId="{81E6C71A-6350-45C5-9ADF-E68EF357C83B}" type="pres">
      <dgm:prSet presAssocID="{DE8B20B3-3F62-40D9-B50D-598A570B26D4}" presName="LevelOneTextNode" presStyleLbl="node0" presStyleIdx="1" presStyleCnt="3">
        <dgm:presLayoutVars>
          <dgm:chPref val="3"/>
        </dgm:presLayoutVars>
      </dgm:prSet>
      <dgm:spPr/>
    </dgm:pt>
    <dgm:pt modelId="{67157832-FD4D-46BE-AA39-335A1B28E3CE}" type="pres">
      <dgm:prSet presAssocID="{DE8B20B3-3F62-40D9-B50D-598A570B26D4}" presName="level2hierChild" presStyleCnt="0"/>
      <dgm:spPr/>
    </dgm:pt>
    <dgm:pt modelId="{E0D5ECF2-4EF2-416B-9E36-53EBF350C9E7}" type="pres">
      <dgm:prSet presAssocID="{90355D66-A5C2-4660-B7E7-7437BDF08C61}" presName="root1" presStyleCnt="0"/>
      <dgm:spPr/>
    </dgm:pt>
    <dgm:pt modelId="{FFECF814-4105-4F73-BF10-59D4C5B4B43D}" type="pres">
      <dgm:prSet presAssocID="{90355D66-A5C2-4660-B7E7-7437BDF08C61}" presName="LevelOneTextNode" presStyleLbl="node0" presStyleIdx="2" presStyleCnt="3">
        <dgm:presLayoutVars>
          <dgm:chPref val="3"/>
        </dgm:presLayoutVars>
      </dgm:prSet>
      <dgm:spPr/>
    </dgm:pt>
    <dgm:pt modelId="{118AD07D-5BE7-49D4-B771-77DCD84C3AC1}" type="pres">
      <dgm:prSet presAssocID="{90355D66-A5C2-4660-B7E7-7437BDF08C61}" presName="level2hierChild" presStyleCnt="0"/>
      <dgm:spPr/>
    </dgm:pt>
    <dgm:pt modelId="{537D2C8E-1397-4A3A-8453-D2FB148A28E2}" type="pres">
      <dgm:prSet presAssocID="{24BFE3BF-1594-4607-886D-5F7D719995A1}" presName="conn2-1" presStyleLbl="parChTrans1D2" presStyleIdx="0" presStyleCnt="2"/>
      <dgm:spPr/>
    </dgm:pt>
    <dgm:pt modelId="{5F62FB68-3FC5-4FEC-9FA0-3B49B724B333}" type="pres">
      <dgm:prSet presAssocID="{24BFE3BF-1594-4607-886D-5F7D719995A1}" presName="connTx" presStyleLbl="parChTrans1D2" presStyleIdx="0" presStyleCnt="2"/>
      <dgm:spPr/>
    </dgm:pt>
    <dgm:pt modelId="{C55BFEA0-BF22-47D6-AE64-E2D7FF26D10D}" type="pres">
      <dgm:prSet presAssocID="{C614FD1A-08BA-40B1-B0DF-0AF81E47FAD1}" presName="root2" presStyleCnt="0"/>
      <dgm:spPr/>
    </dgm:pt>
    <dgm:pt modelId="{56525583-8DB0-4AD7-8DBB-DD76E75FDB99}" type="pres">
      <dgm:prSet presAssocID="{C614FD1A-08BA-40B1-B0DF-0AF81E47FAD1}" presName="LevelTwoTextNode" presStyleLbl="node2" presStyleIdx="0" presStyleCnt="2">
        <dgm:presLayoutVars>
          <dgm:chPref val="3"/>
        </dgm:presLayoutVars>
      </dgm:prSet>
      <dgm:spPr/>
    </dgm:pt>
    <dgm:pt modelId="{8C148241-F7FB-4B25-B68C-7C2376DEC618}" type="pres">
      <dgm:prSet presAssocID="{C614FD1A-08BA-40B1-B0DF-0AF81E47FAD1}" presName="level3hierChild" presStyleCnt="0"/>
      <dgm:spPr/>
    </dgm:pt>
    <dgm:pt modelId="{A1815EA5-8A77-4903-9865-B8675EEA8ED5}" type="pres">
      <dgm:prSet presAssocID="{D06024BE-C363-4B89-ABE8-2299E0F6D6E8}" presName="conn2-1" presStyleLbl="parChTrans1D2" presStyleIdx="1" presStyleCnt="2"/>
      <dgm:spPr/>
    </dgm:pt>
    <dgm:pt modelId="{41534032-D3C9-4D6D-910B-431E26D1823A}" type="pres">
      <dgm:prSet presAssocID="{D06024BE-C363-4B89-ABE8-2299E0F6D6E8}" presName="connTx" presStyleLbl="parChTrans1D2" presStyleIdx="1" presStyleCnt="2"/>
      <dgm:spPr/>
    </dgm:pt>
    <dgm:pt modelId="{A394B3BF-C002-4C33-90AC-DD9AAAE97627}" type="pres">
      <dgm:prSet presAssocID="{01EA8E2E-5CC8-4064-921E-CB9AD84784CB}" presName="root2" presStyleCnt="0"/>
      <dgm:spPr/>
    </dgm:pt>
    <dgm:pt modelId="{B78A6732-2A44-4C10-85DE-640EB43675F4}" type="pres">
      <dgm:prSet presAssocID="{01EA8E2E-5CC8-4064-921E-CB9AD84784CB}" presName="LevelTwoTextNode" presStyleLbl="node2" presStyleIdx="1" presStyleCnt="2">
        <dgm:presLayoutVars>
          <dgm:chPref val="3"/>
        </dgm:presLayoutVars>
      </dgm:prSet>
      <dgm:spPr/>
    </dgm:pt>
    <dgm:pt modelId="{91E69085-E8D6-4B3C-AFF5-5D369950805B}" type="pres">
      <dgm:prSet presAssocID="{01EA8E2E-5CC8-4064-921E-CB9AD84784CB}" presName="level3hierChild" presStyleCnt="0"/>
      <dgm:spPr/>
    </dgm:pt>
  </dgm:ptLst>
  <dgm:cxnLst>
    <dgm:cxn modelId="{31FC731A-DC89-4CE0-91D6-0255BD14CA9A}" type="presOf" srcId="{93AADCA0-C948-4C0D-8C16-629E317A5EAF}" destId="{F32A809D-E405-4D8C-9730-042B8C7A6C37}" srcOrd="0" destOrd="0" presId="urn:microsoft.com/office/officeart/2005/8/layout/hierarchy2"/>
    <dgm:cxn modelId="{799B861C-A1B4-44FD-9426-3EF9A6937D7A}" type="presOf" srcId="{24BFE3BF-1594-4607-886D-5F7D719995A1}" destId="{537D2C8E-1397-4A3A-8453-D2FB148A28E2}" srcOrd="0" destOrd="0" presId="urn:microsoft.com/office/officeart/2005/8/layout/hierarchy2"/>
    <dgm:cxn modelId="{FDC37438-DE71-4ECF-8109-CE6539727DC4}" srcId="{90355D66-A5C2-4660-B7E7-7437BDF08C61}" destId="{C614FD1A-08BA-40B1-B0DF-0AF81E47FAD1}" srcOrd="0" destOrd="0" parTransId="{24BFE3BF-1594-4607-886D-5F7D719995A1}" sibTransId="{99EA2353-4F9D-4201-8672-F7C984FBD39A}"/>
    <dgm:cxn modelId="{C090975D-F2E7-4033-9CA0-C5F63390EAB4}" srcId="{93AADCA0-C948-4C0D-8C16-629E317A5EAF}" destId="{B63ECAF5-E5C5-4755-98EF-D164951087DC}" srcOrd="0" destOrd="0" parTransId="{F3067D10-C76B-45E3-B7C0-462F5099D6B6}" sibTransId="{D53BD6BE-9980-494B-B582-BC110462CB3C}"/>
    <dgm:cxn modelId="{E07B8161-DE14-40CF-A42E-B0F71CC34E77}" srcId="{93AADCA0-C948-4C0D-8C16-629E317A5EAF}" destId="{DE8B20B3-3F62-40D9-B50D-598A570B26D4}" srcOrd="1" destOrd="0" parTransId="{5B9D5EAF-AE5D-4E99-A65F-D7BA97D079F5}" sibTransId="{97459BB6-B182-4FA6-8CC7-AD0D51F1E3FB}"/>
    <dgm:cxn modelId="{DBC7C26C-3B83-4A8B-A191-81B35C888B92}" type="presOf" srcId="{90355D66-A5C2-4660-B7E7-7437BDF08C61}" destId="{FFECF814-4105-4F73-BF10-59D4C5B4B43D}" srcOrd="0" destOrd="0" presId="urn:microsoft.com/office/officeart/2005/8/layout/hierarchy2"/>
    <dgm:cxn modelId="{52A26E7F-F5A0-442B-9197-FEA85DB21142}" type="presOf" srcId="{01EA8E2E-5CC8-4064-921E-CB9AD84784CB}" destId="{B78A6732-2A44-4C10-85DE-640EB43675F4}" srcOrd="0" destOrd="0" presId="urn:microsoft.com/office/officeart/2005/8/layout/hierarchy2"/>
    <dgm:cxn modelId="{E1074583-6158-486F-BCB7-F99724BBB9E2}" type="presOf" srcId="{D06024BE-C363-4B89-ABE8-2299E0F6D6E8}" destId="{41534032-D3C9-4D6D-910B-431E26D1823A}" srcOrd="1" destOrd="0" presId="urn:microsoft.com/office/officeart/2005/8/layout/hierarchy2"/>
    <dgm:cxn modelId="{A409DFAE-12E4-430C-8D1B-40142CC82F09}" type="presOf" srcId="{24BFE3BF-1594-4607-886D-5F7D719995A1}" destId="{5F62FB68-3FC5-4FEC-9FA0-3B49B724B333}" srcOrd="1" destOrd="0" presId="urn:microsoft.com/office/officeart/2005/8/layout/hierarchy2"/>
    <dgm:cxn modelId="{D6600CB3-DBA9-4D11-B714-30EDEAD8B79C}" srcId="{90355D66-A5C2-4660-B7E7-7437BDF08C61}" destId="{01EA8E2E-5CC8-4064-921E-CB9AD84784CB}" srcOrd="1" destOrd="0" parTransId="{D06024BE-C363-4B89-ABE8-2299E0F6D6E8}" sibTransId="{66DD9140-9376-4237-9422-9DA47FD2E751}"/>
    <dgm:cxn modelId="{67F733B8-BA7E-41EB-83FD-C8C376ACEF69}" type="presOf" srcId="{B63ECAF5-E5C5-4755-98EF-D164951087DC}" destId="{875220A6-55D7-422D-87AC-D151C4F152CC}" srcOrd="0" destOrd="0" presId="urn:microsoft.com/office/officeart/2005/8/layout/hierarchy2"/>
    <dgm:cxn modelId="{7DD1EEBA-2CED-497E-9B95-7FADED6031CB}" srcId="{93AADCA0-C948-4C0D-8C16-629E317A5EAF}" destId="{90355D66-A5C2-4660-B7E7-7437BDF08C61}" srcOrd="2" destOrd="0" parTransId="{DFCF1B5D-8FCA-4590-935F-C56E54A84F2E}" sibTransId="{8CD96D4F-9491-4F18-83C0-70C4A0C25300}"/>
    <dgm:cxn modelId="{4B7CA6DB-9604-4CD1-9256-2CF8CB06464D}" type="presOf" srcId="{C614FD1A-08BA-40B1-B0DF-0AF81E47FAD1}" destId="{56525583-8DB0-4AD7-8DBB-DD76E75FDB99}" srcOrd="0" destOrd="0" presId="urn:microsoft.com/office/officeart/2005/8/layout/hierarchy2"/>
    <dgm:cxn modelId="{0E54D1F0-3A0E-406C-9292-4123C688CEBA}" type="presOf" srcId="{D06024BE-C363-4B89-ABE8-2299E0F6D6E8}" destId="{A1815EA5-8A77-4903-9865-B8675EEA8ED5}" srcOrd="0" destOrd="0" presId="urn:microsoft.com/office/officeart/2005/8/layout/hierarchy2"/>
    <dgm:cxn modelId="{801B0AFA-D32C-4C32-9A2E-02E6E699017C}" type="presOf" srcId="{DE8B20B3-3F62-40D9-B50D-598A570B26D4}" destId="{81E6C71A-6350-45C5-9ADF-E68EF357C83B}" srcOrd="0" destOrd="0" presId="urn:microsoft.com/office/officeart/2005/8/layout/hierarchy2"/>
    <dgm:cxn modelId="{73106943-6893-4FEE-862E-07FE2CBE633D}" type="presParOf" srcId="{F32A809D-E405-4D8C-9730-042B8C7A6C37}" destId="{D4BDAEC9-3BAB-4CFC-84AD-8F69FC680062}" srcOrd="0" destOrd="0" presId="urn:microsoft.com/office/officeart/2005/8/layout/hierarchy2"/>
    <dgm:cxn modelId="{B2C653A4-4101-4F97-B6F5-F79B12702D7A}" type="presParOf" srcId="{D4BDAEC9-3BAB-4CFC-84AD-8F69FC680062}" destId="{875220A6-55D7-422D-87AC-D151C4F152CC}" srcOrd="0" destOrd="0" presId="urn:microsoft.com/office/officeart/2005/8/layout/hierarchy2"/>
    <dgm:cxn modelId="{BE5B32CD-CB31-47ED-866A-7D5686DB63A6}" type="presParOf" srcId="{D4BDAEC9-3BAB-4CFC-84AD-8F69FC680062}" destId="{E7A73F7B-8A86-4E8E-9005-8DFA42122A90}" srcOrd="1" destOrd="0" presId="urn:microsoft.com/office/officeart/2005/8/layout/hierarchy2"/>
    <dgm:cxn modelId="{BEABF246-05E5-4CD0-B16E-A8E3040CB52E}" type="presParOf" srcId="{F32A809D-E405-4D8C-9730-042B8C7A6C37}" destId="{D2E23B28-5734-481C-A8F5-44AD3E398609}" srcOrd="1" destOrd="0" presId="urn:microsoft.com/office/officeart/2005/8/layout/hierarchy2"/>
    <dgm:cxn modelId="{CAEBC729-2802-4FD9-B933-D9D3E6FDFDA7}" type="presParOf" srcId="{D2E23B28-5734-481C-A8F5-44AD3E398609}" destId="{81E6C71A-6350-45C5-9ADF-E68EF357C83B}" srcOrd="0" destOrd="0" presId="urn:microsoft.com/office/officeart/2005/8/layout/hierarchy2"/>
    <dgm:cxn modelId="{56D3D99C-2D59-4D00-AB1B-5A1CCD855B5D}" type="presParOf" srcId="{D2E23B28-5734-481C-A8F5-44AD3E398609}" destId="{67157832-FD4D-46BE-AA39-335A1B28E3CE}" srcOrd="1" destOrd="0" presId="urn:microsoft.com/office/officeart/2005/8/layout/hierarchy2"/>
    <dgm:cxn modelId="{FE12793B-07C1-4CBF-B8F9-00F091B5F4CD}" type="presParOf" srcId="{F32A809D-E405-4D8C-9730-042B8C7A6C37}" destId="{E0D5ECF2-4EF2-416B-9E36-53EBF350C9E7}" srcOrd="2" destOrd="0" presId="urn:microsoft.com/office/officeart/2005/8/layout/hierarchy2"/>
    <dgm:cxn modelId="{DF3900F3-944D-4B7D-A2EC-4AF07AA1496D}" type="presParOf" srcId="{E0D5ECF2-4EF2-416B-9E36-53EBF350C9E7}" destId="{FFECF814-4105-4F73-BF10-59D4C5B4B43D}" srcOrd="0" destOrd="0" presId="urn:microsoft.com/office/officeart/2005/8/layout/hierarchy2"/>
    <dgm:cxn modelId="{83EABF1C-650B-455E-8637-91A577BE4D2A}" type="presParOf" srcId="{E0D5ECF2-4EF2-416B-9E36-53EBF350C9E7}" destId="{118AD07D-5BE7-49D4-B771-77DCD84C3AC1}" srcOrd="1" destOrd="0" presId="urn:microsoft.com/office/officeart/2005/8/layout/hierarchy2"/>
    <dgm:cxn modelId="{E87EFAF2-DF11-43A8-904A-719839588995}" type="presParOf" srcId="{118AD07D-5BE7-49D4-B771-77DCD84C3AC1}" destId="{537D2C8E-1397-4A3A-8453-D2FB148A28E2}" srcOrd="0" destOrd="0" presId="urn:microsoft.com/office/officeart/2005/8/layout/hierarchy2"/>
    <dgm:cxn modelId="{5BE9D5C9-0761-48D2-B4ED-F37BAC0C0632}" type="presParOf" srcId="{537D2C8E-1397-4A3A-8453-D2FB148A28E2}" destId="{5F62FB68-3FC5-4FEC-9FA0-3B49B724B333}" srcOrd="0" destOrd="0" presId="urn:microsoft.com/office/officeart/2005/8/layout/hierarchy2"/>
    <dgm:cxn modelId="{8CC8DFD9-5D91-45BD-8C70-4A4F0777A558}" type="presParOf" srcId="{118AD07D-5BE7-49D4-B771-77DCD84C3AC1}" destId="{C55BFEA0-BF22-47D6-AE64-E2D7FF26D10D}" srcOrd="1" destOrd="0" presId="urn:microsoft.com/office/officeart/2005/8/layout/hierarchy2"/>
    <dgm:cxn modelId="{A5D7EBD6-75D1-4817-B0C1-55E10545EB14}" type="presParOf" srcId="{C55BFEA0-BF22-47D6-AE64-E2D7FF26D10D}" destId="{56525583-8DB0-4AD7-8DBB-DD76E75FDB99}" srcOrd="0" destOrd="0" presId="urn:microsoft.com/office/officeart/2005/8/layout/hierarchy2"/>
    <dgm:cxn modelId="{DAEF8651-1173-41CE-AB77-F6C3BFCEA246}" type="presParOf" srcId="{C55BFEA0-BF22-47D6-AE64-E2D7FF26D10D}" destId="{8C148241-F7FB-4B25-B68C-7C2376DEC618}" srcOrd="1" destOrd="0" presId="urn:microsoft.com/office/officeart/2005/8/layout/hierarchy2"/>
    <dgm:cxn modelId="{0159A4E8-6F4F-49D9-887E-4877D2F36D40}" type="presParOf" srcId="{118AD07D-5BE7-49D4-B771-77DCD84C3AC1}" destId="{A1815EA5-8A77-4903-9865-B8675EEA8ED5}" srcOrd="2" destOrd="0" presId="urn:microsoft.com/office/officeart/2005/8/layout/hierarchy2"/>
    <dgm:cxn modelId="{4D57C3B6-A4AB-430D-8E7F-F3F0A80EDED3}" type="presParOf" srcId="{A1815EA5-8A77-4903-9865-B8675EEA8ED5}" destId="{41534032-D3C9-4D6D-910B-431E26D1823A}" srcOrd="0" destOrd="0" presId="urn:microsoft.com/office/officeart/2005/8/layout/hierarchy2"/>
    <dgm:cxn modelId="{6FD4400D-4A3C-4866-8A40-79D246741A19}" type="presParOf" srcId="{118AD07D-5BE7-49D4-B771-77DCD84C3AC1}" destId="{A394B3BF-C002-4C33-90AC-DD9AAAE97627}" srcOrd="3" destOrd="0" presId="urn:microsoft.com/office/officeart/2005/8/layout/hierarchy2"/>
    <dgm:cxn modelId="{16DB4BD4-9A94-46A6-8E2E-1FD38015836D}" type="presParOf" srcId="{A394B3BF-C002-4C33-90AC-DD9AAAE97627}" destId="{B78A6732-2A44-4C10-85DE-640EB43675F4}" srcOrd="0" destOrd="0" presId="urn:microsoft.com/office/officeart/2005/8/layout/hierarchy2"/>
    <dgm:cxn modelId="{012951B5-040F-4C06-92EE-8D81652441ED}" type="presParOf" srcId="{A394B3BF-C002-4C33-90AC-DD9AAAE97627}" destId="{91E69085-E8D6-4B3C-AFF5-5D369950805B}"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278EE-A6DC-4C6B-AC44-6DA552EE1A1A}">
      <dsp:nvSpPr>
        <dsp:cNvPr id="0" name=""/>
        <dsp:cNvSpPr/>
      </dsp:nvSpPr>
      <dsp:spPr>
        <a:xfrm>
          <a:off x="1332208" y="343470"/>
          <a:ext cx="1077488" cy="10774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8921EC-1857-4527-A201-10D20ACC4C6A}">
      <dsp:nvSpPr>
        <dsp:cNvPr id="0" name=""/>
        <dsp:cNvSpPr/>
      </dsp:nvSpPr>
      <dsp:spPr>
        <a:xfrm>
          <a:off x="673743" y="1753721"/>
          <a:ext cx="2394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500" b="1" kern="1200"/>
            <a:t>AIS</a:t>
          </a:r>
          <a:endParaRPr lang="en-US" sz="2500" kern="1200"/>
        </a:p>
      </dsp:txBody>
      <dsp:txXfrm>
        <a:off x="673743" y="1753721"/>
        <a:ext cx="2394418" cy="720000"/>
      </dsp:txXfrm>
    </dsp:sp>
    <dsp:sp modelId="{9A68FF15-FF81-4AAD-BC55-3D6F51F1C2FB}">
      <dsp:nvSpPr>
        <dsp:cNvPr id="0" name=""/>
        <dsp:cNvSpPr/>
      </dsp:nvSpPr>
      <dsp:spPr>
        <a:xfrm>
          <a:off x="4145650" y="343470"/>
          <a:ext cx="1077488" cy="10774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9428BE-A432-4133-845F-99EE5EFBC99C}">
      <dsp:nvSpPr>
        <dsp:cNvPr id="0" name=""/>
        <dsp:cNvSpPr/>
      </dsp:nvSpPr>
      <dsp:spPr>
        <a:xfrm>
          <a:off x="3487185" y="1753721"/>
          <a:ext cx="2394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500" b="1" kern="1200"/>
            <a:t>SETM Algorithm</a:t>
          </a:r>
          <a:endParaRPr lang="en-US" sz="2500" kern="1200"/>
        </a:p>
      </dsp:txBody>
      <dsp:txXfrm>
        <a:off x="3487185" y="1753721"/>
        <a:ext cx="2394418" cy="720000"/>
      </dsp:txXfrm>
    </dsp:sp>
    <dsp:sp modelId="{08684434-F354-4247-8C9F-38E4AD0D0370}">
      <dsp:nvSpPr>
        <dsp:cNvPr id="0" name=""/>
        <dsp:cNvSpPr/>
      </dsp:nvSpPr>
      <dsp:spPr>
        <a:xfrm>
          <a:off x="1332208" y="3072325"/>
          <a:ext cx="1077488" cy="10774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A8FF50-C305-4A01-AD0D-64FAE2AA1E8B}">
      <dsp:nvSpPr>
        <dsp:cNvPr id="0" name=""/>
        <dsp:cNvSpPr/>
      </dsp:nvSpPr>
      <dsp:spPr>
        <a:xfrm>
          <a:off x="673743" y="4482576"/>
          <a:ext cx="2394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500" b="1" kern="1200"/>
            <a:t>Apriori Algorithm</a:t>
          </a:r>
          <a:endParaRPr lang="en-US" sz="2500" kern="1200"/>
        </a:p>
      </dsp:txBody>
      <dsp:txXfrm>
        <a:off x="673743" y="4482576"/>
        <a:ext cx="2394418" cy="720000"/>
      </dsp:txXfrm>
    </dsp:sp>
    <dsp:sp modelId="{4205B44D-E5E5-44FB-A5C0-65B1BCCB4799}">
      <dsp:nvSpPr>
        <dsp:cNvPr id="0" name=""/>
        <dsp:cNvSpPr/>
      </dsp:nvSpPr>
      <dsp:spPr>
        <a:xfrm>
          <a:off x="4145650" y="3072325"/>
          <a:ext cx="1077488" cy="10774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4F3A80-5F26-478C-AB68-7DF80F60E95E}">
      <dsp:nvSpPr>
        <dsp:cNvPr id="0" name=""/>
        <dsp:cNvSpPr/>
      </dsp:nvSpPr>
      <dsp:spPr>
        <a:xfrm>
          <a:off x="3487185" y="4482576"/>
          <a:ext cx="2394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500" b="1" kern="1200"/>
            <a:t>FP Growth</a:t>
          </a:r>
          <a:endParaRPr lang="en-US" sz="2500" kern="1200"/>
        </a:p>
      </dsp:txBody>
      <dsp:txXfrm>
        <a:off x="3487185" y="4482576"/>
        <a:ext cx="2394418"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220A6-55D7-422D-87AC-D151C4F152CC}">
      <dsp:nvSpPr>
        <dsp:cNvPr id="0" name=""/>
        <dsp:cNvSpPr/>
      </dsp:nvSpPr>
      <dsp:spPr>
        <a:xfrm>
          <a:off x="3345" y="47020"/>
          <a:ext cx="2390831" cy="11954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Finds patterns in data</a:t>
          </a:r>
        </a:p>
      </dsp:txBody>
      <dsp:txXfrm>
        <a:off x="38358" y="82033"/>
        <a:ext cx="2320805" cy="1125389"/>
      </dsp:txXfrm>
    </dsp:sp>
    <dsp:sp modelId="{81E6C71A-6350-45C5-9ADF-E68EF357C83B}">
      <dsp:nvSpPr>
        <dsp:cNvPr id="0" name=""/>
        <dsp:cNvSpPr/>
      </dsp:nvSpPr>
      <dsp:spPr>
        <a:xfrm>
          <a:off x="3345" y="1421748"/>
          <a:ext cx="2390831" cy="11954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Patterns found by this represent relationships between items.</a:t>
          </a:r>
        </a:p>
      </dsp:txBody>
      <dsp:txXfrm>
        <a:off x="38358" y="1456761"/>
        <a:ext cx="2320805" cy="1125389"/>
      </dsp:txXfrm>
    </dsp:sp>
    <dsp:sp modelId="{FFECF814-4105-4F73-BF10-59D4C5B4B43D}">
      <dsp:nvSpPr>
        <dsp:cNvPr id="0" name=""/>
        <dsp:cNvSpPr/>
      </dsp:nvSpPr>
      <dsp:spPr>
        <a:xfrm>
          <a:off x="3345" y="2796476"/>
          <a:ext cx="2390831" cy="11954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Market Basket Analysis</a:t>
          </a:r>
        </a:p>
      </dsp:txBody>
      <dsp:txXfrm>
        <a:off x="38358" y="2831489"/>
        <a:ext cx="2320805" cy="1125389"/>
      </dsp:txXfrm>
    </dsp:sp>
    <dsp:sp modelId="{537D2C8E-1397-4A3A-8453-D2FB148A28E2}">
      <dsp:nvSpPr>
        <dsp:cNvPr id="0" name=""/>
        <dsp:cNvSpPr/>
      </dsp:nvSpPr>
      <dsp:spPr>
        <a:xfrm rot="19457599">
          <a:off x="2283479" y="3027738"/>
          <a:ext cx="1177726" cy="45527"/>
        </a:xfrm>
        <a:custGeom>
          <a:avLst/>
          <a:gdLst/>
          <a:ahLst/>
          <a:cxnLst/>
          <a:rect l="0" t="0" r="0" b="0"/>
          <a:pathLst>
            <a:path>
              <a:moveTo>
                <a:pt x="0" y="22763"/>
              </a:moveTo>
              <a:lnTo>
                <a:pt x="1177726" y="2276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42899" y="3021058"/>
        <a:ext cx="58886" cy="58886"/>
      </dsp:txXfrm>
    </dsp:sp>
    <dsp:sp modelId="{56525583-8DB0-4AD7-8DBB-DD76E75FDB99}">
      <dsp:nvSpPr>
        <dsp:cNvPr id="0" name=""/>
        <dsp:cNvSpPr/>
      </dsp:nvSpPr>
      <dsp:spPr>
        <a:xfrm>
          <a:off x="3350508" y="2109112"/>
          <a:ext cx="2390831" cy="11954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When the above patterns is used with sales data </a:t>
          </a:r>
        </a:p>
      </dsp:txBody>
      <dsp:txXfrm>
        <a:off x="3385521" y="2144125"/>
        <a:ext cx="2320805" cy="1125389"/>
      </dsp:txXfrm>
    </dsp:sp>
    <dsp:sp modelId="{A1815EA5-8A77-4903-9865-B8675EEA8ED5}">
      <dsp:nvSpPr>
        <dsp:cNvPr id="0" name=""/>
        <dsp:cNvSpPr/>
      </dsp:nvSpPr>
      <dsp:spPr>
        <a:xfrm rot="2142401">
          <a:off x="2283479" y="3715102"/>
          <a:ext cx="1177726" cy="45527"/>
        </a:xfrm>
        <a:custGeom>
          <a:avLst/>
          <a:gdLst/>
          <a:ahLst/>
          <a:cxnLst/>
          <a:rect l="0" t="0" r="0" b="0"/>
          <a:pathLst>
            <a:path>
              <a:moveTo>
                <a:pt x="0" y="22763"/>
              </a:moveTo>
              <a:lnTo>
                <a:pt x="1177726" y="2276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42899" y="3708422"/>
        <a:ext cx="58886" cy="58886"/>
      </dsp:txXfrm>
    </dsp:sp>
    <dsp:sp modelId="{B78A6732-2A44-4C10-85DE-640EB43675F4}">
      <dsp:nvSpPr>
        <dsp:cNvPr id="0" name=""/>
        <dsp:cNvSpPr/>
      </dsp:nvSpPr>
      <dsp:spPr>
        <a:xfrm>
          <a:off x="3350508" y="3483840"/>
          <a:ext cx="2390831" cy="11954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It helps in building the strategies</a:t>
          </a:r>
        </a:p>
      </dsp:txBody>
      <dsp:txXfrm>
        <a:off x="3385521" y="3518853"/>
        <a:ext cx="2320805" cy="112538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2-01-28T06:02:15.685"/>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950">
    <iact:property name="dataType"/>
    <iact:actionData xml:id="d0">
      <inkml:trace xmlns:inkml="http://www.w3.org/2003/InkML" xml:id="stk0" contextRef="#ctx0" brushRef="#br0">2866 8016 0,'25'0'266,"1"0"-259,-1 0 6,26 0-12,50 0 15,-25 0 1,1 0 0,-27 0-1,1 0 1,0 0 0,25 0 0,51 0 0,-77 0-2,103 0 2,-27 26-1,1-26 2,-25 0-2,-52 0 1,27 0 0,49 0-1,103 0 0,-102 0 2,25 0-2,51 0 0,-51 0 1,76 0 0,-25 0 0,-51 0-1,127 0 1,-101 0 0,-26 0-1,26 0 1,-77 0 0,52 0-1,-52 0 1,-25 0 0,0 0 0,-50 0-1,50 0 0,0 0 1</inkml:trace>
    </iact:actionData>
  </iact:action>
  <iact:action type="add" startTime="7701">
    <iact:property name="dataType"/>
    <iact:actionData xml:id="d1">
      <inkml:trace xmlns:inkml="http://www.w3.org/2003/InkML" xml:id="stk1" contextRef="#ctx0" brushRef="#br0">18493 8930 0,'25'0'205,"77"0"-186,-26 0-2,0 25-17,127-25 16,25 0 1,77 0-1,-77 0 1,-25 0 0,25 0-1,-126 0 1,50 0-1,-25 0 2,0 0-1,152 0-1,-127 0 1,127 0-1,-76 0 1,-51 0-1,152 0 1,-126 0 0,25 0 0,76 0-1,-101 0 1,101 0-1,-178-25-15,102-1 15,0 1 1,76-1 0,-51 1-2,51 25 2,26-51 0,-102 51 0,-76 0 0,-1 0-1,27 0 1,24 0 0,-50 0 0,0 0-1,76-25 1,-76 25 0,126 0-1,-50-25 1,-50 25 0,-1 0-1,-127 0 1,0 0-1,1 0 2,50 0 215,51 0-232,25 0 15,-25 0 1,-26 0-1,-75 0 1,177 0 260,76 0-270,25 0 8,-25 0 3,-101-26-2,-153 26 1</inkml:trace>
    </iact:actionData>
  </iact:action>
  <iact:action type="add" startTime="9109">
    <iact:property name="dataType"/>
    <iact:actionData xml:id="d2">
      <inkml:trace xmlns:inkml="http://www.w3.org/2003/InkML" xml:id="stk2" contextRef="#ctx0" brushRef="#br0">20979 7560 0,'0'51'267,"0"50"-251,0-50 2,25 101-16,-25-101 13,0-26 19,0 26-7,0 76-19,0-1 6,0-24 3,0-51 0,0-26 32,0 0-14,0 1 80</inkml:trace>
    </iact:actionData>
  </iact:action>
  <iact:action type="add" startTime="12182">
    <iact:property name="dataType"/>
    <iact:actionData xml:id="d3">
      <inkml:trace xmlns:inkml="http://www.w3.org/2003/InkML" xml:id="stk3" contextRef="#ctx0" brushRef="#br0">21004 7560 0,'0'-51'261,"0"-25"-261,0 51 34,0-1-33,0-24 15,26 24 1,24 1 0,-24-1-1,-1 1 2,1 25-3,-1-25 1,26 25 0,-26 0 1,26 0 0,25 0 0,-51 25 0,26 0 0,-26-25-1,26 26 1,-26 50-1,1 0 1,-1-51-1,1 1 2,-26 50-2,0 25 2,0-75-3,0 24 2,-26 26 0,1 1-1,25-52 1,-51 51 0,26-25-1,-1-26 1,1-25-16,0 25 15,25 26 1,-26-51-1,1 26 1,-1-26-1,-24 25 1,24-25-17,1 25 17,-76-25 0,24 0-1,52 0 1,0 0 0,-1 0 66,1 0-62</inkml:trace>
    </iact:actionData>
  </iact:action>
  <iact:action type="add" startTime="14415">
    <iact:property name="dataType"/>
    <iact:actionData xml:id="d4">
      <inkml:trace xmlns:inkml="http://www.w3.org/2003/InkML" xml:id="stk4" contextRef="#ctx0" brushRef="#br0">21004 8448 0,'0'25'262,"0"51"-245,0-51 0,0 1-1,0-1-15,0 1 17,0-1 29,0 0 37,0 1 66,0-1-100,0 0-16,0 1 65,0-1-48,0 0 36</inkml:trace>
    </iact:actionData>
  </iact:action>
  <iact:action type="add" startTime="16753">
    <iact:property name="dataType"/>
    <iact:actionData xml:id="d5">
      <inkml:trace xmlns:inkml="http://www.w3.org/2003/InkML" xml:id="stk5" contextRef="#ctx0" brushRef="#br0">22349 7027 0,'-26'25'275,"1"-25"-274,0 26 15,-26 25 2,26-26-4,-1 51 3,1-25 0,0-26 0,-1 1-1,26 24 1,-51 26 0,26 26 0,0 25-1,25-102-16,-26 26 17,1-26 0,25 26-1,0-26 0,0 26 1,0 25 0,0-25 0,0-26 0,0 0 9,-25-25-18,25 51 7,0 0 2,0-26 0,0 1 0,0-1 0,0 0-1,0 26 0,0-25 1,25 100 0,0-75 0,1-26 0,-26 1-1,50-1 2,-24 1 14,-26-1-30,25 0 13,1 1 1,-1-1 2,0-25-2,1 0 0,-1 0 1,0 51-1,1-26 2,-1-25-2,-25 25 0,25-25 2,1 0-2,-26 26 0,25-26 1,1 0 0,-1 0 49,0 0-49,1 0 0,-1 0-15,0 0 13</inkml:trace>
    </iact:actionData>
  </iact:action>
  <iact:action type="remove" startTime="28597">
    <iact:property name="style" value="instant"/>
    <iact:actionData xml:id="d6" ref="#d3"/>
  </iact:action>
  <iact:action type="remove" startTime="28629">
    <iact:property name="style" value="instant"/>
    <iact:actionData xml:id="d7" ref="#d5"/>
  </iact:action>
  <iact:action type="remove" startTime="28779">
    <iact:property name="style" value="instant"/>
    <iact:actionData xml:id="d8" ref="#d1"/>
  </iact:action>
  <iact:action type="remove" startTime="29296">
    <iact:property name="style" value="instant"/>
    <iact:actionData xml:id="d9" ref="#d2"/>
  </iact:action>
  <iact:action type="remove" startTime="30433">
    <iact:property name="style" value="instant"/>
    <iact:actionData xml:id="d10" ref="#d4"/>
  </iact:action>
  <iact:action type="add" startTime="28347">
    <iact:property name="dataType" value="strokeEraser"/>
    <iact:actionData xml:id="d11">
      <inkml:trace xmlns:inkml="http://www.w3.org/2003/InkML" xml:id="stk6" contextRef="#ctx0" brushRef="#br1">27753 11034 0,'76'102'198,"76"-1"-180,127 204-16,127-1 13,-127-25 19,127 76-17,-152-177-3,-26 25 3,51 76 0,-101-127 50,532 583-32,-558-582-4,-253-229 303,-26 50-317,-127-50-16,-304-101 16,228 24-1,26 1 1,-127-51 0,228 76-2,25 26 3,102-1-3,-25 26 4,-52-50-5,128 126 5,25-26-3,-25 26 406,-1 26-410,-75 126 4,75 0 1,26 102-1,102 50 0,-26-126 1,-51-77 1,-25-76-3,26-25 4,-26 26 24,0-1-2,0-50 256,0-1-263,0-24-17,0-103 0,0 103-1,0 24 34,0 1-34,0 0 1,0-77 0,0-50-2,0-26 35,0 52-16,0 100-16,0 1 16,0 50 231,0 51-248,50-25 1,-50 76-2,0-76 0,0-1 2,51 128-3,0-51 4,-51-26-5,0-75 0,0-52 123,0-50-121,25-25-15</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07F62-D3FE-4761-BBDD-B9288627CC46}" type="datetimeFigureOut">
              <a:rPr lang="en-US" smtClean="0"/>
              <a:t>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ABFF0B-1500-4625-B221-4D761F688233}" type="slidenum">
              <a:rPr lang="en-US" smtClean="0"/>
              <a:t>‹#›</a:t>
            </a:fld>
            <a:endParaRPr lang="en-US"/>
          </a:p>
        </p:txBody>
      </p:sp>
    </p:spTree>
    <p:extLst>
      <p:ext uri="{BB962C8B-B14F-4D97-AF65-F5344CB8AC3E}">
        <p14:creationId xmlns:p14="http://schemas.microsoft.com/office/powerpoint/2010/main" val="1706552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edef00a4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gedef00a4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10460215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g11104602156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edef00a40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gedef00a40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edef00a4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gedef00a40a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def00a40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gedef00a40a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0cac39c78f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0cac39c78f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0cac39c78f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0cac39c78f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cac39c78f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0cac39c78f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0cac39c78f_0_5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0cac39c78f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0cac39c78f_0_5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0cac39c78f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0cac39c78f_0_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0cac39c78f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cac39c78f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0cac39c78f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0cac39c78f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0cac39c78f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0cac39c78f_0_5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0cac39c78f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ef820812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ef820812a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0f7697c0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g110f7697c02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85A2C-CC56-4353-A7D2-F88336EF4B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E0FC2F-5353-4689-AD4A-BDB26D311A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6BC2FC-BD6E-44EF-885E-17ABCAFE0D4A}"/>
              </a:ext>
            </a:extLst>
          </p:cNvPr>
          <p:cNvSpPr>
            <a:spLocks noGrp="1"/>
          </p:cNvSpPr>
          <p:nvPr>
            <p:ph type="dt" sz="half" idx="10"/>
          </p:nvPr>
        </p:nvSpPr>
        <p:spPr/>
        <p:txBody>
          <a:bodyPr/>
          <a:lstStyle/>
          <a:p>
            <a:fld id="{17792A75-3F7B-4BD6-8900-3628EFE45440}" type="datetimeFigureOut">
              <a:rPr lang="en-US" smtClean="0"/>
              <a:t>1/30/2022</a:t>
            </a:fld>
            <a:endParaRPr lang="en-US"/>
          </a:p>
        </p:txBody>
      </p:sp>
      <p:sp>
        <p:nvSpPr>
          <p:cNvPr id="5" name="Footer Placeholder 4">
            <a:extLst>
              <a:ext uri="{FF2B5EF4-FFF2-40B4-BE49-F238E27FC236}">
                <a16:creationId xmlns:a16="http://schemas.microsoft.com/office/drawing/2014/main" id="{31CE6C18-C064-4C1B-A143-8CFA09911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F4F54A-254D-47E4-9B4A-03CCE56EE51E}"/>
              </a:ext>
            </a:extLst>
          </p:cNvPr>
          <p:cNvSpPr>
            <a:spLocks noGrp="1"/>
          </p:cNvSpPr>
          <p:nvPr>
            <p:ph type="sldNum" sz="quarter" idx="12"/>
          </p:nvPr>
        </p:nvSpPr>
        <p:spPr/>
        <p:txBody>
          <a:bodyPr/>
          <a:lstStyle/>
          <a:p>
            <a:fld id="{1336B9DC-3B6C-42A7-BA0B-8C4977A0F8E8}" type="slidenum">
              <a:rPr lang="en-US" smtClean="0"/>
              <a:t>‹#›</a:t>
            </a:fld>
            <a:endParaRPr lang="en-US"/>
          </a:p>
        </p:txBody>
      </p:sp>
    </p:spTree>
    <p:extLst>
      <p:ext uri="{BB962C8B-B14F-4D97-AF65-F5344CB8AC3E}">
        <p14:creationId xmlns:p14="http://schemas.microsoft.com/office/powerpoint/2010/main" val="116125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5C9AA-A28A-488D-A078-8AFD8AC4AF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324E80-9C2C-42D2-A6FB-123939A0B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4FC6A-5BBB-4EDC-AD9A-391F1629AC61}"/>
              </a:ext>
            </a:extLst>
          </p:cNvPr>
          <p:cNvSpPr>
            <a:spLocks noGrp="1"/>
          </p:cNvSpPr>
          <p:nvPr>
            <p:ph type="dt" sz="half" idx="10"/>
          </p:nvPr>
        </p:nvSpPr>
        <p:spPr/>
        <p:txBody>
          <a:bodyPr/>
          <a:lstStyle/>
          <a:p>
            <a:fld id="{17792A75-3F7B-4BD6-8900-3628EFE45440}" type="datetimeFigureOut">
              <a:rPr lang="en-US" smtClean="0"/>
              <a:t>1/30/2022</a:t>
            </a:fld>
            <a:endParaRPr lang="en-US"/>
          </a:p>
        </p:txBody>
      </p:sp>
      <p:sp>
        <p:nvSpPr>
          <p:cNvPr id="5" name="Footer Placeholder 4">
            <a:extLst>
              <a:ext uri="{FF2B5EF4-FFF2-40B4-BE49-F238E27FC236}">
                <a16:creationId xmlns:a16="http://schemas.microsoft.com/office/drawing/2014/main" id="{AD76C9D3-D469-4036-9BD1-D668926F1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A1204-E116-4904-BE01-0C122E9B36B6}"/>
              </a:ext>
            </a:extLst>
          </p:cNvPr>
          <p:cNvSpPr>
            <a:spLocks noGrp="1"/>
          </p:cNvSpPr>
          <p:nvPr>
            <p:ph type="sldNum" sz="quarter" idx="12"/>
          </p:nvPr>
        </p:nvSpPr>
        <p:spPr/>
        <p:txBody>
          <a:bodyPr/>
          <a:lstStyle/>
          <a:p>
            <a:fld id="{1336B9DC-3B6C-42A7-BA0B-8C4977A0F8E8}" type="slidenum">
              <a:rPr lang="en-US" smtClean="0"/>
              <a:t>‹#›</a:t>
            </a:fld>
            <a:endParaRPr lang="en-US"/>
          </a:p>
        </p:txBody>
      </p:sp>
    </p:spTree>
    <p:extLst>
      <p:ext uri="{BB962C8B-B14F-4D97-AF65-F5344CB8AC3E}">
        <p14:creationId xmlns:p14="http://schemas.microsoft.com/office/powerpoint/2010/main" val="900134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1A488C-3A36-4560-BC1C-CE9FA0BC02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75EEFD-E1C0-4EA6-93C2-6CE07E7F9E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41CA5-040D-46E9-B5EA-77A863E76A12}"/>
              </a:ext>
            </a:extLst>
          </p:cNvPr>
          <p:cNvSpPr>
            <a:spLocks noGrp="1"/>
          </p:cNvSpPr>
          <p:nvPr>
            <p:ph type="dt" sz="half" idx="10"/>
          </p:nvPr>
        </p:nvSpPr>
        <p:spPr/>
        <p:txBody>
          <a:bodyPr/>
          <a:lstStyle/>
          <a:p>
            <a:fld id="{17792A75-3F7B-4BD6-8900-3628EFE45440}" type="datetimeFigureOut">
              <a:rPr lang="en-US" smtClean="0"/>
              <a:t>1/30/2022</a:t>
            </a:fld>
            <a:endParaRPr lang="en-US"/>
          </a:p>
        </p:txBody>
      </p:sp>
      <p:sp>
        <p:nvSpPr>
          <p:cNvPr id="5" name="Footer Placeholder 4">
            <a:extLst>
              <a:ext uri="{FF2B5EF4-FFF2-40B4-BE49-F238E27FC236}">
                <a16:creationId xmlns:a16="http://schemas.microsoft.com/office/drawing/2014/main" id="{C6D80878-24C3-44F4-A971-934E7A6D8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E76B3-E3A5-4BFA-81E6-2FCE059F86A9}"/>
              </a:ext>
            </a:extLst>
          </p:cNvPr>
          <p:cNvSpPr>
            <a:spLocks noGrp="1"/>
          </p:cNvSpPr>
          <p:nvPr>
            <p:ph type="sldNum" sz="quarter" idx="12"/>
          </p:nvPr>
        </p:nvSpPr>
        <p:spPr/>
        <p:txBody>
          <a:bodyPr/>
          <a:lstStyle/>
          <a:p>
            <a:fld id="{1336B9DC-3B6C-42A7-BA0B-8C4977A0F8E8}" type="slidenum">
              <a:rPr lang="en-US" smtClean="0"/>
              <a:t>‹#›</a:t>
            </a:fld>
            <a:endParaRPr lang="en-US"/>
          </a:p>
        </p:txBody>
      </p:sp>
    </p:spTree>
    <p:extLst>
      <p:ext uri="{BB962C8B-B14F-4D97-AF65-F5344CB8AC3E}">
        <p14:creationId xmlns:p14="http://schemas.microsoft.com/office/powerpoint/2010/main" val="4101499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Sunday, January 30, 2022</a:t>
            </a:fld>
            <a:endParaRPr lang="en-US" dirty="0"/>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23000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Sunday, January 30,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69735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809929-0719-4517-94D6-FDF7F99E70F6}" type="datetime2">
              <a:rPr lang="en-US" smtClean="0"/>
              <a:t>Sunday, January 30,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282273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Sunday, January 30,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7614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3138FA-2E87-4873-8BBA-13E447C9A99A}" type="datetime2">
              <a:rPr lang="en-US" smtClean="0"/>
              <a:t>Sunday, January 30, 2022</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45502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Sunday, January 30, 2022</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18908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Sunday, January 30, 2022</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33314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Sunday, January 30,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016321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846C-4040-4481-8823-782FD30604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BF29B1-C117-43F0-BB16-DD6B60884F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65EF7-E0C8-4774-A9E1-08F0A99969D2}"/>
              </a:ext>
            </a:extLst>
          </p:cNvPr>
          <p:cNvSpPr>
            <a:spLocks noGrp="1"/>
          </p:cNvSpPr>
          <p:nvPr>
            <p:ph type="dt" sz="half" idx="10"/>
          </p:nvPr>
        </p:nvSpPr>
        <p:spPr/>
        <p:txBody>
          <a:bodyPr/>
          <a:lstStyle/>
          <a:p>
            <a:fld id="{17792A75-3F7B-4BD6-8900-3628EFE45440}" type="datetimeFigureOut">
              <a:rPr lang="en-US" smtClean="0"/>
              <a:t>1/30/2022</a:t>
            </a:fld>
            <a:endParaRPr lang="en-US"/>
          </a:p>
        </p:txBody>
      </p:sp>
      <p:sp>
        <p:nvSpPr>
          <p:cNvPr id="5" name="Footer Placeholder 4">
            <a:extLst>
              <a:ext uri="{FF2B5EF4-FFF2-40B4-BE49-F238E27FC236}">
                <a16:creationId xmlns:a16="http://schemas.microsoft.com/office/drawing/2014/main" id="{BA8F5891-A37C-4605-8C44-0D4E9E4E2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ED2F0-A9FB-48A4-9A09-ACE09DC4DC38}"/>
              </a:ext>
            </a:extLst>
          </p:cNvPr>
          <p:cNvSpPr>
            <a:spLocks noGrp="1"/>
          </p:cNvSpPr>
          <p:nvPr>
            <p:ph type="sldNum" sz="quarter" idx="12"/>
          </p:nvPr>
        </p:nvSpPr>
        <p:spPr/>
        <p:txBody>
          <a:bodyPr/>
          <a:lstStyle/>
          <a:p>
            <a:fld id="{1336B9DC-3B6C-42A7-BA0B-8C4977A0F8E8}" type="slidenum">
              <a:rPr lang="en-US" smtClean="0"/>
              <a:t>‹#›</a:t>
            </a:fld>
            <a:endParaRPr lang="en-US"/>
          </a:p>
        </p:txBody>
      </p:sp>
    </p:spTree>
    <p:extLst>
      <p:ext uri="{BB962C8B-B14F-4D97-AF65-F5344CB8AC3E}">
        <p14:creationId xmlns:p14="http://schemas.microsoft.com/office/powerpoint/2010/main" val="1103821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Sunday, January 30,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87615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2EBD84-71F4-4271-8C46-0D47C0A9B12E}" type="datetime2">
              <a:rPr lang="en-US" smtClean="0"/>
              <a:t>Sunday, January 30,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11395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E0CE1-F450-4107-B2CB-17B18F8A3F4A}" type="datetime2">
              <a:rPr lang="en-US" smtClean="0"/>
              <a:t>Sunday, January 30,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00827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8"/>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8"/>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8515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5699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9" name="Google Shape;19;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7373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1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1"/>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3" name="Google Shape;23;p11"/>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4" name="Google Shape;2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68210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1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8623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13"/>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0" name="Google Shape;30;p13"/>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1" name="Google Shape;31;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9446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14"/>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4" name="Google Shape;34;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3515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8FE4-63A6-4EBD-8DAA-2FF87CE933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08B3BC-5E8D-4EC0-BB72-0C76DE5DA4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8287CA-8941-4551-A2EB-E9B7D78360F1}"/>
              </a:ext>
            </a:extLst>
          </p:cNvPr>
          <p:cNvSpPr>
            <a:spLocks noGrp="1"/>
          </p:cNvSpPr>
          <p:nvPr>
            <p:ph type="dt" sz="half" idx="10"/>
          </p:nvPr>
        </p:nvSpPr>
        <p:spPr/>
        <p:txBody>
          <a:bodyPr/>
          <a:lstStyle/>
          <a:p>
            <a:fld id="{17792A75-3F7B-4BD6-8900-3628EFE45440}" type="datetimeFigureOut">
              <a:rPr lang="en-US" smtClean="0"/>
              <a:t>1/30/2022</a:t>
            </a:fld>
            <a:endParaRPr lang="en-US"/>
          </a:p>
        </p:txBody>
      </p:sp>
      <p:sp>
        <p:nvSpPr>
          <p:cNvPr id="5" name="Footer Placeholder 4">
            <a:extLst>
              <a:ext uri="{FF2B5EF4-FFF2-40B4-BE49-F238E27FC236}">
                <a16:creationId xmlns:a16="http://schemas.microsoft.com/office/drawing/2014/main" id="{193A5418-EC3D-4FD7-9153-27977ADD9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B911A-E688-4DDF-855E-C7D35B3060D5}"/>
              </a:ext>
            </a:extLst>
          </p:cNvPr>
          <p:cNvSpPr>
            <a:spLocks noGrp="1"/>
          </p:cNvSpPr>
          <p:nvPr>
            <p:ph type="sldNum" sz="quarter" idx="12"/>
          </p:nvPr>
        </p:nvSpPr>
        <p:spPr/>
        <p:txBody>
          <a:bodyPr/>
          <a:lstStyle/>
          <a:p>
            <a:fld id="{1336B9DC-3B6C-42A7-BA0B-8C4977A0F8E8}" type="slidenum">
              <a:rPr lang="en-US" smtClean="0"/>
              <a:t>‹#›</a:t>
            </a:fld>
            <a:endParaRPr lang="en-US"/>
          </a:p>
        </p:txBody>
      </p:sp>
    </p:spTree>
    <p:extLst>
      <p:ext uri="{BB962C8B-B14F-4D97-AF65-F5344CB8AC3E}">
        <p14:creationId xmlns:p14="http://schemas.microsoft.com/office/powerpoint/2010/main" val="1296317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1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 name="Google Shape;37;p15"/>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8" name="Google Shape;38;p15"/>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15"/>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40" name="Google Shape;40;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91047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6"/>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43" name="Google Shape;43;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9431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7"/>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6" name="Google Shape;46;p17"/>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47" name="Google Shape;47;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8043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84846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D34D7-096E-44F1-A82A-15D1A9A8E8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1632EF-1C6E-4DC3-87C3-A8CFD9AAAD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3D660E-AA8E-4043-B9EC-CE844CDDF77F}"/>
              </a:ext>
            </a:extLst>
          </p:cNvPr>
          <p:cNvSpPr>
            <a:spLocks noGrp="1"/>
          </p:cNvSpPr>
          <p:nvPr>
            <p:ph type="dt" sz="half" idx="10"/>
          </p:nvPr>
        </p:nvSpPr>
        <p:spPr/>
        <p:txBody>
          <a:bodyPr/>
          <a:lstStyle/>
          <a:p>
            <a:fld id="{69503F79-BA49-498B-9A0F-CF92FD955367}" type="datetimeFigureOut">
              <a:rPr lang="en-US" smtClean="0"/>
              <a:t>1/30/2022</a:t>
            </a:fld>
            <a:endParaRPr lang="en-US"/>
          </a:p>
        </p:txBody>
      </p:sp>
      <p:sp>
        <p:nvSpPr>
          <p:cNvPr id="5" name="Footer Placeholder 4">
            <a:extLst>
              <a:ext uri="{FF2B5EF4-FFF2-40B4-BE49-F238E27FC236}">
                <a16:creationId xmlns:a16="http://schemas.microsoft.com/office/drawing/2014/main" id="{A8A5396A-21ED-465B-994B-BE8E3E5E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72151-0E49-417C-9759-85E5E8CE8A7D}"/>
              </a:ext>
            </a:extLst>
          </p:cNvPr>
          <p:cNvSpPr>
            <a:spLocks noGrp="1"/>
          </p:cNvSpPr>
          <p:nvPr>
            <p:ph type="sldNum" sz="quarter" idx="12"/>
          </p:nvPr>
        </p:nvSpPr>
        <p:spPr/>
        <p:txBody>
          <a:bodyPr/>
          <a:lstStyle/>
          <a:p>
            <a:fld id="{018F25C7-2034-4C01-82D2-FA548620F7F0}" type="slidenum">
              <a:rPr lang="en-US" smtClean="0"/>
              <a:t>‹#›</a:t>
            </a:fld>
            <a:endParaRPr lang="en-US"/>
          </a:p>
        </p:txBody>
      </p:sp>
    </p:spTree>
    <p:extLst>
      <p:ext uri="{BB962C8B-B14F-4D97-AF65-F5344CB8AC3E}">
        <p14:creationId xmlns:p14="http://schemas.microsoft.com/office/powerpoint/2010/main" val="2504102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62FF4-7115-49B1-9CB6-940E7BBC1F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F6BDF3-A95B-469C-803A-8466AF30B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120E7-C15F-46FF-A219-3B2B8E6407F2}"/>
              </a:ext>
            </a:extLst>
          </p:cNvPr>
          <p:cNvSpPr>
            <a:spLocks noGrp="1"/>
          </p:cNvSpPr>
          <p:nvPr>
            <p:ph type="dt" sz="half" idx="10"/>
          </p:nvPr>
        </p:nvSpPr>
        <p:spPr/>
        <p:txBody>
          <a:bodyPr/>
          <a:lstStyle/>
          <a:p>
            <a:fld id="{69503F79-BA49-498B-9A0F-CF92FD955367}" type="datetimeFigureOut">
              <a:rPr lang="en-US" smtClean="0"/>
              <a:t>1/30/2022</a:t>
            </a:fld>
            <a:endParaRPr lang="en-US"/>
          </a:p>
        </p:txBody>
      </p:sp>
      <p:sp>
        <p:nvSpPr>
          <p:cNvPr id="5" name="Footer Placeholder 4">
            <a:extLst>
              <a:ext uri="{FF2B5EF4-FFF2-40B4-BE49-F238E27FC236}">
                <a16:creationId xmlns:a16="http://schemas.microsoft.com/office/drawing/2014/main" id="{B57BC585-3045-4290-8243-6A5BA6C8C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600E1-9EDB-4D53-8D90-2005994312C4}"/>
              </a:ext>
            </a:extLst>
          </p:cNvPr>
          <p:cNvSpPr>
            <a:spLocks noGrp="1"/>
          </p:cNvSpPr>
          <p:nvPr>
            <p:ph type="sldNum" sz="quarter" idx="12"/>
          </p:nvPr>
        </p:nvSpPr>
        <p:spPr/>
        <p:txBody>
          <a:bodyPr/>
          <a:lstStyle/>
          <a:p>
            <a:fld id="{018F25C7-2034-4C01-82D2-FA548620F7F0}" type="slidenum">
              <a:rPr lang="en-US" smtClean="0"/>
              <a:t>‹#›</a:t>
            </a:fld>
            <a:endParaRPr lang="en-US"/>
          </a:p>
        </p:txBody>
      </p:sp>
    </p:spTree>
    <p:extLst>
      <p:ext uri="{BB962C8B-B14F-4D97-AF65-F5344CB8AC3E}">
        <p14:creationId xmlns:p14="http://schemas.microsoft.com/office/powerpoint/2010/main" val="2484925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1A77E-20FC-4E81-BD0C-553A8C240A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7938C6-111E-4BD1-834F-A7AD1A7A18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B82ABE-AAE2-47FA-AEAD-069B5AB322A0}"/>
              </a:ext>
            </a:extLst>
          </p:cNvPr>
          <p:cNvSpPr>
            <a:spLocks noGrp="1"/>
          </p:cNvSpPr>
          <p:nvPr>
            <p:ph type="dt" sz="half" idx="10"/>
          </p:nvPr>
        </p:nvSpPr>
        <p:spPr/>
        <p:txBody>
          <a:bodyPr/>
          <a:lstStyle/>
          <a:p>
            <a:fld id="{69503F79-BA49-498B-9A0F-CF92FD955367}" type="datetimeFigureOut">
              <a:rPr lang="en-US" smtClean="0"/>
              <a:t>1/30/2022</a:t>
            </a:fld>
            <a:endParaRPr lang="en-US"/>
          </a:p>
        </p:txBody>
      </p:sp>
      <p:sp>
        <p:nvSpPr>
          <p:cNvPr id="5" name="Footer Placeholder 4">
            <a:extLst>
              <a:ext uri="{FF2B5EF4-FFF2-40B4-BE49-F238E27FC236}">
                <a16:creationId xmlns:a16="http://schemas.microsoft.com/office/drawing/2014/main" id="{A230CBDB-D10C-4F53-BC34-7941FE124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7A3D5-A6A6-4D6D-8157-7C4336AA4D48}"/>
              </a:ext>
            </a:extLst>
          </p:cNvPr>
          <p:cNvSpPr>
            <a:spLocks noGrp="1"/>
          </p:cNvSpPr>
          <p:nvPr>
            <p:ph type="sldNum" sz="quarter" idx="12"/>
          </p:nvPr>
        </p:nvSpPr>
        <p:spPr/>
        <p:txBody>
          <a:bodyPr/>
          <a:lstStyle/>
          <a:p>
            <a:fld id="{018F25C7-2034-4C01-82D2-FA548620F7F0}" type="slidenum">
              <a:rPr lang="en-US" smtClean="0"/>
              <a:t>‹#›</a:t>
            </a:fld>
            <a:endParaRPr lang="en-US"/>
          </a:p>
        </p:txBody>
      </p:sp>
    </p:spTree>
    <p:extLst>
      <p:ext uri="{BB962C8B-B14F-4D97-AF65-F5344CB8AC3E}">
        <p14:creationId xmlns:p14="http://schemas.microsoft.com/office/powerpoint/2010/main" val="1412279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CACE8-6D4A-4EB7-BFB5-D18A6564C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C248E6-8AD6-447F-97E0-8ED095CB41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2489A-5A2F-4044-AFB3-B2D27CD162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F34BFA-765B-4299-87B5-463A3720A5E9}"/>
              </a:ext>
            </a:extLst>
          </p:cNvPr>
          <p:cNvSpPr>
            <a:spLocks noGrp="1"/>
          </p:cNvSpPr>
          <p:nvPr>
            <p:ph type="dt" sz="half" idx="10"/>
          </p:nvPr>
        </p:nvSpPr>
        <p:spPr/>
        <p:txBody>
          <a:bodyPr/>
          <a:lstStyle/>
          <a:p>
            <a:fld id="{69503F79-BA49-498B-9A0F-CF92FD955367}" type="datetimeFigureOut">
              <a:rPr lang="en-US" smtClean="0"/>
              <a:t>1/30/2022</a:t>
            </a:fld>
            <a:endParaRPr lang="en-US"/>
          </a:p>
        </p:txBody>
      </p:sp>
      <p:sp>
        <p:nvSpPr>
          <p:cNvPr id="6" name="Footer Placeholder 5">
            <a:extLst>
              <a:ext uri="{FF2B5EF4-FFF2-40B4-BE49-F238E27FC236}">
                <a16:creationId xmlns:a16="http://schemas.microsoft.com/office/drawing/2014/main" id="{6F53529C-ADE6-4583-803F-24AF753FC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03EC3-15E3-4A32-9150-91BC21E4AF40}"/>
              </a:ext>
            </a:extLst>
          </p:cNvPr>
          <p:cNvSpPr>
            <a:spLocks noGrp="1"/>
          </p:cNvSpPr>
          <p:nvPr>
            <p:ph type="sldNum" sz="quarter" idx="12"/>
          </p:nvPr>
        </p:nvSpPr>
        <p:spPr/>
        <p:txBody>
          <a:bodyPr/>
          <a:lstStyle/>
          <a:p>
            <a:fld id="{018F25C7-2034-4C01-82D2-FA548620F7F0}" type="slidenum">
              <a:rPr lang="en-US" smtClean="0"/>
              <a:t>‹#›</a:t>
            </a:fld>
            <a:endParaRPr lang="en-US"/>
          </a:p>
        </p:txBody>
      </p:sp>
    </p:spTree>
    <p:extLst>
      <p:ext uri="{BB962C8B-B14F-4D97-AF65-F5344CB8AC3E}">
        <p14:creationId xmlns:p14="http://schemas.microsoft.com/office/powerpoint/2010/main" val="4238543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2631F-0D92-4324-90B0-D21DAC17F3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5765F3-D866-411B-8233-E6EC6D147F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C0B69B-00E5-449D-BF5D-20A4E72245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101277-F6C2-4E6A-849F-49A443FDF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1B68D1-9AAF-4F57-B585-A4BBAE6239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AAE6A1-88D3-42E2-9504-5391F29E4E6F}"/>
              </a:ext>
            </a:extLst>
          </p:cNvPr>
          <p:cNvSpPr>
            <a:spLocks noGrp="1"/>
          </p:cNvSpPr>
          <p:nvPr>
            <p:ph type="dt" sz="half" idx="10"/>
          </p:nvPr>
        </p:nvSpPr>
        <p:spPr/>
        <p:txBody>
          <a:bodyPr/>
          <a:lstStyle/>
          <a:p>
            <a:fld id="{69503F79-BA49-498B-9A0F-CF92FD955367}" type="datetimeFigureOut">
              <a:rPr lang="en-US" smtClean="0"/>
              <a:t>1/30/2022</a:t>
            </a:fld>
            <a:endParaRPr lang="en-US"/>
          </a:p>
        </p:txBody>
      </p:sp>
      <p:sp>
        <p:nvSpPr>
          <p:cNvPr id="8" name="Footer Placeholder 7">
            <a:extLst>
              <a:ext uri="{FF2B5EF4-FFF2-40B4-BE49-F238E27FC236}">
                <a16:creationId xmlns:a16="http://schemas.microsoft.com/office/drawing/2014/main" id="{4976A8DB-E49E-4FCB-BA38-4FD12042EF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D0900A-6D0E-4658-A80D-6B50061E7F3C}"/>
              </a:ext>
            </a:extLst>
          </p:cNvPr>
          <p:cNvSpPr>
            <a:spLocks noGrp="1"/>
          </p:cNvSpPr>
          <p:nvPr>
            <p:ph type="sldNum" sz="quarter" idx="12"/>
          </p:nvPr>
        </p:nvSpPr>
        <p:spPr/>
        <p:txBody>
          <a:bodyPr/>
          <a:lstStyle/>
          <a:p>
            <a:fld id="{018F25C7-2034-4C01-82D2-FA548620F7F0}" type="slidenum">
              <a:rPr lang="en-US" smtClean="0"/>
              <a:t>‹#›</a:t>
            </a:fld>
            <a:endParaRPr lang="en-US"/>
          </a:p>
        </p:txBody>
      </p:sp>
    </p:spTree>
    <p:extLst>
      <p:ext uri="{BB962C8B-B14F-4D97-AF65-F5344CB8AC3E}">
        <p14:creationId xmlns:p14="http://schemas.microsoft.com/office/powerpoint/2010/main" val="1411507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F809-335B-4715-9AE9-6B412CB409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889A2B-1CD4-4D17-8F0A-25659EB308E2}"/>
              </a:ext>
            </a:extLst>
          </p:cNvPr>
          <p:cNvSpPr>
            <a:spLocks noGrp="1"/>
          </p:cNvSpPr>
          <p:nvPr>
            <p:ph type="dt" sz="half" idx="10"/>
          </p:nvPr>
        </p:nvSpPr>
        <p:spPr/>
        <p:txBody>
          <a:bodyPr/>
          <a:lstStyle/>
          <a:p>
            <a:fld id="{69503F79-BA49-498B-9A0F-CF92FD955367}" type="datetimeFigureOut">
              <a:rPr lang="en-US" smtClean="0"/>
              <a:t>1/30/2022</a:t>
            </a:fld>
            <a:endParaRPr lang="en-US"/>
          </a:p>
        </p:txBody>
      </p:sp>
      <p:sp>
        <p:nvSpPr>
          <p:cNvPr id="4" name="Footer Placeholder 3">
            <a:extLst>
              <a:ext uri="{FF2B5EF4-FFF2-40B4-BE49-F238E27FC236}">
                <a16:creationId xmlns:a16="http://schemas.microsoft.com/office/drawing/2014/main" id="{038F12A1-3A6C-4152-A130-ED68D25B8E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D6D00A-F9F8-4093-8522-25D8CA730792}"/>
              </a:ext>
            </a:extLst>
          </p:cNvPr>
          <p:cNvSpPr>
            <a:spLocks noGrp="1"/>
          </p:cNvSpPr>
          <p:nvPr>
            <p:ph type="sldNum" sz="quarter" idx="12"/>
          </p:nvPr>
        </p:nvSpPr>
        <p:spPr/>
        <p:txBody>
          <a:bodyPr/>
          <a:lstStyle/>
          <a:p>
            <a:fld id="{018F25C7-2034-4C01-82D2-FA548620F7F0}" type="slidenum">
              <a:rPr lang="en-US" smtClean="0"/>
              <a:t>‹#›</a:t>
            </a:fld>
            <a:endParaRPr lang="en-US"/>
          </a:p>
        </p:txBody>
      </p:sp>
    </p:spTree>
    <p:extLst>
      <p:ext uri="{BB962C8B-B14F-4D97-AF65-F5344CB8AC3E}">
        <p14:creationId xmlns:p14="http://schemas.microsoft.com/office/powerpoint/2010/main" val="738003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43844-6709-418C-A32D-3CD9942097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C6285-F0EB-4342-A8AA-63C4BF1B41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C51C3E-8907-4185-9CF4-5E8FA435AD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BF9E8B-FD99-422C-83AD-9C9B61A4164F}"/>
              </a:ext>
            </a:extLst>
          </p:cNvPr>
          <p:cNvSpPr>
            <a:spLocks noGrp="1"/>
          </p:cNvSpPr>
          <p:nvPr>
            <p:ph type="dt" sz="half" idx="10"/>
          </p:nvPr>
        </p:nvSpPr>
        <p:spPr/>
        <p:txBody>
          <a:bodyPr/>
          <a:lstStyle/>
          <a:p>
            <a:fld id="{17792A75-3F7B-4BD6-8900-3628EFE45440}" type="datetimeFigureOut">
              <a:rPr lang="en-US" smtClean="0"/>
              <a:t>1/30/2022</a:t>
            </a:fld>
            <a:endParaRPr lang="en-US"/>
          </a:p>
        </p:txBody>
      </p:sp>
      <p:sp>
        <p:nvSpPr>
          <p:cNvPr id="6" name="Footer Placeholder 5">
            <a:extLst>
              <a:ext uri="{FF2B5EF4-FFF2-40B4-BE49-F238E27FC236}">
                <a16:creationId xmlns:a16="http://schemas.microsoft.com/office/drawing/2014/main" id="{F92E3FA8-E6C6-43D6-8157-6AE3DA6109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38C08-85A5-4835-B3E2-8B921610170A}"/>
              </a:ext>
            </a:extLst>
          </p:cNvPr>
          <p:cNvSpPr>
            <a:spLocks noGrp="1"/>
          </p:cNvSpPr>
          <p:nvPr>
            <p:ph type="sldNum" sz="quarter" idx="12"/>
          </p:nvPr>
        </p:nvSpPr>
        <p:spPr/>
        <p:txBody>
          <a:bodyPr/>
          <a:lstStyle/>
          <a:p>
            <a:fld id="{1336B9DC-3B6C-42A7-BA0B-8C4977A0F8E8}" type="slidenum">
              <a:rPr lang="en-US" smtClean="0"/>
              <a:t>‹#›</a:t>
            </a:fld>
            <a:endParaRPr lang="en-US"/>
          </a:p>
        </p:txBody>
      </p:sp>
    </p:spTree>
    <p:extLst>
      <p:ext uri="{BB962C8B-B14F-4D97-AF65-F5344CB8AC3E}">
        <p14:creationId xmlns:p14="http://schemas.microsoft.com/office/powerpoint/2010/main" val="6061288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27D68-0256-414A-BB35-738D4C0AAFC0}"/>
              </a:ext>
            </a:extLst>
          </p:cNvPr>
          <p:cNvSpPr>
            <a:spLocks noGrp="1"/>
          </p:cNvSpPr>
          <p:nvPr>
            <p:ph type="dt" sz="half" idx="10"/>
          </p:nvPr>
        </p:nvSpPr>
        <p:spPr/>
        <p:txBody>
          <a:bodyPr/>
          <a:lstStyle/>
          <a:p>
            <a:fld id="{69503F79-BA49-498B-9A0F-CF92FD955367}" type="datetimeFigureOut">
              <a:rPr lang="en-US" smtClean="0"/>
              <a:t>1/30/2022</a:t>
            </a:fld>
            <a:endParaRPr lang="en-US"/>
          </a:p>
        </p:txBody>
      </p:sp>
      <p:sp>
        <p:nvSpPr>
          <p:cNvPr id="3" name="Footer Placeholder 2">
            <a:extLst>
              <a:ext uri="{FF2B5EF4-FFF2-40B4-BE49-F238E27FC236}">
                <a16:creationId xmlns:a16="http://schemas.microsoft.com/office/drawing/2014/main" id="{F677F00A-0B21-483E-8378-3BA413BF5B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A3237A-CD23-430F-8B80-8E77057EDAD7}"/>
              </a:ext>
            </a:extLst>
          </p:cNvPr>
          <p:cNvSpPr>
            <a:spLocks noGrp="1"/>
          </p:cNvSpPr>
          <p:nvPr>
            <p:ph type="sldNum" sz="quarter" idx="12"/>
          </p:nvPr>
        </p:nvSpPr>
        <p:spPr/>
        <p:txBody>
          <a:bodyPr/>
          <a:lstStyle/>
          <a:p>
            <a:fld id="{018F25C7-2034-4C01-82D2-FA548620F7F0}" type="slidenum">
              <a:rPr lang="en-US" smtClean="0"/>
              <a:t>‹#›</a:t>
            </a:fld>
            <a:endParaRPr lang="en-US"/>
          </a:p>
        </p:txBody>
      </p:sp>
    </p:spTree>
    <p:extLst>
      <p:ext uri="{BB962C8B-B14F-4D97-AF65-F5344CB8AC3E}">
        <p14:creationId xmlns:p14="http://schemas.microsoft.com/office/powerpoint/2010/main" val="590424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5A688-81D1-413A-B99C-093B8BA8D0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DD0E6E-FB7C-4582-B076-FFC08A92EA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1D069-8F86-4E60-BD63-C6E2B5A64B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04AF53-1623-4CC6-8671-D3BF8A70989D}"/>
              </a:ext>
            </a:extLst>
          </p:cNvPr>
          <p:cNvSpPr>
            <a:spLocks noGrp="1"/>
          </p:cNvSpPr>
          <p:nvPr>
            <p:ph type="dt" sz="half" idx="10"/>
          </p:nvPr>
        </p:nvSpPr>
        <p:spPr/>
        <p:txBody>
          <a:bodyPr/>
          <a:lstStyle/>
          <a:p>
            <a:fld id="{69503F79-BA49-498B-9A0F-CF92FD955367}" type="datetimeFigureOut">
              <a:rPr lang="en-US" smtClean="0"/>
              <a:t>1/30/2022</a:t>
            </a:fld>
            <a:endParaRPr lang="en-US"/>
          </a:p>
        </p:txBody>
      </p:sp>
      <p:sp>
        <p:nvSpPr>
          <p:cNvPr id="6" name="Footer Placeholder 5">
            <a:extLst>
              <a:ext uri="{FF2B5EF4-FFF2-40B4-BE49-F238E27FC236}">
                <a16:creationId xmlns:a16="http://schemas.microsoft.com/office/drawing/2014/main" id="{37FBE0D4-553D-42C6-8870-86E521A0F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1798B-526A-45E4-A03E-EBB028A3C467}"/>
              </a:ext>
            </a:extLst>
          </p:cNvPr>
          <p:cNvSpPr>
            <a:spLocks noGrp="1"/>
          </p:cNvSpPr>
          <p:nvPr>
            <p:ph type="sldNum" sz="quarter" idx="12"/>
          </p:nvPr>
        </p:nvSpPr>
        <p:spPr/>
        <p:txBody>
          <a:bodyPr/>
          <a:lstStyle/>
          <a:p>
            <a:fld id="{018F25C7-2034-4C01-82D2-FA548620F7F0}" type="slidenum">
              <a:rPr lang="en-US" smtClean="0"/>
              <a:t>‹#›</a:t>
            </a:fld>
            <a:endParaRPr lang="en-US"/>
          </a:p>
        </p:txBody>
      </p:sp>
    </p:spTree>
    <p:extLst>
      <p:ext uri="{BB962C8B-B14F-4D97-AF65-F5344CB8AC3E}">
        <p14:creationId xmlns:p14="http://schemas.microsoft.com/office/powerpoint/2010/main" val="2697831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74F03-BC4E-4585-9779-16B4E219A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9D85C6-30A5-4DC6-99FF-8DD3F2107F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9327D0-573A-4F0F-A929-250CA4CB0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D2B942-D56B-4B43-A6FC-8955E1EBE39C}"/>
              </a:ext>
            </a:extLst>
          </p:cNvPr>
          <p:cNvSpPr>
            <a:spLocks noGrp="1"/>
          </p:cNvSpPr>
          <p:nvPr>
            <p:ph type="dt" sz="half" idx="10"/>
          </p:nvPr>
        </p:nvSpPr>
        <p:spPr/>
        <p:txBody>
          <a:bodyPr/>
          <a:lstStyle/>
          <a:p>
            <a:fld id="{69503F79-BA49-498B-9A0F-CF92FD955367}" type="datetimeFigureOut">
              <a:rPr lang="en-US" smtClean="0"/>
              <a:t>1/30/2022</a:t>
            </a:fld>
            <a:endParaRPr lang="en-US"/>
          </a:p>
        </p:txBody>
      </p:sp>
      <p:sp>
        <p:nvSpPr>
          <p:cNvPr id="6" name="Footer Placeholder 5">
            <a:extLst>
              <a:ext uri="{FF2B5EF4-FFF2-40B4-BE49-F238E27FC236}">
                <a16:creationId xmlns:a16="http://schemas.microsoft.com/office/drawing/2014/main" id="{A2B7655B-19ED-497C-B94B-5341A714F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282B3-F686-437D-BAA3-9322DE764D4B}"/>
              </a:ext>
            </a:extLst>
          </p:cNvPr>
          <p:cNvSpPr>
            <a:spLocks noGrp="1"/>
          </p:cNvSpPr>
          <p:nvPr>
            <p:ph type="sldNum" sz="quarter" idx="12"/>
          </p:nvPr>
        </p:nvSpPr>
        <p:spPr/>
        <p:txBody>
          <a:bodyPr/>
          <a:lstStyle/>
          <a:p>
            <a:fld id="{018F25C7-2034-4C01-82D2-FA548620F7F0}" type="slidenum">
              <a:rPr lang="en-US" smtClean="0"/>
              <a:t>‹#›</a:t>
            </a:fld>
            <a:endParaRPr lang="en-US"/>
          </a:p>
        </p:txBody>
      </p:sp>
    </p:spTree>
    <p:extLst>
      <p:ext uri="{BB962C8B-B14F-4D97-AF65-F5344CB8AC3E}">
        <p14:creationId xmlns:p14="http://schemas.microsoft.com/office/powerpoint/2010/main" val="2913748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CEC28-7F54-42C5-88C0-5AEE3AB750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DFF0-487C-429F-AB4E-A33EE64AFD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F9835-69B0-4CF4-9397-0E5C30F9A030}"/>
              </a:ext>
            </a:extLst>
          </p:cNvPr>
          <p:cNvSpPr>
            <a:spLocks noGrp="1"/>
          </p:cNvSpPr>
          <p:nvPr>
            <p:ph type="dt" sz="half" idx="10"/>
          </p:nvPr>
        </p:nvSpPr>
        <p:spPr/>
        <p:txBody>
          <a:bodyPr/>
          <a:lstStyle/>
          <a:p>
            <a:fld id="{69503F79-BA49-498B-9A0F-CF92FD955367}" type="datetimeFigureOut">
              <a:rPr lang="en-US" smtClean="0"/>
              <a:t>1/30/2022</a:t>
            </a:fld>
            <a:endParaRPr lang="en-US"/>
          </a:p>
        </p:txBody>
      </p:sp>
      <p:sp>
        <p:nvSpPr>
          <p:cNvPr id="5" name="Footer Placeholder 4">
            <a:extLst>
              <a:ext uri="{FF2B5EF4-FFF2-40B4-BE49-F238E27FC236}">
                <a16:creationId xmlns:a16="http://schemas.microsoft.com/office/drawing/2014/main" id="{761BA82D-55BA-44E4-92FE-857DE2070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385F1F-08B0-475F-B975-F4665762BF61}"/>
              </a:ext>
            </a:extLst>
          </p:cNvPr>
          <p:cNvSpPr>
            <a:spLocks noGrp="1"/>
          </p:cNvSpPr>
          <p:nvPr>
            <p:ph type="sldNum" sz="quarter" idx="12"/>
          </p:nvPr>
        </p:nvSpPr>
        <p:spPr/>
        <p:txBody>
          <a:bodyPr/>
          <a:lstStyle/>
          <a:p>
            <a:fld id="{018F25C7-2034-4C01-82D2-FA548620F7F0}" type="slidenum">
              <a:rPr lang="en-US" smtClean="0"/>
              <a:t>‹#›</a:t>
            </a:fld>
            <a:endParaRPr lang="en-US"/>
          </a:p>
        </p:txBody>
      </p:sp>
    </p:spTree>
    <p:extLst>
      <p:ext uri="{BB962C8B-B14F-4D97-AF65-F5344CB8AC3E}">
        <p14:creationId xmlns:p14="http://schemas.microsoft.com/office/powerpoint/2010/main" val="2243538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C1775-378A-422F-8126-34CF66316D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99A2EB-AC40-4D94-AE61-A5EAED6F29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A7B4D-48DE-4AAA-B1EC-3528F879A1A7}"/>
              </a:ext>
            </a:extLst>
          </p:cNvPr>
          <p:cNvSpPr>
            <a:spLocks noGrp="1"/>
          </p:cNvSpPr>
          <p:nvPr>
            <p:ph type="dt" sz="half" idx="10"/>
          </p:nvPr>
        </p:nvSpPr>
        <p:spPr/>
        <p:txBody>
          <a:bodyPr/>
          <a:lstStyle/>
          <a:p>
            <a:fld id="{69503F79-BA49-498B-9A0F-CF92FD955367}" type="datetimeFigureOut">
              <a:rPr lang="en-US" smtClean="0"/>
              <a:t>1/30/2022</a:t>
            </a:fld>
            <a:endParaRPr lang="en-US"/>
          </a:p>
        </p:txBody>
      </p:sp>
      <p:sp>
        <p:nvSpPr>
          <p:cNvPr id="5" name="Footer Placeholder 4">
            <a:extLst>
              <a:ext uri="{FF2B5EF4-FFF2-40B4-BE49-F238E27FC236}">
                <a16:creationId xmlns:a16="http://schemas.microsoft.com/office/drawing/2014/main" id="{D5EDAD22-3FE4-4E81-99DC-80C13D6D3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92CE5-8710-48F1-9AE2-151FADBA452A}"/>
              </a:ext>
            </a:extLst>
          </p:cNvPr>
          <p:cNvSpPr>
            <a:spLocks noGrp="1"/>
          </p:cNvSpPr>
          <p:nvPr>
            <p:ph type="sldNum" sz="quarter" idx="12"/>
          </p:nvPr>
        </p:nvSpPr>
        <p:spPr/>
        <p:txBody>
          <a:bodyPr/>
          <a:lstStyle/>
          <a:p>
            <a:fld id="{018F25C7-2034-4C01-82D2-FA548620F7F0}" type="slidenum">
              <a:rPr lang="en-US" smtClean="0"/>
              <a:t>‹#›</a:t>
            </a:fld>
            <a:endParaRPr lang="en-US"/>
          </a:p>
        </p:txBody>
      </p:sp>
    </p:spTree>
    <p:extLst>
      <p:ext uri="{BB962C8B-B14F-4D97-AF65-F5344CB8AC3E}">
        <p14:creationId xmlns:p14="http://schemas.microsoft.com/office/powerpoint/2010/main" val="2910840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6607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4720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6122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38479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57318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4BA59-2578-48C0-A794-0830A98E8E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3BF508-F2C2-4DCB-ACA3-3A3311FBA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B57DB7-3D95-488D-B5BD-1656200E37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857C20-2549-4A6F-B317-EB7D9C29C3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2D8E6-F7DF-4E27-84D5-2D2F7111EA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61A733-1CD4-4909-AA9C-39282BC20E90}"/>
              </a:ext>
            </a:extLst>
          </p:cNvPr>
          <p:cNvSpPr>
            <a:spLocks noGrp="1"/>
          </p:cNvSpPr>
          <p:nvPr>
            <p:ph type="dt" sz="half" idx="10"/>
          </p:nvPr>
        </p:nvSpPr>
        <p:spPr/>
        <p:txBody>
          <a:bodyPr/>
          <a:lstStyle/>
          <a:p>
            <a:fld id="{17792A75-3F7B-4BD6-8900-3628EFE45440}" type="datetimeFigureOut">
              <a:rPr lang="en-US" smtClean="0"/>
              <a:t>1/30/2022</a:t>
            </a:fld>
            <a:endParaRPr lang="en-US"/>
          </a:p>
        </p:txBody>
      </p:sp>
      <p:sp>
        <p:nvSpPr>
          <p:cNvPr id="8" name="Footer Placeholder 7">
            <a:extLst>
              <a:ext uri="{FF2B5EF4-FFF2-40B4-BE49-F238E27FC236}">
                <a16:creationId xmlns:a16="http://schemas.microsoft.com/office/drawing/2014/main" id="{5888403B-27B8-47EB-88D3-0064653BF1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2FE9A9-08C8-4D3D-9DC1-A1D0433D868D}"/>
              </a:ext>
            </a:extLst>
          </p:cNvPr>
          <p:cNvSpPr>
            <a:spLocks noGrp="1"/>
          </p:cNvSpPr>
          <p:nvPr>
            <p:ph type="sldNum" sz="quarter" idx="12"/>
          </p:nvPr>
        </p:nvSpPr>
        <p:spPr/>
        <p:txBody>
          <a:bodyPr/>
          <a:lstStyle/>
          <a:p>
            <a:fld id="{1336B9DC-3B6C-42A7-BA0B-8C4977A0F8E8}" type="slidenum">
              <a:rPr lang="en-US" smtClean="0"/>
              <a:t>‹#›</a:t>
            </a:fld>
            <a:endParaRPr lang="en-US"/>
          </a:p>
        </p:txBody>
      </p:sp>
    </p:spTree>
    <p:extLst>
      <p:ext uri="{BB962C8B-B14F-4D97-AF65-F5344CB8AC3E}">
        <p14:creationId xmlns:p14="http://schemas.microsoft.com/office/powerpoint/2010/main" val="27238724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4211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7383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5109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80412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03857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8874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154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604033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104404" y="1206545"/>
            <a:ext cx="3983193" cy="553998"/>
          </a:xfrm>
        </p:spPr>
        <p:txBody>
          <a:bodyPr lIns="0" tIns="0" rIns="0" bIns="0"/>
          <a:lstStyle>
            <a:lvl1pPr>
              <a:defRPr sz="3600" b="0" i="0">
                <a:solidFill>
                  <a:srgbClr val="AE7A51"/>
                </a:solidFill>
                <a:latin typeface="Lucida Sans Unicode"/>
                <a:cs typeface="Lucida Sans Unicode"/>
              </a:defRPr>
            </a:lvl1pPr>
          </a:lstStyle>
          <a:p>
            <a:endParaRPr/>
          </a:p>
        </p:txBody>
      </p:sp>
      <p:sp>
        <p:nvSpPr>
          <p:cNvPr id="3" name="Holder 3"/>
          <p:cNvSpPr>
            <a:spLocks noGrp="1"/>
          </p:cNvSpPr>
          <p:nvPr>
            <p:ph type="body" idx="1"/>
          </p:nvPr>
        </p:nvSpPr>
        <p:spPr>
          <a:xfrm>
            <a:off x="1228944" y="2056508"/>
            <a:ext cx="9734113" cy="410433"/>
          </a:xfrm>
        </p:spPr>
        <p:txBody>
          <a:bodyPr lIns="0" tIns="0" rIns="0" bIns="0"/>
          <a:lstStyle>
            <a:lvl1pPr>
              <a:defRPr sz="2667" b="0" i="0">
                <a:solidFill>
                  <a:schemeClr val="tx1"/>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50156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104404" y="1206545"/>
            <a:ext cx="3983193" cy="553998"/>
          </a:xfrm>
        </p:spPr>
        <p:txBody>
          <a:bodyPr lIns="0" tIns="0" rIns="0" bIns="0"/>
          <a:lstStyle>
            <a:lvl1pPr>
              <a:defRPr sz="3600" b="0" i="0">
                <a:solidFill>
                  <a:srgbClr val="AE7A51"/>
                </a:solidFill>
                <a:latin typeface="Lucida Sans Unicode"/>
                <a:cs typeface="Lucida Sans Unicode"/>
              </a:defRPr>
            </a:lvl1pPr>
          </a:lstStyle>
          <a:p>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10304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104404" y="1206545"/>
            <a:ext cx="3983193" cy="553998"/>
          </a:xfrm>
        </p:spPr>
        <p:txBody>
          <a:bodyPr lIns="0" tIns="0" rIns="0" bIns="0"/>
          <a:lstStyle>
            <a:lvl1pPr>
              <a:defRPr sz="3600" b="0" i="0">
                <a:solidFill>
                  <a:srgbClr val="AE7A51"/>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40368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8CA1-4853-4B10-A1B5-7AE52E1F1D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FBDBAF-81ED-423C-A43A-D8B4D5944E1A}"/>
              </a:ext>
            </a:extLst>
          </p:cNvPr>
          <p:cNvSpPr>
            <a:spLocks noGrp="1"/>
          </p:cNvSpPr>
          <p:nvPr>
            <p:ph type="dt" sz="half" idx="10"/>
          </p:nvPr>
        </p:nvSpPr>
        <p:spPr/>
        <p:txBody>
          <a:bodyPr/>
          <a:lstStyle/>
          <a:p>
            <a:fld id="{17792A75-3F7B-4BD6-8900-3628EFE45440}" type="datetimeFigureOut">
              <a:rPr lang="en-US" smtClean="0"/>
              <a:t>1/30/2022</a:t>
            </a:fld>
            <a:endParaRPr lang="en-US"/>
          </a:p>
        </p:txBody>
      </p:sp>
      <p:sp>
        <p:nvSpPr>
          <p:cNvPr id="4" name="Footer Placeholder 3">
            <a:extLst>
              <a:ext uri="{FF2B5EF4-FFF2-40B4-BE49-F238E27FC236}">
                <a16:creationId xmlns:a16="http://schemas.microsoft.com/office/drawing/2014/main" id="{8F3FFFF1-86B8-4A2F-BA30-B50967BB5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9354D-5E83-4421-8168-8A508DC7CF86}"/>
              </a:ext>
            </a:extLst>
          </p:cNvPr>
          <p:cNvSpPr>
            <a:spLocks noGrp="1"/>
          </p:cNvSpPr>
          <p:nvPr>
            <p:ph type="sldNum" sz="quarter" idx="12"/>
          </p:nvPr>
        </p:nvSpPr>
        <p:spPr/>
        <p:txBody>
          <a:bodyPr/>
          <a:lstStyle/>
          <a:p>
            <a:fld id="{1336B9DC-3B6C-42A7-BA0B-8C4977A0F8E8}" type="slidenum">
              <a:rPr lang="en-US" smtClean="0"/>
              <a:t>‹#›</a:t>
            </a:fld>
            <a:endParaRPr lang="en-US"/>
          </a:p>
        </p:txBody>
      </p:sp>
    </p:spTree>
    <p:extLst>
      <p:ext uri="{BB962C8B-B14F-4D97-AF65-F5344CB8AC3E}">
        <p14:creationId xmlns:p14="http://schemas.microsoft.com/office/powerpoint/2010/main" val="2425595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643708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41" y="3766000"/>
            <a:ext cx="9827200" cy="30920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4776800" y="2067600"/>
            <a:ext cx="7415200" cy="47904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10800000">
            <a:off x="6745207" y="0"/>
            <a:ext cx="5446800" cy="27368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1033"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340267" y="789"/>
            <a:ext cx="3000484" cy="13924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a:off x="1207194" y="789"/>
            <a:ext cx="3000484" cy="13924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 name="Google Shape;22;p2"/>
          <p:cNvGrpSpPr/>
          <p:nvPr/>
        </p:nvGrpSpPr>
        <p:grpSpPr>
          <a:xfrm>
            <a:off x="9409957" y="6784"/>
            <a:ext cx="2468376" cy="1002811"/>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8737376" y="5623803"/>
            <a:ext cx="3185424" cy="1234316"/>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265532" y="5407536"/>
            <a:ext cx="3727219" cy="1444411"/>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 name="Google Shape;34;p2"/>
          <p:cNvSpPr txBox="1">
            <a:spLocks noGrp="1"/>
          </p:cNvSpPr>
          <p:nvPr>
            <p:ph type="ctrTitle"/>
          </p:nvPr>
        </p:nvSpPr>
        <p:spPr>
          <a:xfrm>
            <a:off x="2478271" y="2430444"/>
            <a:ext cx="7148400" cy="1930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35" name="Google Shape;35;p2"/>
          <p:cNvSpPr txBox="1">
            <a:spLocks noGrp="1"/>
          </p:cNvSpPr>
          <p:nvPr>
            <p:ph type="subTitle" idx="1"/>
          </p:nvPr>
        </p:nvSpPr>
        <p:spPr>
          <a:xfrm>
            <a:off x="2478267" y="4550877"/>
            <a:ext cx="7148400" cy="69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2133">
                <a:solidFill>
                  <a:schemeClr val="lt1"/>
                </a:solidFill>
              </a:defRPr>
            </a:lvl1pPr>
            <a:lvl2pPr lvl="1" algn="ctr">
              <a:lnSpc>
                <a:spcPct val="100000"/>
              </a:lnSpc>
              <a:spcBef>
                <a:spcPts val="0"/>
              </a:spcBef>
              <a:spcAft>
                <a:spcPts val="0"/>
              </a:spcAft>
              <a:buClr>
                <a:schemeClr val="lt1"/>
              </a:buClr>
              <a:buSzPts val="1600"/>
              <a:buNone/>
              <a:defRPr sz="2133">
                <a:solidFill>
                  <a:schemeClr val="lt1"/>
                </a:solidFill>
              </a:defRPr>
            </a:lvl2pPr>
            <a:lvl3pPr lvl="2" algn="ctr">
              <a:lnSpc>
                <a:spcPct val="100000"/>
              </a:lnSpc>
              <a:spcBef>
                <a:spcPts val="0"/>
              </a:spcBef>
              <a:spcAft>
                <a:spcPts val="0"/>
              </a:spcAft>
              <a:buClr>
                <a:schemeClr val="lt1"/>
              </a:buClr>
              <a:buSzPts val="1600"/>
              <a:buNone/>
              <a:defRPr sz="2133">
                <a:solidFill>
                  <a:schemeClr val="lt1"/>
                </a:solidFill>
              </a:defRPr>
            </a:lvl3pPr>
            <a:lvl4pPr lvl="3" algn="ctr">
              <a:lnSpc>
                <a:spcPct val="100000"/>
              </a:lnSpc>
              <a:spcBef>
                <a:spcPts val="0"/>
              </a:spcBef>
              <a:spcAft>
                <a:spcPts val="0"/>
              </a:spcAft>
              <a:buClr>
                <a:schemeClr val="lt1"/>
              </a:buClr>
              <a:buSzPts val="1600"/>
              <a:buNone/>
              <a:defRPr sz="2133">
                <a:solidFill>
                  <a:schemeClr val="lt1"/>
                </a:solidFill>
              </a:defRPr>
            </a:lvl4pPr>
            <a:lvl5pPr lvl="4" algn="ctr">
              <a:lnSpc>
                <a:spcPct val="100000"/>
              </a:lnSpc>
              <a:spcBef>
                <a:spcPts val="0"/>
              </a:spcBef>
              <a:spcAft>
                <a:spcPts val="0"/>
              </a:spcAft>
              <a:buClr>
                <a:schemeClr val="lt1"/>
              </a:buClr>
              <a:buSzPts val="1600"/>
              <a:buNone/>
              <a:defRPr sz="2133">
                <a:solidFill>
                  <a:schemeClr val="lt1"/>
                </a:solidFill>
              </a:defRPr>
            </a:lvl5pPr>
            <a:lvl6pPr lvl="5" algn="ctr">
              <a:lnSpc>
                <a:spcPct val="100000"/>
              </a:lnSpc>
              <a:spcBef>
                <a:spcPts val="0"/>
              </a:spcBef>
              <a:spcAft>
                <a:spcPts val="0"/>
              </a:spcAft>
              <a:buClr>
                <a:schemeClr val="lt1"/>
              </a:buClr>
              <a:buSzPts val="1600"/>
              <a:buNone/>
              <a:defRPr sz="2133">
                <a:solidFill>
                  <a:schemeClr val="lt1"/>
                </a:solidFill>
              </a:defRPr>
            </a:lvl6pPr>
            <a:lvl7pPr lvl="6" algn="ctr">
              <a:lnSpc>
                <a:spcPct val="100000"/>
              </a:lnSpc>
              <a:spcBef>
                <a:spcPts val="0"/>
              </a:spcBef>
              <a:spcAft>
                <a:spcPts val="0"/>
              </a:spcAft>
              <a:buClr>
                <a:schemeClr val="lt1"/>
              </a:buClr>
              <a:buSzPts val="1600"/>
              <a:buNone/>
              <a:defRPr sz="2133">
                <a:solidFill>
                  <a:schemeClr val="lt1"/>
                </a:solidFill>
              </a:defRPr>
            </a:lvl7pPr>
            <a:lvl8pPr lvl="7" algn="ctr">
              <a:lnSpc>
                <a:spcPct val="100000"/>
              </a:lnSpc>
              <a:spcBef>
                <a:spcPts val="0"/>
              </a:spcBef>
              <a:spcAft>
                <a:spcPts val="0"/>
              </a:spcAft>
              <a:buClr>
                <a:schemeClr val="lt1"/>
              </a:buClr>
              <a:buSzPts val="1600"/>
              <a:buNone/>
              <a:defRPr sz="2133">
                <a:solidFill>
                  <a:schemeClr val="lt1"/>
                </a:solidFill>
              </a:defRPr>
            </a:lvl8pPr>
            <a:lvl9pPr lvl="8" algn="ctr">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36" name="Google Shape;36;p2"/>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0283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6342800" y="3079200"/>
            <a:ext cx="5849200" cy="37788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3"/>
          <p:cNvGrpSpPr/>
          <p:nvPr/>
        </p:nvGrpSpPr>
        <p:grpSpPr>
          <a:xfrm>
            <a:off x="7458922" y="5281487"/>
            <a:ext cx="3880193" cy="1576453"/>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3"/>
          <p:cNvGrpSpPr/>
          <p:nvPr/>
        </p:nvGrpSpPr>
        <p:grpSpPr>
          <a:xfrm>
            <a:off x="265532" y="3"/>
            <a:ext cx="3727219" cy="1444411"/>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3"/>
          <p:cNvSpPr txBox="1">
            <a:spLocks noGrp="1"/>
          </p:cNvSpPr>
          <p:nvPr>
            <p:ph type="title"/>
          </p:nvPr>
        </p:nvSpPr>
        <p:spPr>
          <a:xfrm>
            <a:off x="2518245" y="2328133"/>
            <a:ext cx="7170000" cy="2194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4267">
                <a:solidFill>
                  <a:schemeClr val="dk2"/>
                </a:solidFill>
              </a:defRPr>
            </a:lvl1pPr>
            <a:lvl2pPr lvl="1" algn="ctr">
              <a:spcBef>
                <a:spcPts val="0"/>
              </a:spcBef>
              <a:spcAft>
                <a:spcPts val="0"/>
              </a:spcAft>
              <a:buClr>
                <a:schemeClr val="dk2"/>
              </a:buClr>
              <a:buSzPts val="3200"/>
              <a:buNone/>
              <a:defRPr sz="4267">
                <a:solidFill>
                  <a:schemeClr val="dk2"/>
                </a:solidFill>
              </a:defRPr>
            </a:lvl2pPr>
            <a:lvl3pPr lvl="2" algn="ctr">
              <a:spcBef>
                <a:spcPts val="0"/>
              </a:spcBef>
              <a:spcAft>
                <a:spcPts val="0"/>
              </a:spcAft>
              <a:buClr>
                <a:schemeClr val="dk2"/>
              </a:buClr>
              <a:buSzPts val="3200"/>
              <a:buNone/>
              <a:defRPr sz="4267">
                <a:solidFill>
                  <a:schemeClr val="dk2"/>
                </a:solidFill>
              </a:defRPr>
            </a:lvl3pPr>
            <a:lvl4pPr lvl="3" algn="ctr">
              <a:spcBef>
                <a:spcPts val="0"/>
              </a:spcBef>
              <a:spcAft>
                <a:spcPts val="0"/>
              </a:spcAft>
              <a:buClr>
                <a:schemeClr val="dk2"/>
              </a:buClr>
              <a:buSzPts val="3200"/>
              <a:buNone/>
              <a:defRPr sz="4267">
                <a:solidFill>
                  <a:schemeClr val="dk2"/>
                </a:solidFill>
              </a:defRPr>
            </a:lvl4pPr>
            <a:lvl5pPr lvl="4" algn="ctr">
              <a:spcBef>
                <a:spcPts val="0"/>
              </a:spcBef>
              <a:spcAft>
                <a:spcPts val="0"/>
              </a:spcAft>
              <a:buClr>
                <a:schemeClr val="dk2"/>
              </a:buClr>
              <a:buSzPts val="3200"/>
              <a:buNone/>
              <a:defRPr sz="4267">
                <a:solidFill>
                  <a:schemeClr val="dk2"/>
                </a:solidFill>
              </a:defRPr>
            </a:lvl5pPr>
            <a:lvl6pPr lvl="5" algn="ctr">
              <a:spcBef>
                <a:spcPts val="0"/>
              </a:spcBef>
              <a:spcAft>
                <a:spcPts val="0"/>
              </a:spcAft>
              <a:buClr>
                <a:schemeClr val="dk2"/>
              </a:buClr>
              <a:buSzPts val="3200"/>
              <a:buNone/>
              <a:defRPr sz="4267">
                <a:solidFill>
                  <a:schemeClr val="dk2"/>
                </a:solidFill>
              </a:defRPr>
            </a:lvl6pPr>
            <a:lvl7pPr lvl="6" algn="ctr">
              <a:spcBef>
                <a:spcPts val="0"/>
              </a:spcBef>
              <a:spcAft>
                <a:spcPts val="0"/>
              </a:spcAft>
              <a:buClr>
                <a:schemeClr val="dk2"/>
              </a:buClr>
              <a:buSzPts val="3200"/>
              <a:buNone/>
              <a:defRPr sz="4267">
                <a:solidFill>
                  <a:schemeClr val="dk2"/>
                </a:solidFill>
              </a:defRPr>
            </a:lvl7pPr>
            <a:lvl8pPr lvl="7" algn="ctr">
              <a:spcBef>
                <a:spcPts val="0"/>
              </a:spcBef>
              <a:spcAft>
                <a:spcPts val="0"/>
              </a:spcAft>
              <a:buClr>
                <a:schemeClr val="dk2"/>
              </a:buClr>
              <a:buSzPts val="3200"/>
              <a:buNone/>
              <a:defRPr sz="4267">
                <a:solidFill>
                  <a:schemeClr val="dk2"/>
                </a:solidFill>
              </a:defRPr>
            </a:lvl8pPr>
            <a:lvl9pPr lvl="8" algn="ctr">
              <a:spcBef>
                <a:spcPts val="0"/>
              </a:spcBef>
              <a:spcAft>
                <a:spcPts val="0"/>
              </a:spcAft>
              <a:buClr>
                <a:schemeClr val="dk2"/>
              </a:buClr>
              <a:buSzPts val="3200"/>
              <a:buNone/>
              <a:defRPr sz="4267">
                <a:solidFill>
                  <a:schemeClr val="dk2"/>
                </a:solidFill>
              </a:defRPr>
            </a:lvl9pPr>
          </a:lstStyle>
          <a:p>
            <a:endParaRPr/>
          </a:p>
        </p:txBody>
      </p:sp>
      <p:sp>
        <p:nvSpPr>
          <p:cNvPr id="48" name="Google Shape;48;p3"/>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12155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54" name="Google Shape;54;p4"/>
          <p:cNvSpPr txBox="1">
            <a:spLocks noGrp="1"/>
          </p:cNvSpPr>
          <p:nvPr>
            <p:ph type="body" idx="1"/>
          </p:nvPr>
        </p:nvSpPr>
        <p:spPr>
          <a:xfrm>
            <a:off x="1092200" y="2654300"/>
            <a:ext cx="10007600" cy="3264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9733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61" name="Google Shape;61;p5"/>
          <p:cNvSpPr txBox="1">
            <a:spLocks noGrp="1"/>
          </p:cNvSpPr>
          <p:nvPr>
            <p:ph type="body" idx="1"/>
          </p:nvPr>
        </p:nvSpPr>
        <p:spPr>
          <a:xfrm>
            <a:off x="1092200" y="2654300"/>
            <a:ext cx="4914800" cy="3264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6184900" y="2654300"/>
            <a:ext cx="4914800" cy="3264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08010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69" name="Google Shape;69;p6"/>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41010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41" y="3766000"/>
            <a:ext cx="9827200" cy="30920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7"/>
          <p:cNvSpPr txBox="1">
            <a:spLocks noGrp="1"/>
          </p:cNvSpPr>
          <p:nvPr>
            <p:ph type="title"/>
          </p:nvPr>
        </p:nvSpPr>
        <p:spPr>
          <a:xfrm>
            <a:off x="1092200" y="1127467"/>
            <a:ext cx="4945600" cy="1844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75" name="Google Shape;75;p7"/>
          <p:cNvSpPr txBox="1">
            <a:spLocks noGrp="1"/>
          </p:cNvSpPr>
          <p:nvPr>
            <p:ph type="body" idx="1"/>
          </p:nvPr>
        </p:nvSpPr>
        <p:spPr>
          <a:xfrm>
            <a:off x="1107600" y="3092067"/>
            <a:ext cx="4945600" cy="28264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44716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3764192"/>
            <a:ext cx="9825600" cy="30892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4777613" y="2072151"/>
            <a:ext cx="7414000" cy="47860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 name="Google Shape;80;p8"/>
          <p:cNvGrpSpPr/>
          <p:nvPr/>
        </p:nvGrpSpPr>
        <p:grpSpPr>
          <a:xfrm>
            <a:off x="341322" y="-158"/>
            <a:ext cx="3001796" cy="1391211"/>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8"/>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5" name="Google Shape;85;p8"/>
          <p:cNvGrpSpPr/>
          <p:nvPr/>
        </p:nvGrpSpPr>
        <p:grpSpPr>
          <a:xfrm>
            <a:off x="46579" y="6029500"/>
            <a:ext cx="2124408" cy="822763"/>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 name="Google Shape;89;p8"/>
          <p:cNvGrpSpPr/>
          <p:nvPr/>
        </p:nvGrpSpPr>
        <p:grpSpPr>
          <a:xfrm>
            <a:off x="7848472" y="1657"/>
            <a:ext cx="4343273" cy="1682019"/>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8"/>
          <p:cNvSpPr txBox="1">
            <a:spLocks noGrp="1"/>
          </p:cNvSpPr>
          <p:nvPr>
            <p:ph type="title"/>
          </p:nvPr>
        </p:nvSpPr>
        <p:spPr>
          <a:xfrm>
            <a:off x="1858572" y="1734861"/>
            <a:ext cx="8489200" cy="3385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4267"/>
            </a:lvl1pPr>
            <a:lvl2pPr lvl="1" algn="ctr">
              <a:spcBef>
                <a:spcPts val="0"/>
              </a:spcBef>
              <a:spcAft>
                <a:spcPts val="0"/>
              </a:spcAft>
              <a:buSzPts val="3200"/>
              <a:buNone/>
              <a:defRPr sz="4267"/>
            </a:lvl2pPr>
            <a:lvl3pPr lvl="2" algn="ctr">
              <a:spcBef>
                <a:spcPts val="0"/>
              </a:spcBef>
              <a:spcAft>
                <a:spcPts val="0"/>
              </a:spcAft>
              <a:buSzPts val="3200"/>
              <a:buNone/>
              <a:defRPr sz="4267"/>
            </a:lvl3pPr>
            <a:lvl4pPr lvl="3" algn="ctr">
              <a:spcBef>
                <a:spcPts val="0"/>
              </a:spcBef>
              <a:spcAft>
                <a:spcPts val="0"/>
              </a:spcAft>
              <a:buSzPts val="3200"/>
              <a:buNone/>
              <a:defRPr sz="4267"/>
            </a:lvl4pPr>
            <a:lvl5pPr lvl="4" algn="ctr">
              <a:spcBef>
                <a:spcPts val="0"/>
              </a:spcBef>
              <a:spcAft>
                <a:spcPts val="0"/>
              </a:spcAft>
              <a:buSzPts val="3200"/>
              <a:buNone/>
              <a:defRPr sz="4267"/>
            </a:lvl5pPr>
            <a:lvl6pPr lvl="5" algn="ctr">
              <a:spcBef>
                <a:spcPts val="0"/>
              </a:spcBef>
              <a:spcAft>
                <a:spcPts val="0"/>
              </a:spcAft>
              <a:buSzPts val="3200"/>
              <a:buNone/>
              <a:defRPr sz="4267"/>
            </a:lvl6pPr>
            <a:lvl7pPr lvl="6" algn="ctr">
              <a:spcBef>
                <a:spcPts val="0"/>
              </a:spcBef>
              <a:spcAft>
                <a:spcPts val="0"/>
              </a:spcAft>
              <a:buSzPts val="3200"/>
              <a:buNone/>
              <a:defRPr sz="4267"/>
            </a:lvl7pPr>
            <a:lvl8pPr lvl="7" algn="ctr">
              <a:spcBef>
                <a:spcPts val="0"/>
              </a:spcBef>
              <a:spcAft>
                <a:spcPts val="0"/>
              </a:spcAft>
              <a:buSzPts val="3200"/>
              <a:buNone/>
              <a:defRPr sz="4267"/>
            </a:lvl8pPr>
            <a:lvl9pPr lvl="8" algn="ctr">
              <a:spcBef>
                <a:spcPts val="0"/>
              </a:spcBef>
              <a:spcAft>
                <a:spcPts val="0"/>
              </a:spcAft>
              <a:buSzPts val="3200"/>
              <a:buNone/>
              <a:defRPr sz="4267"/>
            </a:lvl9pPr>
          </a:lstStyle>
          <a:p>
            <a:endParaRPr/>
          </a:p>
        </p:txBody>
      </p:sp>
      <p:sp>
        <p:nvSpPr>
          <p:cNvPr id="94" name="Google Shape;94;p8"/>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73485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9"/>
          <p:cNvSpPr txBox="1">
            <a:spLocks noGrp="1"/>
          </p:cNvSpPr>
          <p:nvPr>
            <p:ph type="title"/>
          </p:nvPr>
        </p:nvSpPr>
        <p:spPr>
          <a:xfrm>
            <a:off x="1092200" y="1127467"/>
            <a:ext cx="8565600" cy="940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100" name="Google Shape;100;p9"/>
          <p:cNvSpPr txBox="1">
            <a:spLocks noGrp="1"/>
          </p:cNvSpPr>
          <p:nvPr>
            <p:ph type="subTitle" idx="1"/>
          </p:nvPr>
        </p:nvSpPr>
        <p:spPr>
          <a:xfrm>
            <a:off x="1092200" y="2067600"/>
            <a:ext cx="7813200" cy="524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2133">
                <a:solidFill>
                  <a:schemeClr val="lt1"/>
                </a:solidFill>
              </a:defRPr>
            </a:lvl1pPr>
            <a:lvl2pPr lvl="1">
              <a:lnSpc>
                <a:spcPct val="100000"/>
              </a:lnSpc>
              <a:spcBef>
                <a:spcPts val="0"/>
              </a:spcBef>
              <a:spcAft>
                <a:spcPts val="0"/>
              </a:spcAft>
              <a:buClr>
                <a:schemeClr val="lt1"/>
              </a:buClr>
              <a:buSzPts val="1600"/>
              <a:buNone/>
              <a:defRPr sz="2133">
                <a:solidFill>
                  <a:schemeClr val="lt1"/>
                </a:solidFill>
              </a:defRPr>
            </a:lvl2pPr>
            <a:lvl3pPr lvl="2">
              <a:lnSpc>
                <a:spcPct val="100000"/>
              </a:lnSpc>
              <a:spcBef>
                <a:spcPts val="0"/>
              </a:spcBef>
              <a:spcAft>
                <a:spcPts val="0"/>
              </a:spcAft>
              <a:buClr>
                <a:schemeClr val="lt1"/>
              </a:buClr>
              <a:buSzPts val="1600"/>
              <a:buNone/>
              <a:defRPr sz="2133">
                <a:solidFill>
                  <a:schemeClr val="lt1"/>
                </a:solidFill>
              </a:defRPr>
            </a:lvl3pPr>
            <a:lvl4pPr lvl="3">
              <a:lnSpc>
                <a:spcPct val="100000"/>
              </a:lnSpc>
              <a:spcBef>
                <a:spcPts val="0"/>
              </a:spcBef>
              <a:spcAft>
                <a:spcPts val="0"/>
              </a:spcAft>
              <a:buClr>
                <a:schemeClr val="lt1"/>
              </a:buClr>
              <a:buSzPts val="1600"/>
              <a:buNone/>
              <a:defRPr sz="2133">
                <a:solidFill>
                  <a:schemeClr val="lt1"/>
                </a:solidFill>
              </a:defRPr>
            </a:lvl4pPr>
            <a:lvl5pPr lvl="4">
              <a:lnSpc>
                <a:spcPct val="100000"/>
              </a:lnSpc>
              <a:spcBef>
                <a:spcPts val="0"/>
              </a:spcBef>
              <a:spcAft>
                <a:spcPts val="0"/>
              </a:spcAft>
              <a:buClr>
                <a:schemeClr val="lt1"/>
              </a:buClr>
              <a:buSzPts val="1600"/>
              <a:buNone/>
              <a:defRPr sz="2133">
                <a:solidFill>
                  <a:schemeClr val="lt1"/>
                </a:solidFill>
              </a:defRPr>
            </a:lvl5pPr>
            <a:lvl6pPr lvl="5">
              <a:lnSpc>
                <a:spcPct val="100000"/>
              </a:lnSpc>
              <a:spcBef>
                <a:spcPts val="0"/>
              </a:spcBef>
              <a:spcAft>
                <a:spcPts val="0"/>
              </a:spcAft>
              <a:buClr>
                <a:schemeClr val="lt1"/>
              </a:buClr>
              <a:buSzPts val="1600"/>
              <a:buNone/>
              <a:defRPr sz="2133">
                <a:solidFill>
                  <a:schemeClr val="lt1"/>
                </a:solidFill>
              </a:defRPr>
            </a:lvl6pPr>
            <a:lvl7pPr lvl="6">
              <a:lnSpc>
                <a:spcPct val="100000"/>
              </a:lnSpc>
              <a:spcBef>
                <a:spcPts val="0"/>
              </a:spcBef>
              <a:spcAft>
                <a:spcPts val="0"/>
              </a:spcAft>
              <a:buClr>
                <a:schemeClr val="lt1"/>
              </a:buClr>
              <a:buSzPts val="1600"/>
              <a:buNone/>
              <a:defRPr sz="2133">
                <a:solidFill>
                  <a:schemeClr val="lt1"/>
                </a:solidFill>
              </a:defRPr>
            </a:lvl7pPr>
            <a:lvl8pPr lvl="7">
              <a:lnSpc>
                <a:spcPct val="100000"/>
              </a:lnSpc>
              <a:spcBef>
                <a:spcPts val="0"/>
              </a:spcBef>
              <a:spcAft>
                <a:spcPts val="0"/>
              </a:spcAft>
              <a:buClr>
                <a:schemeClr val="lt1"/>
              </a:buClr>
              <a:buSzPts val="1600"/>
              <a:buNone/>
              <a:defRPr sz="2133">
                <a:solidFill>
                  <a:schemeClr val="lt1"/>
                </a:solidFill>
              </a:defRPr>
            </a:lvl8pPr>
            <a:lvl9pPr lvl="8">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101" name="Google Shape;101;p9"/>
          <p:cNvSpPr txBox="1">
            <a:spLocks noGrp="1"/>
          </p:cNvSpPr>
          <p:nvPr>
            <p:ph type="body" idx="2"/>
          </p:nvPr>
        </p:nvSpPr>
        <p:spPr>
          <a:xfrm>
            <a:off x="1092200" y="3289400"/>
            <a:ext cx="7813200" cy="2794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6638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41" y="3766000"/>
            <a:ext cx="9827200" cy="30920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0"/>
          <p:cNvSpPr/>
          <p:nvPr/>
        </p:nvSpPr>
        <p:spPr>
          <a:xfrm flipH="1">
            <a:off x="4776800" y="2067600"/>
            <a:ext cx="7415200" cy="47904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0"/>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0"/>
          <p:cNvSpPr txBox="1">
            <a:spLocks noGrp="1"/>
          </p:cNvSpPr>
          <p:nvPr>
            <p:ph type="body" idx="1"/>
          </p:nvPr>
        </p:nvSpPr>
        <p:spPr>
          <a:xfrm>
            <a:off x="437367" y="5551333"/>
            <a:ext cx="9886800" cy="806800"/>
          </a:xfrm>
          <a:prstGeom prst="rect">
            <a:avLst/>
          </a:prstGeom>
        </p:spPr>
        <p:txBody>
          <a:bodyPr spcFirstLastPara="1" wrap="square" lIns="91425" tIns="91425" rIns="91425" bIns="91425" anchor="b" anchorCtr="0">
            <a:normAutofit/>
          </a:bodyPr>
          <a:lstStyle>
            <a:lvl1pPr marL="609585" lvl="0" indent="-304792">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829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58E72-3159-4C4B-A867-C766E462B290}"/>
              </a:ext>
            </a:extLst>
          </p:cNvPr>
          <p:cNvSpPr>
            <a:spLocks noGrp="1"/>
          </p:cNvSpPr>
          <p:nvPr>
            <p:ph type="dt" sz="half" idx="10"/>
          </p:nvPr>
        </p:nvSpPr>
        <p:spPr/>
        <p:txBody>
          <a:bodyPr/>
          <a:lstStyle/>
          <a:p>
            <a:fld id="{17792A75-3F7B-4BD6-8900-3628EFE45440}" type="datetimeFigureOut">
              <a:rPr lang="en-US" smtClean="0"/>
              <a:t>1/30/2022</a:t>
            </a:fld>
            <a:endParaRPr lang="en-US"/>
          </a:p>
        </p:txBody>
      </p:sp>
      <p:sp>
        <p:nvSpPr>
          <p:cNvPr id="3" name="Footer Placeholder 2">
            <a:extLst>
              <a:ext uri="{FF2B5EF4-FFF2-40B4-BE49-F238E27FC236}">
                <a16:creationId xmlns:a16="http://schemas.microsoft.com/office/drawing/2014/main" id="{EC006D54-07B6-4839-9CD2-D1374E1361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C3F213-46BA-4AEB-90FF-C58193A263B8}"/>
              </a:ext>
            </a:extLst>
          </p:cNvPr>
          <p:cNvSpPr>
            <a:spLocks noGrp="1"/>
          </p:cNvSpPr>
          <p:nvPr>
            <p:ph type="sldNum" sz="quarter" idx="12"/>
          </p:nvPr>
        </p:nvSpPr>
        <p:spPr/>
        <p:txBody>
          <a:bodyPr/>
          <a:lstStyle/>
          <a:p>
            <a:fld id="{1336B9DC-3B6C-42A7-BA0B-8C4977A0F8E8}" type="slidenum">
              <a:rPr lang="en-US" smtClean="0"/>
              <a:t>‹#›</a:t>
            </a:fld>
            <a:endParaRPr lang="en-US"/>
          </a:p>
        </p:txBody>
      </p:sp>
    </p:spTree>
    <p:extLst>
      <p:ext uri="{BB962C8B-B14F-4D97-AF65-F5344CB8AC3E}">
        <p14:creationId xmlns:p14="http://schemas.microsoft.com/office/powerpoint/2010/main" val="18703587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7425600" y="3778767"/>
            <a:ext cx="4766400" cy="30792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11"/>
          <p:cNvGrpSpPr/>
          <p:nvPr/>
        </p:nvGrpSpPr>
        <p:grpSpPr>
          <a:xfrm>
            <a:off x="7945630" y="5492769"/>
            <a:ext cx="3361269" cy="1365553"/>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11"/>
          <p:cNvGrpSpPr/>
          <p:nvPr/>
        </p:nvGrpSpPr>
        <p:grpSpPr>
          <a:xfrm>
            <a:off x="265532" y="3"/>
            <a:ext cx="3727219" cy="1444411"/>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11"/>
          <p:cNvSpPr txBox="1">
            <a:spLocks noGrp="1"/>
          </p:cNvSpPr>
          <p:nvPr>
            <p:ph type="title" hasCustomPrompt="1"/>
          </p:nvPr>
        </p:nvSpPr>
        <p:spPr>
          <a:xfrm>
            <a:off x="1847800" y="1845133"/>
            <a:ext cx="8496400" cy="18396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11466">
                <a:solidFill>
                  <a:schemeClr val="dk2"/>
                </a:solidFill>
              </a:defRPr>
            </a:lvl1pPr>
            <a:lvl2pPr lvl="1" algn="ctr">
              <a:spcBef>
                <a:spcPts val="0"/>
              </a:spcBef>
              <a:spcAft>
                <a:spcPts val="0"/>
              </a:spcAft>
              <a:buClr>
                <a:schemeClr val="dk2"/>
              </a:buClr>
              <a:buSzPts val="8600"/>
              <a:buNone/>
              <a:defRPr sz="11466">
                <a:solidFill>
                  <a:schemeClr val="dk2"/>
                </a:solidFill>
              </a:defRPr>
            </a:lvl2pPr>
            <a:lvl3pPr lvl="2" algn="ctr">
              <a:spcBef>
                <a:spcPts val="0"/>
              </a:spcBef>
              <a:spcAft>
                <a:spcPts val="0"/>
              </a:spcAft>
              <a:buClr>
                <a:schemeClr val="dk2"/>
              </a:buClr>
              <a:buSzPts val="8600"/>
              <a:buNone/>
              <a:defRPr sz="11466">
                <a:solidFill>
                  <a:schemeClr val="dk2"/>
                </a:solidFill>
              </a:defRPr>
            </a:lvl3pPr>
            <a:lvl4pPr lvl="3" algn="ctr">
              <a:spcBef>
                <a:spcPts val="0"/>
              </a:spcBef>
              <a:spcAft>
                <a:spcPts val="0"/>
              </a:spcAft>
              <a:buClr>
                <a:schemeClr val="dk2"/>
              </a:buClr>
              <a:buSzPts val="8600"/>
              <a:buNone/>
              <a:defRPr sz="11466">
                <a:solidFill>
                  <a:schemeClr val="dk2"/>
                </a:solidFill>
              </a:defRPr>
            </a:lvl4pPr>
            <a:lvl5pPr lvl="4" algn="ctr">
              <a:spcBef>
                <a:spcPts val="0"/>
              </a:spcBef>
              <a:spcAft>
                <a:spcPts val="0"/>
              </a:spcAft>
              <a:buClr>
                <a:schemeClr val="dk2"/>
              </a:buClr>
              <a:buSzPts val="8600"/>
              <a:buNone/>
              <a:defRPr sz="11466">
                <a:solidFill>
                  <a:schemeClr val="dk2"/>
                </a:solidFill>
              </a:defRPr>
            </a:lvl5pPr>
            <a:lvl6pPr lvl="5" algn="ctr">
              <a:spcBef>
                <a:spcPts val="0"/>
              </a:spcBef>
              <a:spcAft>
                <a:spcPts val="0"/>
              </a:spcAft>
              <a:buClr>
                <a:schemeClr val="dk2"/>
              </a:buClr>
              <a:buSzPts val="8600"/>
              <a:buNone/>
              <a:defRPr sz="11466">
                <a:solidFill>
                  <a:schemeClr val="dk2"/>
                </a:solidFill>
              </a:defRPr>
            </a:lvl6pPr>
            <a:lvl7pPr lvl="6" algn="ctr">
              <a:spcBef>
                <a:spcPts val="0"/>
              </a:spcBef>
              <a:spcAft>
                <a:spcPts val="0"/>
              </a:spcAft>
              <a:buClr>
                <a:schemeClr val="dk2"/>
              </a:buClr>
              <a:buSzPts val="8600"/>
              <a:buNone/>
              <a:defRPr sz="11466">
                <a:solidFill>
                  <a:schemeClr val="dk2"/>
                </a:solidFill>
              </a:defRPr>
            </a:lvl7pPr>
            <a:lvl8pPr lvl="7" algn="ctr">
              <a:spcBef>
                <a:spcPts val="0"/>
              </a:spcBef>
              <a:spcAft>
                <a:spcPts val="0"/>
              </a:spcAft>
              <a:buClr>
                <a:schemeClr val="dk2"/>
              </a:buClr>
              <a:buSzPts val="8600"/>
              <a:buNone/>
              <a:defRPr sz="11466">
                <a:solidFill>
                  <a:schemeClr val="dk2"/>
                </a:solidFill>
              </a:defRPr>
            </a:lvl8pPr>
            <a:lvl9pPr lvl="8" algn="ctr">
              <a:spcBef>
                <a:spcPts val="0"/>
              </a:spcBef>
              <a:spcAft>
                <a:spcPts val="0"/>
              </a:spcAft>
              <a:buClr>
                <a:schemeClr val="dk2"/>
              </a:buClr>
              <a:buSzPts val="8600"/>
              <a:buNone/>
              <a:defRPr sz="11466">
                <a:solidFill>
                  <a:schemeClr val="dk2"/>
                </a:solidFill>
              </a:defRPr>
            </a:lvl9pPr>
          </a:lstStyle>
          <a:p>
            <a:r>
              <a:t>xx%</a:t>
            </a:r>
          </a:p>
        </p:txBody>
      </p:sp>
      <p:sp>
        <p:nvSpPr>
          <p:cNvPr id="120" name="Google Shape;120;p11"/>
          <p:cNvSpPr txBox="1">
            <a:spLocks noGrp="1"/>
          </p:cNvSpPr>
          <p:nvPr>
            <p:ph type="body" idx="1"/>
          </p:nvPr>
        </p:nvSpPr>
        <p:spPr>
          <a:xfrm>
            <a:off x="1847800" y="3818467"/>
            <a:ext cx="8496400" cy="854800"/>
          </a:xfrm>
          <a:prstGeom prst="rect">
            <a:avLst/>
          </a:prstGeom>
        </p:spPr>
        <p:txBody>
          <a:bodyPr spcFirstLastPara="1" wrap="square" lIns="91425" tIns="91425" rIns="91425" bIns="91425" anchor="t" anchorCtr="0">
            <a:normAutofit/>
          </a:bodyPr>
          <a:lstStyle>
            <a:lvl1pPr marL="609585" lvl="0" indent="-414856" algn="ctr">
              <a:spcBef>
                <a:spcPts val="0"/>
              </a:spcBef>
              <a:spcAft>
                <a:spcPts val="0"/>
              </a:spcAft>
              <a:buSzPts val="1300"/>
              <a:buChar char="●"/>
              <a:defRPr/>
            </a:lvl1pPr>
            <a:lvl2pPr marL="1219170" lvl="1" indent="-397923" algn="ctr">
              <a:spcBef>
                <a:spcPts val="0"/>
              </a:spcBef>
              <a:spcAft>
                <a:spcPts val="0"/>
              </a:spcAft>
              <a:buSzPts val="1100"/>
              <a:buChar char="○"/>
              <a:defRPr/>
            </a:lvl2pPr>
            <a:lvl3pPr marL="1828754" lvl="2" indent="-397923" algn="ctr">
              <a:spcBef>
                <a:spcPts val="0"/>
              </a:spcBef>
              <a:spcAft>
                <a:spcPts val="0"/>
              </a:spcAft>
              <a:buSzPts val="1100"/>
              <a:buChar char="■"/>
              <a:defRPr/>
            </a:lvl3pPr>
            <a:lvl4pPr marL="2438339" lvl="3" indent="-397923" algn="ctr">
              <a:spcBef>
                <a:spcPts val="0"/>
              </a:spcBef>
              <a:spcAft>
                <a:spcPts val="0"/>
              </a:spcAft>
              <a:buSzPts val="1100"/>
              <a:buChar char="●"/>
              <a:defRPr/>
            </a:lvl4pPr>
            <a:lvl5pPr marL="3047924" lvl="4" indent="-397923" algn="ctr">
              <a:spcBef>
                <a:spcPts val="0"/>
              </a:spcBef>
              <a:spcAft>
                <a:spcPts val="0"/>
              </a:spcAft>
              <a:buSzPts val="1100"/>
              <a:buChar char="○"/>
              <a:defRPr/>
            </a:lvl5pPr>
            <a:lvl6pPr marL="3657509" lvl="5" indent="-397923" algn="ctr">
              <a:spcBef>
                <a:spcPts val="0"/>
              </a:spcBef>
              <a:spcAft>
                <a:spcPts val="0"/>
              </a:spcAft>
              <a:buSzPts val="1100"/>
              <a:buChar char="■"/>
              <a:defRPr/>
            </a:lvl6pPr>
            <a:lvl7pPr marL="4267093" lvl="6" indent="-397923" algn="ctr">
              <a:spcBef>
                <a:spcPts val="0"/>
              </a:spcBef>
              <a:spcAft>
                <a:spcPts val="0"/>
              </a:spcAft>
              <a:buSzPts val="1100"/>
              <a:buChar char="●"/>
              <a:defRPr/>
            </a:lvl7pPr>
            <a:lvl8pPr marL="4876678" lvl="7" indent="-397923" algn="ctr">
              <a:spcBef>
                <a:spcPts val="0"/>
              </a:spcBef>
              <a:spcAft>
                <a:spcPts val="0"/>
              </a:spcAft>
              <a:buSzPts val="1100"/>
              <a:buChar char="○"/>
              <a:defRPr/>
            </a:lvl8pPr>
            <a:lvl9pPr marL="5486263" lvl="8" indent="-397923"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74206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9230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0D4E46AA-1EC0-4433-9956-E798E94A6FB7}" type="datetimeFigureOut">
              <a:rPr lang="en-US" smtClean="0"/>
              <a:t>1/30/2022</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70C38C08-47C7-4847-B0BE-B9D8DEEB3D1B}"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3793050"/>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4E46AA-1EC0-4433-9956-E798E94A6FB7}" type="datetimeFigureOut">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7845981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4E46AA-1EC0-4433-9956-E798E94A6FB7}" type="datetimeFigureOut">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38C08-47C7-4847-B0BE-B9D8DEEB3D1B}"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635352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4E46AA-1EC0-4433-9956-E798E94A6FB7}" type="datetimeFigureOut">
              <a:rPr lang="en-US" smtClean="0"/>
              <a:t>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8502512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4E46AA-1EC0-4433-9956-E798E94A6FB7}" type="datetimeFigureOut">
              <a:rPr lang="en-US" smtClean="0"/>
              <a:pPr/>
              <a:t>1/30/2022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C38C08-47C7-4847-B0BE-B9D8DEEB3D1B}" type="slidenum">
              <a:rPr lang="en-US" smtClean="0"/>
              <a:pPr/>
              <a:t>‹#›</a:t>
            </a:fld>
            <a:endParaRPr lang="en-US" dirty="0"/>
          </a:p>
        </p:txBody>
      </p:sp>
    </p:spTree>
    <p:extLst>
      <p:ext uri="{BB962C8B-B14F-4D97-AF65-F5344CB8AC3E}">
        <p14:creationId xmlns:p14="http://schemas.microsoft.com/office/powerpoint/2010/main" val="19701368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4E46AA-1EC0-4433-9956-E798E94A6FB7}" type="datetimeFigureOut">
              <a:rPr lang="en-US" smtClean="0"/>
              <a:t>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7702215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4E46AA-1EC0-4433-9956-E798E94A6FB7}" type="datetimeFigureOut">
              <a:rPr lang="en-US" smtClean="0"/>
              <a:t>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6227448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4E46AA-1EC0-4433-9956-E798E94A6FB7}" type="datetimeFigureOut">
              <a:rPr lang="en-US" smtClean="0"/>
              <a:t>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449785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B7B1-0C7C-4653-847E-FE285247B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8A138E-54FC-4B59-B463-E105C4344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4A19A6-6410-4FD6-AA54-4ABCA0205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74EC59-5C5C-47D2-95B8-B2D8E8434F80}"/>
              </a:ext>
            </a:extLst>
          </p:cNvPr>
          <p:cNvSpPr>
            <a:spLocks noGrp="1"/>
          </p:cNvSpPr>
          <p:nvPr>
            <p:ph type="dt" sz="half" idx="10"/>
          </p:nvPr>
        </p:nvSpPr>
        <p:spPr/>
        <p:txBody>
          <a:bodyPr/>
          <a:lstStyle/>
          <a:p>
            <a:fld id="{17792A75-3F7B-4BD6-8900-3628EFE45440}" type="datetimeFigureOut">
              <a:rPr lang="en-US" smtClean="0"/>
              <a:t>1/30/2022</a:t>
            </a:fld>
            <a:endParaRPr lang="en-US"/>
          </a:p>
        </p:txBody>
      </p:sp>
      <p:sp>
        <p:nvSpPr>
          <p:cNvPr id="6" name="Footer Placeholder 5">
            <a:extLst>
              <a:ext uri="{FF2B5EF4-FFF2-40B4-BE49-F238E27FC236}">
                <a16:creationId xmlns:a16="http://schemas.microsoft.com/office/drawing/2014/main" id="{47380B7A-AB03-4F43-8451-D27D536B7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0E85B3-F3D1-45E8-8EF8-20F3586F3A85}"/>
              </a:ext>
            </a:extLst>
          </p:cNvPr>
          <p:cNvSpPr>
            <a:spLocks noGrp="1"/>
          </p:cNvSpPr>
          <p:nvPr>
            <p:ph type="sldNum" sz="quarter" idx="12"/>
          </p:nvPr>
        </p:nvSpPr>
        <p:spPr/>
        <p:txBody>
          <a:bodyPr/>
          <a:lstStyle/>
          <a:p>
            <a:fld id="{1336B9DC-3B6C-42A7-BA0B-8C4977A0F8E8}" type="slidenum">
              <a:rPr lang="en-US" smtClean="0"/>
              <a:t>‹#›</a:t>
            </a:fld>
            <a:endParaRPr lang="en-US"/>
          </a:p>
        </p:txBody>
      </p:sp>
    </p:spTree>
    <p:extLst>
      <p:ext uri="{BB962C8B-B14F-4D97-AF65-F5344CB8AC3E}">
        <p14:creationId xmlns:p14="http://schemas.microsoft.com/office/powerpoint/2010/main" val="13503901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4E46AA-1EC0-4433-9956-E798E94A6FB7}" type="datetimeFigureOut">
              <a:rPr lang="en-US" smtClean="0"/>
              <a:t>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7968018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4E46AA-1EC0-4433-9956-E798E94A6FB7}" type="datetimeFigureOut">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9955498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4E46AA-1EC0-4433-9956-E798E94A6FB7}" type="datetimeFigureOut">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736982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9A69F-0512-4716-99B5-3069F7BB7A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DE3AC-C01E-45E0-9935-A9B7971AA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50A458-A5A8-45BD-B742-B16E46B743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64EAAA-81CD-45D4-8EB3-83211793C3C9}"/>
              </a:ext>
            </a:extLst>
          </p:cNvPr>
          <p:cNvSpPr>
            <a:spLocks noGrp="1"/>
          </p:cNvSpPr>
          <p:nvPr>
            <p:ph type="dt" sz="half" idx="10"/>
          </p:nvPr>
        </p:nvSpPr>
        <p:spPr/>
        <p:txBody>
          <a:bodyPr/>
          <a:lstStyle/>
          <a:p>
            <a:fld id="{17792A75-3F7B-4BD6-8900-3628EFE45440}" type="datetimeFigureOut">
              <a:rPr lang="en-US" smtClean="0"/>
              <a:t>1/30/2022</a:t>
            </a:fld>
            <a:endParaRPr lang="en-US"/>
          </a:p>
        </p:txBody>
      </p:sp>
      <p:sp>
        <p:nvSpPr>
          <p:cNvPr id="6" name="Footer Placeholder 5">
            <a:extLst>
              <a:ext uri="{FF2B5EF4-FFF2-40B4-BE49-F238E27FC236}">
                <a16:creationId xmlns:a16="http://schemas.microsoft.com/office/drawing/2014/main" id="{6A25A91D-77E0-4D14-B3A6-0573B010D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11A08-1769-4C1A-A0A5-A7ABA7AD8D9C}"/>
              </a:ext>
            </a:extLst>
          </p:cNvPr>
          <p:cNvSpPr>
            <a:spLocks noGrp="1"/>
          </p:cNvSpPr>
          <p:nvPr>
            <p:ph type="sldNum" sz="quarter" idx="12"/>
          </p:nvPr>
        </p:nvSpPr>
        <p:spPr/>
        <p:txBody>
          <a:bodyPr/>
          <a:lstStyle/>
          <a:p>
            <a:fld id="{1336B9DC-3B6C-42A7-BA0B-8C4977A0F8E8}" type="slidenum">
              <a:rPr lang="en-US" smtClean="0"/>
              <a:t>‹#›</a:t>
            </a:fld>
            <a:endParaRPr lang="en-US"/>
          </a:p>
        </p:txBody>
      </p:sp>
    </p:spTree>
    <p:extLst>
      <p:ext uri="{BB962C8B-B14F-4D97-AF65-F5344CB8AC3E}">
        <p14:creationId xmlns:p14="http://schemas.microsoft.com/office/powerpoint/2010/main" val="4055521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1.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8D6020-58EE-4873-84E8-453938A929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396D4E-C19D-445F-A68C-5D87D58C2C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09B3B-28AA-4702-9433-F7B17170F5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92A75-3F7B-4BD6-8900-3628EFE45440}" type="datetimeFigureOut">
              <a:rPr lang="en-US" smtClean="0"/>
              <a:t>1/30/2022</a:t>
            </a:fld>
            <a:endParaRPr lang="en-US"/>
          </a:p>
        </p:txBody>
      </p:sp>
      <p:sp>
        <p:nvSpPr>
          <p:cNvPr id="5" name="Footer Placeholder 4">
            <a:extLst>
              <a:ext uri="{FF2B5EF4-FFF2-40B4-BE49-F238E27FC236}">
                <a16:creationId xmlns:a16="http://schemas.microsoft.com/office/drawing/2014/main" id="{EA82D5DB-277E-4C25-B6C3-64A0FBAE21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DCDEF-F4DB-4859-8051-0CFF40E13E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B9DC-3B6C-42A7-BA0B-8C4977A0F8E8}" type="slidenum">
              <a:rPr lang="en-US" smtClean="0"/>
              <a:t>‹#›</a:t>
            </a:fld>
            <a:endParaRPr lang="en-US"/>
          </a:p>
        </p:txBody>
      </p:sp>
    </p:spTree>
    <p:extLst>
      <p:ext uri="{BB962C8B-B14F-4D97-AF65-F5344CB8AC3E}">
        <p14:creationId xmlns:p14="http://schemas.microsoft.com/office/powerpoint/2010/main" val="1477930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Sunday, January 30, 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2883572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868067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4FDEB3-D1A4-479B-BE7A-D9D54A0AE8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B1A9FA-E9C2-41D3-AFC8-C389CD4EF3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D50E5-05C0-4D0E-87D1-87B6C709B4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503F79-BA49-498B-9A0F-CF92FD955367}" type="datetimeFigureOut">
              <a:rPr lang="en-US" smtClean="0"/>
              <a:t>1/30/2022</a:t>
            </a:fld>
            <a:endParaRPr lang="en-US"/>
          </a:p>
        </p:txBody>
      </p:sp>
      <p:sp>
        <p:nvSpPr>
          <p:cNvPr id="5" name="Footer Placeholder 4">
            <a:extLst>
              <a:ext uri="{FF2B5EF4-FFF2-40B4-BE49-F238E27FC236}">
                <a16:creationId xmlns:a16="http://schemas.microsoft.com/office/drawing/2014/main" id="{3931BCF3-18FC-4694-B989-961EDE4C48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A67FE6-03B7-4897-AEDC-1769DC9E18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F25C7-2034-4C01-82D2-FA548620F7F0}" type="slidenum">
              <a:rPr lang="en-US" smtClean="0"/>
              <a:t>‹#›</a:t>
            </a:fld>
            <a:endParaRPr lang="en-US"/>
          </a:p>
        </p:txBody>
      </p:sp>
    </p:spTree>
    <p:extLst>
      <p:ext uri="{BB962C8B-B14F-4D97-AF65-F5344CB8AC3E}">
        <p14:creationId xmlns:p14="http://schemas.microsoft.com/office/powerpoint/2010/main" val="1484047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66839145"/>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233944"/>
          </a:solidFill>
        </p:spPr>
        <p:txBody>
          <a:bodyPr wrap="square" lIns="0" tIns="0" rIns="0" bIns="0" rtlCol="0"/>
          <a:lstStyle/>
          <a:p>
            <a:endParaRPr sz="2400"/>
          </a:p>
        </p:txBody>
      </p:sp>
      <p:sp>
        <p:nvSpPr>
          <p:cNvPr id="17" name="bg object 17"/>
          <p:cNvSpPr/>
          <p:nvPr/>
        </p:nvSpPr>
        <p:spPr>
          <a:xfrm>
            <a:off x="4776800" y="2067601"/>
            <a:ext cx="7415953" cy="4790439"/>
          </a:xfrm>
          <a:custGeom>
            <a:avLst/>
            <a:gdLst/>
            <a:ahLst/>
            <a:cxnLst/>
            <a:rect l="l" t="t" r="r" b="b"/>
            <a:pathLst>
              <a:path w="5561965" h="3592829">
                <a:moveTo>
                  <a:pt x="5561399" y="3592799"/>
                </a:moveTo>
                <a:lnTo>
                  <a:pt x="0" y="3592799"/>
                </a:lnTo>
                <a:lnTo>
                  <a:pt x="5561399" y="0"/>
                </a:lnTo>
                <a:lnTo>
                  <a:pt x="5561399" y="3592799"/>
                </a:lnTo>
                <a:close/>
              </a:path>
            </a:pathLst>
          </a:custGeom>
          <a:solidFill>
            <a:srgbClr val="D9D9D9"/>
          </a:solidFill>
        </p:spPr>
        <p:txBody>
          <a:bodyPr wrap="square" lIns="0" tIns="0" rIns="0" bIns="0" rtlCol="0"/>
          <a:lstStyle/>
          <a:p>
            <a:endParaRPr sz="2400"/>
          </a:p>
        </p:txBody>
      </p:sp>
      <p:sp>
        <p:nvSpPr>
          <p:cNvPr id="18" name="bg object 18"/>
          <p:cNvSpPr/>
          <p:nvPr/>
        </p:nvSpPr>
        <p:spPr>
          <a:xfrm>
            <a:off x="41" y="3766000"/>
            <a:ext cx="9827260" cy="3092027"/>
          </a:xfrm>
          <a:custGeom>
            <a:avLst/>
            <a:gdLst/>
            <a:ahLst/>
            <a:cxnLst/>
            <a:rect l="l" t="t" r="r" b="b"/>
            <a:pathLst>
              <a:path w="7370445" h="2319020">
                <a:moveTo>
                  <a:pt x="7370399" y="2318999"/>
                </a:moveTo>
                <a:lnTo>
                  <a:pt x="0" y="2318999"/>
                </a:lnTo>
                <a:lnTo>
                  <a:pt x="0" y="0"/>
                </a:lnTo>
                <a:lnTo>
                  <a:pt x="7370399" y="2318999"/>
                </a:lnTo>
                <a:close/>
              </a:path>
            </a:pathLst>
          </a:custGeom>
          <a:solidFill>
            <a:srgbClr val="C4A15A"/>
          </a:solidFill>
        </p:spPr>
        <p:txBody>
          <a:bodyPr wrap="square" lIns="0" tIns="0" rIns="0" bIns="0" rtlCol="0"/>
          <a:lstStyle/>
          <a:p>
            <a:endParaRPr sz="2400"/>
          </a:p>
        </p:txBody>
      </p:sp>
      <p:pic>
        <p:nvPicPr>
          <p:cNvPr id="19" name="bg object 19"/>
          <p:cNvPicPr/>
          <p:nvPr/>
        </p:nvPicPr>
        <p:blipFill>
          <a:blip r:embed="rId7" cstate="print"/>
          <a:stretch>
            <a:fillRect/>
          </a:stretch>
        </p:blipFill>
        <p:spPr>
          <a:xfrm>
            <a:off x="1" y="1"/>
            <a:ext cx="12191999" cy="6857999"/>
          </a:xfrm>
          <a:prstGeom prst="rect">
            <a:avLst/>
          </a:prstGeom>
        </p:spPr>
      </p:pic>
      <p:sp>
        <p:nvSpPr>
          <p:cNvPr id="20" name="bg object 20"/>
          <p:cNvSpPr/>
          <p:nvPr/>
        </p:nvSpPr>
        <p:spPr>
          <a:xfrm>
            <a:off x="270966" y="275001"/>
            <a:ext cx="11650133" cy="6308513"/>
          </a:xfrm>
          <a:custGeom>
            <a:avLst/>
            <a:gdLst/>
            <a:ahLst/>
            <a:cxnLst/>
            <a:rect l="l" t="t" r="r" b="b"/>
            <a:pathLst>
              <a:path w="8737600" h="4731385">
                <a:moveTo>
                  <a:pt x="8737499" y="4730999"/>
                </a:moveTo>
                <a:lnTo>
                  <a:pt x="0" y="4730999"/>
                </a:lnTo>
                <a:lnTo>
                  <a:pt x="0" y="0"/>
                </a:lnTo>
                <a:lnTo>
                  <a:pt x="8737499" y="0"/>
                </a:lnTo>
                <a:lnTo>
                  <a:pt x="8737499" y="4730999"/>
                </a:lnTo>
                <a:close/>
              </a:path>
            </a:pathLst>
          </a:custGeom>
          <a:solidFill>
            <a:srgbClr val="FFFFFF"/>
          </a:solidFill>
        </p:spPr>
        <p:txBody>
          <a:bodyPr wrap="square" lIns="0" tIns="0" rIns="0" bIns="0" rtlCol="0"/>
          <a:lstStyle/>
          <a:p>
            <a:endParaRPr sz="2400"/>
          </a:p>
        </p:txBody>
      </p:sp>
      <p:sp>
        <p:nvSpPr>
          <p:cNvPr id="2" name="Holder 2"/>
          <p:cNvSpPr>
            <a:spLocks noGrp="1"/>
          </p:cNvSpPr>
          <p:nvPr>
            <p:ph type="title"/>
          </p:nvPr>
        </p:nvSpPr>
        <p:spPr>
          <a:xfrm>
            <a:off x="4104404" y="1206545"/>
            <a:ext cx="3983193" cy="415498"/>
          </a:xfrm>
          <a:prstGeom prst="rect">
            <a:avLst/>
          </a:prstGeom>
        </p:spPr>
        <p:txBody>
          <a:bodyPr wrap="square" lIns="0" tIns="0" rIns="0" bIns="0">
            <a:spAutoFit/>
          </a:bodyPr>
          <a:lstStyle>
            <a:lvl1pPr>
              <a:defRPr sz="2700" b="0" i="0">
                <a:solidFill>
                  <a:srgbClr val="AE7A51"/>
                </a:solidFill>
                <a:latin typeface="Lucida Sans Unicode"/>
                <a:cs typeface="Lucida Sans Unicode"/>
              </a:defRPr>
            </a:lvl1pPr>
          </a:lstStyle>
          <a:p>
            <a:endParaRPr/>
          </a:p>
        </p:txBody>
      </p:sp>
      <p:sp>
        <p:nvSpPr>
          <p:cNvPr id="3" name="Holder 3"/>
          <p:cNvSpPr>
            <a:spLocks noGrp="1"/>
          </p:cNvSpPr>
          <p:nvPr>
            <p:ph type="body" idx="1"/>
          </p:nvPr>
        </p:nvSpPr>
        <p:spPr>
          <a:xfrm>
            <a:off x="1228944" y="2056508"/>
            <a:ext cx="9734113" cy="307777"/>
          </a:xfrm>
          <a:prstGeom prst="rect">
            <a:avLst/>
          </a:prstGeom>
        </p:spPr>
        <p:txBody>
          <a:bodyPr wrap="square" lIns="0" tIns="0" rIns="0" bIns="0">
            <a:spAutoFit/>
          </a:bodyPr>
          <a:lstStyle>
            <a:lvl1pPr>
              <a:defRPr sz="2000" b="0" i="0">
                <a:solidFill>
                  <a:schemeClr val="tx1"/>
                </a:solidFill>
                <a:latin typeface="Arial MT"/>
                <a:cs typeface="Arial MT"/>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1/30/2022</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823231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415600" y="1536633"/>
            <a:ext cx="11360800" cy="45216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11187645" y="6058224"/>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latin typeface="Nunito"/>
                <a:ea typeface="Nunito"/>
                <a:cs typeface="Nunito"/>
                <a:sym typeface="Nunito"/>
              </a:defRPr>
            </a:lvl1pPr>
            <a:lvl2pPr lvl="1" algn="r">
              <a:buNone/>
              <a:defRPr sz="1333">
                <a:solidFill>
                  <a:schemeClr val="dk2"/>
                </a:solidFill>
                <a:latin typeface="Nunito"/>
                <a:ea typeface="Nunito"/>
                <a:cs typeface="Nunito"/>
                <a:sym typeface="Nunito"/>
              </a:defRPr>
            </a:lvl2pPr>
            <a:lvl3pPr lvl="2" algn="r">
              <a:buNone/>
              <a:defRPr sz="1333">
                <a:solidFill>
                  <a:schemeClr val="dk2"/>
                </a:solidFill>
                <a:latin typeface="Nunito"/>
                <a:ea typeface="Nunito"/>
                <a:cs typeface="Nunito"/>
                <a:sym typeface="Nunito"/>
              </a:defRPr>
            </a:lvl3pPr>
            <a:lvl4pPr lvl="3" algn="r">
              <a:buNone/>
              <a:defRPr sz="1333">
                <a:solidFill>
                  <a:schemeClr val="dk2"/>
                </a:solidFill>
                <a:latin typeface="Nunito"/>
                <a:ea typeface="Nunito"/>
                <a:cs typeface="Nunito"/>
                <a:sym typeface="Nunito"/>
              </a:defRPr>
            </a:lvl4pPr>
            <a:lvl5pPr lvl="4" algn="r">
              <a:buNone/>
              <a:defRPr sz="1333">
                <a:solidFill>
                  <a:schemeClr val="dk2"/>
                </a:solidFill>
                <a:latin typeface="Nunito"/>
                <a:ea typeface="Nunito"/>
                <a:cs typeface="Nunito"/>
                <a:sym typeface="Nunito"/>
              </a:defRPr>
            </a:lvl5pPr>
            <a:lvl6pPr lvl="5" algn="r">
              <a:buNone/>
              <a:defRPr sz="1333">
                <a:solidFill>
                  <a:schemeClr val="dk2"/>
                </a:solidFill>
                <a:latin typeface="Nunito"/>
                <a:ea typeface="Nunito"/>
                <a:cs typeface="Nunito"/>
                <a:sym typeface="Nunito"/>
              </a:defRPr>
            </a:lvl6pPr>
            <a:lvl7pPr lvl="6" algn="r">
              <a:buNone/>
              <a:defRPr sz="1333">
                <a:solidFill>
                  <a:schemeClr val="dk2"/>
                </a:solidFill>
                <a:latin typeface="Nunito"/>
                <a:ea typeface="Nunito"/>
                <a:cs typeface="Nunito"/>
                <a:sym typeface="Nunito"/>
              </a:defRPr>
            </a:lvl7pPr>
            <a:lvl8pPr lvl="7" algn="r">
              <a:buNone/>
              <a:defRPr sz="1333">
                <a:solidFill>
                  <a:schemeClr val="dk2"/>
                </a:solidFill>
                <a:latin typeface="Nunito"/>
                <a:ea typeface="Nunito"/>
                <a:cs typeface="Nunito"/>
                <a:sym typeface="Nunito"/>
              </a:defRPr>
            </a:lvl8pPr>
            <a:lvl9pPr lvl="8" algn="r">
              <a:buNone/>
              <a:defRPr sz="1333">
                <a:solidFill>
                  <a:schemeClr val="dk2"/>
                </a:solidFill>
                <a:latin typeface="Nunito"/>
                <a:ea typeface="Nunito"/>
                <a:cs typeface="Nunito"/>
                <a:sym typeface="Nuni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275692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280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D4E46AA-1EC0-4433-9956-E798E94A6FB7}" type="datetimeFigureOut">
              <a:rPr lang="en-US" smtClean="0"/>
              <a:pPr/>
              <a:t>1/30/2022</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70C38C08-47C7-4847-B0BE-B9D8DEEB3D1B}" type="slidenum">
              <a:rPr lang="en-US" smtClean="0"/>
              <a:pPr/>
              <a:t>‹#›</a:t>
            </a:fld>
            <a:endParaRPr lang="en-US" dirty="0"/>
          </a:p>
        </p:txBody>
      </p:sp>
    </p:spTree>
    <p:extLst>
      <p:ext uri="{BB962C8B-B14F-4D97-AF65-F5344CB8AC3E}">
        <p14:creationId xmlns:p14="http://schemas.microsoft.com/office/powerpoint/2010/main" val="193290602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3.png"/><Relationship Id="rId4" Type="http://schemas.microsoft.com/office/2011/relationships/inkAction" Target="../ink/inkAction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medium.com/@vinujakhatode/market-basket-analysis-using-association-rule-mining-f9e479d966e9" TargetMode="External"/><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hyperlink" Target="https://ghumare64.medium.com/market-basket-analysis-using-association-rule-mining-2f87e4064ee7" TargetMode="External"/><Relationship Id="rId4" Type="http://schemas.openxmlformats.org/officeDocument/2006/relationships/hyperlink" Target="https://www.analyticsvidhya.com/blog/2021/10/a-comprehensive-guide-on-market-basket-analysi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hyperlink" Target="https://www.analyticsvidhya.com/blog/2021/10/a-comprehensive-guide-on-market-basket-analysis/"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5.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image" Target="../media/image21.jpeg"/><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22.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23.gi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24.gi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25.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51.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3.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518EEE-C2F1-42D0-A9F7-A1D22AF9B17D}"/>
              </a:ext>
            </a:extLst>
          </p:cNvPr>
          <p:cNvSpPr>
            <a:spLocks noGrp="1"/>
          </p:cNvSpPr>
          <p:nvPr>
            <p:ph type="ctrTitle"/>
          </p:nvPr>
        </p:nvSpPr>
        <p:spPr>
          <a:xfrm>
            <a:off x="1848465" y="3298722"/>
            <a:ext cx="8495070" cy="1784402"/>
          </a:xfrm>
        </p:spPr>
        <p:txBody>
          <a:bodyPr anchor="b">
            <a:normAutofit/>
          </a:bodyPr>
          <a:lstStyle/>
          <a:p>
            <a:r>
              <a:rPr lang="en-US" dirty="0">
                <a:solidFill>
                  <a:srgbClr val="FFFFFF"/>
                </a:solidFill>
              </a:rPr>
              <a:t>Association Rule Mining</a:t>
            </a:r>
          </a:p>
        </p:txBody>
      </p:sp>
      <p:sp>
        <p:nvSpPr>
          <p:cNvPr id="11" name="Oval 10">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Mining Tools">
            <a:extLst>
              <a:ext uri="{FF2B5EF4-FFF2-40B4-BE49-F238E27FC236}">
                <a16:creationId xmlns:a16="http://schemas.microsoft.com/office/drawing/2014/main" id="{0ED87DE0-2CB8-498A-B0F4-CAC3D716CF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8264" y="1371601"/>
            <a:ext cx="1175474" cy="1175474"/>
          </a:xfrm>
          <a:prstGeom prst="rect">
            <a:avLst/>
          </a:prstGeom>
        </p:spPr>
      </p:pic>
      <p:pic>
        <p:nvPicPr>
          <p:cNvPr id="42" name="Audio 41">
            <a:hlinkClick r:id="" action="ppaction://media"/>
            <a:extLst>
              <a:ext uri="{FF2B5EF4-FFF2-40B4-BE49-F238E27FC236}">
                <a16:creationId xmlns:a16="http://schemas.microsoft.com/office/drawing/2014/main" id="{766C02D5-3B6F-4810-A249-C7256C3136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56354840"/>
      </p:ext>
    </p:extLst>
  </p:cSld>
  <p:clrMapOvr>
    <a:masterClrMapping/>
  </p:clrMapOvr>
  <mc:AlternateContent xmlns:mc="http://schemas.openxmlformats.org/markup-compatibility/2006" xmlns:p14="http://schemas.microsoft.com/office/powerpoint/2010/main">
    <mc:Choice Requires="p14">
      <p:transition spd="slow" p14:dur="2000" advTm="23809"/>
    </mc:Choice>
    <mc:Fallback xmlns="">
      <p:transition spd="slow" advTm="23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0752-0578-4770-AAFC-5F2407C22D40}"/>
              </a:ext>
            </a:extLst>
          </p:cNvPr>
          <p:cNvSpPr>
            <a:spLocks noGrp="1"/>
          </p:cNvSpPr>
          <p:nvPr>
            <p:ph type="title"/>
          </p:nvPr>
        </p:nvSpPr>
        <p:spPr/>
        <p:txBody>
          <a:bodyPr/>
          <a:lstStyle/>
          <a:p>
            <a:r>
              <a:rPr lang="en-US" b="0" i="0" dirty="0">
                <a:solidFill>
                  <a:srgbClr val="292929"/>
                </a:solidFill>
                <a:effectLst/>
                <a:latin typeface="sohne"/>
              </a:rPr>
              <a:t>Measures of Effectiveness of the Rule</a:t>
            </a:r>
            <a:endParaRPr lang="en-US" dirty="0"/>
          </a:p>
        </p:txBody>
      </p:sp>
      <p:sp>
        <p:nvSpPr>
          <p:cNvPr id="3" name="Content Placeholder 2">
            <a:extLst>
              <a:ext uri="{FF2B5EF4-FFF2-40B4-BE49-F238E27FC236}">
                <a16:creationId xmlns:a16="http://schemas.microsoft.com/office/drawing/2014/main" id="{5B210E6B-D3E0-4B61-8004-0D36B4BDB4CD}"/>
              </a:ext>
            </a:extLst>
          </p:cNvPr>
          <p:cNvSpPr>
            <a:spLocks noGrp="1"/>
          </p:cNvSpPr>
          <p:nvPr>
            <p:ph idx="1"/>
          </p:nvPr>
        </p:nvSpPr>
        <p:spPr>
          <a:xfrm>
            <a:off x="462280" y="2455545"/>
            <a:ext cx="5816600" cy="2461895"/>
          </a:xfrm>
        </p:spPr>
        <p:txBody>
          <a:bodyPr>
            <a:normAutofit/>
          </a:bodyPr>
          <a:lstStyle/>
          <a:p>
            <a:r>
              <a:rPr lang="en-US" sz="3000" dirty="0">
                <a:latin typeface="Dotum" panose="020B0600000101010101" pitchFamily="34" charset="-127"/>
                <a:ea typeface="Dotum" panose="020B0600000101010101" pitchFamily="34" charset="-127"/>
              </a:rPr>
              <a:t>Confidence:</a:t>
            </a:r>
          </a:p>
          <a:p>
            <a:pPr marL="457200" lvl="1" indent="0">
              <a:buNone/>
            </a:pPr>
            <a:r>
              <a:rPr lang="en-US" sz="3000" b="0" i="0" dirty="0">
                <a:solidFill>
                  <a:srgbClr val="292929"/>
                </a:solidFill>
                <a:effectLst/>
                <a:latin typeface="Dotum" panose="020B0600000101010101" pitchFamily="34" charset="-127"/>
                <a:ea typeface="Dotum" panose="020B0600000101010101" pitchFamily="34" charset="-127"/>
              </a:rPr>
              <a:t>Confidence means how confident are we that the rule holds</a:t>
            </a:r>
            <a:endParaRPr lang="en-US" sz="3000" dirty="0">
              <a:latin typeface="Dotum" panose="020B0600000101010101" pitchFamily="34" charset="-127"/>
              <a:ea typeface="Dotum" panose="020B0600000101010101" pitchFamily="34" charset="-127"/>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a:extLst>
                  <a:ext uri="{FF2B5EF4-FFF2-40B4-BE49-F238E27FC236}">
                    <a16:creationId xmlns:a16="http://schemas.microsoft.com/office/drawing/2014/main" id="{A7E5C8E0-E261-46F7-A3A0-BD1B3E63181B}"/>
                  </a:ext>
                </a:extLst>
              </p14:cNvPr>
              <p14:cNvContentPartPr/>
              <p14:nvPr>
                <p:extLst>
                  <p:ext uri="{42D2F446-02D8-4167-A562-619A0277C38B}">
                    <p15:isNarration xmlns:p15="http://schemas.microsoft.com/office/powerpoint/2012/main" val="1"/>
                  </p:ext>
                </p:extLst>
              </p14:nvPr>
            </p14:nvContentPartPr>
            <p14:xfrm>
              <a:off x="1031760" y="2885760"/>
              <a:ext cx="1607760" cy="9720"/>
            </p14:xfrm>
          </p:contentPart>
        </mc:Choice>
        <mc:Fallback xmlns="">
          <p:pic>
            <p:nvPicPr>
              <p:cNvPr id="7" name="Ink 6">
                <a:extLst>
                  <a:ext uri="{FF2B5EF4-FFF2-40B4-BE49-F238E27FC236}">
                    <a16:creationId xmlns:a16="http://schemas.microsoft.com/office/drawing/2014/main" id="{A7E5C8E0-E261-46F7-A3A0-BD1B3E63181B}"/>
                  </a:ext>
                </a:extLst>
              </p:cNvPr>
              <p:cNvPicPr>
                <a:picLocks noGrp="1" noRot="1" noChangeAspect="1" noMove="1" noResize="1" noEditPoints="1" noAdjustHandles="1" noChangeArrowheads="1" noChangeShapeType="1"/>
              </p:cNvPicPr>
              <p:nvPr/>
            </p:nvPicPr>
            <p:blipFill>
              <a:blip r:embed="rId5"/>
              <a:stretch>
                <a:fillRect/>
              </a:stretch>
            </p:blipFill>
            <p:spPr>
              <a:xfrm>
                <a:off x="1022400" y="2876400"/>
                <a:ext cx="1626480" cy="28440"/>
              </a:xfrm>
              <a:prstGeom prst="rect">
                <a:avLst/>
              </a:prstGeom>
            </p:spPr>
          </p:pic>
        </mc:Fallback>
      </mc:AlternateContent>
      <p:pic>
        <p:nvPicPr>
          <p:cNvPr id="8" name="Audio 7">
            <a:hlinkClick r:id="" action="ppaction://media"/>
            <a:extLst>
              <a:ext uri="{FF2B5EF4-FFF2-40B4-BE49-F238E27FC236}">
                <a16:creationId xmlns:a16="http://schemas.microsoft.com/office/drawing/2014/main" id="{269DD13B-0BC2-41F6-885E-0BB7CD5D67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36504561"/>
      </p:ext>
    </p:extLst>
  </p:cSld>
  <p:clrMapOvr>
    <a:masterClrMapping/>
  </p:clrMapOvr>
  <mc:AlternateContent xmlns:mc="http://schemas.openxmlformats.org/markup-compatibility/2006" xmlns:p14="http://schemas.microsoft.com/office/powerpoint/2010/main">
    <mc:Choice Requires="p14">
      <p:transition spd="slow" p14:dur="2000" advTm="14258"/>
    </mc:Choice>
    <mc:Fallback xmlns="">
      <p:transition spd="slow" advTm="14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3524B-3FBC-45D2-A688-EE7A0AC10400}"/>
              </a:ext>
            </a:extLst>
          </p:cNvPr>
          <p:cNvSpPr>
            <a:spLocks noGrp="1"/>
          </p:cNvSpPr>
          <p:nvPr>
            <p:ph type="title"/>
          </p:nvPr>
        </p:nvSpPr>
        <p:spPr/>
        <p:txBody>
          <a:bodyPr/>
          <a:lstStyle/>
          <a:p>
            <a:r>
              <a:rPr lang="en-US" dirty="0"/>
              <a:t>Examples of Association Rule Mining</a:t>
            </a:r>
          </a:p>
        </p:txBody>
      </p:sp>
      <p:sp>
        <p:nvSpPr>
          <p:cNvPr id="3" name="Content Placeholder 2">
            <a:extLst>
              <a:ext uri="{FF2B5EF4-FFF2-40B4-BE49-F238E27FC236}">
                <a16:creationId xmlns:a16="http://schemas.microsoft.com/office/drawing/2014/main" id="{25C2FEC5-D947-4265-BBE0-386254640C4A}"/>
              </a:ext>
            </a:extLst>
          </p:cNvPr>
          <p:cNvSpPr>
            <a:spLocks noGrp="1"/>
          </p:cNvSpPr>
          <p:nvPr>
            <p:ph idx="1"/>
          </p:nvPr>
        </p:nvSpPr>
        <p:spPr>
          <a:xfrm>
            <a:off x="838200" y="2394585"/>
            <a:ext cx="6710680" cy="2502535"/>
          </a:xfrm>
        </p:spPr>
        <p:txBody>
          <a:bodyPr/>
          <a:lstStyle/>
          <a:p>
            <a:pPr algn="l">
              <a:buFont typeface="Arial" panose="020B0604020202020204" pitchFamily="34" charset="0"/>
              <a:buChar char="•"/>
            </a:pPr>
            <a:r>
              <a:rPr lang="en-US" sz="3000" b="0" i="0" dirty="0">
                <a:solidFill>
                  <a:srgbClr val="292929"/>
                </a:solidFill>
                <a:effectLst/>
                <a:latin typeface="Dotum" panose="020B0600000101010101" pitchFamily="34" charset="-127"/>
                <a:ea typeface="Dotum" panose="020B0600000101010101" pitchFamily="34" charset="-127"/>
              </a:rPr>
              <a:t>People who visit webpage X are likely to visit webpage Y</a:t>
            </a:r>
          </a:p>
          <a:p>
            <a:pPr algn="l">
              <a:buFont typeface="Arial" panose="020B0604020202020204" pitchFamily="34" charset="0"/>
              <a:buChar char="•"/>
            </a:pPr>
            <a:r>
              <a:rPr lang="en-US" sz="3000" b="0" i="0" dirty="0">
                <a:solidFill>
                  <a:srgbClr val="292929"/>
                </a:solidFill>
                <a:effectLst/>
                <a:latin typeface="Dotum" panose="020B0600000101010101" pitchFamily="34" charset="-127"/>
                <a:ea typeface="Dotum" panose="020B0600000101010101" pitchFamily="34" charset="-127"/>
              </a:rPr>
              <a:t>People who have age-group [30,40] &amp; income [&gt;$100k] are likely to own home</a:t>
            </a:r>
          </a:p>
          <a:p>
            <a:endParaRPr lang="en-US" dirty="0"/>
          </a:p>
        </p:txBody>
      </p:sp>
      <p:pic>
        <p:nvPicPr>
          <p:cNvPr id="14" name="Audio 13">
            <a:hlinkClick r:id="" action="ppaction://media"/>
            <a:extLst>
              <a:ext uri="{FF2B5EF4-FFF2-40B4-BE49-F238E27FC236}">
                <a16:creationId xmlns:a16="http://schemas.microsoft.com/office/drawing/2014/main" id="{8D06E7CC-2533-4BD0-BD4E-C1D6F2B8AF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50446859"/>
      </p:ext>
    </p:extLst>
  </p:cSld>
  <p:clrMapOvr>
    <a:masterClrMapping/>
  </p:clrMapOvr>
  <mc:AlternateContent xmlns:mc="http://schemas.openxmlformats.org/markup-compatibility/2006" xmlns:p14="http://schemas.microsoft.com/office/powerpoint/2010/main">
    <mc:Choice Requires="p14">
      <p:transition spd="slow" p14:dur="2000" advTm="24915"/>
    </mc:Choice>
    <mc:Fallback xmlns="">
      <p:transition spd="slow" advTm="24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54F6BE-D780-0A4F-9BD1-34A810459CB4}"/>
              </a:ext>
            </a:extLst>
          </p:cNvPr>
          <p:cNvSpPr>
            <a:spLocks noGrp="1"/>
          </p:cNvSpPr>
          <p:nvPr>
            <p:ph type="ctrTitle"/>
          </p:nvPr>
        </p:nvSpPr>
        <p:spPr>
          <a:xfrm>
            <a:off x="477981" y="1122363"/>
            <a:ext cx="4023360" cy="3204134"/>
          </a:xfrm>
        </p:spPr>
        <p:txBody>
          <a:bodyPr anchor="b">
            <a:normAutofit/>
          </a:bodyPr>
          <a:lstStyle/>
          <a:p>
            <a:pPr algn="l"/>
            <a:r>
              <a:rPr lang="en" sz="4800"/>
              <a:t>Market Basket Analysis - 1</a:t>
            </a:r>
            <a:endParaRPr lang="en-US" sz="4800" dirty="0"/>
          </a:p>
        </p:txBody>
      </p:sp>
      <p:sp>
        <p:nvSpPr>
          <p:cNvPr id="3" name="Subtitle 2">
            <a:extLst>
              <a:ext uri="{FF2B5EF4-FFF2-40B4-BE49-F238E27FC236}">
                <a16:creationId xmlns:a16="http://schemas.microsoft.com/office/drawing/2014/main" id="{D2DE98C4-543E-E14A-82A1-9EB73C71B62E}"/>
              </a:ext>
            </a:extLst>
          </p:cNvPr>
          <p:cNvSpPr>
            <a:spLocks noGrp="1"/>
          </p:cNvSpPr>
          <p:nvPr>
            <p:ph type="subTitle" idx="1"/>
          </p:nvPr>
        </p:nvSpPr>
        <p:spPr>
          <a:xfrm>
            <a:off x="477980" y="4872922"/>
            <a:ext cx="4023359" cy="1208141"/>
          </a:xfrm>
        </p:spPr>
        <p:txBody>
          <a:bodyPr>
            <a:normAutofit/>
          </a:bodyPr>
          <a:lstStyle/>
          <a:p>
            <a:pPr algn="l"/>
            <a:endParaRPr lang="en-US" sz="2000" i="1" dirty="0">
              <a:latin typeface="Avenir Next Condensed" panose="020B0506020202020204" pitchFamily="34" charset="0"/>
            </a:endParaRPr>
          </a:p>
        </p:txBody>
      </p:sp>
      <p:sp>
        <p:nvSpPr>
          <p:cNvPr id="20"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2C4961B-0982-4B43-8AFC-B5CA268F92F3}"/>
              </a:ext>
            </a:extLst>
          </p:cNvPr>
          <p:cNvPicPr>
            <a:picLocks noChangeAspect="1"/>
          </p:cNvPicPr>
          <p:nvPr/>
        </p:nvPicPr>
        <p:blipFill>
          <a:blip r:embed="rId2"/>
          <a:stretch>
            <a:fillRect/>
          </a:stretch>
        </p:blipFill>
        <p:spPr>
          <a:xfrm>
            <a:off x="6032500" y="3422650"/>
            <a:ext cx="127000" cy="12700"/>
          </a:xfrm>
          <a:prstGeom prst="rect">
            <a:avLst/>
          </a:prstGeom>
        </p:spPr>
      </p:pic>
      <p:pic>
        <p:nvPicPr>
          <p:cNvPr id="10" name="Picture 9">
            <a:extLst>
              <a:ext uri="{FF2B5EF4-FFF2-40B4-BE49-F238E27FC236}">
                <a16:creationId xmlns:a16="http://schemas.microsoft.com/office/drawing/2014/main" id="{01A1C730-D56F-E347-A89A-9F6DFCF73909}"/>
              </a:ext>
            </a:extLst>
          </p:cNvPr>
          <p:cNvPicPr>
            <a:picLocks noChangeAspect="1"/>
          </p:cNvPicPr>
          <p:nvPr/>
        </p:nvPicPr>
        <p:blipFill>
          <a:blip r:embed="rId2"/>
          <a:stretch>
            <a:fillRect/>
          </a:stretch>
        </p:blipFill>
        <p:spPr>
          <a:xfrm>
            <a:off x="6032500" y="3422650"/>
            <a:ext cx="127000" cy="12700"/>
          </a:xfrm>
          <a:prstGeom prst="rect">
            <a:avLst/>
          </a:prstGeom>
        </p:spPr>
      </p:pic>
      <p:pic>
        <p:nvPicPr>
          <p:cNvPr id="84" name="Picture 2" descr="Market basket Analysis opening image">
            <a:extLst>
              <a:ext uri="{FF2B5EF4-FFF2-40B4-BE49-F238E27FC236}">
                <a16:creationId xmlns:a16="http://schemas.microsoft.com/office/drawing/2014/main" id="{8BC8CED1-F9F4-1D47-9673-066CD3358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536692"/>
            <a:ext cx="5753100" cy="494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831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Tm="7552">
        <p14:vortex dir="r"/>
      </p:transition>
    </mc:Choice>
    <mc:Fallback xmlns="">
      <p:transition spd="slow" advTm="75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1E4C3E-17B9-D746-AE99-A8643EFCD445}"/>
              </a:ext>
            </a:extLst>
          </p:cNvPr>
          <p:cNvSpPr>
            <a:spLocks noGrp="1"/>
          </p:cNvSpPr>
          <p:nvPr>
            <p:ph type="title"/>
          </p:nvPr>
        </p:nvSpPr>
        <p:spPr>
          <a:xfrm>
            <a:off x="295292" y="1397671"/>
            <a:ext cx="3977640" cy="2680552"/>
          </a:xfrm>
        </p:spPr>
        <p:txBody>
          <a:bodyPr vert="horz" lIns="91440" tIns="45720" rIns="91440" bIns="45720" rtlCol="0" anchor="b">
            <a:normAutofit fontScale="90000"/>
          </a:bodyPr>
          <a:lstStyle/>
          <a:p>
            <a:r>
              <a:rPr lang="en-US" sz="4800" dirty="0"/>
              <a:t>What is Market Basket Analysis?</a:t>
            </a:r>
            <a:br>
              <a:rPr lang="en-US" sz="4800" dirty="0"/>
            </a:br>
            <a:endParaRPr lang="en-US" sz="4800" dirty="0"/>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Artists On Tumblr Shopping GIF by badblueprints">
            <a:extLst>
              <a:ext uri="{FF2B5EF4-FFF2-40B4-BE49-F238E27FC236}">
                <a16:creationId xmlns:a16="http://schemas.microsoft.com/office/drawing/2014/main" id="{8439B4D9-B3D7-5744-A9A7-B6D44E54F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406" y="514756"/>
            <a:ext cx="7252302" cy="582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902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advTm="9945">
        <p15:prstTrans prst="crush"/>
      </p:transition>
    </mc:Choice>
    <mc:Fallback xmlns="">
      <p:transition spd="slow" advTm="99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E6B3632-31A7-4B9A-9B3B-DAADD1D37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1E4C3E-17B9-D746-AE99-A8643EFCD445}"/>
              </a:ext>
            </a:extLst>
          </p:cNvPr>
          <p:cNvSpPr>
            <a:spLocks noGrp="1"/>
          </p:cNvSpPr>
          <p:nvPr>
            <p:ph type="title"/>
          </p:nvPr>
        </p:nvSpPr>
        <p:spPr>
          <a:xfrm>
            <a:off x="6206126" y="640081"/>
            <a:ext cx="5379743" cy="5489009"/>
          </a:xfrm>
          <a:prstGeom prst="rect">
            <a:avLst/>
          </a:prstGeom>
        </p:spPr>
        <p:txBody>
          <a:bodyPr vert="horz" lIns="91440" tIns="45720" rIns="91440" bIns="45720" rtlCol="0" anchor="ctr">
            <a:normAutofit/>
          </a:bodyPr>
          <a:lstStyle/>
          <a:p>
            <a:pPr algn="just"/>
            <a:r>
              <a:rPr lang="en-US" sz="2000" kern="1200" dirty="0">
                <a:solidFill>
                  <a:schemeClr val="tx1"/>
                </a:solidFill>
                <a:latin typeface="+mj-lt"/>
                <a:ea typeface="+mj-ea"/>
                <a:cs typeface="+mj-cs"/>
              </a:rPr>
              <a:t>Machine Learning is now assisting the retail industry in a variety of ways. You might anticipate that machine learning (ML) has various applications in the retail industry, ranging from projecting sales performance to identifying purchasers. One of the best applications of machine learning in the retail industry is "Market Basket Analysis." We can determine which products are usually purchased jointly by clients by studying their previous purchasing activity.</a:t>
            </a: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r>
              <a:rPr lang="en-US" sz="2000" kern="1200" dirty="0">
                <a:solidFill>
                  <a:schemeClr val="tx1"/>
                </a:solidFill>
                <a:latin typeface="+mj-lt"/>
                <a:ea typeface="+mj-ea"/>
                <a:cs typeface="+mj-cs"/>
              </a:rPr>
              <a:t>Market Basket Analysis is a popular example of frequent itemset mining. This technique discovers client buying behaviors by identifying links between the various goods that customers place in their "shopping baskets.".</a:t>
            </a:r>
          </a:p>
        </p:txBody>
      </p:sp>
      <p:pic>
        <p:nvPicPr>
          <p:cNvPr id="4098" name="Picture 2">
            <a:extLst>
              <a:ext uri="{FF2B5EF4-FFF2-40B4-BE49-F238E27FC236}">
                <a16:creationId xmlns:a16="http://schemas.microsoft.com/office/drawing/2014/main" id="{83D760BD-0F9F-E648-A0B6-B357CD1560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6257" y="814388"/>
            <a:ext cx="4886787" cy="4957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4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931">
        <p15:prstTrans prst="fracture"/>
      </p:transition>
    </mc:Choice>
    <mc:Fallback xmlns="">
      <p:transition spd="slow" advTm="509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24">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8"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EB1630E7-C320-8142-A81D-3DB9F2E0B078}"/>
              </a:ext>
            </a:extLst>
          </p:cNvPr>
          <p:cNvSpPr>
            <a:spLocks noGrp="1"/>
          </p:cNvSpPr>
          <p:nvPr>
            <p:ph type="title"/>
          </p:nvPr>
        </p:nvSpPr>
        <p:spPr>
          <a:xfrm>
            <a:off x="1047280" y="759805"/>
            <a:ext cx="10306520" cy="1325563"/>
          </a:xfrm>
        </p:spPr>
        <p:txBody>
          <a:bodyPr>
            <a:normAutofit/>
          </a:bodyPr>
          <a:lstStyle/>
          <a:p>
            <a:br>
              <a:rPr lang="en-US" sz="2800" dirty="0">
                <a:solidFill>
                  <a:srgbClr val="FFFFFF"/>
                </a:solidFill>
              </a:rPr>
            </a:br>
            <a:r>
              <a:rPr lang="en-US" sz="3200" dirty="0">
                <a:solidFill>
                  <a:srgbClr val="FFFFFF"/>
                </a:solidFill>
              </a:rPr>
              <a:t>What is Association Rule Mining?</a:t>
            </a:r>
            <a:br>
              <a:rPr lang="en-US" sz="2800" dirty="0">
                <a:solidFill>
                  <a:srgbClr val="FFFFFF"/>
                </a:solidFill>
              </a:rPr>
            </a:br>
            <a:endParaRPr lang="en-US" sz="2800" dirty="0">
              <a:solidFill>
                <a:srgbClr val="FFFFFF"/>
              </a:solidFill>
            </a:endParaRPr>
          </a:p>
        </p:txBody>
      </p:sp>
      <p:sp>
        <p:nvSpPr>
          <p:cNvPr id="8" name="Content Placeholder 7">
            <a:extLst>
              <a:ext uri="{FF2B5EF4-FFF2-40B4-BE49-F238E27FC236}">
                <a16:creationId xmlns:a16="http://schemas.microsoft.com/office/drawing/2014/main" id="{19D084DA-2487-4CF9-BF23-033A33EA7A7F}"/>
              </a:ext>
            </a:extLst>
          </p:cNvPr>
          <p:cNvSpPr>
            <a:spLocks noGrp="1"/>
          </p:cNvSpPr>
          <p:nvPr>
            <p:ph idx="1"/>
          </p:nvPr>
        </p:nvSpPr>
        <p:spPr>
          <a:xfrm>
            <a:off x="1424904" y="2494450"/>
            <a:ext cx="4668205" cy="3727835"/>
          </a:xfrm>
        </p:spPr>
        <p:txBody>
          <a:bodyPr>
            <a:normAutofit/>
          </a:bodyPr>
          <a:lstStyle/>
          <a:p>
            <a:pPr marL="0" indent="0" algn="just">
              <a:buNone/>
            </a:pPr>
            <a:r>
              <a:rPr lang="en-US" sz="2400" dirty="0"/>
              <a:t>Association Rule Mining is generally utilized when you wish to detect frequent patterns in a transactional database or a relational database after identifying an association between various objects in a set (RDBMS).</a:t>
            </a:r>
          </a:p>
        </p:txBody>
      </p:sp>
      <p:pic>
        <p:nvPicPr>
          <p:cNvPr id="4" name="Content Placeholder 3">
            <a:extLst>
              <a:ext uri="{FF2B5EF4-FFF2-40B4-BE49-F238E27FC236}">
                <a16:creationId xmlns:a16="http://schemas.microsoft.com/office/drawing/2014/main" id="{65000D9D-1F77-C544-BB3D-34DBE4E1B067}"/>
              </a:ext>
            </a:extLst>
          </p:cNvPr>
          <p:cNvPicPr>
            <a:picLocks noChangeAspect="1"/>
          </p:cNvPicPr>
          <p:nvPr/>
        </p:nvPicPr>
        <p:blipFill rotWithShape="1">
          <a:blip r:embed="rId2"/>
          <a:srcRect l="1701" r="12175" b="2"/>
          <a:stretch/>
        </p:blipFill>
        <p:spPr>
          <a:xfrm>
            <a:off x="6551396" y="2543175"/>
            <a:ext cx="4802404" cy="3359561"/>
          </a:xfrm>
          <a:prstGeom prst="rect">
            <a:avLst/>
          </a:prstGeom>
        </p:spPr>
      </p:pic>
    </p:spTree>
    <p:extLst>
      <p:ext uri="{BB962C8B-B14F-4D97-AF65-F5344CB8AC3E}">
        <p14:creationId xmlns:p14="http://schemas.microsoft.com/office/powerpoint/2010/main" val="10195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677">
        <p15:prstTrans prst="airplane"/>
      </p:transition>
    </mc:Choice>
    <mc:Fallback xmlns="">
      <p:transition spd="slow" advTm="90677">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72201"/>
          </a:schemeClr>
        </a:solidFill>
        <a:effectLst/>
      </p:bgPr>
    </p:bg>
    <p:spTree>
      <p:nvGrpSpPr>
        <p:cNvPr id="1" name=""/>
        <p:cNvGrpSpPr/>
        <p:nvPr/>
      </p:nvGrpSpPr>
      <p:grpSpPr>
        <a:xfrm>
          <a:off x="0" y="0"/>
          <a:ext cx="0" cy="0"/>
          <a:chOff x="0" y="0"/>
          <a:chExt cx="0" cy="0"/>
        </a:xfrm>
      </p:grpSpPr>
      <p:sp useBgFill="1">
        <p:nvSpPr>
          <p:cNvPr id="34"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8956FA-99C3-EF47-84A0-0608AF61A6E7}"/>
              </a:ext>
            </a:extLst>
          </p:cNvPr>
          <p:cNvSpPr>
            <a:spLocks noGrp="1"/>
          </p:cNvSpPr>
          <p:nvPr>
            <p:ph type="title"/>
          </p:nvPr>
        </p:nvSpPr>
        <p:spPr>
          <a:xfrm>
            <a:off x="466722" y="586855"/>
            <a:ext cx="3201366" cy="3387497"/>
          </a:xfrm>
        </p:spPr>
        <p:txBody>
          <a:bodyPr anchor="b">
            <a:normAutofit/>
          </a:bodyPr>
          <a:lstStyle/>
          <a:p>
            <a:r>
              <a:rPr lang="en-US" sz="4000" dirty="0">
                <a:solidFill>
                  <a:srgbClr val="FFFFFF"/>
                </a:solidFill>
              </a:rPr>
              <a:t>Types of Algorithms used in Association Rule Mining</a:t>
            </a:r>
          </a:p>
        </p:txBody>
      </p:sp>
      <p:graphicFrame>
        <p:nvGraphicFramePr>
          <p:cNvPr id="41" name="Content Placeholder 2">
            <a:extLst>
              <a:ext uri="{FF2B5EF4-FFF2-40B4-BE49-F238E27FC236}">
                <a16:creationId xmlns:a16="http://schemas.microsoft.com/office/drawing/2014/main" id="{2A8ADD83-250B-4396-9643-099980CB3EF4}"/>
              </a:ext>
            </a:extLst>
          </p:cNvPr>
          <p:cNvGraphicFramePr>
            <a:graphicFrameLocks noGrp="1"/>
          </p:cNvGraphicFramePr>
          <p:nvPr>
            <p:ph idx="1"/>
          </p:nvPr>
        </p:nvGraphicFramePr>
        <p:xfrm>
          <a:off x="4810259" y="649480"/>
          <a:ext cx="6555347"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945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7678">
        <p15:prstTrans prst="origami"/>
      </p:transition>
    </mc:Choice>
    <mc:Fallback xmlns="">
      <p:transition spd="slow" advTm="17678">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72201"/>
          </a:schemeClr>
        </a:solidFill>
        <a:effectLst/>
      </p:bgPr>
    </p:bg>
    <p:spTree>
      <p:nvGrpSpPr>
        <p:cNvPr id="1" name=""/>
        <p:cNvGrpSpPr/>
        <p:nvPr/>
      </p:nvGrpSpPr>
      <p:grpSpPr>
        <a:xfrm>
          <a:off x="0" y="0"/>
          <a:ext cx="0" cy="0"/>
          <a:chOff x="0" y="0"/>
          <a:chExt cx="0" cy="0"/>
        </a:xfrm>
      </p:grpSpPr>
      <p:sp useBgFill="1">
        <p:nvSpPr>
          <p:cNvPr id="34"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202147A0-5924-3743-B2B9-6B3D8B6B45B0}"/>
              </a:ext>
            </a:extLst>
          </p:cNvPr>
          <p:cNvSpPr>
            <a:spLocks noGrp="1"/>
          </p:cNvSpPr>
          <p:nvPr>
            <p:ph idx="1"/>
          </p:nvPr>
        </p:nvSpPr>
        <p:spPr>
          <a:xfrm>
            <a:off x="838200" y="700088"/>
            <a:ext cx="10515600" cy="5476875"/>
          </a:xfrm>
        </p:spPr>
        <p:txBody>
          <a:bodyPr>
            <a:normAutofit fontScale="92500" lnSpcReduction="10000"/>
          </a:bodyPr>
          <a:lstStyle/>
          <a:p>
            <a:pPr algn="just"/>
            <a:r>
              <a:rPr lang="en-US" b="1" dirty="0"/>
              <a:t>AIS: </a:t>
            </a:r>
            <a:r>
              <a:rPr lang="en-US" dirty="0"/>
              <a:t>The AIS algorithm creates various passes on the complete database or transactional data. It scans all transactions in each and every pass.</a:t>
            </a:r>
          </a:p>
          <a:p>
            <a:pPr algn="just"/>
            <a:endParaRPr lang="en-US" dirty="0"/>
          </a:p>
          <a:p>
            <a:pPr algn="just"/>
            <a:r>
              <a:rPr lang="en-US" b="1" dirty="0"/>
              <a:t>SETM Algorithm: </a:t>
            </a:r>
            <a:r>
              <a:rPr lang="en-US" dirty="0"/>
              <a:t>This Algorithm is quite similar to the AIS algorithm. The </a:t>
            </a:r>
            <a:r>
              <a:rPr lang="en-US" b="1" dirty="0"/>
              <a:t>SETM</a:t>
            </a:r>
            <a:r>
              <a:rPr lang="en-US" dirty="0"/>
              <a:t> algorithm creates collective passes over the database. </a:t>
            </a:r>
          </a:p>
          <a:p>
            <a:pPr algn="just"/>
            <a:endParaRPr lang="en-US" dirty="0"/>
          </a:p>
          <a:p>
            <a:pPr algn="just"/>
            <a:r>
              <a:rPr lang="en-US" b="1" dirty="0"/>
              <a:t>FP growth </a:t>
            </a:r>
            <a:r>
              <a:rPr lang="en-US" dirty="0"/>
              <a:t>algorithm: This algorithm is represented in the form a FP tree or Frequent Pattern. most frequent patterns can be using the FP tree, and this is the main use of the FP tree.</a:t>
            </a:r>
          </a:p>
          <a:p>
            <a:pPr marL="0" indent="0" algn="just">
              <a:buNone/>
            </a:pPr>
            <a:endParaRPr lang="en-US" dirty="0"/>
          </a:p>
          <a:p>
            <a:pPr algn="just"/>
            <a:r>
              <a:rPr lang="en-US" b="1" dirty="0"/>
              <a:t>Apriori Algorithm: </a:t>
            </a:r>
            <a:r>
              <a:rPr lang="en-US" dirty="0"/>
              <a:t>It is very famous, and it is also considered accurate than AIS and SETM algorithms. It is used in finding frequent item sets and used in identifying the association rules among those items.</a:t>
            </a:r>
          </a:p>
        </p:txBody>
      </p:sp>
    </p:spTree>
    <p:extLst>
      <p:ext uri="{BB962C8B-B14F-4D97-AF65-F5344CB8AC3E}">
        <p14:creationId xmlns:p14="http://schemas.microsoft.com/office/powerpoint/2010/main" val="2355711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7452">
        <p15:prstTrans prst="curtains"/>
      </p:transition>
    </mc:Choice>
    <mc:Fallback xmlns="">
      <p:transition spd="slow" advTm="67452">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16297F-C124-D742-8BDD-7A0A39120538}"/>
              </a:ext>
            </a:extLst>
          </p:cNvPr>
          <p:cNvSpPr>
            <a:spLocks noGrp="1"/>
          </p:cNvSpPr>
          <p:nvPr>
            <p:ph type="title"/>
          </p:nvPr>
        </p:nvSpPr>
        <p:spPr>
          <a:xfrm>
            <a:off x="917276" y="4583954"/>
            <a:ext cx="2483150" cy="702422"/>
          </a:xfrm>
        </p:spPr>
        <p:txBody>
          <a:bodyPr anchor="t">
            <a:normAutofit/>
          </a:bodyPr>
          <a:lstStyle/>
          <a:p>
            <a:r>
              <a:rPr lang="en-US" sz="4000" dirty="0"/>
              <a:t>References</a:t>
            </a:r>
          </a:p>
        </p:txBody>
      </p:sp>
      <p:pic>
        <p:nvPicPr>
          <p:cNvPr id="22" name="Picture 21" descr="Close up of pushpins on roadmap route">
            <a:extLst>
              <a:ext uri="{FF2B5EF4-FFF2-40B4-BE49-F238E27FC236}">
                <a16:creationId xmlns:a16="http://schemas.microsoft.com/office/drawing/2014/main" id="{92672013-EB59-4FF9-AF18-3B10E08642B8}"/>
              </a:ext>
            </a:extLst>
          </p:cNvPr>
          <p:cNvPicPr>
            <a:picLocks noChangeAspect="1"/>
          </p:cNvPicPr>
          <p:nvPr/>
        </p:nvPicPr>
        <p:blipFill rotWithShape="1">
          <a:blip r:embed="rId2"/>
          <a:srcRect t="8197" b="39449"/>
          <a:stretch/>
        </p:blipFill>
        <p:spPr>
          <a:xfrm>
            <a:off x="20" y="432"/>
            <a:ext cx="12191980" cy="4244759"/>
          </a:xfrm>
          <a:prstGeom prst="rect">
            <a:avLst/>
          </a:prstGeom>
        </p:spPr>
      </p:pic>
      <p:sp>
        <p:nvSpPr>
          <p:cNvPr id="3" name="Content Placeholder 2">
            <a:extLst>
              <a:ext uri="{FF2B5EF4-FFF2-40B4-BE49-F238E27FC236}">
                <a16:creationId xmlns:a16="http://schemas.microsoft.com/office/drawing/2014/main" id="{A5CB7B49-D5E8-2B4B-B94A-F5F7C9C452ED}"/>
              </a:ext>
            </a:extLst>
          </p:cNvPr>
          <p:cNvSpPr>
            <a:spLocks noGrp="1"/>
          </p:cNvSpPr>
          <p:nvPr>
            <p:ph idx="1"/>
          </p:nvPr>
        </p:nvSpPr>
        <p:spPr>
          <a:xfrm>
            <a:off x="6096000" y="4583953"/>
            <a:ext cx="5638800" cy="1465973"/>
          </a:xfrm>
        </p:spPr>
        <p:txBody>
          <a:bodyPr>
            <a:normAutofit fontScale="92500" lnSpcReduction="20000"/>
          </a:bodyPr>
          <a:lstStyle/>
          <a:p>
            <a:r>
              <a:rPr lang="en-US" sz="1700" dirty="0">
                <a:hlinkClick r:id="rId3"/>
              </a:rPr>
              <a:t>https://medium.com/@vinujakhatode/market-basket-analysis-using-association-rule-mining-f9e479d966e9</a:t>
            </a:r>
            <a:endParaRPr lang="en-US" sz="1700" dirty="0"/>
          </a:p>
          <a:p>
            <a:r>
              <a:rPr lang="en-US" sz="1700" dirty="0">
                <a:hlinkClick r:id="rId4"/>
              </a:rPr>
              <a:t>https://www.analyticsvidhya.com/blog/2021/10/a-comprehensive-guide-on-market-basket-analysis/</a:t>
            </a:r>
            <a:endParaRPr lang="en-US" sz="1700" dirty="0"/>
          </a:p>
          <a:p>
            <a:r>
              <a:rPr lang="en-US" sz="1700" dirty="0">
                <a:hlinkClick r:id="rId5"/>
              </a:rPr>
              <a:t>https://ghumare64.medium.com/market-basket-analysis-using-association-rule-mining-2f87e4064ee7</a:t>
            </a:r>
            <a:endParaRPr lang="en-US" sz="1700" dirty="0"/>
          </a:p>
          <a:p>
            <a:endParaRPr lang="en-US" sz="1700" dirty="0"/>
          </a:p>
          <a:p>
            <a:endParaRPr lang="en-US" sz="1700" dirty="0"/>
          </a:p>
        </p:txBody>
      </p:sp>
      <p:sp>
        <p:nvSpPr>
          <p:cNvPr id="28" name="Rectangle 27">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03365"/>
      </p:ext>
    </p:extLst>
  </p:cSld>
  <p:clrMapOvr>
    <a:masterClrMapping/>
  </p:clrMapOvr>
  <mc:AlternateContent xmlns:mc="http://schemas.openxmlformats.org/markup-compatibility/2006" xmlns:p14="http://schemas.microsoft.com/office/powerpoint/2010/main">
    <mc:Choice Requires="p14">
      <p:transition spd="slow" p14:dur="4400" advTm="13094">
        <p14:honeycomb/>
      </p:transition>
    </mc:Choice>
    <mc:Fallback xmlns="">
      <p:transition spd="slow" advTm="13094">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415611" y="992767"/>
            <a:ext cx="11360800" cy="2736800"/>
          </a:xfrm>
          <a:prstGeom prst="rect">
            <a:avLst/>
          </a:prstGeom>
          <a:noFill/>
          <a:ln>
            <a:noFill/>
          </a:ln>
        </p:spPr>
        <p:txBody>
          <a:bodyPr spcFirstLastPara="1" wrap="square" lIns="121900" tIns="121900" rIns="121900" bIns="121900" anchor="b" anchorCtr="0">
            <a:normAutofit/>
          </a:bodyPr>
          <a:lstStyle/>
          <a:p>
            <a:r>
              <a:rPr lang="en"/>
              <a:t>Market Basket Analysis - 2</a:t>
            </a:r>
            <a:endParaRPr/>
          </a:p>
        </p:txBody>
      </p:sp>
      <p:sp>
        <p:nvSpPr>
          <p:cNvPr id="55" name="Google Shape;55;p1"/>
          <p:cNvSpPr txBox="1">
            <a:spLocks noGrp="1"/>
          </p:cNvSpPr>
          <p:nvPr>
            <p:ph type="subTitle" idx="1"/>
          </p:nvPr>
        </p:nvSpPr>
        <p:spPr>
          <a:xfrm>
            <a:off x="415600" y="3778833"/>
            <a:ext cx="11360800" cy="1056800"/>
          </a:xfrm>
          <a:prstGeom prst="rect">
            <a:avLst/>
          </a:prstGeom>
          <a:noFill/>
          <a:ln>
            <a:noFill/>
          </a:ln>
        </p:spPr>
        <p:txBody>
          <a:bodyPr spcFirstLastPara="1" wrap="square" lIns="121900" tIns="121900" rIns="121900" bIns="121900" anchor="t" anchorCtr="0">
            <a:normAutofit/>
          </a:bodyPr>
          <a:lstStyle/>
          <a:p>
            <a:pPr marL="0" inden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60D54F-66A5-47DF-9A41-B3B73C625713}"/>
              </a:ext>
            </a:extLst>
          </p:cNvPr>
          <p:cNvSpPr>
            <a:spLocks noGrp="1"/>
          </p:cNvSpPr>
          <p:nvPr>
            <p:ph idx="1"/>
          </p:nvPr>
        </p:nvSpPr>
        <p:spPr>
          <a:xfrm>
            <a:off x="1136428" y="2275192"/>
            <a:ext cx="6467867" cy="3450613"/>
          </a:xfrm>
        </p:spPr>
        <p:txBody>
          <a:bodyPr anchor="ctr">
            <a:normAutofit/>
          </a:bodyPr>
          <a:lstStyle/>
          <a:p>
            <a:r>
              <a:rPr lang="en-US" sz="2400">
                <a:effectLst/>
                <a:latin typeface="Dotum" panose="020B0503020000020004" pitchFamily="34" charset="-127"/>
                <a:ea typeface="Dotum" panose="020B0503020000020004" pitchFamily="34" charset="-127"/>
              </a:rPr>
              <a:t>Association Rule Mining is one of the ways to find patterns in data. It finds features(or dimensions) that occur together(or are correlated)</a:t>
            </a:r>
            <a:endParaRPr lang="en-US" sz="2400">
              <a:latin typeface="Dotum" panose="020B0503020000020004" pitchFamily="34" charset="-127"/>
              <a:ea typeface="Dotum" panose="020B0503020000020004" pitchFamily="34" charset="-127"/>
            </a:endParaRP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ining Tools">
            <a:extLst>
              <a:ext uri="{FF2B5EF4-FFF2-40B4-BE49-F238E27FC236}">
                <a16:creationId xmlns:a16="http://schemas.microsoft.com/office/drawing/2014/main" id="{591A831B-8255-416E-B3D7-9F0294D992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13987" y="2857501"/>
            <a:ext cx="1142998" cy="1142998"/>
          </a:xfrm>
          <a:prstGeom prst="rect">
            <a:avLst/>
          </a:prstGeom>
        </p:spPr>
      </p:pic>
      <p:pic>
        <p:nvPicPr>
          <p:cNvPr id="18" name="Audio 17">
            <a:hlinkClick r:id="" action="ppaction://media"/>
            <a:extLst>
              <a:ext uri="{FF2B5EF4-FFF2-40B4-BE49-F238E27FC236}">
                <a16:creationId xmlns:a16="http://schemas.microsoft.com/office/drawing/2014/main" id="{572BDD63-0568-4CB3-8292-5256935399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8339416"/>
      </p:ext>
    </p:extLst>
  </p:cSld>
  <p:clrMapOvr>
    <a:masterClrMapping/>
  </p:clrMapOvr>
  <mc:AlternateContent xmlns:mc="http://schemas.openxmlformats.org/markup-compatibility/2006" xmlns:p14="http://schemas.microsoft.com/office/powerpoint/2010/main">
    <mc:Choice Requires="p14">
      <p:transition spd="slow" p14:dur="2000" advTm="13646"/>
    </mc:Choice>
    <mc:Fallback xmlns="">
      <p:transition spd="slow" advTm="1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60"/>
        <p:cNvGrpSpPr/>
        <p:nvPr/>
      </p:nvGrpSpPr>
      <p:grpSpPr>
        <a:xfrm>
          <a:off x="0" y="0"/>
          <a:ext cx="0" cy="0"/>
          <a:chOff x="0" y="0"/>
          <a:chExt cx="0" cy="0"/>
        </a:xfrm>
      </p:grpSpPr>
      <p:sp>
        <p:nvSpPr>
          <p:cNvPr id="61" name="Google Shape;61;p2"/>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p>
            <a:pPr>
              <a:buSzPct val="111111"/>
            </a:pPr>
            <a:r>
              <a:rPr lang="en"/>
              <a:t>Advantages</a:t>
            </a:r>
            <a:endParaRPr/>
          </a:p>
        </p:txBody>
      </p:sp>
      <p:sp>
        <p:nvSpPr>
          <p:cNvPr id="62" name="Google Shape;62;p2"/>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marL="0" indent="0">
              <a:lnSpc>
                <a:spcPct val="183333"/>
              </a:lnSpc>
              <a:buClr>
                <a:schemeClr val="dk1"/>
              </a:buClr>
              <a:buSzPts val="1100"/>
              <a:buNone/>
            </a:pPr>
            <a:r>
              <a:rPr lang="en" sz="2000">
                <a:solidFill>
                  <a:schemeClr val="dk1"/>
                </a:solidFill>
              </a:rPr>
              <a:t>Market basket Analysis(MBA)  is helpful for marketing team of the organisation for taking the better decision on sales. This analysis is applied on the sales data of the customers and will help in below things</a:t>
            </a:r>
            <a:endParaRPr sz="2000">
              <a:solidFill>
                <a:schemeClr val="dk1"/>
              </a:solidFill>
            </a:endParaRPr>
          </a:p>
          <a:p>
            <a:pPr indent="-431789">
              <a:spcBef>
                <a:spcPts val="1333"/>
              </a:spcBef>
              <a:buClr>
                <a:schemeClr val="dk1"/>
              </a:buClr>
              <a:buSzPts val="1500"/>
            </a:pPr>
            <a:r>
              <a:rPr lang="en" sz="2000">
                <a:solidFill>
                  <a:schemeClr val="dk1"/>
                </a:solidFill>
              </a:rPr>
              <a:t>Understand customer interests and achieve better engagement.</a:t>
            </a:r>
            <a:endParaRPr sz="2000">
              <a:solidFill>
                <a:schemeClr val="dk1"/>
              </a:solidFill>
            </a:endParaRPr>
          </a:p>
          <a:p>
            <a:pPr indent="-431789">
              <a:spcBef>
                <a:spcPts val="1333"/>
              </a:spcBef>
              <a:buClr>
                <a:schemeClr val="dk1"/>
              </a:buClr>
              <a:buSzPts val="1500"/>
            </a:pPr>
            <a:r>
              <a:rPr lang="en" sz="2000">
                <a:solidFill>
                  <a:schemeClr val="dk1"/>
                </a:solidFill>
              </a:rPr>
              <a:t>Estimating the demand of particular products(High and low in demand)</a:t>
            </a:r>
            <a:endParaRPr sz="2000">
              <a:solidFill>
                <a:schemeClr val="dk1"/>
              </a:solidFill>
            </a:endParaRPr>
          </a:p>
          <a:p>
            <a:pPr indent="-431789">
              <a:spcBef>
                <a:spcPts val="1333"/>
              </a:spcBef>
              <a:buClr>
                <a:schemeClr val="dk1"/>
              </a:buClr>
              <a:buSzPts val="1500"/>
            </a:pPr>
            <a:r>
              <a:rPr lang="en" sz="2000">
                <a:solidFill>
                  <a:schemeClr val="dk1"/>
                </a:solidFill>
              </a:rPr>
              <a:t>Prioritise marketing strategies/plans.</a:t>
            </a:r>
            <a:endParaRPr sz="2000">
              <a:solidFill>
                <a:schemeClr val="dk1"/>
              </a:solidFill>
            </a:endParaRPr>
          </a:p>
          <a:p>
            <a:pPr indent="-431789">
              <a:spcBef>
                <a:spcPts val="1333"/>
              </a:spcBef>
              <a:buClr>
                <a:schemeClr val="dk1"/>
              </a:buClr>
              <a:buSzPts val="1500"/>
            </a:pPr>
            <a:r>
              <a:rPr lang="en" sz="2000">
                <a:solidFill>
                  <a:schemeClr val="dk1"/>
                </a:solidFill>
              </a:rPr>
              <a:t>To boost the sales in turn increasing the profits.</a:t>
            </a:r>
            <a:endParaRPr sz="2000">
              <a:solidFill>
                <a:schemeClr val="dk1"/>
              </a:solidFill>
            </a:endParaRPr>
          </a:p>
          <a:p>
            <a:pPr indent="0">
              <a:spcBef>
                <a:spcPts val="1333"/>
              </a:spcBef>
              <a:buNone/>
            </a:pPr>
            <a:endParaRPr>
              <a:solidFill>
                <a:srgbClr val="222222"/>
              </a:solidFill>
            </a:endParaRPr>
          </a:p>
          <a:p>
            <a:pPr marL="0" indent="0">
              <a:spcAft>
                <a:spcPts val="1600"/>
              </a:spcAft>
              <a:buNone/>
            </a:pPr>
            <a:endParaRPr/>
          </a:p>
        </p:txBody>
      </p:sp>
      <p:pic>
        <p:nvPicPr>
          <p:cNvPr id="63" name="Google Shape;63;p2"/>
          <p:cNvPicPr preferRelativeResize="0"/>
          <p:nvPr/>
        </p:nvPicPr>
        <p:blipFill rotWithShape="1">
          <a:blip r:embed="rId3">
            <a:alphaModFix/>
          </a:blip>
          <a:srcRect/>
          <a:stretch/>
        </p:blipFill>
        <p:spPr>
          <a:xfrm>
            <a:off x="9468300" y="3513201"/>
            <a:ext cx="1966435" cy="15441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67"/>
        <p:cNvGrpSpPr/>
        <p:nvPr/>
      </p:nvGrpSpPr>
      <p:grpSpPr>
        <a:xfrm>
          <a:off x="0" y="0"/>
          <a:ext cx="0" cy="0"/>
          <a:chOff x="0" y="0"/>
          <a:chExt cx="0" cy="0"/>
        </a:xfrm>
      </p:grpSpPr>
      <p:sp>
        <p:nvSpPr>
          <p:cNvPr id="68" name="Google Shape;68;p3"/>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p>
            <a:pPr>
              <a:buSzPct val="111111"/>
            </a:pPr>
            <a:r>
              <a:rPr lang="en"/>
              <a:t>Customers perspective</a:t>
            </a:r>
            <a:endParaRPr/>
          </a:p>
        </p:txBody>
      </p:sp>
      <p:sp>
        <p:nvSpPr>
          <p:cNvPr id="69" name="Google Shape;69;p3"/>
          <p:cNvSpPr txBox="1">
            <a:spLocks noGrp="1"/>
          </p:cNvSpPr>
          <p:nvPr>
            <p:ph type="body" idx="1"/>
          </p:nvPr>
        </p:nvSpPr>
        <p:spPr>
          <a:xfrm>
            <a:off x="498667" y="1524767"/>
            <a:ext cx="11360800" cy="4555200"/>
          </a:xfrm>
          <a:prstGeom prst="rect">
            <a:avLst/>
          </a:prstGeom>
          <a:noFill/>
          <a:ln>
            <a:noFill/>
          </a:ln>
        </p:spPr>
        <p:txBody>
          <a:bodyPr spcFirstLastPara="1" wrap="square" lIns="121900" tIns="121900" rIns="121900" bIns="121900" anchor="t" anchorCtr="0">
            <a:normAutofit/>
          </a:bodyPr>
          <a:lstStyle/>
          <a:p>
            <a:pPr indent="-431789">
              <a:spcBef>
                <a:spcPts val="1333"/>
              </a:spcBef>
              <a:buClr>
                <a:schemeClr val="dk1"/>
              </a:buClr>
              <a:buSzPts val="1500"/>
            </a:pPr>
            <a:r>
              <a:rPr lang="en" sz="2000">
                <a:solidFill>
                  <a:schemeClr val="dk1"/>
                </a:solidFill>
              </a:rPr>
              <a:t>MBA helps in identifying the related products, so that they can be grouped together.</a:t>
            </a:r>
            <a:endParaRPr sz="2000">
              <a:solidFill>
                <a:schemeClr val="dk1"/>
              </a:solidFill>
            </a:endParaRPr>
          </a:p>
          <a:p>
            <a:pPr indent="-431789">
              <a:spcBef>
                <a:spcPts val="1600"/>
              </a:spcBef>
              <a:buClr>
                <a:schemeClr val="dk1"/>
              </a:buClr>
              <a:buSzPts val="1500"/>
            </a:pPr>
            <a:r>
              <a:rPr lang="en" sz="2000">
                <a:solidFill>
                  <a:schemeClr val="dk1"/>
                </a:solidFill>
              </a:rPr>
              <a:t>When an organization arranges the products with relevant items as together then customer finds easy to shop.</a:t>
            </a:r>
            <a:endParaRPr sz="2000">
              <a:solidFill>
                <a:schemeClr val="dk1"/>
              </a:solidFill>
            </a:endParaRPr>
          </a:p>
          <a:p>
            <a:pPr indent="-431789">
              <a:spcBef>
                <a:spcPts val="1333"/>
              </a:spcBef>
              <a:buClr>
                <a:schemeClr val="dk1"/>
              </a:buClr>
              <a:buSzPts val="1500"/>
            </a:pPr>
            <a:r>
              <a:rPr lang="en" sz="2000">
                <a:solidFill>
                  <a:schemeClr val="dk1"/>
                </a:solidFill>
              </a:rPr>
              <a:t>Since the suggestions to the customers are helpful especially on online ordering then they are likely to come back again in future.</a:t>
            </a:r>
            <a:endParaRPr sz="2000">
              <a:solidFill>
                <a:schemeClr val="dk1"/>
              </a:solidFill>
            </a:endParaRPr>
          </a:p>
          <a:p>
            <a:pPr indent="-431789">
              <a:spcBef>
                <a:spcPts val="1333"/>
              </a:spcBef>
              <a:spcAft>
                <a:spcPts val="1600"/>
              </a:spcAft>
              <a:buClr>
                <a:schemeClr val="dk1"/>
              </a:buClr>
              <a:buSzPts val="1500"/>
            </a:pPr>
            <a:r>
              <a:rPr lang="en" sz="2000">
                <a:solidFill>
                  <a:schemeClr val="dk1"/>
                </a:solidFill>
              </a:rPr>
              <a:t>Customers are more satisfied when they find their interested products together.</a:t>
            </a:r>
            <a:endParaRPr sz="2000">
              <a:solidFill>
                <a:schemeClr val="dk1"/>
              </a:solidFill>
            </a:endParaRPr>
          </a:p>
        </p:txBody>
      </p:sp>
      <p:pic>
        <p:nvPicPr>
          <p:cNvPr id="70" name="Google Shape;70;p3"/>
          <p:cNvPicPr preferRelativeResize="0"/>
          <p:nvPr/>
        </p:nvPicPr>
        <p:blipFill rotWithShape="1">
          <a:blip r:embed="rId3">
            <a:alphaModFix/>
          </a:blip>
          <a:srcRect/>
          <a:stretch/>
        </p:blipFill>
        <p:spPr>
          <a:xfrm>
            <a:off x="3084934" y="4458134"/>
            <a:ext cx="5166567" cy="212696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p>
            <a:pPr>
              <a:buSzPct val="111111"/>
            </a:pPr>
            <a:r>
              <a:rPr lang="en"/>
              <a:t>Market basket analysis example</a:t>
            </a:r>
            <a:endParaRPr/>
          </a:p>
        </p:txBody>
      </p:sp>
      <p:sp>
        <p:nvSpPr>
          <p:cNvPr id="76" name="Google Shape;76;p4"/>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indent="-440256">
              <a:buClr>
                <a:schemeClr val="dk1"/>
              </a:buClr>
              <a:buSzPts val="1600"/>
            </a:pPr>
            <a:r>
              <a:rPr lang="en" sz="2133">
                <a:solidFill>
                  <a:schemeClr val="dk1"/>
                </a:solidFill>
              </a:rPr>
              <a:t>Consider we have a website for customers who want to buy the products online.</a:t>
            </a:r>
            <a:endParaRPr sz="2133">
              <a:solidFill>
                <a:schemeClr val="dk1"/>
              </a:solidFill>
            </a:endParaRPr>
          </a:p>
          <a:p>
            <a:pPr marL="0" indent="0" algn="ctr">
              <a:spcBef>
                <a:spcPts val="1600"/>
              </a:spcBef>
              <a:buNone/>
            </a:pPr>
            <a:r>
              <a:rPr lang="en" sz="2133">
                <a:solidFill>
                  <a:schemeClr val="dk1"/>
                </a:solidFill>
              </a:rPr>
              <a:t>Raw market basket transactions</a:t>
            </a:r>
            <a:endParaRPr sz="2133">
              <a:solidFill>
                <a:schemeClr val="dk1"/>
              </a:solidFill>
            </a:endParaRPr>
          </a:p>
          <a:p>
            <a:pPr marL="0" indent="0">
              <a:spcBef>
                <a:spcPts val="1600"/>
              </a:spcBef>
              <a:spcAft>
                <a:spcPts val="1600"/>
              </a:spcAft>
              <a:buNone/>
            </a:pPr>
            <a:endParaRPr/>
          </a:p>
        </p:txBody>
      </p:sp>
      <p:graphicFrame>
        <p:nvGraphicFramePr>
          <p:cNvPr id="77" name="Google Shape;77;p4"/>
          <p:cNvGraphicFramePr/>
          <p:nvPr/>
        </p:nvGraphicFramePr>
        <p:xfrm>
          <a:off x="1270000" y="2922167"/>
          <a:ext cx="9652000" cy="3200160"/>
        </p:xfrm>
        <a:graphic>
          <a:graphicData uri="http://schemas.openxmlformats.org/drawingml/2006/table">
            <a:tbl>
              <a:tblPr>
                <a:noFill/>
              </a:tblPr>
              <a:tblGrid>
                <a:gridCol w="4944667">
                  <a:extLst>
                    <a:ext uri="{9D8B030D-6E8A-4147-A177-3AD203B41FA5}">
                      <a16:colId xmlns:a16="http://schemas.microsoft.com/office/drawing/2014/main" val="20000"/>
                    </a:ext>
                  </a:extLst>
                </a:gridCol>
                <a:gridCol w="4707333">
                  <a:extLst>
                    <a:ext uri="{9D8B030D-6E8A-4147-A177-3AD203B41FA5}">
                      <a16:colId xmlns:a16="http://schemas.microsoft.com/office/drawing/2014/main" val="20001"/>
                    </a:ext>
                  </a:extLst>
                </a:gridCol>
              </a:tblGrid>
              <a:tr h="528280">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Transaction Id</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Items bought</a:t>
                      </a:r>
                      <a:endParaRPr sz="1900" u="none" strike="noStrike" cap="none"/>
                    </a:p>
                  </a:txBody>
                  <a:tcPr marL="121900" marR="121900" marT="121900" marB="121900"/>
                </a:tc>
                <a:extLst>
                  <a:ext uri="{0D108BD9-81ED-4DB2-BD59-A6C34878D82A}">
                    <a16:rowId xmlns:a16="http://schemas.microsoft.com/office/drawing/2014/main" val="10000"/>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1</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a,b,c,d</a:t>
                      </a:r>
                      <a:endParaRPr sz="1900" u="none" strike="noStrike" cap="none"/>
                    </a:p>
                  </a:txBody>
                  <a:tcPr marL="121900" marR="121900" marT="121900" marB="121900"/>
                </a:tc>
                <a:extLst>
                  <a:ext uri="{0D108BD9-81ED-4DB2-BD59-A6C34878D82A}">
                    <a16:rowId xmlns:a16="http://schemas.microsoft.com/office/drawing/2014/main" val="10001"/>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2</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b,c,e</a:t>
                      </a:r>
                      <a:endParaRPr sz="1900" u="none" strike="noStrike" cap="none"/>
                    </a:p>
                  </a:txBody>
                  <a:tcPr marL="121900" marR="121900" marT="121900" marB="121900"/>
                </a:tc>
                <a:extLst>
                  <a:ext uri="{0D108BD9-81ED-4DB2-BD59-A6C34878D82A}">
                    <a16:rowId xmlns:a16="http://schemas.microsoft.com/office/drawing/2014/main" val="10002"/>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3</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a,b,c</a:t>
                      </a:r>
                      <a:endParaRPr sz="1900" u="none" strike="noStrike" cap="none"/>
                    </a:p>
                  </a:txBody>
                  <a:tcPr marL="121900" marR="121900" marT="121900" marB="121900"/>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4</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c,d,e</a:t>
                      </a:r>
                      <a:endParaRPr sz="1900" u="none" strike="noStrike" cap="none"/>
                    </a:p>
                  </a:txBody>
                  <a:tcPr marL="121900" marR="121900" marT="121900" marB="121900"/>
                </a:tc>
                <a:extLst>
                  <a:ext uri="{0D108BD9-81ED-4DB2-BD59-A6C34878D82A}">
                    <a16:rowId xmlns:a16="http://schemas.microsoft.com/office/drawing/2014/main" val="10004"/>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5</a:t>
                      </a:r>
                      <a:endParaRPr sz="19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400"/>
                        <a:buFont typeface="Arial"/>
                        <a:buNone/>
                      </a:pPr>
                      <a:r>
                        <a:rPr lang="en" sz="1900" u="none" strike="noStrike" cap="none"/>
                        <a:t>a,b,e</a:t>
                      </a:r>
                      <a:endParaRPr sz="1900" u="none" strike="noStrike" cap="none"/>
                    </a:p>
                  </a:txBody>
                  <a:tcPr marL="121900" marR="121900" marT="121900" marB="121900"/>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81"/>
        <p:cNvGrpSpPr/>
        <p:nvPr/>
      </p:nvGrpSpPr>
      <p:grpSpPr>
        <a:xfrm>
          <a:off x="0" y="0"/>
          <a:ext cx="0" cy="0"/>
          <a:chOff x="0" y="0"/>
          <a:chExt cx="0" cy="0"/>
        </a:xfrm>
      </p:grpSpPr>
      <p:sp>
        <p:nvSpPr>
          <p:cNvPr id="82" name="Google Shape;82;p5"/>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p>
            <a:pPr>
              <a:buSzPct val="39285"/>
            </a:pPr>
            <a:r>
              <a:rPr lang="en"/>
              <a:t>Market basket analysis example</a:t>
            </a:r>
            <a:endParaRPr/>
          </a:p>
          <a:p>
            <a:pPr>
              <a:buSzPct val="111111"/>
            </a:pPr>
            <a:endParaRPr/>
          </a:p>
        </p:txBody>
      </p:sp>
      <p:sp>
        <p:nvSpPr>
          <p:cNvPr id="83" name="Google Shape;83;p5"/>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a:buClr>
                <a:schemeClr val="dk1"/>
              </a:buClr>
            </a:pPr>
            <a:r>
              <a:rPr lang="en">
                <a:solidFill>
                  <a:schemeClr val="dk1"/>
                </a:solidFill>
              </a:rPr>
              <a:t>After MBA patterns identified are </a:t>
            </a:r>
            <a:endParaRPr>
              <a:solidFill>
                <a:schemeClr val="dk1"/>
              </a:solidFill>
            </a:endParaRPr>
          </a:p>
          <a:p>
            <a:pPr marL="0" indent="0" algn="ctr">
              <a:spcBef>
                <a:spcPts val="1600"/>
              </a:spcBef>
              <a:buNone/>
            </a:pPr>
            <a:r>
              <a:rPr lang="en">
                <a:solidFill>
                  <a:schemeClr val="dk1"/>
                </a:solidFill>
              </a:rPr>
              <a:t>{b,c} and {a,e}</a:t>
            </a:r>
            <a:endParaRPr>
              <a:solidFill>
                <a:schemeClr val="dk1"/>
              </a:solidFill>
            </a:endParaRPr>
          </a:p>
          <a:p>
            <a:pPr>
              <a:spcBef>
                <a:spcPts val="1600"/>
              </a:spcBef>
              <a:buClr>
                <a:schemeClr val="dk1"/>
              </a:buClr>
            </a:pPr>
            <a:r>
              <a:rPr lang="en">
                <a:solidFill>
                  <a:schemeClr val="dk1"/>
                </a:solidFill>
              </a:rPr>
              <a:t>Based on the results the customers who are interested to buy product b, if our website can suggest product c along with b then customer is more prone to buy b,c together(like phone and cable).</a:t>
            </a:r>
            <a:endParaRPr>
              <a:solidFill>
                <a:schemeClr val="dk1"/>
              </a:solidFill>
            </a:endParaRPr>
          </a:p>
          <a:p>
            <a:pPr>
              <a:buClr>
                <a:schemeClr val="dk1"/>
              </a:buClr>
            </a:pPr>
            <a:r>
              <a:rPr lang="en">
                <a:solidFill>
                  <a:schemeClr val="dk1"/>
                </a:solidFill>
              </a:rPr>
              <a:t>Also the customers find easy shopping in the website as they get what they want at single place.</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87"/>
        <p:cNvGrpSpPr/>
        <p:nvPr/>
      </p:nvGrpSpPr>
      <p:grpSpPr>
        <a:xfrm>
          <a:off x="0" y="0"/>
          <a:ext cx="0" cy="0"/>
          <a:chOff x="0" y="0"/>
          <a:chExt cx="0" cy="0"/>
        </a:xfrm>
      </p:grpSpPr>
      <p:sp>
        <p:nvSpPr>
          <p:cNvPr id="88" name="Google Shape;88;p6"/>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p>
            <a:pPr>
              <a:buSzPct val="111111"/>
            </a:pPr>
            <a:r>
              <a:rPr lang="en"/>
              <a:t>References</a:t>
            </a:r>
            <a:endParaRPr/>
          </a:p>
        </p:txBody>
      </p:sp>
      <p:sp>
        <p:nvSpPr>
          <p:cNvPr id="89" name="Google Shape;89;p6"/>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a:spcBef>
                <a:spcPts val="1333"/>
              </a:spcBef>
              <a:buClr>
                <a:schemeClr val="dk1"/>
              </a:buClr>
            </a:pPr>
            <a:r>
              <a:rPr lang="en">
                <a:solidFill>
                  <a:schemeClr val="dk1"/>
                </a:solidFill>
                <a:uFill>
                  <a:noFill/>
                </a:uFill>
                <a:hlinkClick r:id="rId3">
                  <a:extLst>
                    <a:ext uri="{A12FA001-AC4F-418D-AE19-62706E023703}">
                      <ahyp:hlinkClr xmlns:ahyp="http://schemas.microsoft.com/office/drawing/2018/hyperlinkcolor" val="tx"/>
                    </a:ext>
                  </a:extLst>
                </a:hlinkClick>
              </a:rPr>
              <a:t>https://www.analyticsvidhya.com/blog/2021/10/a-comprehensive-guide-on-market-basket-analysis/</a:t>
            </a:r>
            <a:endParaRPr>
              <a:solidFill>
                <a:schemeClr val="dk1"/>
              </a:solidFill>
            </a:endParaRPr>
          </a:p>
          <a:p>
            <a:pPr>
              <a:spcBef>
                <a:spcPts val="1600"/>
              </a:spcBef>
              <a:spcAft>
                <a:spcPts val="1600"/>
              </a:spcAft>
              <a:buClr>
                <a:schemeClr val="dk1"/>
              </a:buClr>
            </a:pPr>
            <a:r>
              <a:rPr lang="en">
                <a:solidFill>
                  <a:schemeClr val="dk1"/>
                </a:solidFill>
              </a:rPr>
              <a:t>https://towardsdatascience.com/a-gentle-introduction-on-market-basket-analysis-association-rules-fa4b986a40ce</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07BFA4A-64BA-4CC2-82E1-465559781E1E}"/>
              </a:ext>
            </a:extLst>
          </p:cNvPr>
          <p:cNvPicPr>
            <a:picLocks noChangeAspect="1"/>
          </p:cNvPicPr>
          <p:nvPr/>
        </p:nvPicPr>
        <p:blipFill rotWithShape="1">
          <a:blip r:embed="rId4">
            <a:alphaModFix amt="35000"/>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AB4AAF38-F164-4BEA-87C3-07D2791F3B61}"/>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Association rule mining</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3748724-78D0-47F0-A08B-6D0C543370C6}"/>
              </a:ext>
            </a:extLst>
          </p:cNvPr>
          <p:cNvGraphicFramePr>
            <a:graphicFrameLocks noGrp="1"/>
          </p:cNvGraphicFramePr>
          <p:nvPr>
            <p:ph idx="1"/>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CEBE1A37-793F-4440-AA81-589EBCE2113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025885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7510"/>
    </mc:Choice>
    <mc:Fallback xmlns="">
      <p:transition spd="slow" advTm="3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9271B4C-AAC2-4A2E-95F3-95ED37CA7ADC}"/>
              </a:ext>
            </a:extLst>
          </p:cNvPr>
          <p:cNvSpPr>
            <a:spLocks noGrp="1"/>
          </p:cNvSpPr>
          <p:nvPr>
            <p:ph idx="1"/>
          </p:nvPr>
        </p:nvSpPr>
        <p:spPr>
          <a:xfrm>
            <a:off x="925870" y="1566568"/>
            <a:ext cx="4353116" cy="3770434"/>
          </a:xfrm>
        </p:spPr>
        <p:txBody>
          <a:bodyPr anchor="t">
            <a:normAutofit/>
          </a:bodyPr>
          <a:lstStyle/>
          <a:p>
            <a:r>
              <a:rPr lang="en-US" sz="2000" dirty="0">
                <a:solidFill>
                  <a:srgbClr val="595959"/>
                </a:solidFill>
              </a:rPr>
              <a:t>Businesses build sales strategies</a:t>
            </a:r>
          </a:p>
          <a:p>
            <a:pPr lvl="1"/>
            <a:endParaRPr lang="en-US" sz="2000" dirty="0">
              <a:solidFill>
                <a:srgbClr val="595959"/>
              </a:solidFill>
            </a:endParaRPr>
          </a:p>
          <a:p>
            <a:pPr lvl="1"/>
            <a:r>
              <a:rPr lang="en-US" sz="2000" dirty="0">
                <a:solidFill>
                  <a:srgbClr val="595959"/>
                </a:solidFill>
              </a:rPr>
              <a:t>Objective of any business is to become profitable</a:t>
            </a:r>
          </a:p>
          <a:p>
            <a:pPr lvl="1"/>
            <a:r>
              <a:rPr lang="en-US" sz="2000" dirty="0">
                <a:solidFill>
                  <a:srgbClr val="595959"/>
                </a:solidFill>
              </a:rPr>
              <a:t>Attracting more customers and improving their sales.</a:t>
            </a:r>
          </a:p>
          <a:p>
            <a:pPr lvl="1"/>
            <a:endParaRPr lang="en-US" sz="2000" dirty="0">
              <a:solidFill>
                <a:srgbClr val="595959"/>
              </a:solidFill>
            </a:endParaRPr>
          </a:p>
          <a:p>
            <a:pPr lvl="1"/>
            <a:r>
              <a:rPr lang="en-US" sz="2000" dirty="0">
                <a:solidFill>
                  <a:srgbClr val="595959"/>
                </a:solidFill>
              </a:rPr>
              <a:t>Combining products to sell better</a:t>
            </a:r>
          </a:p>
          <a:p>
            <a:pPr lvl="1"/>
            <a:endParaRPr lang="en-US" sz="2000" dirty="0">
              <a:solidFill>
                <a:srgbClr val="595959"/>
              </a:solidFill>
            </a:endParaRPr>
          </a:p>
          <a:p>
            <a:pPr lvl="2"/>
            <a:r>
              <a:rPr lang="en-US" sz="1600" dirty="0">
                <a:solidFill>
                  <a:srgbClr val="595959"/>
                </a:solidFill>
              </a:rPr>
              <a:t>Combining fries with coke</a:t>
            </a:r>
          </a:p>
        </p:txBody>
      </p:sp>
      <p:pic>
        <p:nvPicPr>
          <p:cNvPr id="5" name="Picture 4" descr="A picture containing sky, transport, handcart&#10;&#10;Description automatically generated">
            <a:extLst>
              <a:ext uri="{FF2B5EF4-FFF2-40B4-BE49-F238E27FC236}">
                <a16:creationId xmlns:a16="http://schemas.microsoft.com/office/drawing/2014/main" id="{5A7E1D90-27CC-4309-89BD-25807C190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1089" y="685799"/>
            <a:ext cx="3918480" cy="5531972"/>
          </a:xfrm>
          <a:prstGeom prst="rect">
            <a:avLst/>
          </a:prstGeom>
        </p:spPr>
      </p:pic>
      <p:pic>
        <p:nvPicPr>
          <p:cNvPr id="6" name="Audio 5">
            <a:hlinkClick r:id="" action="ppaction://media"/>
            <a:extLst>
              <a:ext uri="{FF2B5EF4-FFF2-40B4-BE49-F238E27FC236}">
                <a16:creationId xmlns:a16="http://schemas.microsoft.com/office/drawing/2014/main" id="{0B8E5A34-AB81-4F8C-84D2-354355AAA5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016158280"/>
      </p:ext>
    </p:extLst>
  </p:cSld>
  <p:clrMapOvr>
    <a:masterClrMapping/>
  </p:clrMapOvr>
  <mc:AlternateContent xmlns:mc="http://schemas.openxmlformats.org/markup-compatibility/2006" xmlns:p14="http://schemas.microsoft.com/office/powerpoint/2010/main">
    <mc:Choice Requires="p14">
      <p:transition spd="slow" p14:dur="2000" advTm="33284"/>
    </mc:Choice>
    <mc:Fallback xmlns="">
      <p:transition spd="slow" advTm="33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1">
            <a:extLst>
              <a:ext uri="{FF2B5EF4-FFF2-40B4-BE49-F238E27FC236}">
                <a16:creationId xmlns:a16="http://schemas.microsoft.com/office/drawing/2014/main" id="{6405C78F-9B48-4B89-84D5-12F7CD404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3">
            <a:extLst>
              <a:ext uri="{FF2B5EF4-FFF2-40B4-BE49-F238E27FC236}">
                <a16:creationId xmlns:a16="http://schemas.microsoft.com/office/drawing/2014/main" id="{F2415187-98D5-440E-BD4A-1B2A0D39E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3094" y="1801407"/>
            <a:ext cx="3349812" cy="325518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9271B4C-AAC2-4A2E-95F3-95ED37CA7ADC}"/>
              </a:ext>
            </a:extLst>
          </p:cNvPr>
          <p:cNvSpPr>
            <a:spLocks noGrp="1"/>
          </p:cNvSpPr>
          <p:nvPr>
            <p:ph idx="1"/>
          </p:nvPr>
        </p:nvSpPr>
        <p:spPr>
          <a:xfrm>
            <a:off x="6302610" y="839224"/>
            <a:ext cx="5019994" cy="5179553"/>
          </a:xfrm>
        </p:spPr>
        <p:txBody>
          <a:bodyPr anchor="ctr">
            <a:normAutofit/>
          </a:bodyPr>
          <a:lstStyle/>
          <a:p>
            <a:r>
              <a:rPr lang="en-US" sz="2000">
                <a:solidFill>
                  <a:schemeClr val="tx1">
                    <a:lumMod val="65000"/>
                    <a:lumOff val="35000"/>
                  </a:schemeClr>
                </a:solidFill>
              </a:rPr>
              <a:t>Build marketing strategies</a:t>
            </a:r>
          </a:p>
          <a:p>
            <a:pPr lvl="1"/>
            <a:endParaRPr lang="en-US" sz="2000">
              <a:solidFill>
                <a:schemeClr val="tx1">
                  <a:lumMod val="65000"/>
                  <a:lumOff val="35000"/>
                </a:schemeClr>
              </a:solidFill>
            </a:endParaRPr>
          </a:p>
          <a:p>
            <a:pPr lvl="1"/>
            <a:r>
              <a:rPr lang="en-US" sz="2000">
                <a:solidFill>
                  <a:schemeClr val="tx1">
                    <a:lumMod val="65000"/>
                    <a:lumOff val="35000"/>
                  </a:schemeClr>
                </a:solidFill>
              </a:rPr>
              <a:t>Building strategies by knowledge of what items sell together and what not</a:t>
            </a:r>
          </a:p>
          <a:p>
            <a:pPr lvl="1"/>
            <a:endParaRPr lang="en-US" sz="2000">
              <a:solidFill>
                <a:schemeClr val="tx1">
                  <a:lumMod val="65000"/>
                  <a:lumOff val="35000"/>
                </a:schemeClr>
              </a:solidFill>
            </a:endParaRPr>
          </a:p>
          <a:p>
            <a:pPr lvl="2"/>
            <a:r>
              <a:rPr lang="en-US">
                <a:solidFill>
                  <a:schemeClr val="tx1">
                    <a:lumMod val="65000"/>
                    <a:lumOff val="35000"/>
                  </a:schemeClr>
                </a:solidFill>
              </a:rPr>
              <a:t>Ex: ornaments do not sell as well others during Christmas may help manager offer a sale on the non-frequent ornaments.</a:t>
            </a:r>
          </a:p>
        </p:txBody>
      </p:sp>
      <p:pic>
        <p:nvPicPr>
          <p:cNvPr id="20" name="Picture 19" descr="A person pushing a shopping cart in a grocery store&#10;&#10;Description automatically generated with medium confidence">
            <a:extLst>
              <a:ext uri="{FF2B5EF4-FFF2-40B4-BE49-F238E27FC236}">
                <a16:creationId xmlns:a16="http://schemas.microsoft.com/office/drawing/2014/main" id="{A42871B4-25B8-479B-877F-5FCF9BC10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645" y="2354988"/>
            <a:ext cx="3818709" cy="2148024"/>
          </a:xfrm>
          <a:prstGeom prst="rect">
            <a:avLst/>
          </a:prstGeom>
        </p:spPr>
      </p:pic>
      <p:pic>
        <p:nvPicPr>
          <p:cNvPr id="4" name="Audio 3">
            <a:hlinkClick r:id="" action="ppaction://media"/>
            <a:extLst>
              <a:ext uri="{FF2B5EF4-FFF2-40B4-BE49-F238E27FC236}">
                <a16:creationId xmlns:a16="http://schemas.microsoft.com/office/drawing/2014/main" id="{FA1B5168-12BD-4AED-A863-4EC614435F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22754903"/>
      </p:ext>
    </p:extLst>
  </p:cSld>
  <p:clrMapOvr>
    <a:masterClrMapping/>
  </p:clrMapOvr>
  <mc:AlternateContent xmlns:mc="http://schemas.openxmlformats.org/markup-compatibility/2006" xmlns:p14="http://schemas.microsoft.com/office/powerpoint/2010/main">
    <mc:Choice Requires="p14">
      <p:transition spd="slow" p14:dur="2000" advTm="26991"/>
    </mc:Choice>
    <mc:Fallback xmlns="">
      <p:transition spd="slow" advTm="2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9271B4C-AAC2-4A2E-95F3-95ED37CA7ADC}"/>
              </a:ext>
            </a:extLst>
          </p:cNvPr>
          <p:cNvSpPr>
            <a:spLocks noGrp="1"/>
          </p:cNvSpPr>
          <p:nvPr>
            <p:ph idx="1"/>
          </p:nvPr>
        </p:nvSpPr>
        <p:spPr>
          <a:xfrm>
            <a:off x="4976031" y="963877"/>
            <a:ext cx="6377769" cy="4930246"/>
          </a:xfrm>
        </p:spPr>
        <p:txBody>
          <a:bodyPr anchor="ctr">
            <a:normAutofit/>
          </a:bodyPr>
          <a:lstStyle/>
          <a:p>
            <a:r>
              <a:rPr lang="en-US" sz="2400"/>
              <a:t>Shelf-life planning</a:t>
            </a:r>
          </a:p>
          <a:p>
            <a:pPr marL="0" indent="0">
              <a:buNone/>
            </a:pPr>
            <a:endParaRPr lang="en-US" sz="2400"/>
          </a:p>
          <a:p>
            <a:pPr lvl="1"/>
            <a:r>
              <a:rPr lang="en-US"/>
              <a:t>Enable store managers to plan their inventory as well as ensure that they don’t lose out by overstocking low-selling perishables.</a:t>
            </a:r>
          </a:p>
          <a:p>
            <a:pPr lvl="1"/>
            <a:endParaRPr lang="en-US"/>
          </a:p>
          <a:p>
            <a:pPr lvl="1"/>
            <a:r>
              <a:rPr lang="en-US"/>
              <a:t>Ex: if olives don’t sell very often, knowing who buy pizza dough tend to buy olives, the olives can be offered at a lower price in combination with the pizza dough.</a:t>
            </a:r>
          </a:p>
        </p:txBody>
      </p:sp>
      <p:pic>
        <p:nvPicPr>
          <p:cNvPr id="13" name="Picture 12" descr="A person holding a sign in a store&#10;&#10;Description automatically generated with low confidence">
            <a:extLst>
              <a:ext uri="{FF2B5EF4-FFF2-40B4-BE49-F238E27FC236}">
                <a16:creationId xmlns:a16="http://schemas.microsoft.com/office/drawing/2014/main" id="{ECCFFE35-E381-43CE-A9C8-8BFF164FB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82" y="2169250"/>
            <a:ext cx="4207544" cy="2366744"/>
          </a:xfrm>
          <a:prstGeom prst="rect">
            <a:avLst/>
          </a:prstGeom>
        </p:spPr>
      </p:pic>
      <p:pic>
        <p:nvPicPr>
          <p:cNvPr id="4" name="Audio 3">
            <a:hlinkClick r:id="" action="ppaction://media"/>
            <a:extLst>
              <a:ext uri="{FF2B5EF4-FFF2-40B4-BE49-F238E27FC236}">
                <a16:creationId xmlns:a16="http://schemas.microsoft.com/office/drawing/2014/main" id="{E6A475F6-E416-428E-B0BC-1B79E2F984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93315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3686"/>
    </mc:Choice>
    <mc:Fallback xmlns="">
      <p:transition spd="slow" advTm="43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4">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9271B4C-AAC2-4A2E-95F3-95ED37CA7ADC}"/>
              </a:ext>
            </a:extLst>
          </p:cNvPr>
          <p:cNvSpPr>
            <a:spLocks noGrp="1"/>
          </p:cNvSpPr>
          <p:nvPr>
            <p:ph idx="1"/>
          </p:nvPr>
        </p:nvSpPr>
        <p:spPr>
          <a:xfrm>
            <a:off x="862366" y="2194102"/>
            <a:ext cx="3427001" cy="3908586"/>
          </a:xfrm>
        </p:spPr>
        <p:txBody>
          <a:bodyPr>
            <a:normAutofit/>
          </a:bodyPr>
          <a:lstStyle/>
          <a:p>
            <a:r>
              <a:rPr lang="en-US" sz="2000"/>
              <a:t>In-store organization</a:t>
            </a:r>
          </a:p>
          <a:p>
            <a:endParaRPr lang="en-US" sz="2000"/>
          </a:p>
          <a:p>
            <a:pPr lvl="1"/>
            <a:r>
              <a:rPr lang="en-US" sz="2000"/>
              <a:t>More selling products are moved closer together in the store. </a:t>
            </a:r>
          </a:p>
          <a:p>
            <a:pPr lvl="1"/>
            <a:r>
              <a:rPr lang="en-US" sz="2000"/>
              <a:t>Arranging 2 selling items to same aisle.</a:t>
            </a:r>
          </a:p>
        </p:txBody>
      </p:sp>
      <p:pic>
        <p:nvPicPr>
          <p:cNvPr id="5" name="Picture 4" descr="A person standing in front of a shelf of food&#10;&#10;Description automatically generated with low confidence">
            <a:extLst>
              <a:ext uri="{FF2B5EF4-FFF2-40B4-BE49-F238E27FC236}">
                <a16:creationId xmlns:a16="http://schemas.microsoft.com/office/drawing/2014/main" id="{AD514D2F-C35F-495E-82A5-6103D48D5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391" y="661916"/>
            <a:ext cx="3705272" cy="5557909"/>
          </a:xfrm>
          <a:prstGeom prst="rect">
            <a:avLst/>
          </a:prstGeom>
        </p:spPr>
      </p:pic>
      <p:pic>
        <p:nvPicPr>
          <p:cNvPr id="6" name="Audio 5">
            <a:hlinkClick r:id="" action="ppaction://media"/>
            <a:extLst>
              <a:ext uri="{FF2B5EF4-FFF2-40B4-BE49-F238E27FC236}">
                <a16:creationId xmlns:a16="http://schemas.microsoft.com/office/drawing/2014/main" id="{C6BB3DC2-BDF3-4BC9-B5A2-5AB36D1626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69858555"/>
      </p:ext>
    </p:extLst>
  </p:cSld>
  <p:clrMapOvr>
    <a:masterClrMapping/>
  </p:clrMapOvr>
  <mc:AlternateContent xmlns:mc="http://schemas.openxmlformats.org/markup-compatibility/2006" xmlns:p14="http://schemas.microsoft.com/office/powerpoint/2010/main">
    <mc:Choice Requires="p14">
      <p:transition spd="slow" p14:dur="2000" advTm="39285"/>
    </mc:Choice>
    <mc:Fallback xmlns="">
      <p:transition spd="slow" advTm="3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4057A-FB76-4BEE-96FE-041BD76488EA}"/>
              </a:ext>
            </a:extLst>
          </p:cNvPr>
          <p:cNvSpPr>
            <a:spLocks noGrp="1"/>
          </p:cNvSpPr>
          <p:nvPr>
            <p:ph type="title"/>
          </p:nvPr>
        </p:nvSpPr>
        <p:spPr/>
        <p:txBody>
          <a:bodyPr/>
          <a:lstStyle/>
          <a:p>
            <a:r>
              <a:rPr lang="en-US" dirty="0"/>
              <a:t>In simple terms </a:t>
            </a:r>
          </a:p>
        </p:txBody>
      </p:sp>
      <p:sp>
        <p:nvSpPr>
          <p:cNvPr id="37" name="Content Placeholder 36">
            <a:extLst>
              <a:ext uri="{FF2B5EF4-FFF2-40B4-BE49-F238E27FC236}">
                <a16:creationId xmlns:a16="http://schemas.microsoft.com/office/drawing/2014/main" id="{63AD93E7-FDB6-4D3F-B25E-2AD051BEEAB5}"/>
              </a:ext>
            </a:extLst>
          </p:cNvPr>
          <p:cNvSpPr>
            <a:spLocks noGrp="1"/>
          </p:cNvSpPr>
          <p:nvPr>
            <p:ph idx="1"/>
          </p:nvPr>
        </p:nvSpPr>
        <p:spPr>
          <a:xfrm>
            <a:off x="1524000" y="1690688"/>
            <a:ext cx="10515600" cy="4351338"/>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pPr marL="1828800" lvl="4" indent="0">
              <a:buNone/>
            </a:pPr>
            <a:r>
              <a:rPr lang="en-US" dirty="0"/>
              <a:t>				  </a:t>
            </a:r>
            <a:r>
              <a:rPr lang="en-US" sz="3600" dirty="0">
                <a:latin typeface="Dotum" panose="020B0600000101010101" pitchFamily="34" charset="-127"/>
                <a:ea typeface="Dotum" panose="020B0600000101010101" pitchFamily="34" charset="-127"/>
              </a:rPr>
              <a:t>If…Then Condition</a:t>
            </a:r>
            <a:endParaRPr lang="en-US" sz="3000" dirty="0">
              <a:latin typeface="Dotum" panose="020B0600000101010101" pitchFamily="34" charset="-127"/>
              <a:ea typeface="Dotum" panose="020B0600000101010101" pitchFamily="34" charset="-127"/>
            </a:endParaRPr>
          </a:p>
        </p:txBody>
      </p:sp>
      <p:pic>
        <p:nvPicPr>
          <p:cNvPr id="36" name="Audio 35">
            <a:hlinkClick r:id="" action="ppaction://media"/>
            <a:extLst>
              <a:ext uri="{FF2B5EF4-FFF2-40B4-BE49-F238E27FC236}">
                <a16:creationId xmlns:a16="http://schemas.microsoft.com/office/drawing/2014/main" id="{690819DF-7B35-4E93-B9C9-D3D55D0C5C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1778274"/>
      </p:ext>
    </p:extLst>
  </p:cSld>
  <p:clrMapOvr>
    <a:masterClrMapping/>
  </p:clrMapOvr>
  <mc:AlternateContent xmlns:mc="http://schemas.openxmlformats.org/markup-compatibility/2006" xmlns:p14="http://schemas.microsoft.com/office/powerpoint/2010/main">
    <mc:Choice Requires="p14">
      <p:transition spd="slow" p14:dur="2000" advTm="41279"/>
    </mc:Choice>
    <mc:Fallback xmlns="">
      <p:transition spd="slow" advTm="4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A white 3D rendering of triangles as background">
            <a:extLst>
              <a:ext uri="{FF2B5EF4-FFF2-40B4-BE49-F238E27FC236}">
                <a16:creationId xmlns:a16="http://schemas.microsoft.com/office/drawing/2014/main" id="{175031D5-A3B5-4E0E-89B7-E5EF1AF84804}"/>
              </a:ext>
            </a:extLst>
          </p:cNvPr>
          <p:cNvPicPr>
            <a:picLocks noChangeAspect="1"/>
          </p:cNvPicPr>
          <p:nvPr/>
        </p:nvPicPr>
        <p:blipFill rotWithShape="1">
          <a:blip r:embed="rId2">
            <a:alphaModFix amt="40000"/>
          </a:blip>
          <a:srcRect t="15732"/>
          <a:stretch/>
        </p:blipFill>
        <p:spPr>
          <a:xfrm>
            <a:off x="20" y="0"/>
            <a:ext cx="12191979" cy="6857990"/>
          </a:xfrm>
          <a:prstGeom prst="rect">
            <a:avLst/>
          </a:prstGeom>
        </p:spPr>
      </p:pic>
      <p:sp>
        <p:nvSpPr>
          <p:cNvPr id="2" name="Title 1">
            <a:extLst>
              <a:ext uri="{FF2B5EF4-FFF2-40B4-BE49-F238E27FC236}">
                <a16:creationId xmlns:a16="http://schemas.microsoft.com/office/drawing/2014/main" id="{301F0FB2-970E-4EE1-8C5E-815395C068C3}"/>
              </a:ext>
            </a:extLst>
          </p:cNvPr>
          <p:cNvSpPr>
            <a:spLocks noGrp="1"/>
          </p:cNvSpPr>
          <p:nvPr>
            <p:ph type="ctrTitle"/>
          </p:nvPr>
        </p:nvSpPr>
        <p:spPr>
          <a:xfrm>
            <a:off x="912629" y="2425763"/>
            <a:ext cx="9921626" cy="2006473"/>
          </a:xfrm>
        </p:spPr>
        <p:txBody>
          <a:bodyPr anchor="t">
            <a:normAutofit fontScale="90000"/>
          </a:bodyPr>
          <a:lstStyle/>
          <a:p>
            <a:r>
              <a:rPr lang="en-US" sz="5300" b="1" i="0" dirty="0">
                <a:solidFill>
                  <a:srgbClr val="292929"/>
                </a:solidFill>
                <a:effectLst/>
                <a:latin typeface="sohne"/>
              </a:rPr>
              <a:t>Steps</a:t>
            </a:r>
            <a:r>
              <a:rPr lang="en-US" sz="4800" b="1" i="0" dirty="0">
                <a:solidFill>
                  <a:srgbClr val="292929"/>
                </a:solidFill>
                <a:effectLst/>
                <a:latin typeface="sohne"/>
              </a:rPr>
              <a:t> involved in  Association Rule Mining</a:t>
            </a:r>
            <a:br>
              <a:rPr lang="en-US" b="1" i="0" dirty="0">
                <a:solidFill>
                  <a:srgbClr val="292929"/>
                </a:solidFill>
                <a:effectLst/>
                <a:latin typeface="sohne"/>
              </a:rPr>
            </a:br>
            <a:endParaRPr lang="en-US" dirty="0">
              <a:solidFill>
                <a:srgbClr val="FFFFFF"/>
              </a:solidFill>
            </a:endParaRPr>
          </a:p>
        </p:txBody>
      </p:sp>
      <p:sp>
        <p:nvSpPr>
          <p:cNvPr id="3" name="Subtitle 2">
            <a:extLst>
              <a:ext uri="{FF2B5EF4-FFF2-40B4-BE49-F238E27FC236}">
                <a16:creationId xmlns:a16="http://schemas.microsoft.com/office/drawing/2014/main" id="{803D03C6-7399-4445-8F7F-28DE83FA761B}"/>
              </a:ext>
            </a:extLst>
          </p:cNvPr>
          <p:cNvSpPr>
            <a:spLocks noGrp="1"/>
          </p:cNvSpPr>
          <p:nvPr>
            <p:ph type="subTitle" idx="1"/>
          </p:nvPr>
        </p:nvSpPr>
        <p:spPr/>
        <p:txBody>
          <a:bodyPr anchor="b">
            <a:normAutofit/>
          </a:bodyPr>
          <a:lstStyle/>
          <a:p>
            <a:endParaRPr lang="en-US" dirty="0">
              <a:solidFill>
                <a:srgbClr val="FFFFFF"/>
              </a:solidFill>
            </a:endParaRPr>
          </a:p>
        </p:txBody>
      </p:sp>
    </p:spTree>
    <p:extLst>
      <p:ext uri="{BB962C8B-B14F-4D97-AF65-F5344CB8AC3E}">
        <p14:creationId xmlns:p14="http://schemas.microsoft.com/office/powerpoint/2010/main" val="1264306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7459-C77B-4AAF-90A2-B4DC094B0DE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F16DB95-FCDA-48BD-903D-9DC1027E4783}"/>
              </a:ext>
            </a:extLst>
          </p:cNvPr>
          <p:cNvSpPr>
            <a:spLocks noGrp="1"/>
          </p:cNvSpPr>
          <p:nvPr>
            <p:ph idx="1"/>
          </p:nvPr>
        </p:nvSpPr>
        <p:spPr/>
        <p:txBody>
          <a:bodyPr/>
          <a:lstStyle/>
          <a:p>
            <a:r>
              <a:rPr lang="en-US" sz="2800" b="1" i="0" dirty="0">
                <a:solidFill>
                  <a:srgbClr val="292929"/>
                </a:solidFill>
                <a:effectLst/>
                <a:latin typeface="sohne"/>
              </a:rPr>
              <a:t>Step 1: Find all frequent </a:t>
            </a:r>
            <a:r>
              <a:rPr lang="en-US" sz="2800" b="1" i="0" dirty="0" err="1">
                <a:solidFill>
                  <a:srgbClr val="292929"/>
                </a:solidFill>
                <a:effectLst/>
                <a:latin typeface="sohne"/>
              </a:rPr>
              <a:t>itemsets</a:t>
            </a:r>
            <a:r>
              <a:rPr lang="en-US" sz="2800" b="1" i="0" dirty="0">
                <a:solidFill>
                  <a:srgbClr val="292929"/>
                </a:solidFill>
                <a:effectLst/>
                <a:latin typeface="sohne"/>
              </a:rPr>
              <a:t>.</a:t>
            </a:r>
          </a:p>
          <a:p>
            <a:r>
              <a:rPr lang="en-US" sz="2000" dirty="0">
                <a:latin typeface="Calibri" panose="020F0502020204030204" pitchFamily="34" charset="0"/>
                <a:cs typeface="Calibri" panose="020F0502020204030204" pitchFamily="34" charset="0"/>
              </a:rPr>
              <a:t>An itemset is a set of items that occurs in a shopping basket.</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For example, [bread, butter, eggs] is an itemset from a supermarket database.:</a:t>
            </a:r>
          </a:p>
          <a:p>
            <a:endParaRPr lang="en-US" sz="2000"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support count:</a:t>
            </a:r>
          </a:p>
          <a:p>
            <a:r>
              <a:rPr lang="en-US" sz="2000" dirty="0">
                <a:latin typeface="Calibri" panose="020F0502020204030204" pitchFamily="34" charset="0"/>
                <a:cs typeface="Calibri" panose="020F0502020204030204" pitchFamily="34" charset="0"/>
              </a:rPr>
              <a:t>The support count of an item is defined as the frequency of the item in the dataset.</a:t>
            </a:r>
          </a:p>
        </p:txBody>
      </p:sp>
    </p:spTree>
    <p:extLst>
      <p:ext uri="{BB962C8B-B14F-4D97-AF65-F5344CB8AC3E}">
        <p14:creationId xmlns:p14="http://schemas.microsoft.com/office/powerpoint/2010/main" val="136042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B603-0538-4392-8ECC-71368D54D4BC}"/>
              </a:ext>
            </a:extLst>
          </p:cNvPr>
          <p:cNvSpPr>
            <a:spLocks noGrp="1"/>
          </p:cNvSpPr>
          <p:nvPr>
            <p:ph type="title"/>
          </p:nvPr>
        </p:nvSpPr>
        <p:spPr>
          <a:xfrm>
            <a:off x="1249680" y="4089400"/>
            <a:ext cx="9692640" cy="1325562"/>
          </a:xfrm>
        </p:spPr>
        <p:txBody>
          <a:bodyPr>
            <a:normAutofit/>
          </a:bodyPr>
          <a:lstStyle/>
          <a:p>
            <a:r>
              <a:rPr lang="en-US" sz="2000" b="0" i="0" dirty="0">
                <a:solidFill>
                  <a:srgbClr val="757575"/>
                </a:solidFill>
                <a:effectLst/>
                <a:latin typeface="Calibri" panose="020F0502020204030204" pitchFamily="34" charset="0"/>
                <a:cs typeface="Calibri" panose="020F0502020204030204" pitchFamily="34" charset="0"/>
              </a:rPr>
              <a:t>                                   </a:t>
            </a:r>
            <a:r>
              <a:rPr lang="en-US" sz="2000" b="0" i="0" dirty="0" err="1">
                <a:solidFill>
                  <a:srgbClr val="757575"/>
                </a:solidFill>
                <a:effectLst/>
                <a:latin typeface="Calibri" panose="020F0502020204030204" pitchFamily="34" charset="0"/>
                <a:cs typeface="Calibri" panose="020F0502020204030204" pitchFamily="34" charset="0"/>
              </a:rPr>
              <a:t>Itemsets</a:t>
            </a:r>
            <a:r>
              <a:rPr lang="en-US" sz="2000" b="0" i="0" dirty="0">
                <a:solidFill>
                  <a:srgbClr val="757575"/>
                </a:solidFill>
                <a:effectLst/>
                <a:latin typeface="Calibri" panose="020F0502020204030204" pitchFamily="34" charset="0"/>
                <a:cs typeface="Calibri" panose="020F0502020204030204" pitchFamily="34" charset="0"/>
              </a:rPr>
              <a:t> and their respective support counts.</a:t>
            </a:r>
            <a:endParaRPr lang="en-US" sz="2000"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EE3F4F72-A19A-4CE2-A5CF-0CB1DEFDB8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2956" y="592138"/>
            <a:ext cx="9971459" cy="449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4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40DB-5AE0-4333-A427-003BAD25943F}"/>
              </a:ext>
            </a:extLst>
          </p:cNvPr>
          <p:cNvSpPr>
            <a:spLocks noGrp="1"/>
          </p:cNvSpPr>
          <p:nvPr>
            <p:ph type="title"/>
          </p:nvPr>
        </p:nvSpPr>
        <p:spPr/>
        <p:txBody>
          <a:bodyPr>
            <a:normAutofit/>
          </a:bodyPr>
          <a:lstStyle/>
          <a:p>
            <a:r>
              <a:rPr lang="en-US" sz="2000" b="1" i="1" dirty="0">
                <a:solidFill>
                  <a:srgbClr val="292929"/>
                </a:solidFill>
                <a:effectLst/>
                <a:latin typeface="Calibri" panose="020F0502020204030204" pitchFamily="34" charset="0"/>
                <a:cs typeface="Calibri" panose="020F0502020204030204" pitchFamily="34" charset="0"/>
              </a:rPr>
              <a:t>Support </a:t>
            </a:r>
            <a:r>
              <a:rPr lang="en-US" sz="2000" b="0" i="1" dirty="0">
                <a:solidFill>
                  <a:srgbClr val="292929"/>
                </a:solidFill>
                <a:effectLst/>
                <a:latin typeface="Calibri" panose="020F0502020204030204" pitchFamily="34" charset="0"/>
                <a:cs typeface="Calibri" panose="020F0502020204030204" pitchFamily="34" charset="0"/>
              </a:rPr>
              <a:t>of an itemset is the frequency of the itemset with respect to the number of transactions.</a:t>
            </a:r>
            <a:br>
              <a:rPr lang="en-US" i="1" dirty="0">
                <a:solidFill>
                  <a:srgbClr val="292929"/>
                </a:solidFill>
                <a:latin typeface="charter"/>
              </a:rPr>
            </a:br>
            <a:endParaRPr lang="en-US" dirty="0"/>
          </a:p>
        </p:txBody>
      </p:sp>
      <p:sp>
        <p:nvSpPr>
          <p:cNvPr id="3" name="Content Placeholder 2">
            <a:extLst>
              <a:ext uri="{FF2B5EF4-FFF2-40B4-BE49-F238E27FC236}">
                <a16:creationId xmlns:a16="http://schemas.microsoft.com/office/drawing/2014/main" id="{34EC860B-E494-4C21-91D5-5FFAE35150D8}"/>
              </a:ext>
            </a:extLst>
          </p:cNvPr>
          <p:cNvSpPr>
            <a:spLocks noGrp="1"/>
          </p:cNvSpPr>
          <p:nvPr>
            <p:ph idx="1"/>
          </p:nvPr>
        </p:nvSpPr>
        <p:spPr>
          <a:xfrm>
            <a:off x="969772" y="3429000"/>
            <a:ext cx="8595360" cy="4292535"/>
          </a:xfrm>
        </p:spPr>
        <p:txBody>
          <a:bodyPr/>
          <a:lstStyle/>
          <a:p>
            <a:endParaRPr lang="en-US" dirty="0"/>
          </a:p>
          <a:p>
            <a:endParaRPr lang="en-US" dirty="0"/>
          </a:p>
          <a:p>
            <a:endParaRPr lang="en-US" dirty="0"/>
          </a:p>
        </p:txBody>
      </p:sp>
      <p:pic>
        <p:nvPicPr>
          <p:cNvPr id="2050" name="Picture 2">
            <a:extLst>
              <a:ext uri="{FF2B5EF4-FFF2-40B4-BE49-F238E27FC236}">
                <a16:creationId xmlns:a16="http://schemas.microsoft.com/office/drawing/2014/main" id="{96383903-453B-41F0-8E78-6FBF61EA4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268" y="1492250"/>
            <a:ext cx="593407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7B6BA84-C726-4985-9E7F-AE4085141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218" y="3029903"/>
            <a:ext cx="5953125"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589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BEBD5-8FA8-402D-963B-9C67B773787C}"/>
              </a:ext>
            </a:extLst>
          </p:cNvPr>
          <p:cNvSpPr>
            <a:spLocks noGrp="1"/>
          </p:cNvSpPr>
          <p:nvPr>
            <p:ph type="title"/>
          </p:nvPr>
        </p:nvSpPr>
        <p:spPr>
          <a:xfrm>
            <a:off x="1376172" y="353060"/>
            <a:ext cx="9692640" cy="1325562"/>
          </a:xfrm>
        </p:spPr>
        <p:txBody>
          <a:bodyPr>
            <a:normAutofit fontScale="90000"/>
          </a:bodyPr>
          <a:lstStyle/>
          <a:p>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br>
              <a:rPr lang="en-US" sz="2000" b="1" i="0" dirty="0">
                <a:solidFill>
                  <a:srgbClr val="292929"/>
                </a:solidFill>
                <a:effectLst/>
                <a:latin typeface="sohne"/>
              </a:rPr>
            </a:br>
            <a:r>
              <a:rPr lang="en-US" sz="2200" b="1" i="0" dirty="0">
                <a:solidFill>
                  <a:srgbClr val="292929"/>
                </a:solidFill>
                <a:effectLst/>
                <a:latin typeface="Calibri" panose="020F0502020204030204" pitchFamily="34" charset="0"/>
                <a:cs typeface="Calibri" panose="020F0502020204030204" pitchFamily="34" charset="0"/>
              </a:rPr>
              <a:t>Step 2: Generate strong association rules from the frequent </a:t>
            </a:r>
            <a:r>
              <a:rPr lang="en-US" sz="2200" b="1" i="0" dirty="0" err="1">
                <a:solidFill>
                  <a:srgbClr val="292929"/>
                </a:solidFill>
                <a:effectLst/>
                <a:latin typeface="Calibri" panose="020F0502020204030204" pitchFamily="34" charset="0"/>
                <a:cs typeface="Calibri" panose="020F0502020204030204" pitchFamily="34" charset="0"/>
              </a:rPr>
              <a:t>itemsets</a:t>
            </a:r>
            <a:r>
              <a:rPr lang="en-US" sz="2200" b="1" i="0" dirty="0">
                <a:solidFill>
                  <a:srgbClr val="292929"/>
                </a:solidFill>
                <a:effectLst/>
                <a:latin typeface="Calibri" panose="020F0502020204030204" pitchFamily="34" charset="0"/>
                <a:cs typeface="Calibri" panose="020F0502020204030204" pitchFamily="34" charset="0"/>
              </a:rPr>
              <a:t>.</a:t>
            </a:r>
            <a:br>
              <a:rPr lang="en-US" sz="1000" b="1" i="0" dirty="0">
                <a:solidFill>
                  <a:srgbClr val="292929"/>
                </a:solidFill>
                <a:effectLst/>
                <a:latin typeface="sohne"/>
              </a:rPr>
            </a:br>
            <a:endParaRPr lang="en-US" sz="20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9DC6ECB-2B39-4732-AED4-ECD1DB5F6FD4}"/>
              </a:ext>
            </a:extLst>
          </p:cNvPr>
          <p:cNvSpPr>
            <a:spLocks noGrp="1"/>
          </p:cNvSpPr>
          <p:nvPr>
            <p:ph idx="1"/>
          </p:nvPr>
        </p:nvSpPr>
        <p:spPr>
          <a:xfrm>
            <a:off x="1261872" y="1828800"/>
            <a:ext cx="8595360" cy="4351337"/>
          </a:xfrm>
        </p:spPr>
        <p:txBody>
          <a:bodyPr>
            <a:normAutofit/>
          </a:bodyPr>
          <a:lstStyle/>
          <a:p>
            <a:endParaRPr lang="en-US" sz="2000" b="0" i="0" dirty="0">
              <a:solidFill>
                <a:srgbClr val="292929"/>
              </a:solidFill>
              <a:effectLst/>
              <a:latin typeface="Calibri" panose="020F0502020204030204" pitchFamily="34" charset="0"/>
              <a:cs typeface="Calibri" panose="020F0502020204030204" pitchFamily="34" charset="0"/>
            </a:endParaRPr>
          </a:p>
          <a:p>
            <a:endParaRPr lang="en-US" sz="2000" dirty="0">
              <a:solidFill>
                <a:srgbClr val="292929"/>
              </a:solidFill>
              <a:latin typeface="Calibri" panose="020F0502020204030204" pitchFamily="34" charset="0"/>
              <a:cs typeface="Calibri" panose="020F0502020204030204" pitchFamily="34" charset="0"/>
            </a:endParaRPr>
          </a:p>
          <a:p>
            <a:endParaRPr lang="en-US" sz="2000" b="0" i="0" dirty="0">
              <a:solidFill>
                <a:srgbClr val="292929"/>
              </a:solidFill>
              <a:effectLst/>
              <a:latin typeface="Calibri" panose="020F0502020204030204" pitchFamily="34" charset="0"/>
              <a:cs typeface="Calibri" panose="020F0502020204030204" pitchFamily="34" charset="0"/>
            </a:endParaRPr>
          </a:p>
          <a:p>
            <a:r>
              <a:rPr lang="en-US" sz="2000" b="0" i="0" dirty="0">
                <a:solidFill>
                  <a:srgbClr val="292929"/>
                </a:solidFill>
                <a:effectLst/>
                <a:latin typeface="Calibri" panose="020F0502020204030204" pitchFamily="34" charset="0"/>
                <a:cs typeface="Calibri" panose="020F0502020204030204" pitchFamily="34" charset="0"/>
              </a:rPr>
              <a:t>Association rules are generated by building associations from frequent </a:t>
            </a:r>
            <a:r>
              <a:rPr lang="en-US" sz="2000" b="0" i="0" dirty="0" err="1">
                <a:solidFill>
                  <a:srgbClr val="292929"/>
                </a:solidFill>
                <a:effectLst/>
                <a:latin typeface="Calibri" panose="020F0502020204030204" pitchFamily="34" charset="0"/>
                <a:cs typeface="Calibri" panose="020F0502020204030204" pitchFamily="34" charset="0"/>
              </a:rPr>
              <a:t>itemsets</a:t>
            </a:r>
            <a:r>
              <a:rPr lang="en-US" sz="2000" b="0" i="0" dirty="0">
                <a:solidFill>
                  <a:srgbClr val="292929"/>
                </a:solidFill>
                <a:effectLst/>
                <a:latin typeface="Calibri" panose="020F0502020204030204" pitchFamily="34" charset="0"/>
                <a:cs typeface="Calibri" panose="020F0502020204030204" pitchFamily="34" charset="0"/>
              </a:rPr>
              <a:t> generated in step 1. This uses a measure called confidence to find strong associations. This has been covered in the example section.</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8729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3"/>
          <p:cNvSpPr txBox="1"/>
          <p:nvPr/>
        </p:nvSpPr>
        <p:spPr>
          <a:xfrm>
            <a:off x="1524000" y="1198577"/>
            <a:ext cx="9144000" cy="27624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defTabSz="914400" rtl="0" eaLnBrk="1" fontAlgn="auto" latinLnBrk="0" hangingPunct="1">
              <a:lnSpc>
                <a:spcPct val="90000"/>
              </a:lnSpc>
              <a:spcBef>
                <a:spcPts val="0"/>
              </a:spcBef>
              <a:spcAft>
                <a:spcPts val="0"/>
              </a:spcAft>
              <a:buClr>
                <a:srgbClr val="FFFFFF"/>
              </a:buClr>
              <a:buSzPct val="100000"/>
              <a:buFont typeface="Oswald"/>
              <a:buNone/>
              <a:tabLst/>
              <a:defRPr/>
            </a:pPr>
            <a:r>
              <a:rPr kumimoji="0" lang="en-US" sz="8000" b="0" i="0" u="none" strike="noStrike" kern="0" cap="none" spc="0" normalizeH="0" baseline="0" noProof="0">
                <a:ln>
                  <a:noFill/>
                </a:ln>
                <a:solidFill>
                  <a:srgbClr val="FFFFFF"/>
                </a:solidFill>
                <a:effectLst/>
                <a:uLnTx/>
                <a:uFillTx/>
                <a:latin typeface="Oswald"/>
                <a:ea typeface="Oswald"/>
                <a:cs typeface="Oswald"/>
                <a:sym typeface="Oswald"/>
              </a:rPr>
              <a:t>Example of </a:t>
            </a:r>
            <a:endParaRPr kumimoji="0" sz="8000" b="0" i="0" u="none" strike="noStrike" kern="0" cap="none" spc="0" normalizeH="0" baseline="0" noProof="0">
              <a:ln>
                <a:noFill/>
              </a:ln>
              <a:solidFill>
                <a:srgbClr val="FFFFFF"/>
              </a:solidFill>
              <a:effectLst/>
              <a:uLnTx/>
              <a:uFillTx/>
              <a:latin typeface="Oswald"/>
              <a:ea typeface="Oswald"/>
              <a:cs typeface="Oswald"/>
              <a:sym typeface="Oswald"/>
            </a:endParaRPr>
          </a:p>
          <a:p>
            <a:pPr marL="0" marR="0" lvl="0" indent="0" algn="ctr" defTabSz="914400" rtl="0" eaLnBrk="1" fontAlgn="auto" latinLnBrk="0" hangingPunct="1">
              <a:lnSpc>
                <a:spcPct val="90000"/>
              </a:lnSpc>
              <a:spcBef>
                <a:spcPts val="0"/>
              </a:spcBef>
              <a:spcAft>
                <a:spcPts val="0"/>
              </a:spcAft>
              <a:buClr>
                <a:srgbClr val="FFFFFF"/>
              </a:buClr>
              <a:buSzPct val="100000"/>
              <a:buFont typeface="Oswald"/>
              <a:buNone/>
              <a:tabLst/>
              <a:defRPr/>
            </a:pPr>
            <a:r>
              <a:rPr kumimoji="0" lang="en-US" sz="8000" b="0" i="0" u="none" strike="noStrike" kern="0" cap="none" spc="0" normalizeH="0" baseline="0" noProof="0">
                <a:ln>
                  <a:noFill/>
                </a:ln>
                <a:solidFill>
                  <a:srgbClr val="FFFFFF"/>
                </a:solidFill>
                <a:effectLst/>
                <a:uLnTx/>
                <a:uFillTx/>
                <a:latin typeface="Oswald"/>
                <a:ea typeface="Oswald"/>
                <a:cs typeface="Oswald"/>
                <a:sym typeface="Oswald"/>
              </a:rPr>
              <a:t>Market Basket Analysis </a:t>
            </a:r>
            <a:endParaRPr kumimoji="0" sz="8000" b="0" i="0" u="none" strike="noStrike" kern="0" cap="none" spc="0" normalizeH="0" baseline="0" noProof="0">
              <a:ln>
                <a:noFill/>
              </a:ln>
              <a:solidFill>
                <a:srgbClr val="FFFFFF"/>
              </a:solidFill>
              <a:effectLst/>
              <a:uLnTx/>
              <a:uFillTx/>
              <a:latin typeface="Oswald"/>
              <a:ea typeface="Oswald"/>
              <a:cs typeface="Oswald"/>
              <a:sym typeface="Oswald"/>
            </a:endParaRPr>
          </a:p>
          <a:p>
            <a:pPr marL="0" marR="0" lvl="0" indent="0" algn="ctr" defTabSz="914400" rtl="0" eaLnBrk="1" fontAlgn="auto" latinLnBrk="0" hangingPunct="1">
              <a:lnSpc>
                <a:spcPct val="90000"/>
              </a:lnSpc>
              <a:spcBef>
                <a:spcPts val="0"/>
              </a:spcBef>
              <a:spcAft>
                <a:spcPts val="0"/>
              </a:spcAft>
              <a:buClr>
                <a:srgbClr val="FFFFFF"/>
              </a:buClr>
              <a:buSzPct val="100000"/>
              <a:buFont typeface="Oswald"/>
              <a:buNone/>
              <a:tabLst/>
              <a:defRPr/>
            </a:pPr>
            <a:r>
              <a:rPr kumimoji="0" lang="en-US" sz="8000" b="0" i="0" u="none" strike="noStrike" kern="0" cap="none" spc="0" normalizeH="0" baseline="0" noProof="0">
                <a:ln>
                  <a:noFill/>
                </a:ln>
                <a:solidFill>
                  <a:srgbClr val="FFFFFF"/>
                </a:solidFill>
                <a:effectLst/>
                <a:uLnTx/>
                <a:uFillTx/>
                <a:latin typeface="Oswald"/>
                <a:ea typeface="Oswald"/>
                <a:cs typeface="Oswald"/>
                <a:sym typeface="Oswald"/>
              </a:rPr>
              <a:t>(Association Rule Mining)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13"/>
          <p:cNvSpPr txBox="1"/>
          <p:nvPr/>
        </p:nvSpPr>
        <p:spPr>
          <a:xfrm>
            <a:off x="1524000" y="4139913"/>
            <a:ext cx="9144000" cy="1655700"/>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3600"/>
              <a:buFont typeface="Arial"/>
              <a:buNone/>
              <a:tabLst/>
              <a:defRPr/>
            </a:pPr>
            <a:endParaRPr kumimoji="0" sz="3600" b="0" i="0" u="none" strike="noStrike" kern="0" cap="none" spc="0" normalizeH="0" baseline="0" noProof="0" dirty="0">
              <a:ln>
                <a:noFill/>
              </a:ln>
              <a:solidFill>
                <a:srgbClr val="FFFFFF"/>
              </a:solidFill>
              <a:effectLst/>
              <a:uLnTx/>
              <a:uFillTx/>
              <a:latin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14"/>
          <p:cNvSpPr txBox="1"/>
          <p:nvPr/>
        </p:nvSpPr>
        <p:spPr>
          <a:xfrm>
            <a:off x="2958350" y="1314825"/>
            <a:ext cx="69027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5882"/>
              </a:lnSpc>
              <a:spcBef>
                <a:spcPts val="4000"/>
              </a:spcBef>
              <a:spcAft>
                <a:spcPts val="0"/>
              </a:spcAft>
              <a:buClr>
                <a:srgbClr val="000000"/>
              </a:buClr>
              <a:buSzTx/>
              <a:buFont typeface="Arial"/>
              <a:buNone/>
              <a:tabLst/>
              <a:defRPr/>
            </a:pPr>
            <a:r>
              <a:rPr kumimoji="0" lang="en-US" sz="2400" b="1" i="0" u="sng" strike="noStrike" kern="0" cap="none" spc="0" normalizeH="0" baseline="0" noProof="0">
                <a:ln>
                  <a:noFill/>
                </a:ln>
                <a:solidFill>
                  <a:srgbClr val="292929"/>
                </a:solidFill>
                <a:effectLst/>
                <a:uLnTx/>
                <a:uFillTx/>
                <a:latin typeface="Arial"/>
                <a:cs typeface="Arial"/>
                <a:sym typeface="Arial"/>
              </a:rPr>
              <a:t>Introduction</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14"/>
          <p:cNvSpPr txBox="1"/>
          <p:nvPr/>
        </p:nvSpPr>
        <p:spPr>
          <a:xfrm>
            <a:off x="3122700" y="2286000"/>
            <a:ext cx="8651100" cy="3162600"/>
          </a:xfrm>
          <a:prstGeom prst="rect">
            <a:avLst/>
          </a:prstGeom>
          <a:noFill/>
          <a:ln>
            <a:noFill/>
          </a:ln>
        </p:spPr>
        <p:txBody>
          <a:bodyPr spcFirstLastPara="1" wrap="square" lIns="91425" tIns="91425" rIns="91425" bIns="91425" anchor="t" anchorCtr="0">
            <a:spAutoFit/>
          </a:bodyPr>
          <a:lstStyle/>
          <a:p>
            <a:pPr marL="457200" marR="0" lvl="0" indent="-355600" algn="l" defTabSz="914400" rtl="0" eaLnBrk="1" fontAlgn="auto" latinLnBrk="0" hangingPunct="1">
              <a:lnSpc>
                <a:spcPct val="105882"/>
              </a:lnSpc>
              <a:spcBef>
                <a:spcPts val="4000"/>
              </a:spcBef>
              <a:spcAft>
                <a:spcPts val="0"/>
              </a:spcAft>
              <a:buClr>
                <a:srgbClr val="292929"/>
              </a:buClr>
              <a:buSzPts val="2000"/>
              <a:buFont typeface="Arial"/>
              <a:buChar char="●"/>
              <a:tabLst/>
              <a:defRPr/>
            </a:pPr>
            <a:r>
              <a:rPr kumimoji="0" lang="en-US"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rPr>
              <a:t>Market Basket Analysis is one of the key techniques used by large retailers to uncover associations between items.</a:t>
            </a:r>
            <a:endParaRPr kumimoji="0"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endParaRPr>
          </a:p>
          <a:p>
            <a:pPr marL="457200" marR="0" lvl="0" indent="-374650" algn="l" defTabSz="914400" rtl="0" eaLnBrk="1" fontAlgn="auto" latinLnBrk="0" hangingPunct="1">
              <a:lnSpc>
                <a:spcPct val="105882"/>
              </a:lnSpc>
              <a:spcBef>
                <a:spcPts val="0"/>
              </a:spcBef>
              <a:spcAft>
                <a:spcPts val="0"/>
              </a:spcAft>
              <a:buClr>
                <a:srgbClr val="000000"/>
              </a:buClr>
              <a:buSzPts val="2300"/>
              <a:buFont typeface="Georgia"/>
              <a:buChar char="●"/>
              <a:tabLst/>
              <a:defRPr/>
            </a:pPr>
            <a:r>
              <a:rPr kumimoji="0" lang="en-US"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rPr>
              <a:t>It works by looking for combinations of items that occur together frequently in transactions.</a:t>
            </a:r>
            <a:endParaRPr kumimoji="0"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endParaRPr>
          </a:p>
          <a:p>
            <a:pPr marL="457200" marR="0" lvl="0" indent="-374650" algn="l" defTabSz="914400" rtl="0" eaLnBrk="1" fontAlgn="auto" latinLnBrk="0" hangingPunct="1">
              <a:lnSpc>
                <a:spcPct val="105882"/>
              </a:lnSpc>
              <a:spcBef>
                <a:spcPts val="0"/>
              </a:spcBef>
              <a:spcAft>
                <a:spcPts val="0"/>
              </a:spcAft>
              <a:buClr>
                <a:srgbClr val="000000"/>
              </a:buClr>
              <a:buSzPts val="2300"/>
              <a:buFont typeface="Georgia"/>
              <a:buChar char="●"/>
              <a:tabLst/>
              <a:defRPr/>
            </a:pPr>
            <a:r>
              <a:rPr kumimoji="0" lang="en-US"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rPr>
              <a:t>What relationships there are between items is the target of the analysis. </a:t>
            </a:r>
            <a:endParaRPr kumimoji="0"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endParaRPr>
          </a:p>
          <a:p>
            <a:pPr marL="457200" marR="0" lvl="0" indent="-374650" algn="l" defTabSz="914400" rtl="0" eaLnBrk="1" fontAlgn="auto" latinLnBrk="0" hangingPunct="1">
              <a:lnSpc>
                <a:spcPct val="105882"/>
              </a:lnSpc>
              <a:spcBef>
                <a:spcPts val="0"/>
              </a:spcBef>
              <a:spcAft>
                <a:spcPts val="0"/>
              </a:spcAft>
              <a:buClr>
                <a:srgbClr val="000000"/>
              </a:buClr>
              <a:buSzPts val="2300"/>
              <a:buFont typeface="Georgia"/>
              <a:buChar char="●"/>
              <a:tabLst/>
              <a:defRPr/>
            </a:pPr>
            <a:r>
              <a:rPr kumimoji="0" lang="en-US"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rPr>
              <a:t>Knowing what your customers tend to buy together can help with marketing efforts and store/website layout.</a:t>
            </a:r>
            <a:endParaRPr kumimoji="0" sz="1500" b="0" i="0" u="none" strike="noStrike" kern="0" cap="none" spc="0" normalizeH="0" baseline="0" noProof="0">
              <a:ln>
                <a:noFill/>
              </a:ln>
              <a:solidFill>
                <a:srgbClr val="000000"/>
              </a:solidFill>
              <a:effectLst/>
              <a:highlight>
                <a:srgbClr val="E9F2FD"/>
              </a:highlight>
              <a:uLnTx/>
              <a:uFillTx/>
              <a:latin typeface="Georgia"/>
              <a:ea typeface="Georgia"/>
              <a:cs typeface="Georgia"/>
              <a:sym typeface="Georgi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15"/>
          <p:cNvSpPr txBox="1"/>
          <p:nvPr/>
        </p:nvSpPr>
        <p:spPr>
          <a:xfrm>
            <a:off x="2883650" y="298825"/>
            <a:ext cx="69027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5882"/>
              </a:lnSpc>
              <a:spcBef>
                <a:spcPts val="4000"/>
              </a:spcBef>
              <a:spcAft>
                <a:spcPts val="0"/>
              </a:spcAft>
              <a:buClr>
                <a:srgbClr val="000000"/>
              </a:buClr>
              <a:buSzTx/>
              <a:buFont typeface="Arial"/>
              <a:buNone/>
              <a:tabLst/>
              <a:defRPr/>
            </a:pPr>
            <a:r>
              <a:rPr kumimoji="0" lang="en-US" sz="2400" b="1" i="0" u="sng" strike="noStrike" kern="0" cap="none" spc="0" normalizeH="0" baseline="0" noProof="0">
                <a:ln>
                  <a:noFill/>
                </a:ln>
                <a:solidFill>
                  <a:srgbClr val="292929"/>
                </a:solidFill>
                <a:effectLst/>
                <a:uLnTx/>
                <a:uFillTx/>
                <a:latin typeface="Arial"/>
                <a:cs typeface="Arial"/>
                <a:sym typeface="Arial"/>
              </a:rPr>
              <a:t>Example:</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 name="Google Shape;97;p15"/>
          <p:cNvSpPr txBox="1"/>
          <p:nvPr/>
        </p:nvSpPr>
        <p:spPr>
          <a:xfrm>
            <a:off x="3048000" y="1143568"/>
            <a:ext cx="8651100" cy="4302300"/>
          </a:xfrm>
          <a:prstGeom prst="rect">
            <a:avLst/>
          </a:prstGeom>
          <a:noFill/>
          <a:ln>
            <a:noFill/>
          </a:ln>
        </p:spPr>
        <p:txBody>
          <a:bodyPr spcFirstLastPara="1" wrap="square" lIns="91425" tIns="91425" rIns="91425" bIns="91425" anchor="t" anchorCtr="0">
            <a:spAutoFit/>
          </a:bodyPr>
          <a:lstStyle/>
          <a:p>
            <a:pPr marL="457200" marR="0" lvl="0" indent="-355600" algn="l" defTabSz="914400" rtl="0" eaLnBrk="1" fontAlgn="auto" latinLnBrk="0" hangingPunct="1">
              <a:lnSpc>
                <a:spcPct val="105882"/>
              </a:lnSpc>
              <a:spcBef>
                <a:spcPts val="4000"/>
              </a:spcBef>
              <a:spcAft>
                <a:spcPts val="0"/>
              </a:spcAft>
              <a:buClr>
                <a:srgbClr val="292929"/>
              </a:buClr>
              <a:buSzPts val="2000"/>
              <a:buFont typeface="Arial"/>
              <a:buChar char="●"/>
              <a:tabLst/>
              <a:defRPr/>
            </a:pPr>
            <a:r>
              <a:rPr kumimoji="0" lang="en-US"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rPr>
              <a:t>Market basket analysis isn’t limited to shopping carts.</a:t>
            </a:r>
            <a:endParaRPr kumimoji="0"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endParaRPr>
          </a:p>
          <a:p>
            <a:pPr marL="457200" marR="0" lvl="0" indent="-374650" algn="l" defTabSz="914400" rtl="0" eaLnBrk="1" fontAlgn="auto" latinLnBrk="0" hangingPunct="1">
              <a:lnSpc>
                <a:spcPct val="105882"/>
              </a:lnSpc>
              <a:spcBef>
                <a:spcPts val="0"/>
              </a:spcBef>
              <a:spcAft>
                <a:spcPts val="0"/>
              </a:spcAft>
              <a:buClr>
                <a:srgbClr val="000000"/>
              </a:buClr>
              <a:buSzPts val="2300"/>
              <a:buFont typeface="Georgia"/>
              <a:buChar char="●"/>
              <a:tabLst/>
              <a:defRPr/>
            </a:pPr>
            <a:r>
              <a:rPr kumimoji="0" lang="en-US"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rPr>
              <a:t>Other areas where the technique is used include:</a:t>
            </a:r>
            <a:endParaRPr kumimoji="0"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endParaRPr>
          </a:p>
          <a:p>
            <a:pPr marL="914400" marR="0" lvl="1" indent="-374650" algn="l" defTabSz="914400" rtl="0" eaLnBrk="1" fontAlgn="auto" latinLnBrk="0" hangingPunct="1">
              <a:lnSpc>
                <a:spcPct val="105882"/>
              </a:lnSpc>
              <a:spcBef>
                <a:spcPts val="0"/>
              </a:spcBef>
              <a:spcAft>
                <a:spcPts val="0"/>
              </a:spcAft>
              <a:buClr>
                <a:srgbClr val="000000"/>
              </a:buClr>
              <a:buSzPts val="2300"/>
              <a:buFont typeface="Georgia"/>
              <a:buAutoNum type="alphaLcPeriod"/>
              <a:tabLst/>
              <a:defRPr/>
            </a:pPr>
            <a:r>
              <a:rPr kumimoji="0" lang="en-US"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rPr>
              <a:t>Analysis of fraudulent insurance claims </a:t>
            </a:r>
            <a:endParaRPr kumimoji="0"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endParaRPr>
          </a:p>
          <a:p>
            <a:pPr marL="914400" marR="0" lvl="1" indent="-374650" algn="l" defTabSz="914400" rtl="0" eaLnBrk="1" fontAlgn="auto" latinLnBrk="0" hangingPunct="1">
              <a:lnSpc>
                <a:spcPct val="105882"/>
              </a:lnSpc>
              <a:spcBef>
                <a:spcPts val="0"/>
              </a:spcBef>
              <a:spcAft>
                <a:spcPts val="0"/>
              </a:spcAft>
              <a:buClr>
                <a:srgbClr val="000000"/>
              </a:buClr>
              <a:buSzPts val="2300"/>
              <a:buFont typeface="Georgia"/>
              <a:buAutoNum type="alphaLcPeriod"/>
              <a:tabLst/>
              <a:defRPr/>
            </a:pPr>
            <a:r>
              <a:rPr kumimoji="0" lang="en-US"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rPr>
              <a:t>Credit card purchases.</a:t>
            </a:r>
            <a:endParaRPr kumimoji="0"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endParaRPr>
          </a:p>
          <a:p>
            <a:pPr marL="457200" marR="0" lvl="0" indent="-374650" algn="l" defTabSz="914400" rtl="0" eaLnBrk="1" fontAlgn="auto" latinLnBrk="0" hangingPunct="1">
              <a:lnSpc>
                <a:spcPct val="105882"/>
              </a:lnSpc>
              <a:spcBef>
                <a:spcPts val="0"/>
              </a:spcBef>
              <a:spcAft>
                <a:spcPts val="0"/>
              </a:spcAft>
              <a:buClr>
                <a:srgbClr val="000000"/>
              </a:buClr>
              <a:buSzPts val="2300"/>
              <a:buFont typeface="Georgia"/>
              <a:buChar char="●"/>
              <a:tabLst/>
              <a:defRPr/>
            </a:pPr>
            <a:r>
              <a:rPr kumimoji="0" lang="en-US"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rPr>
              <a:t>Market basket analysis can also be used to cross-sell products.</a:t>
            </a:r>
            <a:endParaRPr kumimoji="0"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endParaRPr>
          </a:p>
          <a:p>
            <a:pPr marL="457200" marR="0" lvl="0" indent="-374650" algn="l" defTabSz="914400" rtl="0" eaLnBrk="1" fontAlgn="auto" latinLnBrk="0" hangingPunct="1">
              <a:lnSpc>
                <a:spcPct val="105882"/>
              </a:lnSpc>
              <a:spcBef>
                <a:spcPts val="0"/>
              </a:spcBef>
              <a:spcAft>
                <a:spcPts val="0"/>
              </a:spcAft>
              <a:buClr>
                <a:srgbClr val="000000"/>
              </a:buClr>
              <a:buSzPts val="2300"/>
              <a:buFont typeface="Georgia"/>
              <a:buChar char="●"/>
              <a:tabLst/>
              <a:defRPr/>
            </a:pPr>
            <a:r>
              <a:rPr kumimoji="0" lang="en-US"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rPr>
              <a:t>Example: Amazon famously uses an algorithm to suggest items that you might be interested in, based on your browsing history or what other people have purchased.</a:t>
            </a:r>
            <a:endParaRPr kumimoji="0" sz="23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endParaRPr>
          </a:p>
          <a:p>
            <a:pPr marL="457200" marR="0" lvl="0" indent="0" algn="l" defTabSz="914400" rtl="0" eaLnBrk="1" fontAlgn="auto" latinLnBrk="0" hangingPunct="1">
              <a:lnSpc>
                <a:spcPct val="105882"/>
              </a:lnSpc>
              <a:spcBef>
                <a:spcPts val="4000"/>
              </a:spcBef>
              <a:spcAft>
                <a:spcPts val="0"/>
              </a:spcAft>
              <a:buClr>
                <a:srgbClr val="000000"/>
              </a:buClr>
              <a:buSzTx/>
              <a:buFont typeface="Arial"/>
              <a:buNone/>
              <a:tabLst/>
              <a:defRPr/>
            </a:pPr>
            <a:endParaRPr kumimoji="0" sz="1500" b="0" i="0" u="none" strike="noStrike" kern="0" cap="none" spc="0" normalizeH="0" baseline="0" noProof="0">
              <a:ln>
                <a:noFill/>
              </a:ln>
              <a:solidFill>
                <a:srgbClr val="000000"/>
              </a:solidFill>
              <a:effectLst/>
              <a:highlight>
                <a:srgbClr val="E9F2FD"/>
              </a:highlight>
              <a:uLnTx/>
              <a:uFillTx/>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pic>
        <p:nvPicPr>
          <p:cNvPr id="102" name="Google Shape;102;p16"/>
          <p:cNvPicPr preferRelativeResize="0"/>
          <p:nvPr/>
        </p:nvPicPr>
        <p:blipFill>
          <a:blip r:embed="rId4">
            <a:alphaModFix/>
          </a:blip>
          <a:stretch>
            <a:fillRect/>
          </a:stretch>
        </p:blipFill>
        <p:spPr>
          <a:xfrm>
            <a:off x="1586775" y="2120563"/>
            <a:ext cx="1308450" cy="2616874"/>
          </a:xfrm>
          <a:prstGeom prst="rect">
            <a:avLst/>
          </a:prstGeom>
          <a:noFill/>
          <a:ln>
            <a:noFill/>
          </a:ln>
        </p:spPr>
      </p:pic>
      <p:pic>
        <p:nvPicPr>
          <p:cNvPr id="103" name="Google Shape;103;p16"/>
          <p:cNvPicPr preferRelativeResize="0"/>
          <p:nvPr/>
        </p:nvPicPr>
        <p:blipFill>
          <a:blip r:embed="rId5">
            <a:alphaModFix/>
          </a:blip>
          <a:stretch>
            <a:fillRect/>
          </a:stretch>
        </p:blipFill>
        <p:spPr>
          <a:xfrm>
            <a:off x="4003687" y="2876970"/>
            <a:ext cx="1939651" cy="1388049"/>
          </a:xfrm>
          <a:prstGeom prst="rect">
            <a:avLst/>
          </a:prstGeom>
          <a:noFill/>
          <a:ln>
            <a:noFill/>
          </a:ln>
        </p:spPr>
      </p:pic>
      <p:pic>
        <p:nvPicPr>
          <p:cNvPr id="104" name="Google Shape;104;p16"/>
          <p:cNvPicPr preferRelativeResize="0"/>
          <p:nvPr/>
        </p:nvPicPr>
        <p:blipFill>
          <a:blip r:embed="rId6">
            <a:alphaModFix/>
          </a:blip>
          <a:stretch>
            <a:fillRect/>
          </a:stretch>
        </p:blipFill>
        <p:spPr>
          <a:xfrm>
            <a:off x="6698212" y="3010675"/>
            <a:ext cx="2407898" cy="836651"/>
          </a:xfrm>
          <a:prstGeom prst="rect">
            <a:avLst/>
          </a:prstGeom>
          <a:noFill/>
          <a:ln>
            <a:noFill/>
          </a:ln>
        </p:spPr>
      </p:pic>
      <p:pic>
        <p:nvPicPr>
          <p:cNvPr id="105" name="Google Shape;105;p16"/>
          <p:cNvPicPr preferRelativeResize="0"/>
          <p:nvPr/>
        </p:nvPicPr>
        <p:blipFill>
          <a:blip r:embed="rId7">
            <a:alphaModFix/>
          </a:blip>
          <a:stretch>
            <a:fillRect/>
          </a:stretch>
        </p:blipFill>
        <p:spPr>
          <a:xfrm>
            <a:off x="9322459" y="2009201"/>
            <a:ext cx="2839574" cy="2839575"/>
          </a:xfrm>
          <a:prstGeom prst="rect">
            <a:avLst/>
          </a:prstGeom>
          <a:noFill/>
          <a:ln>
            <a:noFill/>
          </a:ln>
        </p:spPr>
      </p:pic>
      <p:sp>
        <p:nvSpPr>
          <p:cNvPr id="106" name="Google Shape;106;p16"/>
          <p:cNvSpPr/>
          <p:nvPr/>
        </p:nvSpPr>
        <p:spPr>
          <a:xfrm>
            <a:off x="3001250" y="3302050"/>
            <a:ext cx="896400" cy="537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6"/>
          <p:cNvSpPr/>
          <p:nvPr/>
        </p:nvSpPr>
        <p:spPr>
          <a:xfrm>
            <a:off x="5707575" y="3302050"/>
            <a:ext cx="896400" cy="537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6"/>
          <p:cNvSpPr/>
          <p:nvPr/>
        </p:nvSpPr>
        <p:spPr>
          <a:xfrm>
            <a:off x="9184690" y="3302050"/>
            <a:ext cx="896400" cy="537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6"/>
          <p:cNvSpPr txBox="1"/>
          <p:nvPr/>
        </p:nvSpPr>
        <p:spPr>
          <a:xfrm>
            <a:off x="4153650" y="4337225"/>
            <a:ext cx="1308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Mobile</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16"/>
          <p:cNvSpPr txBox="1"/>
          <p:nvPr/>
        </p:nvSpPr>
        <p:spPr>
          <a:xfrm>
            <a:off x="10551475" y="4848775"/>
            <a:ext cx="1308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Mobile Cover</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16"/>
          <p:cNvSpPr txBox="1"/>
          <p:nvPr/>
        </p:nvSpPr>
        <p:spPr>
          <a:xfrm>
            <a:off x="2116850" y="5335600"/>
            <a:ext cx="8786400" cy="954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000000"/>
                </a:solidFill>
                <a:effectLst/>
                <a:uLnTx/>
                <a:uFillTx/>
                <a:latin typeface="Calibri"/>
                <a:ea typeface="Calibri"/>
                <a:cs typeface="Calibri"/>
                <a:sym typeface="Calibri"/>
              </a:rPr>
              <a:t>Amazon uses past transactions of similar customers and thereby suggest best product to cross sell with current Product.</a:t>
            </a:r>
            <a:endParaRPr kumimoji="0" sz="25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1000"/>
                                        <p:tgtEl>
                                          <p:spTgt spid="1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fade">
                                      <p:cBhvr>
                                        <p:cTn id="32" dur="10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1"/>
                                        </p:tgtEl>
                                        <p:attrNameLst>
                                          <p:attrName>style.visibility</p:attrName>
                                        </p:attrNameLst>
                                      </p:cBhvr>
                                      <p:to>
                                        <p:strVal val="visible"/>
                                      </p:to>
                                    </p:set>
                                    <p:animEffect transition="in" filter="fade">
                                      <p:cBhvr>
                                        <p:cTn id="37" dur="1000"/>
                                        <p:tgtEl>
                                          <p:spTgt spid="1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17"/>
          <p:cNvSpPr txBox="1"/>
          <p:nvPr/>
        </p:nvSpPr>
        <p:spPr>
          <a:xfrm>
            <a:off x="2883625" y="582700"/>
            <a:ext cx="69027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5882"/>
              </a:lnSpc>
              <a:spcBef>
                <a:spcPts val="4000"/>
              </a:spcBef>
              <a:spcAft>
                <a:spcPts val="0"/>
              </a:spcAft>
              <a:buClr>
                <a:srgbClr val="000000"/>
              </a:buClr>
              <a:buSzTx/>
              <a:buFont typeface="Arial"/>
              <a:buNone/>
              <a:tabLst/>
              <a:defRPr/>
            </a:pPr>
            <a:r>
              <a:rPr kumimoji="0" lang="en-US" sz="2400" b="1" i="0" u="sng" strike="noStrike" kern="0" cap="none" spc="0" normalizeH="0" baseline="0" noProof="0">
                <a:ln>
                  <a:noFill/>
                </a:ln>
                <a:solidFill>
                  <a:srgbClr val="292929"/>
                </a:solidFill>
                <a:effectLst/>
                <a:uLnTx/>
                <a:uFillTx/>
                <a:latin typeface="Arial"/>
                <a:cs typeface="Arial"/>
                <a:sym typeface="Arial"/>
              </a:rPr>
              <a:t>Three important terms:</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17"/>
          <p:cNvSpPr txBox="1"/>
          <p:nvPr/>
        </p:nvSpPr>
        <p:spPr>
          <a:xfrm>
            <a:off x="3003150" y="1344700"/>
            <a:ext cx="8651100" cy="1480500"/>
          </a:xfrm>
          <a:prstGeom prst="rect">
            <a:avLst/>
          </a:prstGeom>
          <a:noFill/>
          <a:ln>
            <a:noFill/>
          </a:ln>
        </p:spPr>
        <p:txBody>
          <a:bodyPr spcFirstLastPara="1" wrap="square" lIns="91425" tIns="91425" rIns="91425" bIns="91425" anchor="t" anchorCtr="0">
            <a:spAutoFit/>
          </a:bodyPr>
          <a:lstStyle/>
          <a:p>
            <a:pPr marL="457200" marR="0" lvl="0" indent="-400050" algn="l" defTabSz="914400" rtl="0" eaLnBrk="1" fontAlgn="auto" latinLnBrk="0" hangingPunct="1">
              <a:lnSpc>
                <a:spcPct val="105882"/>
              </a:lnSpc>
              <a:spcBef>
                <a:spcPts val="4000"/>
              </a:spcBef>
              <a:spcAft>
                <a:spcPts val="0"/>
              </a:spcAft>
              <a:buClr>
                <a:srgbClr val="000000"/>
              </a:buClr>
              <a:buSzPts val="2700"/>
              <a:buFont typeface="Georgia"/>
              <a:buAutoNum type="arabicPeriod"/>
              <a:tabLst/>
              <a:defRPr/>
            </a:pPr>
            <a:r>
              <a:rPr kumimoji="0" lang="en-US" sz="27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rPr>
              <a:t>Support</a:t>
            </a:r>
            <a:endParaRPr kumimoji="0" sz="27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endParaRPr>
          </a:p>
          <a:p>
            <a:pPr marL="457200" marR="0" lvl="0" indent="-400050" algn="l" defTabSz="914400" rtl="0" eaLnBrk="1" fontAlgn="auto" latinLnBrk="0" hangingPunct="1">
              <a:lnSpc>
                <a:spcPct val="105882"/>
              </a:lnSpc>
              <a:spcBef>
                <a:spcPts val="0"/>
              </a:spcBef>
              <a:spcAft>
                <a:spcPts val="0"/>
              </a:spcAft>
              <a:buClr>
                <a:srgbClr val="000000"/>
              </a:buClr>
              <a:buSzPts val="2700"/>
              <a:buFont typeface="Georgia"/>
              <a:buAutoNum type="arabicPeriod"/>
              <a:tabLst/>
              <a:defRPr/>
            </a:pPr>
            <a:r>
              <a:rPr kumimoji="0" lang="en-US" sz="27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rPr>
              <a:t>Confidence</a:t>
            </a:r>
            <a:endParaRPr kumimoji="0" sz="27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endParaRPr>
          </a:p>
          <a:p>
            <a:pPr marL="457200" marR="0" lvl="0" indent="-400050" algn="l" defTabSz="914400" rtl="0" eaLnBrk="1" fontAlgn="auto" latinLnBrk="0" hangingPunct="1">
              <a:lnSpc>
                <a:spcPct val="105882"/>
              </a:lnSpc>
              <a:spcBef>
                <a:spcPts val="0"/>
              </a:spcBef>
              <a:spcAft>
                <a:spcPts val="0"/>
              </a:spcAft>
              <a:buClr>
                <a:srgbClr val="000000"/>
              </a:buClr>
              <a:buSzPts val="2700"/>
              <a:buFont typeface="Georgia"/>
              <a:buAutoNum type="arabicPeriod"/>
              <a:tabLst/>
              <a:defRPr/>
            </a:pPr>
            <a:r>
              <a:rPr kumimoji="0" lang="en-US" sz="27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rPr>
              <a:t>Lift</a:t>
            </a:r>
            <a:endParaRPr kumimoji="0" sz="2700" b="0" i="0" u="none" strike="noStrike" kern="0" cap="none" spc="0" normalizeH="0" baseline="0" noProof="0">
              <a:ln>
                <a:noFill/>
              </a:ln>
              <a:solidFill>
                <a:srgbClr val="000000"/>
              </a:solidFill>
              <a:effectLst/>
              <a:highlight>
                <a:srgbClr val="FFFFFF"/>
              </a:highlight>
              <a:uLnTx/>
              <a:uFillTx/>
              <a:latin typeface="Georgia"/>
              <a:ea typeface="Georgia"/>
              <a:cs typeface="Georgia"/>
              <a:sym typeface="Georgia"/>
            </a:endParaRPr>
          </a:p>
        </p:txBody>
      </p:sp>
      <p:sp>
        <p:nvSpPr>
          <p:cNvPr id="118" name="Google Shape;118;p17"/>
          <p:cNvSpPr txBox="1"/>
          <p:nvPr/>
        </p:nvSpPr>
        <p:spPr>
          <a:xfrm>
            <a:off x="2375650" y="2973300"/>
            <a:ext cx="8770500" cy="2047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700" b="0" i="0" u="none" strike="noStrike" kern="0" cap="none" spc="0" normalizeH="0" baseline="0" noProof="0">
                <a:ln>
                  <a:noFill/>
                </a:ln>
                <a:solidFill>
                  <a:srgbClr val="000000"/>
                </a:solidFill>
                <a:effectLst/>
                <a:uLnTx/>
                <a:uFillTx/>
                <a:latin typeface="Calibri"/>
                <a:ea typeface="Calibri"/>
                <a:cs typeface="Calibri"/>
                <a:sym typeface="Calibri"/>
              </a:rPr>
              <a:t>We will take classic example of beer and diaper; it was found in study that whenever customer purchased beer they purchased diaper as well in same transaction.</a:t>
            </a: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19" name="Google Shape;119;p17"/>
          <p:cNvPicPr preferRelativeResize="0"/>
          <p:nvPr/>
        </p:nvPicPr>
        <p:blipFill>
          <a:blip r:embed="rId4">
            <a:alphaModFix/>
          </a:blip>
          <a:stretch>
            <a:fillRect/>
          </a:stretch>
        </p:blipFill>
        <p:spPr>
          <a:xfrm>
            <a:off x="3257150" y="4906725"/>
            <a:ext cx="1703327" cy="1703327"/>
          </a:xfrm>
          <a:prstGeom prst="rect">
            <a:avLst/>
          </a:prstGeom>
          <a:noFill/>
          <a:ln>
            <a:noFill/>
          </a:ln>
        </p:spPr>
      </p:pic>
      <p:sp>
        <p:nvSpPr>
          <p:cNvPr id="120" name="Google Shape;120;p17"/>
          <p:cNvSpPr/>
          <p:nvPr/>
        </p:nvSpPr>
        <p:spPr>
          <a:xfrm>
            <a:off x="5632825" y="5498350"/>
            <a:ext cx="1613700" cy="554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1" name="Google Shape;121;p17"/>
          <p:cNvPicPr preferRelativeResize="0"/>
          <p:nvPr/>
        </p:nvPicPr>
        <p:blipFill>
          <a:blip r:embed="rId5">
            <a:alphaModFix/>
          </a:blip>
          <a:stretch>
            <a:fillRect/>
          </a:stretch>
        </p:blipFill>
        <p:spPr>
          <a:xfrm>
            <a:off x="7772425" y="4906737"/>
            <a:ext cx="1703325" cy="17033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6B53-1C29-4247-9800-EF19F9DBAE79}"/>
              </a:ext>
            </a:extLst>
          </p:cNvPr>
          <p:cNvSpPr>
            <a:spLocks noGrp="1"/>
          </p:cNvSpPr>
          <p:nvPr>
            <p:ph type="title"/>
          </p:nvPr>
        </p:nvSpPr>
        <p:spPr/>
        <p:txBody>
          <a:bodyPr/>
          <a:lstStyle/>
          <a:p>
            <a:r>
              <a:rPr lang="en-US" dirty="0"/>
              <a:t>In simple terms</a:t>
            </a:r>
          </a:p>
        </p:txBody>
      </p:sp>
      <p:sp>
        <p:nvSpPr>
          <p:cNvPr id="3" name="Content Placeholder 2">
            <a:extLst>
              <a:ext uri="{FF2B5EF4-FFF2-40B4-BE49-F238E27FC236}">
                <a16:creationId xmlns:a16="http://schemas.microsoft.com/office/drawing/2014/main" id="{F3CA8606-72D0-4ADA-AF00-CA7223AB30DA}"/>
              </a:ext>
            </a:extLst>
          </p:cNvPr>
          <p:cNvSpPr>
            <a:spLocks noGrp="1"/>
          </p:cNvSpPr>
          <p:nvPr>
            <p:ph idx="1"/>
          </p:nvPr>
        </p:nvSpPr>
        <p:spPr/>
        <p:txBody>
          <a:bodyPr>
            <a:normAutofit/>
          </a:bodyPr>
          <a:lstStyle/>
          <a:p>
            <a:pPr algn="just"/>
            <a:r>
              <a:rPr lang="en-US" sz="3000" dirty="0">
                <a:latin typeface="Dotum" panose="020B0600000101010101" pitchFamily="34" charset="-127"/>
                <a:ea typeface="Dotum" panose="020B0600000101010101" pitchFamily="34" charset="-127"/>
              </a:rPr>
              <a:t>It is an If... Then Condition</a:t>
            </a:r>
          </a:p>
          <a:p>
            <a:pPr algn="just"/>
            <a:r>
              <a:rPr lang="en-US" sz="3000" dirty="0">
                <a:latin typeface="Dotum" panose="020B0600000101010101" pitchFamily="34" charset="-127"/>
                <a:ea typeface="Dotum" panose="020B0600000101010101" pitchFamily="34" charset="-127"/>
              </a:rPr>
              <a:t>F</a:t>
            </a:r>
            <a:r>
              <a:rPr lang="en-US" sz="3000" dirty="0">
                <a:effectLst/>
                <a:latin typeface="Dotum" panose="020B0600000101010101" pitchFamily="34" charset="-127"/>
                <a:ea typeface="Dotum" panose="020B0600000101010101" pitchFamily="34" charset="-127"/>
              </a:rPr>
              <a:t>or example, people who buy diapers are likely to buy baby powder. Or we can rephrase the statement by saying: If (people buy diaper), then (they buy baby powder). Note the if, then rule.</a:t>
            </a:r>
            <a:endParaRPr lang="en-US" sz="3000" dirty="0">
              <a:latin typeface="Dotum" panose="020B0600000101010101" pitchFamily="34" charset="-127"/>
              <a:ea typeface="Dotum" panose="020B0600000101010101" pitchFamily="34" charset="-127"/>
            </a:endParaRPr>
          </a:p>
        </p:txBody>
      </p:sp>
      <p:pic>
        <p:nvPicPr>
          <p:cNvPr id="7" name="Audio 6">
            <a:hlinkClick r:id="" action="ppaction://media"/>
            <a:extLst>
              <a:ext uri="{FF2B5EF4-FFF2-40B4-BE49-F238E27FC236}">
                <a16:creationId xmlns:a16="http://schemas.microsoft.com/office/drawing/2014/main" id="{39ABCCEF-33E7-4E51-9BDA-03F98B4C72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01341382"/>
      </p:ext>
    </p:extLst>
  </p:cSld>
  <p:clrMapOvr>
    <a:masterClrMapping/>
  </p:clrMapOvr>
  <mc:AlternateContent xmlns:mc="http://schemas.openxmlformats.org/markup-compatibility/2006" xmlns:p14="http://schemas.microsoft.com/office/powerpoint/2010/main">
    <mc:Choice Requires="p14">
      <p:transition spd="slow" p14:dur="2000" advTm="20516"/>
    </mc:Choice>
    <mc:Fallback xmlns="">
      <p:transition spd="slow" advTm="20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18"/>
          <p:cNvSpPr txBox="1"/>
          <p:nvPr/>
        </p:nvSpPr>
        <p:spPr>
          <a:xfrm>
            <a:off x="2286000" y="149425"/>
            <a:ext cx="8725800" cy="600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a:ln>
                  <a:noFill/>
                </a:ln>
                <a:solidFill>
                  <a:srgbClr val="000000"/>
                </a:solidFill>
                <a:effectLst/>
                <a:uLnTx/>
                <a:uFillTx/>
                <a:latin typeface="Calibri"/>
                <a:ea typeface="Calibri"/>
                <a:cs typeface="Calibri"/>
                <a:sym typeface="Calibri"/>
              </a:rPr>
              <a:t>In a Supermarket there are 5 transactions done:</a:t>
            </a: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127" name="Google Shape;127;p18"/>
          <p:cNvGraphicFramePr/>
          <p:nvPr/>
        </p:nvGraphicFramePr>
        <p:xfrm>
          <a:off x="2528800" y="997850"/>
          <a:ext cx="4549600" cy="2377260"/>
        </p:xfrm>
        <a:graphic>
          <a:graphicData uri="http://schemas.openxmlformats.org/drawingml/2006/table">
            <a:tbl>
              <a:tblPr>
                <a:noFill/>
              </a:tblPr>
              <a:tblGrid>
                <a:gridCol w="1637925">
                  <a:extLst>
                    <a:ext uri="{9D8B030D-6E8A-4147-A177-3AD203B41FA5}">
                      <a16:colId xmlns:a16="http://schemas.microsoft.com/office/drawing/2014/main" val="20000"/>
                    </a:ext>
                  </a:extLst>
                </a:gridCol>
                <a:gridCol w="2911675">
                  <a:extLst>
                    <a:ext uri="{9D8B030D-6E8A-4147-A177-3AD203B41FA5}">
                      <a16:colId xmlns:a16="http://schemas.microsoft.com/office/drawing/2014/main" val="20001"/>
                    </a:ext>
                  </a:extLst>
                </a:gridCol>
              </a:tblGrid>
              <a:tr h="350150">
                <a:tc>
                  <a:txBody>
                    <a:bodyPr/>
                    <a:lstStyle/>
                    <a:p>
                      <a:pPr marL="0" lvl="0" indent="0" algn="l" rtl="0">
                        <a:spcBef>
                          <a:spcPts val="0"/>
                        </a:spcBef>
                        <a:spcAft>
                          <a:spcPts val="0"/>
                        </a:spcAft>
                        <a:buNone/>
                      </a:pPr>
                      <a:r>
                        <a:rPr lang="en-US" b="1" u="sng"/>
                        <a:t>Transaction ID:</a:t>
                      </a:r>
                      <a:endParaRPr b="1" u="sng"/>
                    </a:p>
                  </a:txBody>
                  <a:tcPr marL="91425" marR="91425" marT="91425" marB="91425"/>
                </a:tc>
                <a:tc>
                  <a:txBody>
                    <a:bodyPr/>
                    <a:lstStyle/>
                    <a:p>
                      <a:pPr marL="0" lvl="0" indent="0" algn="l" rtl="0">
                        <a:spcBef>
                          <a:spcPts val="0"/>
                        </a:spcBef>
                        <a:spcAft>
                          <a:spcPts val="0"/>
                        </a:spcAft>
                        <a:buNone/>
                      </a:pPr>
                      <a:r>
                        <a:rPr lang="en-US" b="1" u="sng"/>
                        <a:t>Products Purchased</a:t>
                      </a:r>
                      <a:endParaRPr b="1" u="sng"/>
                    </a:p>
                  </a:txBody>
                  <a:tcPr marL="91425" marR="91425" marT="91425" marB="91425"/>
                </a:tc>
                <a:extLst>
                  <a:ext uri="{0D108BD9-81ED-4DB2-BD59-A6C34878D82A}">
                    <a16:rowId xmlns:a16="http://schemas.microsoft.com/office/drawing/2014/main" val="10000"/>
                  </a:ext>
                </a:extLst>
              </a:tr>
              <a:tr h="350150">
                <a:tc>
                  <a:txBody>
                    <a:bodyPr/>
                    <a:lstStyle/>
                    <a:p>
                      <a:pPr marL="0" lvl="0" indent="0" algn="l" rtl="0">
                        <a:spcBef>
                          <a:spcPts val="0"/>
                        </a:spcBef>
                        <a:spcAft>
                          <a:spcPts val="0"/>
                        </a:spcAft>
                        <a:buNone/>
                      </a:pPr>
                      <a:r>
                        <a:rPr lang="en-US"/>
                        <a:t>1</a:t>
                      </a:r>
                      <a:endParaRPr/>
                    </a:p>
                  </a:txBody>
                  <a:tcPr marL="91425" marR="91425" marT="91425" marB="91425"/>
                </a:tc>
                <a:tc>
                  <a:txBody>
                    <a:bodyPr/>
                    <a:lstStyle/>
                    <a:p>
                      <a:pPr marL="0" lvl="0" indent="0" algn="l" rtl="0">
                        <a:spcBef>
                          <a:spcPts val="0"/>
                        </a:spcBef>
                        <a:spcAft>
                          <a:spcPts val="0"/>
                        </a:spcAft>
                        <a:buNone/>
                      </a:pPr>
                      <a:r>
                        <a:rPr lang="en-US"/>
                        <a:t>Oil, Bread, Beer, Diaper</a:t>
                      </a:r>
                      <a:endParaRPr/>
                    </a:p>
                  </a:txBody>
                  <a:tcPr marL="91425" marR="91425" marT="91425" marB="91425"/>
                </a:tc>
                <a:extLst>
                  <a:ext uri="{0D108BD9-81ED-4DB2-BD59-A6C34878D82A}">
                    <a16:rowId xmlns:a16="http://schemas.microsoft.com/office/drawing/2014/main" val="10001"/>
                  </a:ext>
                </a:extLst>
              </a:tr>
              <a:tr h="350150">
                <a:tc>
                  <a:txBody>
                    <a:bodyPr/>
                    <a:lstStyle/>
                    <a:p>
                      <a:pPr marL="0" lvl="0" indent="0" algn="l" rtl="0">
                        <a:spcBef>
                          <a:spcPts val="0"/>
                        </a:spcBef>
                        <a:spcAft>
                          <a:spcPts val="0"/>
                        </a:spcAft>
                        <a:buNone/>
                      </a:pPr>
                      <a:r>
                        <a:rPr lang="en-US"/>
                        <a:t>2</a:t>
                      </a:r>
                      <a:endParaRPr/>
                    </a:p>
                  </a:txBody>
                  <a:tcPr marL="91425" marR="91425" marT="91425" marB="91425"/>
                </a:tc>
                <a:tc>
                  <a:txBody>
                    <a:bodyPr/>
                    <a:lstStyle/>
                    <a:p>
                      <a:pPr marL="0" lvl="0" indent="0" algn="l" rtl="0">
                        <a:spcBef>
                          <a:spcPts val="0"/>
                        </a:spcBef>
                        <a:spcAft>
                          <a:spcPts val="0"/>
                        </a:spcAft>
                        <a:buNone/>
                      </a:pPr>
                      <a:r>
                        <a:rPr lang="en-US"/>
                        <a:t>Ice cream, Beer, Diaper</a:t>
                      </a:r>
                      <a:endParaRPr/>
                    </a:p>
                  </a:txBody>
                  <a:tcPr marL="91425" marR="91425" marT="91425" marB="91425"/>
                </a:tc>
                <a:extLst>
                  <a:ext uri="{0D108BD9-81ED-4DB2-BD59-A6C34878D82A}">
                    <a16:rowId xmlns:a16="http://schemas.microsoft.com/office/drawing/2014/main" val="10002"/>
                  </a:ext>
                </a:extLst>
              </a:tr>
              <a:tr h="350150">
                <a:tc>
                  <a:txBody>
                    <a:bodyPr/>
                    <a:lstStyle/>
                    <a:p>
                      <a:pPr marL="0" lvl="0" indent="0" algn="l" rtl="0">
                        <a:spcBef>
                          <a:spcPts val="0"/>
                        </a:spcBef>
                        <a:spcAft>
                          <a:spcPts val="0"/>
                        </a:spcAft>
                        <a:buNone/>
                      </a:pPr>
                      <a:r>
                        <a:rPr lang="en-US"/>
                        <a:t>3</a:t>
                      </a:r>
                      <a:endParaRPr/>
                    </a:p>
                  </a:txBody>
                  <a:tcPr marL="91425" marR="91425" marT="91425" marB="91425"/>
                </a:tc>
                <a:tc>
                  <a:txBody>
                    <a:bodyPr/>
                    <a:lstStyle/>
                    <a:p>
                      <a:pPr marL="0" lvl="0" indent="0" algn="l" rtl="0">
                        <a:spcBef>
                          <a:spcPts val="0"/>
                        </a:spcBef>
                        <a:spcAft>
                          <a:spcPts val="0"/>
                        </a:spcAft>
                        <a:buNone/>
                      </a:pPr>
                      <a:r>
                        <a:rPr lang="en-US"/>
                        <a:t>Beer, Wafer</a:t>
                      </a:r>
                      <a:endParaRPr/>
                    </a:p>
                  </a:txBody>
                  <a:tcPr marL="91425" marR="91425" marT="91425" marB="91425"/>
                </a:tc>
                <a:extLst>
                  <a:ext uri="{0D108BD9-81ED-4DB2-BD59-A6C34878D82A}">
                    <a16:rowId xmlns:a16="http://schemas.microsoft.com/office/drawing/2014/main" val="10003"/>
                  </a:ext>
                </a:extLst>
              </a:tr>
              <a:tr h="350150">
                <a:tc>
                  <a:txBody>
                    <a:bodyPr/>
                    <a:lstStyle/>
                    <a:p>
                      <a:pPr marL="0" lvl="0" indent="0" algn="l" rtl="0">
                        <a:spcBef>
                          <a:spcPts val="0"/>
                        </a:spcBef>
                        <a:spcAft>
                          <a:spcPts val="0"/>
                        </a:spcAft>
                        <a:buNone/>
                      </a:pPr>
                      <a:r>
                        <a:rPr lang="en-US"/>
                        <a:t>4</a:t>
                      </a:r>
                      <a:endParaRPr/>
                    </a:p>
                  </a:txBody>
                  <a:tcPr marL="91425" marR="91425" marT="91425" marB="91425"/>
                </a:tc>
                <a:tc>
                  <a:txBody>
                    <a:bodyPr/>
                    <a:lstStyle/>
                    <a:p>
                      <a:pPr marL="0" lvl="0" indent="0" algn="l" rtl="0">
                        <a:spcBef>
                          <a:spcPts val="0"/>
                        </a:spcBef>
                        <a:spcAft>
                          <a:spcPts val="0"/>
                        </a:spcAft>
                        <a:buNone/>
                      </a:pPr>
                      <a:r>
                        <a:rPr lang="en-US"/>
                        <a:t>Butter, Bread</a:t>
                      </a:r>
                      <a:endParaRPr/>
                    </a:p>
                  </a:txBody>
                  <a:tcPr marL="91425" marR="91425" marT="91425" marB="91425"/>
                </a:tc>
                <a:extLst>
                  <a:ext uri="{0D108BD9-81ED-4DB2-BD59-A6C34878D82A}">
                    <a16:rowId xmlns:a16="http://schemas.microsoft.com/office/drawing/2014/main" val="10004"/>
                  </a:ext>
                </a:extLst>
              </a:tr>
              <a:tr h="350150">
                <a:tc>
                  <a:txBody>
                    <a:bodyPr/>
                    <a:lstStyle/>
                    <a:p>
                      <a:pPr marL="0" lvl="0" indent="0" algn="l" rtl="0">
                        <a:spcBef>
                          <a:spcPts val="0"/>
                        </a:spcBef>
                        <a:spcAft>
                          <a:spcPts val="0"/>
                        </a:spcAft>
                        <a:buNone/>
                      </a:pPr>
                      <a:r>
                        <a:rPr lang="en-US"/>
                        <a:t>5</a:t>
                      </a:r>
                      <a:endParaRPr/>
                    </a:p>
                  </a:txBody>
                  <a:tcPr marL="91425" marR="91425" marT="91425" marB="91425"/>
                </a:tc>
                <a:tc>
                  <a:txBody>
                    <a:bodyPr/>
                    <a:lstStyle/>
                    <a:p>
                      <a:pPr marL="0" lvl="0" indent="0" algn="l" rtl="0">
                        <a:spcBef>
                          <a:spcPts val="0"/>
                        </a:spcBef>
                        <a:spcAft>
                          <a:spcPts val="0"/>
                        </a:spcAft>
                        <a:buNone/>
                      </a:pPr>
                      <a:r>
                        <a:rPr lang="en-US"/>
                        <a:t>Beer, Diaper</a:t>
                      </a:r>
                      <a:endParaRPr/>
                    </a:p>
                  </a:txBody>
                  <a:tcPr marL="91425" marR="91425" marT="91425" marB="91425"/>
                </a:tc>
                <a:extLst>
                  <a:ext uri="{0D108BD9-81ED-4DB2-BD59-A6C34878D82A}">
                    <a16:rowId xmlns:a16="http://schemas.microsoft.com/office/drawing/2014/main" val="10005"/>
                  </a:ext>
                </a:extLst>
              </a:tr>
            </a:tbl>
          </a:graphicData>
        </a:graphic>
      </p:graphicFrame>
      <p:sp>
        <p:nvSpPr>
          <p:cNvPr id="128" name="Google Shape;128;p18"/>
          <p:cNvSpPr txBox="1"/>
          <p:nvPr/>
        </p:nvSpPr>
        <p:spPr>
          <a:xfrm>
            <a:off x="2443025" y="3563450"/>
            <a:ext cx="8889900" cy="3201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Let Beer -&gt; X and Diaper -&gt; Y</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Aim: To find how many time X was purchased with Y (X -&gt; Y)</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Support 	</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Number of Transactions with Beer and Diaper /Total Number of Transactions.</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⅗ = 60%</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Confidence</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 No. of transactions with Beer and Diaper / No. of transactions with Beer.</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=¾= 75 %</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Lift</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 Confidence of buying both beer and diaper / Probability of buying beer</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75%/80% =0.93</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19"/>
          <p:cNvSpPr txBox="1"/>
          <p:nvPr/>
        </p:nvSpPr>
        <p:spPr>
          <a:xfrm>
            <a:off x="2345775" y="1479150"/>
            <a:ext cx="8232600" cy="4248300"/>
          </a:xfrm>
          <a:prstGeom prst="rect">
            <a:avLst/>
          </a:prstGeom>
          <a:noFill/>
          <a:ln>
            <a:noFill/>
          </a:ln>
        </p:spPr>
        <p:txBody>
          <a:bodyPr spcFirstLastPara="1" wrap="square" lIns="91425" tIns="91425" rIns="91425" bIns="91425" anchor="t" anchorCtr="0">
            <a:spAutoFit/>
          </a:bodyPr>
          <a:lstStyle/>
          <a:p>
            <a:pPr marL="457200" marR="0" lvl="0" indent="-368300" algn="l" defTabSz="914400" rtl="0" eaLnBrk="1" fontAlgn="auto" latinLnBrk="0" hangingPunct="1">
              <a:lnSpc>
                <a:spcPct val="100000"/>
              </a:lnSpc>
              <a:spcBef>
                <a:spcPts val="0"/>
              </a:spcBef>
              <a:spcAft>
                <a:spcPts val="0"/>
              </a:spcAft>
              <a:buClr>
                <a:srgbClr val="000000"/>
              </a:buClr>
              <a:buSzPts val="2200"/>
              <a:buFont typeface="Calibri"/>
              <a:buAutoNum type="arabicPeriod"/>
              <a:tabLst/>
              <a:defRPr/>
            </a:pPr>
            <a:r>
              <a:rPr kumimoji="0" lang="en-US" sz="2200" b="1" i="0" u="sng" strike="noStrike" kern="0" cap="none" spc="0" normalizeH="0" baseline="0" noProof="0">
                <a:ln>
                  <a:noFill/>
                </a:ln>
                <a:solidFill>
                  <a:srgbClr val="000000"/>
                </a:solidFill>
                <a:effectLst/>
                <a:uLnTx/>
                <a:uFillTx/>
                <a:latin typeface="Calibri"/>
                <a:ea typeface="Calibri"/>
                <a:cs typeface="Calibri"/>
                <a:sym typeface="Calibri"/>
              </a:rPr>
              <a:t>Store layout:</a:t>
            </a:r>
            <a:endParaRPr kumimoji="0" sz="2200" b="1" i="0" u="sng"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200" b="0" i="0" u="none" strike="noStrike" kern="0" cap="none" spc="0" normalizeH="0" baseline="0" noProof="0">
                <a:ln>
                  <a:noFill/>
                </a:ln>
                <a:solidFill>
                  <a:srgbClr val="000000"/>
                </a:solidFill>
                <a:effectLst/>
                <a:uLnTx/>
                <a:uFillTx/>
                <a:latin typeface="Calibri"/>
                <a:ea typeface="Calibri"/>
                <a:cs typeface="Calibri"/>
                <a:sym typeface="Calibri"/>
              </a:rPr>
              <a:t>Outlets will place products that co-occur together in the analysis</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200" b="0" i="0" u="none" strike="noStrike" kern="0" cap="none" spc="0" normalizeH="0" baseline="0" noProof="0">
                <a:ln>
                  <a:noFill/>
                </a:ln>
                <a:solidFill>
                  <a:srgbClr val="000000"/>
                </a:solidFill>
                <a:effectLst/>
                <a:uLnTx/>
                <a:uFillTx/>
                <a:latin typeface="Calibri"/>
                <a:ea typeface="Calibri"/>
                <a:cs typeface="Calibri"/>
                <a:sym typeface="Calibri"/>
              </a:rPr>
              <a:t>in close proximity on the store floor to improve the shopping</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alibri"/>
                <a:ea typeface="Calibri"/>
                <a:cs typeface="Calibri"/>
                <a:sym typeface="Calibri"/>
              </a:rPr>
              <a:t>experience of the customer.</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68300" algn="l" defTabSz="914400" rtl="0" eaLnBrk="1" fontAlgn="auto" latinLnBrk="0" hangingPunct="1">
              <a:lnSpc>
                <a:spcPct val="100000"/>
              </a:lnSpc>
              <a:spcBef>
                <a:spcPts val="0"/>
              </a:spcBef>
              <a:spcAft>
                <a:spcPts val="0"/>
              </a:spcAft>
              <a:buClr>
                <a:srgbClr val="000000"/>
              </a:buClr>
              <a:buSzPts val="2200"/>
              <a:buFont typeface="Calibri"/>
              <a:buAutoNum type="arabicPeriod"/>
              <a:tabLst/>
              <a:defRPr/>
            </a:pPr>
            <a:r>
              <a:rPr kumimoji="0" lang="en-US" sz="2200" b="1" i="0" u="sng" strike="noStrike" kern="0" cap="none" spc="0" normalizeH="0" baseline="0" noProof="0">
                <a:ln>
                  <a:noFill/>
                </a:ln>
                <a:solidFill>
                  <a:srgbClr val="000000"/>
                </a:solidFill>
                <a:effectLst/>
                <a:uLnTx/>
                <a:uFillTx/>
                <a:latin typeface="Calibri"/>
                <a:ea typeface="Calibri"/>
                <a:cs typeface="Calibri"/>
                <a:sym typeface="Calibri"/>
              </a:rPr>
              <a:t>Cross-selling or Up-selling:</a:t>
            </a:r>
            <a:endParaRPr kumimoji="0" sz="2200" b="1" i="0" u="sng"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200" b="0" i="0" u="none" strike="noStrike" kern="0" cap="none" spc="0" normalizeH="0" baseline="0" noProof="0">
                <a:ln>
                  <a:noFill/>
                </a:ln>
                <a:solidFill>
                  <a:srgbClr val="000000"/>
                </a:solidFill>
                <a:effectLst/>
                <a:uLnTx/>
                <a:uFillTx/>
                <a:latin typeface="Calibri"/>
                <a:ea typeface="Calibri"/>
                <a:cs typeface="Calibri"/>
                <a:sym typeface="Calibri"/>
              </a:rPr>
              <a:t>Outlets will market extra products to the customer based</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200" b="0" i="0" u="none" strike="noStrike" kern="0" cap="none" spc="0" normalizeH="0" baseline="0" noProof="0">
                <a:ln>
                  <a:noFill/>
                </a:ln>
                <a:solidFill>
                  <a:srgbClr val="000000"/>
                </a:solidFill>
                <a:effectLst/>
                <a:uLnTx/>
                <a:uFillTx/>
                <a:latin typeface="Calibri"/>
                <a:ea typeface="Calibri"/>
                <a:cs typeface="Calibri"/>
                <a:sym typeface="Calibri"/>
              </a:rPr>
              <a:t>on prior purchase behavior patterns or what is currently</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alibri"/>
                <a:ea typeface="Calibri"/>
                <a:cs typeface="Calibri"/>
                <a:sym typeface="Calibri"/>
              </a:rPr>
              <a:t>in their cart.</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200" b="0" i="0" u="none" strike="noStrike" kern="0" cap="none" spc="0" normalizeH="0" baseline="0" noProof="0">
                <a:ln>
                  <a:noFill/>
                </a:ln>
                <a:solidFill>
                  <a:srgbClr val="000000"/>
                </a:solidFill>
                <a:effectLst/>
                <a:uLnTx/>
                <a:uFillTx/>
                <a:latin typeface="Calibri"/>
                <a:ea typeface="Calibri"/>
                <a:cs typeface="Calibri"/>
                <a:sym typeface="Calibri"/>
              </a:rPr>
              <a:t>3.	</a:t>
            </a:r>
            <a:r>
              <a:rPr kumimoji="0" lang="en-US" sz="2200" b="1" i="0" u="sng" strike="noStrike" kern="0" cap="none" spc="0" normalizeH="0" baseline="0" noProof="0">
                <a:ln>
                  <a:noFill/>
                </a:ln>
                <a:solidFill>
                  <a:srgbClr val="000000"/>
                </a:solidFill>
                <a:effectLst/>
                <a:uLnTx/>
                <a:uFillTx/>
                <a:latin typeface="Calibri"/>
                <a:ea typeface="Calibri"/>
                <a:cs typeface="Calibri"/>
                <a:sym typeface="Calibri"/>
              </a:rPr>
              <a:t>Placement of items on a website or products in Catalogs.</a:t>
            </a:r>
            <a:endParaRPr kumimoji="0" sz="2200" b="1" i="0" u="sng"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19"/>
          <p:cNvSpPr txBox="1"/>
          <p:nvPr/>
        </p:nvSpPr>
        <p:spPr>
          <a:xfrm>
            <a:off x="2480225" y="373525"/>
            <a:ext cx="8232600" cy="600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sng" strike="noStrike" kern="0" cap="none" spc="0" normalizeH="0" baseline="0" noProof="0">
                <a:ln>
                  <a:noFill/>
                </a:ln>
                <a:solidFill>
                  <a:srgbClr val="000000"/>
                </a:solidFill>
                <a:effectLst/>
                <a:uLnTx/>
                <a:uFillTx/>
                <a:latin typeface="Calibri"/>
                <a:ea typeface="Calibri"/>
                <a:cs typeface="Calibri"/>
                <a:sym typeface="Calibri"/>
              </a:rPr>
              <a:t>Applications:</a:t>
            </a:r>
            <a:endParaRPr kumimoji="0" sz="2700" b="1" i="0" u="sng"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20"/>
          <p:cNvSpPr txBox="1"/>
          <p:nvPr/>
        </p:nvSpPr>
        <p:spPr>
          <a:xfrm>
            <a:off x="4676575" y="2988250"/>
            <a:ext cx="9069300" cy="1108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a:ln>
                  <a:noFill/>
                </a:ln>
                <a:solidFill>
                  <a:srgbClr val="000000"/>
                </a:solidFill>
                <a:effectLst/>
                <a:uLnTx/>
                <a:uFillTx/>
                <a:latin typeface="Calibri"/>
                <a:ea typeface="Calibri"/>
                <a:cs typeface="Calibri"/>
                <a:sym typeface="Calibri"/>
              </a:rPr>
              <a:t>Thank You</a:t>
            </a:r>
            <a:endParaRPr kumimoji="0" sz="60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163EF4"/>
          </a:solidFill>
        </p:spPr>
        <p:txBody>
          <a:bodyPr wrap="square" lIns="0" tIns="0" rIns="0" bIns="0" rtlCol="0"/>
          <a:lstStyle/>
          <a:p>
            <a:pPr defTabSz="1219170"/>
            <a:endParaRPr sz="2400">
              <a:solidFill>
                <a:prstClr val="black"/>
              </a:solidFill>
              <a:latin typeface="Calibri"/>
            </a:endParaRPr>
          </a:p>
        </p:txBody>
      </p:sp>
      <p:grpSp>
        <p:nvGrpSpPr>
          <p:cNvPr id="3" name="object 3"/>
          <p:cNvGrpSpPr/>
          <p:nvPr/>
        </p:nvGrpSpPr>
        <p:grpSpPr>
          <a:xfrm>
            <a:off x="0" y="1"/>
            <a:ext cx="12192000" cy="6858847"/>
            <a:chOff x="0" y="0"/>
            <a:chExt cx="9144000" cy="5144135"/>
          </a:xfrm>
        </p:grpSpPr>
        <p:sp>
          <p:nvSpPr>
            <p:cNvPr id="4" name="object 4"/>
            <p:cNvSpPr/>
            <p:nvPr/>
          </p:nvSpPr>
          <p:spPr>
            <a:xfrm>
              <a:off x="30" y="2824500"/>
              <a:ext cx="7370445" cy="2319020"/>
            </a:xfrm>
            <a:custGeom>
              <a:avLst/>
              <a:gdLst/>
              <a:ahLst/>
              <a:cxnLst/>
              <a:rect l="l" t="t" r="r" b="b"/>
              <a:pathLst>
                <a:path w="7370445" h="2319020">
                  <a:moveTo>
                    <a:pt x="7370399" y="2318999"/>
                  </a:moveTo>
                  <a:lnTo>
                    <a:pt x="0" y="2318999"/>
                  </a:lnTo>
                  <a:lnTo>
                    <a:pt x="0" y="0"/>
                  </a:lnTo>
                  <a:lnTo>
                    <a:pt x="7370399" y="2318999"/>
                  </a:lnTo>
                  <a:close/>
                </a:path>
              </a:pathLst>
            </a:custGeom>
            <a:solidFill>
              <a:srgbClr val="00786B"/>
            </a:solidFill>
          </p:spPr>
          <p:txBody>
            <a:bodyPr wrap="square" lIns="0" tIns="0" rIns="0" bIns="0" rtlCol="0"/>
            <a:lstStyle/>
            <a:p>
              <a:pPr defTabSz="1219170"/>
              <a:endParaRPr sz="2400">
                <a:solidFill>
                  <a:prstClr val="black"/>
                </a:solidFill>
                <a:latin typeface="Calibri"/>
              </a:endParaRPr>
            </a:p>
          </p:txBody>
        </p:sp>
        <p:sp>
          <p:nvSpPr>
            <p:cNvPr id="5" name="object 5"/>
            <p:cNvSpPr/>
            <p:nvPr/>
          </p:nvSpPr>
          <p:spPr>
            <a:xfrm>
              <a:off x="3582599" y="1550700"/>
              <a:ext cx="5561965" cy="3592829"/>
            </a:xfrm>
            <a:custGeom>
              <a:avLst/>
              <a:gdLst/>
              <a:ahLst/>
              <a:cxnLst/>
              <a:rect l="l" t="t" r="r" b="b"/>
              <a:pathLst>
                <a:path w="5561965" h="3592829">
                  <a:moveTo>
                    <a:pt x="5561399" y="3592799"/>
                  </a:moveTo>
                  <a:lnTo>
                    <a:pt x="0" y="3592799"/>
                  </a:lnTo>
                  <a:lnTo>
                    <a:pt x="5561399" y="0"/>
                  </a:lnTo>
                  <a:lnTo>
                    <a:pt x="5561399" y="3592799"/>
                  </a:lnTo>
                  <a:close/>
                </a:path>
              </a:pathLst>
            </a:custGeom>
            <a:solidFill>
              <a:srgbClr val="C4A15A"/>
            </a:solidFill>
          </p:spPr>
          <p:txBody>
            <a:bodyPr wrap="square" lIns="0" tIns="0" rIns="0" bIns="0" rtlCol="0"/>
            <a:lstStyle/>
            <a:p>
              <a:pPr defTabSz="1219170"/>
              <a:endParaRPr sz="2400">
                <a:solidFill>
                  <a:prstClr val="black"/>
                </a:solidFill>
                <a:latin typeface="Calibri"/>
              </a:endParaRPr>
            </a:p>
          </p:txBody>
        </p:sp>
        <p:sp>
          <p:nvSpPr>
            <p:cNvPr id="6" name="object 6"/>
            <p:cNvSpPr/>
            <p:nvPr/>
          </p:nvSpPr>
          <p:spPr>
            <a:xfrm>
              <a:off x="5058904" y="0"/>
              <a:ext cx="4085590" cy="2052955"/>
            </a:xfrm>
            <a:custGeom>
              <a:avLst/>
              <a:gdLst/>
              <a:ahLst/>
              <a:cxnLst/>
              <a:rect l="l" t="t" r="r" b="b"/>
              <a:pathLst>
                <a:path w="4085590" h="2052955">
                  <a:moveTo>
                    <a:pt x="4085100" y="2052599"/>
                  </a:moveTo>
                  <a:lnTo>
                    <a:pt x="0" y="0"/>
                  </a:lnTo>
                  <a:lnTo>
                    <a:pt x="4085100" y="0"/>
                  </a:lnTo>
                  <a:lnTo>
                    <a:pt x="4085100" y="2052599"/>
                  </a:lnTo>
                  <a:close/>
                </a:path>
              </a:pathLst>
            </a:custGeom>
            <a:solidFill>
              <a:srgbClr val="233944"/>
            </a:solidFill>
          </p:spPr>
          <p:txBody>
            <a:bodyPr wrap="square" lIns="0" tIns="0" rIns="0" bIns="0" rtlCol="0"/>
            <a:lstStyle/>
            <a:p>
              <a:pPr defTabSz="1219170"/>
              <a:endParaRPr sz="2400">
                <a:solidFill>
                  <a:prstClr val="black"/>
                </a:solidFill>
                <a:latin typeface="Calibri"/>
              </a:endParaRPr>
            </a:p>
          </p:txBody>
        </p:sp>
        <p:pic>
          <p:nvPicPr>
            <p:cNvPr id="7" name="object 7"/>
            <p:cNvPicPr/>
            <p:nvPr/>
          </p:nvPicPr>
          <p:blipFill>
            <a:blip r:embed="rId2" cstate="print"/>
            <a:stretch>
              <a:fillRect/>
            </a:stretch>
          </p:blipFill>
          <p:spPr>
            <a:xfrm>
              <a:off x="0" y="0"/>
              <a:ext cx="9143999" cy="5143499"/>
            </a:xfrm>
            <a:prstGeom prst="rect">
              <a:avLst/>
            </a:prstGeom>
          </p:spPr>
        </p:pic>
        <p:sp>
          <p:nvSpPr>
            <p:cNvPr id="8" name="object 8"/>
            <p:cNvSpPr/>
            <p:nvPr/>
          </p:nvSpPr>
          <p:spPr>
            <a:xfrm>
              <a:off x="203263" y="596"/>
              <a:ext cx="8737600" cy="4937125"/>
            </a:xfrm>
            <a:custGeom>
              <a:avLst/>
              <a:gdLst/>
              <a:ahLst/>
              <a:cxnLst/>
              <a:rect l="l" t="t" r="r" b="b"/>
              <a:pathLst>
                <a:path w="8737600" h="4937125">
                  <a:moveTo>
                    <a:pt x="8737511" y="205663"/>
                  </a:moveTo>
                  <a:lnTo>
                    <a:pt x="1987232" y="205663"/>
                  </a:lnTo>
                  <a:lnTo>
                    <a:pt x="2302294" y="0"/>
                  </a:lnTo>
                  <a:lnTo>
                    <a:pt x="2160587" y="0"/>
                  </a:lnTo>
                  <a:lnTo>
                    <a:pt x="1845525" y="205663"/>
                  </a:lnTo>
                  <a:lnTo>
                    <a:pt x="1732800" y="205663"/>
                  </a:lnTo>
                  <a:lnTo>
                    <a:pt x="2047862" y="0"/>
                  </a:lnTo>
                  <a:lnTo>
                    <a:pt x="1906155" y="0"/>
                  </a:lnTo>
                  <a:lnTo>
                    <a:pt x="1591094" y="205663"/>
                  </a:lnTo>
                  <a:lnTo>
                    <a:pt x="1478368" y="205663"/>
                  </a:lnTo>
                  <a:lnTo>
                    <a:pt x="1793430" y="0"/>
                  </a:lnTo>
                  <a:lnTo>
                    <a:pt x="1651723" y="0"/>
                  </a:lnTo>
                  <a:lnTo>
                    <a:pt x="1336662" y="205663"/>
                  </a:lnTo>
                  <a:lnTo>
                    <a:pt x="0" y="205663"/>
                  </a:lnTo>
                  <a:lnTo>
                    <a:pt x="0" y="4936655"/>
                  </a:lnTo>
                  <a:lnTo>
                    <a:pt x="8737511" y="4936655"/>
                  </a:lnTo>
                  <a:lnTo>
                    <a:pt x="8737511" y="205663"/>
                  </a:lnTo>
                  <a:close/>
                </a:path>
              </a:pathLst>
            </a:custGeom>
            <a:solidFill>
              <a:srgbClr val="FFFFFF"/>
            </a:solidFill>
          </p:spPr>
          <p:txBody>
            <a:bodyPr wrap="square" lIns="0" tIns="0" rIns="0" bIns="0" rtlCol="0"/>
            <a:lstStyle/>
            <a:p>
              <a:pPr defTabSz="1219170"/>
              <a:endParaRPr sz="2400" dirty="0">
                <a:solidFill>
                  <a:prstClr val="black"/>
                </a:solidFill>
                <a:latin typeface="Calibri"/>
              </a:endParaRPr>
            </a:p>
          </p:txBody>
        </p:sp>
        <p:sp>
          <p:nvSpPr>
            <p:cNvPr id="9" name="object 9"/>
            <p:cNvSpPr/>
            <p:nvPr/>
          </p:nvSpPr>
          <p:spPr>
            <a:xfrm>
              <a:off x="905383" y="596"/>
              <a:ext cx="2250440" cy="1044575"/>
            </a:xfrm>
            <a:custGeom>
              <a:avLst/>
              <a:gdLst/>
              <a:ahLst/>
              <a:cxnLst/>
              <a:rect l="l" t="t" r="r" b="b"/>
              <a:pathLst>
                <a:path w="2250440" h="1044575">
                  <a:moveTo>
                    <a:pt x="1741500" y="0"/>
                  </a:moveTo>
                  <a:lnTo>
                    <a:pt x="1599806" y="0"/>
                  </a:lnTo>
                  <a:lnTo>
                    <a:pt x="0" y="1044308"/>
                  </a:lnTo>
                  <a:lnTo>
                    <a:pt x="141706" y="1044308"/>
                  </a:lnTo>
                  <a:lnTo>
                    <a:pt x="1741500" y="0"/>
                  </a:lnTo>
                  <a:close/>
                </a:path>
                <a:path w="2250440" h="1044575">
                  <a:moveTo>
                    <a:pt x="1995932" y="0"/>
                  </a:moveTo>
                  <a:lnTo>
                    <a:pt x="1854225" y="0"/>
                  </a:lnTo>
                  <a:lnTo>
                    <a:pt x="254431" y="1044308"/>
                  </a:lnTo>
                  <a:lnTo>
                    <a:pt x="396138" y="1044308"/>
                  </a:lnTo>
                  <a:lnTo>
                    <a:pt x="1995932" y="0"/>
                  </a:lnTo>
                  <a:close/>
                </a:path>
                <a:path w="2250440" h="1044575">
                  <a:moveTo>
                    <a:pt x="2250363" y="0"/>
                  </a:moveTo>
                  <a:lnTo>
                    <a:pt x="2108657" y="0"/>
                  </a:lnTo>
                  <a:lnTo>
                    <a:pt x="508863" y="1044308"/>
                  </a:lnTo>
                  <a:lnTo>
                    <a:pt x="650570" y="1044308"/>
                  </a:lnTo>
                  <a:lnTo>
                    <a:pt x="2250363" y="0"/>
                  </a:lnTo>
                  <a:close/>
                </a:path>
              </a:pathLst>
            </a:custGeom>
            <a:solidFill>
              <a:srgbClr val="163EF4"/>
            </a:solidFill>
          </p:spPr>
          <p:txBody>
            <a:bodyPr wrap="square" lIns="0" tIns="0" rIns="0" bIns="0" rtlCol="0"/>
            <a:lstStyle/>
            <a:p>
              <a:pPr defTabSz="1219170"/>
              <a:endParaRPr sz="2400">
                <a:solidFill>
                  <a:prstClr val="black"/>
                </a:solidFill>
                <a:latin typeface="Calibri"/>
              </a:endParaRPr>
            </a:p>
          </p:txBody>
        </p:sp>
        <p:sp>
          <p:nvSpPr>
            <p:cNvPr id="10" name="object 10"/>
            <p:cNvSpPr/>
            <p:nvPr/>
          </p:nvSpPr>
          <p:spPr>
            <a:xfrm>
              <a:off x="7057466" y="5092"/>
              <a:ext cx="1851660" cy="752475"/>
            </a:xfrm>
            <a:custGeom>
              <a:avLst/>
              <a:gdLst/>
              <a:ahLst/>
              <a:cxnLst/>
              <a:rect l="l" t="t" r="r" b="b"/>
              <a:pathLst>
                <a:path w="1851659" h="752475">
                  <a:moveTo>
                    <a:pt x="1249235" y="0"/>
                  </a:moveTo>
                  <a:lnTo>
                    <a:pt x="1188504" y="0"/>
                  </a:lnTo>
                  <a:lnTo>
                    <a:pt x="0" y="752106"/>
                  </a:lnTo>
                  <a:lnTo>
                    <a:pt x="60731" y="752106"/>
                  </a:lnTo>
                  <a:lnTo>
                    <a:pt x="1249235" y="0"/>
                  </a:lnTo>
                  <a:close/>
                </a:path>
                <a:path w="1851659" h="752475">
                  <a:moveTo>
                    <a:pt x="1550263" y="0"/>
                  </a:moveTo>
                  <a:lnTo>
                    <a:pt x="1489532" y="0"/>
                  </a:lnTo>
                  <a:lnTo>
                    <a:pt x="301015" y="752106"/>
                  </a:lnTo>
                  <a:lnTo>
                    <a:pt x="361746" y="752106"/>
                  </a:lnTo>
                  <a:lnTo>
                    <a:pt x="1550263" y="0"/>
                  </a:lnTo>
                  <a:close/>
                </a:path>
                <a:path w="1851659" h="752475">
                  <a:moveTo>
                    <a:pt x="1851279" y="0"/>
                  </a:moveTo>
                  <a:lnTo>
                    <a:pt x="1790547" y="0"/>
                  </a:lnTo>
                  <a:lnTo>
                    <a:pt x="602030" y="752106"/>
                  </a:lnTo>
                  <a:lnTo>
                    <a:pt x="662762" y="752106"/>
                  </a:lnTo>
                  <a:lnTo>
                    <a:pt x="1851279" y="0"/>
                  </a:lnTo>
                  <a:close/>
                </a:path>
              </a:pathLst>
            </a:custGeom>
            <a:solidFill>
              <a:srgbClr val="233944"/>
            </a:solidFill>
          </p:spPr>
          <p:txBody>
            <a:bodyPr wrap="square" lIns="0" tIns="0" rIns="0" bIns="0" rtlCol="0"/>
            <a:lstStyle/>
            <a:p>
              <a:pPr defTabSz="1219170"/>
              <a:endParaRPr sz="2400">
                <a:solidFill>
                  <a:prstClr val="black"/>
                </a:solidFill>
                <a:latin typeface="Calibri"/>
              </a:endParaRPr>
            </a:p>
          </p:txBody>
        </p:sp>
        <p:sp>
          <p:nvSpPr>
            <p:cNvPr id="11" name="object 11"/>
            <p:cNvSpPr/>
            <p:nvPr/>
          </p:nvSpPr>
          <p:spPr>
            <a:xfrm>
              <a:off x="6553022" y="4217860"/>
              <a:ext cx="2389505" cy="925830"/>
            </a:xfrm>
            <a:custGeom>
              <a:avLst/>
              <a:gdLst/>
              <a:ahLst/>
              <a:cxnLst/>
              <a:rect l="l" t="t" r="r" b="b"/>
              <a:pathLst>
                <a:path w="2389504" h="925829">
                  <a:moveTo>
                    <a:pt x="1612138" y="0"/>
                  </a:moveTo>
                  <a:lnTo>
                    <a:pt x="1462887" y="0"/>
                  </a:lnTo>
                  <a:lnTo>
                    <a:pt x="0" y="925728"/>
                  </a:lnTo>
                  <a:lnTo>
                    <a:pt x="149250" y="925728"/>
                  </a:lnTo>
                  <a:lnTo>
                    <a:pt x="1612138" y="0"/>
                  </a:lnTo>
                  <a:close/>
                </a:path>
                <a:path w="2389504" h="925829">
                  <a:moveTo>
                    <a:pt x="2000605" y="0"/>
                  </a:moveTo>
                  <a:lnTo>
                    <a:pt x="1851355" y="0"/>
                  </a:lnTo>
                  <a:lnTo>
                    <a:pt x="388467" y="925728"/>
                  </a:lnTo>
                  <a:lnTo>
                    <a:pt x="537718" y="925728"/>
                  </a:lnTo>
                  <a:lnTo>
                    <a:pt x="2000605" y="0"/>
                  </a:lnTo>
                  <a:close/>
                </a:path>
                <a:path w="2389504" h="925829">
                  <a:moveTo>
                    <a:pt x="2389073" y="0"/>
                  </a:moveTo>
                  <a:lnTo>
                    <a:pt x="2239822" y="0"/>
                  </a:lnTo>
                  <a:lnTo>
                    <a:pt x="776935" y="925728"/>
                  </a:lnTo>
                  <a:lnTo>
                    <a:pt x="926185" y="925728"/>
                  </a:lnTo>
                  <a:lnTo>
                    <a:pt x="2389073" y="0"/>
                  </a:lnTo>
                  <a:close/>
                </a:path>
              </a:pathLst>
            </a:custGeom>
            <a:solidFill>
              <a:srgbClr val="FFFFFF"/>
            </a:solidFill>
          </p:spPr>
          <p:txBody>
            <a:bodyPr wrap="square" lIns="0" tIns="0" rIns="0" bIns="0" rtlCol="0"/>
            <a:lstStyle/>
            <a:p>
              <a:pPr defTabSz="1219170"/>
              <a:endParaRPr sz="2400">
                <a:solidFill>
                  <a:prstClr val="black"/>
                </a:solidFill>
                <a:latin typeface="Calibri"/>
              </a:endParaRPr>
            </a:p>
          </p:txBody>
        </p:sp>
        <p:sp>
          <p:nvSpPr>
            <p:cNvPr id="12" name="object 12"/>
            <p:cNvSpPr/>
            <p:nvPr/>
          </p:nvSpPr>
          <p:spPr>
            <a:xfrm>
              <a:off x="199148" y="4055655"/>
              <a:ext cx="2795905" cy="1083310"/>
            </a:xfrm>
            <a:custGeom>
              <a:avLst/>
              <a:gdLst/>
              <a:ahLst/>
              <a:cxnLst/>
              <a:rect l="l" t="t" r="r" b="b"/>
              <a:pathLst>
                <a:path w="2795905" h="1083310">
                  <a:moveTo>
                    <a:pt x="1886331" y="0"/>
                  </a:moveTo>
                  <a:lnTo>
                    <a:pt x="1711883" y="0"/>
                  </a:lnTo>
                  <a:lnTo>
                    <a:pt x="0" y="1083310"/>
                  </a:lnTo>
                  <a:lnTo>
                    <a:pt x="174447" y="1083310"/>
                  </a:lnTo>
                  <a:lnTo>
                    <a:pt x="1886331" y="0"/>
                  </a:lnTo>
                  <a:close/>
                </a:path>
                <a:path w="2795905" h="1083310">
                  <a:moveTo>
                    <a:pt x="2340876" y="0"/>
                  </a:moveTo>
                  <a:lnTo>
                    <a:pt x="2166416" y="0"/>
                  </a:lnTo>
                  <a:lnTo>
                    <a:pt x="454533" y="1083310"/>
                  </a:lnTo>
                  <a:lnTo>
                    <a:pt x="628980" y="1083310"/>
                  </a:lnTo>
                  <a:lnTo>
                    <a:pt x="2340876" y="0"/>
                  </a:lnTo>
                  <a:close/>
                </a:path>
                <a:path w="2795905" h="1083310">
                  <a:moveTo>
                    <a:pt x="2795409" y="0"/>
                  </a:moveTo>
                  <a:lnTo>
                    <a:pt x="2620949" y="0"/>
                  </a:lnTo>
                  <a:lnTo>
                    <a:pt x="909066" y="1083310"/>
                  </a:lnTo>
                  <a:lnTo>
                    <a:pt x="1083525" y="1083310"/>
                  </a:lnTo>
                  <a:lnTo>
                    <a:pt x="2795409" y="0"/>
                  </a:lnTo>
                  <a:close/>
                </a:path>
              </a:pathLst>
            </a:custGeom>
            <a:solidFill>
              <a:srgbClr val="00786B"/>
            </a:solidFill>
          </p:spPr>
          <p:txBody>
            <a:bodyPr wrap="square" lIns="0" tIns="0" rIns="0" bIns="0" rtlCol="0"/>
            <a:lstStyle/>
            <a:p>
              <a:pPr defTabSz="1219170"/>
              <a:endParaRPr sz="2400">
                <a:solidFill>
                  <a:prstClr val="black"/>
                </a:solidFill>
                <a:latin typeface="Calibri"/>
              </a:endParaRPr>
            </a:p>
          </p:txBody>
        </p:sp>
      </p:grpSp>
      <p:sp>
        <p:nvSpPr>
          <p:cNvPr id="13" name="object 13"/>
          <p:cNvSpPr txBox="1">
            <a:spLocks noGrp="1"/>
          </p:cNvSpPr>
          <p:nvPr>
            <p:ph type="title"/>
          </p:nvPr>
        </p:nvSpPr>
        <p:spPr>
          <a:xfrm>
            <a:off x="3251201" y="1602877"/>
            <a:ext cx="4874920" cy="1851768"/>
          </a:xfrm>
          <a:prstGeom prst="rect">
            <a:avLst/>
          </a:prstGeom>
        </p:spPr>
        <p:txBody>
          <a:bodyPr vert="horz" wrap="square" lIns="0" tIns="16933" rIns="0" bIns="0" rtlCol="0">
            <a:spAutoFit/>
          </a:bodyPr>
          <a:lstStyle/>
          <a:p>
            <a:pPr marL="16933" marR="6773" indent="684936">
              <a:lnSpc>
                <a:spcPct val="114999"/>
              </a:lnSpc>
              <a:spcBef>
                <a:spcPts val="133"/>
              </a:spcBef>
            </a:pPr>
            <a:r>
              <a:rPr sz="5400" spc="-7" dirty="0">
                <a:solidFill>
                  <a:srgbClr val="000000"/>
                </a:solidFill>
                <a:latin typeface="Times New Roman"/>
                <a:cs typeface="Times New Roman"/>
              </a:rPr>
              <a:t>APRIORI </a:t>
            </a:r>
            <a:r>
              <a:rPr sz="5400" dirty="0">
                <a:solidFill>
                  <a:srgbClr val="000000"/>
                </a:solidFill>
                <a:latin typeface="Times New Roman"/>
                <a:cs typeface="Times New Roman"/>
              </a:rPr>
              <a:t> </a:t>
            </a:r>
            <a:r>
              <a:rPr sz="5400" spc="-7" dirty="0">
                <a:solidFill>
                  <a:srgbClr val="000000"/>
                </a:solidFill>
                <a:latin typeface="Times New Roman"/>
                <a:cs typeface="Times New Roman"/>
              </a:rPr>
              <a:t>ALGORITHM</a:t>
            </a:r>
            <a:r>
              <a:rPr lang="en-US" sz="5400" spc="-7" dirty="0">
                <a:solidFill>
                  <a:srgbClr val="000000"/>
                </a:solidFill>
                <a:latin typeface="Times New Roman"/>
                <a:cs typeface="Times New Roman"/>
              </a:rPr>
              <a:t> -1</a:t>
            </a:r>
            <a:endParaRPr sz="5400" dirty="0">
              <a:latin typeface="Times New Roman"/>
              <a:cs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72539" y="1608727"/>
            <a:ext cx="5310924" cy="571096"/>
          </a:xfrm>
          <a:prstGeom prst="rect">
            <a:avLst/>
          </a:prstGeom>
        </p:spPr>
        <p:txBody>
          <a:bodyPr vert="horz" wrap="square" lIns="0" tIns="16933" rIns="0" bIns="0" rtlCol="0">
            <a:spAutoFit/>
          </a:bodyPr>
          <a:lstStyle/>
          <a:p>
            <a:pPr marL="522380">
              <a:spcBef>
                <a:spcPts val="133"/>
              </a:spcBef>
            </a:pPr>
            <a:r>
              <a:rPr spc="-27" dirty="0"/>
              <a:t>INT</a:t>
            </a:r>
            <a:r>
              <a:rPr spc="-47" dirty="0"/>
              <a:t>R</a:t>
            </a:r>
            <a:r>
              <a:rPr spc="-7" dirty="0"/>
              <a:t>ODU</a:t>
            </a:r>
            <a:r>
              <a:rPr spc="-40" dirty="0"/>
              <a:t>C</a:t>
            </a:r>
            <a:r>
              <a:rPr spc="-67" dirty="0"/>
              <a:t>TION</a:t>
            </a:r>
          </a:p>
        </p:txBody>
      </p:sp>
      <p:sp>
        <p:nvSpPr>
          <p:cNvPr id="3" name="object 3"/>
          <p:cNvSpPr txBox="1"/>
          <p:nvPr/>
        </p:nvSpPr>
        <p:spPr>
          <a:xfrm>
            <a:off x="2408767" y="3254800"/>
            <a:ext cx="1744980" cy="422338"/>
          </a:xfrm>
          <a:prstGeom prst="rect">
            <a:avLst/>
          </a:prstGeom>
        </p:spPr>
        <p:txBody>
          <a:bodyPr vert="horz" wrap="square" lIns="0" tIns="22013" rIns="0" bIns="0" rtlCol="0">
            <a:spAutoFit/>
          </a:bodyPr>
          <a:lstStyle/>
          <a:p>
            <a:pPr marL="16933" defTabSz="1219170">
              <a:spcBef>
                <a:spcPts val="173"/>
              </a:spcBef>
            </a:pPr>
            <a:r>
              <a:rPr sz="2600" spc="-7" dirty="0">
                <a:solidFill>
                  <a:prstClr val="black"/>
                </a:solidFill>
                <a:latin typeface="Arial MT"/>
                <a:cs typeface="Arial MT"/>
              </a:rPr>
              <a:t>individually.</a:t>
            </a:r>
            <a:endParaRPr sz="2600">
              <a:solidFill>
                <a:prstClr val="black"/>
              </a:solidFill>
              <a:latin typeface="Arial MT"/>
              <a:cs typeface="Arial MT"/>
            </a:endParaRPr>
          </a:p>
        </p:txBody>
      </p:sp>
      <p:sp>
        <p:nvSpPr>
          <p:cNvPr id="4" name="object 4"/>
          <p:cNvSpPr txBox="1"/>
          <p:nvPr/>
        </p:nvSpPr>
        <p:spPr>
          <a:xfrm>
            <a:off x="1901168" y="1964866"/>
            <a:ext cx="9094893" cy="2686206"/>
          </a:xfrm>
          <a:prstGeom prst="rect">
            <a:avLst/>
          </a:prstGeom>
        </p:spPr>
        <p:txBody>
          <a:bodyPr vert="horz" wrap="square" lIns="0" tIns="94827" rIns="0" bIns="0" rtlCol="0">
            <a:spAutoFit/>
          </a:bodyPr>
          <a:lstStyle/>
          <a:p>
            <a:pPr marL="524074" marR="33019" indent="-507987" defTabSz="1219170">
              <a:lnSpc>
                <a:spcPts val="2533"/>
              </a:lnSpc>
              <a:spcBef>
                <a:spcPts val="747"/>
              </a:spcBef>
              <a:buFontTx/>
              <a:buChar char="●"/>
              <a:tabLst>
                <a:tab pos="524074" algn="l"/>
                <a:tab pos="524920" algn="l"/>
              </a:tabLst>
            </a:pPr>
            <a:r>
              <a:rPr sz="2600" spc="20" dirty="0">
                <a:solidFill>
                  <a:prstClr val="black"/>
                </a:solidFill>
                <a:latin typeface="Arial MT"/>
                <a:cs typeface="Arial MT"/>
              </a:rPr>
              <a:t>The</a:t>
            </a:r>
            <a:r>
              <a:rPr sz="2600" spc="-53" dirty="0">
                <a:solidFill>
                  <a:prstClr val="black"/>
                </a:solidFill>
                <a:latin typeface="Arial MT"/>
                <a:cs typeface="Arial MT"/>
              </a:rPr>
              <a:t> </a:t>
            </a:r>
            <a:r>
              <a:rPr sz="2600" spc="7" dirty="0">
                <a:solidFill>
                  <a:prstClr val="black"/>
                </a:solidFill>
                <a:latin typeface="Arial MT"/>
                <a:cs typeface="Arial MT"/>
              </a:rPr>
              <a:t>Apriori</a:t>
            </a:r>
            <a:r>
              <a:rPr sz="2600" spc="100" dirty="0">
                <a:solidFill>
                  <a:prstClr val="black"/>
                </a:solidFill>
                <a:latin typeface="Arial MT"/>
                <a:cs typeface="Arial MT"/>
              </a:rPr>
              <a:t> </a:t>
            </a:r>
            <a:r>
              <a:rPr sz="2600" spc="13" dirty="0">
                <a:solidFill>
                  <a:prstClr val="black"/>
                </a:solidFill>
                <a:latin typeface="Arial MT"/>
                <a:cs typeface="Arial MT"/>
              </a:rPr>
              <a:t>algorithm</a:t>
            </a:r>
            <a:r>
              <a:rPr sz="2600" spc="100" dirty="0">
                <a:solidFill>
                  <a:prstClr val="black"/>
                </a:solidFill>
                <a:latin typeface="Arial MT"/>
                <a:cs typeface="Arial MT"/>
              </a:rPr>
              <a:t> </a:t>
            </a:r>
            <a:r>
              <a:rPr sz="2600" spc="7" dirty="0">
                <a:solidFill>
                  <a:prstClr val="black"/>
                </a:solidFill>
                <a:latin typeface="Arial MT"/>
                <a:cs typeface="Arial MT"/>
              </a:rPr>
              <a:t>is</a:t>
            </a:r>
            <a:r>
              <a:rPr sz="2600" spc="100" dirty="0">
                <a:solidFill>
                  <a:prstClr val="black"/>
                </a:solidFill>
                <a:latin typeface="Arial MT"/>
                <a:cs typeface="Arial MT"/>
              </a:rPr>
              <a:t> </a:t>
            </a:r>
            <a:r>
              <a:rPr sz="2600" spc="20" dirty="0">
                <a:solidFill>
                  <a:prstClr val="black"/>
                </a:solidFill>
                <a:latin typeface="Arial MT"/>
                <a:cs typeface="Arial MT"/>
              </a:rPr>
              <a:t>an</a:t>
            </a:r>
            <a:r>
              <a:rPr sz="2600" spc="100" dirty="0">
                <a:solidFill>
                  <a:prstClr val="black"/>
                </a:solidFill>
                <a:latin typeface="Arial MT"/>
                <a:cs typeface="Arial MT"/>
              </a:rPr>
              <a:t> </a:t>
            </a:r>
            <a:r>
              <a:rPr sz="2600" spc="7" dirty="0">
                <a:solidFill>
                  <a:prstClr val="black"/>
                </a:solidFill>
                <a:latin typeface="Arial MT"/>
                <a:cs typeface="Arial MT"/>
              </a:rPr>
              <a:t>influential</a:t>
            </a:r>
            <a:r>
              <a:rPr sz="2600" spc="100" dirty="0">
                <a:solidFill>
                  <a:prstClr val="black"/>
                </a:solidFill>
                <a:latin typeface="Arial MT"/>
                <a:cs typeface="Arial MT"/>
              </a:rPr>
              <a:t> </a:t>
            </a:r>
            <a:r>
              <a:rPr sz="2600" spc="13" dirty="0">
                <a:solidFill>
                  <a:prstClr val="black"/>
                </a:solidFill>
                <a:latin typeface="Arial MT"/>
                <a:cs typeface="Arial MT"/>
              </a:rPr>
              <a:t>algorithm</a:t>
            </a:r>
            <a:r>
              <a:rPr sz="2600" spc="100" dirty="0">
                <a:solidFill>
                  <a:prstClr val="black"/>
                </a:solidFill>
                <a:latin typeface="Arial MT"/>
                <a:cs typeface="Arial MT"/>
              </a:rPr>
              <a:t> </a:t>
            </a:r>
            <a:r>
              <a:rPr sz="2600" spc="7" dirty="0">
                <a:solidFill>
                  <a:prstClr val="black"/>
                </a:solidFill>
                <a:latin typeface="Arial MT"/>
                <a:cs typeface="Arial MT"/>
              </a:rPr>
              <a:t>for</a:t>
            </a:r>
            <a:r>
              <a:rPr sz="2600" spc="100" dirty="0">
                <a:solidFill>
                  <a:prstClr val="black"/>
                </a:solidFill>
                <a:latin typeface="Arial MT"/>
                <a:cs typeface="Arial MT"/>
              </a:rPr>
              <a:t> </a:t>
            </a:r>
            <a:r>
              <a:rPr sz="2600" spc="7" dirty="0">
                <a:solidFill>
                  <a:prstClr val="black"/>
                </a:solidFill>
                <a:latin typeface="Arial MT"/>
                <a:cs typeface="Arial MT"/>
              </a:rPr>
              <a:t>finding </a:t>
            </a:r>
            <a:r>
              <a:rPr sz="2600" spc="-707" dirty="0">
                <a:solidFill>
                  <a:prstClr val="black"/>
                </a:solidFill>
                <a:latin typeface="Arial MT"/>
                <a:cs typeface="Arial MT"/>
              </a:rPr>
              <a:t> </a:t>
            </a:r>
            <a:r>
              <a:rPr sz="2600" spc="20" dirty="0">
                <a:solidFill>
                  <a:prstClr val="black"/>
                </a:solidFill>
                <a:latin typeface="Arial MT"/>
                <a:cs typeface="Arial MT"/>
              </a:rPr>
              <a:t>a</a:t>
            </a:r>
            <a:r>
              <a:rPr sz="2600" dirty="0">
                <a:solidFill>
                  <a:prstClr val="black"/>
                </a:solidFill>
                <a:latin typeface="Arial MT"/>
                <a:cs typeface="Arial MT"/>
              </a:rPr>
              <a:t> </a:t>
            </a:r>
            <a:r>
              <a:rPr sz="2600" spc="13" dirty="0">
                <a:solidFill>
                  <a:prstClr val="black"/>
                </a:solidFill>
                <a:latin typeface="Arial MT"/>
                <a:cs typeface="Arial MT"/>
              </a:rPr>
              <a:t>general</a:t>
            </a:r>
            <a:r>
              <a:rPr sz="2600" spc="7" dirty="0">
                <a:solidFill>
                  <a:prstClr val="black"/>
                </a:solidFill>
                <a:latin typeface="Arial MT"/>
                <a:cs typeface="Arial MT"/>
              </a:rPr>
              <a:t> </a:t>
            </a:r>
            <a:r>
              <a:rPr sz="2600" spc="20" dirty="0">
                <a:solidFill>
                  <a:prstClr val="black"/>
                </a:solidFill>
                <a:latin typeface="Arial MT"/>
                <a:cs typeface="Arial MT"/>
              </a:rPr>
              <a:t>set</a:t>
            </a:r>
            <a:r>
              <a:rPr sz="2600" spc="7" dirty="0">
                <a:solidFill>
                  <a:prstClr val="black"/>
                </a:solidFill>
                <a:latin typeface="Arial MT"/>
                <a:cs typeface="Arial MT"/>
              </a:rPr>
              <a:t> </a:t>
            </a:r>
            <a:r>
              <a:rPr sz="2600" spc="13" dirty="0">
                <a:solidFill>
                  <a:prstClr val="black"/>
                </a:solidFill>
                <a:latin typeface="Arial MT"/>
                <a:cs typeface="Arial MT"/>
              </a:rPr>
              <a:t>of</a:t>
            </a:r>
            <a:r>
              <a:rPr sz="2600" spc="7" dirty="0">
                <a:solidFill>
                  <a:prstClr val="black"/>
                </a:solidFill>
                <a:latin typeface="Arial MT"/>
                <a:cs typeface="Arial MT"/>
              </a:rPr>
              <a:t> </a:t>
            </a:r>
            <a:r>
              <a:rPr sz="2600" spc="13" dirty="0">
                <a:solidFill>
                  <a:prstClr val="black"/>
                </a:solidFill>
                <a:latin typeface="Arial MT"/>
                <a:cs typeface="Arial MT"/>
              </a:rPr>
              <a:t>elements</a:t>
            </a:r>
            <a:r>
              <a:rPr sz="2600" spc="7" dirty="0">
                <a:solidFill>
                  <a:prstClr val="black"/>
                </a:solidFill>
                <a:latin typeface="Arial MT"/>
                <a:cs typeface="Arial MT"/>
              </a:rPr>
              <a:t> for</a:t>
            </a:r>
            <a:r>
              <a:rPr sz="2600" dirty="0">
                <a:solidFill>
                  <a:prstClr val="black"/>
                </a:solidFill>
                <a:latin typeface="Arial MT"/>
                <a:cs typeface="Arial MT"/>
              </a:rPr>
              <a:t> </a:t>
            </a:r>
            <a:r>
              <a:rPr sz="2600" spc="13" dirty="0">
                <a:solidFill>
                  <a:prstClr val="black"/>
                </a:solidFill>
                <a:latin typeface="Arial MT"/>
                <a:cs typeface="Arial MT"/>
              </a:rPr>
              <a:t>learning</a:t>
            </a:r>
            <a:r>
              <a:rPr sz="2600" spc="7" dirty="0">
                <a:solidFill>
                  <a:prstClr val="black"/>
                </a:solidFill>
                <a:latin typeface="Arial MT"/>
                <a:cs typeface="Arial MT"/>
              </a:rPr>
              <a:t> </a:t>
            </a:r>
            <a:r>
              <a:rPr sz="2600" spc="13" dirty="0">
                <a:solidFill>
                  <a:prstClr val="black"/>
                </a:solidFill>
                <a:latin typeface="Arial MT"/>
                <a:cs typeface="Arial MT"/>
              </a:rPr>
              <a:t>association</a:t>
            </a:r>
            <a:r>
              <a:rPr sz="2600" spc="7" dirty="0">
                <a:solidFill>
                  <a:prstClr val="black"/>
                </a:solidFill>
                <a:latin typeface="Arial MT"/>
                <a:cs typeface="Arial MT"/>
              </a:rPr>
              <a:t> </a:t>
            </a:r>
            <a:r>
              <a:rPr sz="2600" spc="13" dirty="0">
                <a:solidFill>
                  <a:prstClr val="black"/>
                </a:solidFill>
                <a:latin typeface="Arial MT"/>
                <a:cs typeface="Arial MT"/>
              </a:rPr>
              <a:t>rules.</a:t>
            </a:r>
            <a:endParaRPr sz="2600">
              <a:solidFill>
                <a:prstClr val="black"/>
              </a:solidFill>
              <a:latin typeface="Arial MT"/>
              <a:cs typeface="Arial MT"/>
            </a:endParaRPr>
          </a:p>
          <a:p>
            <a:pPr marL="524074" indent="-507987" defTabSz="1219170">
              <a:lnSpc>
                <a:spcPts val="2267"/>
              </a:lnSpc>
              <a:buFontTx/>
              <a:buChar char="●"/>
              <a:tabLst>
                <a:tab pos="524074" algn="l"/>
                <a:tab pos="524920" algn="l"/>
              </a:tabLst>
            </a:pPr>
            <a:r>
              <a:rPr sz="2600" spc="7" dirty="0">
                <a:solidFill>
                  <a:prstClr val="black"/>
                </a:solidFill>
                <a:latin typeface="Arial MT"/>
                <a:cs typeface="Arial MT"/>
              </a:rPr>
              <a:t>Apriori</a:t>
            </a:r>
            <a:r>
              <a:rPr sz="2600" spc="-152" dirty="0">
                <a:solidFill>
                  <a:prstClr val="black"/>
                </a:solidFill>
                <a:latin typeface="Arial MT"/>
                <a:cs typeface="Arial MT"/>
              </a:rPr>
              <a:t> </a:t>
            </a:r>
            <a:r>
              <a:rPr sz="2600" spc="13" dirty="0">
                <a:solidFill>
                  <a:prstClr val="black"/>
                </a:solidFill>
                <a:latin typeface="Arial MT"/>
                <a:cs typeface="Arial MT"/>
              </a:rPr>
              <a:t>Algorithm</a:t>
            </a:r>
            <a:r>
              <a:rPr sz="2600" dirty="0">
                <a:solidFill>
                  <a:prstClr val="black"/>
                </a:solidFill>
                <a:latin typeface="Arial MT"/>
                <a:cs typeface="Arial MT"/>
              </a:rPr>
              <a:t> </a:t>
            </a:r>
            <a:r>
              <a:rPr sz="2600" spc="13" dirty="0">
                <a:solidFill>
                  <a:prstClr val="black"/>
                </a:solidFill>
                <a:latin typeface="Arial MT"/>
                <a:cs typeface="Arial MT"/>
              </a:rPr>
              <a:t>uses</a:t>
            </a:r>
            <a:r>
              <a:rPr sz="2600" spc="7" dirty="0">
                <a:solidFill>
                  <a:prstClr val="black"/>
                </a:solidFill>
                <a:latin typeface="Arial MT"/>
                <a:cs typeface="Arial MT"/>
              </a:rPr>
              <a:t> </a:t>
            </a:r>
            <a:r>
              <a:rPr sz="2600" spc="13" dirty="0">
                <a:solidFill>
                  <a:prstClr val="black"/>
                </a:solidFill>
                <a:latin typeface="Arial MT"/>
                <a:cs typeface="Arial MT"/>
              </a:rPr>
              <a:t>bottom</a:t>
            </a:r>
            <a:r>
              <a:rPr sz="2600" spc="7" dirty="0">
                <a:solidFill>
                  <a:prstClr val="black"/>
                </a:solidFill>
                <a:latin typeface="Arial MT"/>
                <a:cs typeface="Arial MT"/>
              </a:rPr>
              <a:t> </a:t>
            </a:r>
            <a:r>
              <a:rPr sz="2600" spc="20" dirty="0">
                <a:solidFill>
                  <a:prstClr val="black"/>
                </a:solidFill>
                <a:latin typeface="Arial MT"/>
                <a:cs typeface="Arial MT"/>
              </a:rPr>
              <a:t>up</a:t>
            </a:r>
            <a:r>
              <a:rPr sz="2600" spc="7" dirty="0">
                <a:solidFill>
                  <a:prstClr val="black"/>
                </a:solidFill>
                <a:latin typeface="Arial MT"/>
                <a:cs typeface="Arial MT"/>
              </a:rPr>
              <a:t> </a:t>
            </a:r>
            <a:r>
              <a:rPr sz="2600" spc="13" dirty="0">
                <a:solidFill>
                  <a:prstClr val="black"/>
                </a:solidFill>
                <a:latin typeface="Arial MT"/>
                <a:cs typeface="Arial MT"/>
              </a:rPr>
              <a:t>approach.</a:t>
            </a:r>
            <a:endParaRPr sz="2600">
              <a:solidFill>
                <a:prstClr val="black"/>
              </a:solidFill>
              <a:latin typeface="Arial MT"/>
              <a:cs typeface="Arial MT"/>
            </a:endParaRPr>
          </a:p>
          <a:p>
            <a:pPr marL="524074" indent="-507987" defTabSz="1219170">
              <a:lnSpc>
                <a:spcPts val="2827"/>
              </a:lnSpc>
              <a:buFontTx/>
              <a:buChar char="●"/>
              <a:tabLst>
                <a:tab pos="524074" algn="l"/>
                <a:tab pos="524920" algn="l"/>
                <a:tab pos="1069313" algn="l"/>
                <a:tab pos="2697413" algn="l"/>
                <a:tab pos="3505112" algn="l"/>
                <a:tab pos="4144330" algn="l"/>
                <a:tab pos="5973931" algn="l"/>
                <a:tab pos="7713787" algn="l"/>
              </a:tabLst>
            </a:pPr>
            <a:r>
              <a:rPr sz="2600" spc="7" dirty="0">
                <a:solidFill>
                  <a:prstClr val="black"/>
                </a:solidFill>
                <a:latin typeface="Arial MT"/>
                <a:cs typeface="Arial MT"/>
              </a:rPr>
              <a:t>It	</a:t>
            </a:r>
            <a:r>
              <a:rPr sz="2600" spc="13" dirty="0">
                <a:solidFill>
                  <a:prstClr val="black"/>
                </a:solidFill>
                <a:latin typeface="Arial MT"/>
                <a:cs typeface="Arial MT"/>
              </a:rPr>
              <a:t>expands	</a:t>
            </a:r>
            <a:r>
              <a:rPr sz="2600" spc="20" dirty="0">
                <a:solidFill>
                  <a:prstClr val="black"/>
                </a:solidFill>
                <a:latin typeface="Arial MT"/>
                <a:cs typeface="Arial MT"/>
              </a:rPr>
              <a:t>set	</a:t>
            </a:r>
            <a:r>
              <a:rPr sz="2600" spc="13" dirty="0">
                <a:solidFill>
                  <a:prstClr val="black"/>
                </a:solidFill>
                <a:latin typeface="Arial MT"/>
                <a:cs typeface="Arial MT"/>
              </a:rPr>
              <a:t>of	frequently	occurring	elements</a:t>
            </a:r>
            <a:endParaRPr sz="2600">
              <a:solidFill>
                <a:prstClr val="black"/>
              </a:solidFill>
              <a:latin typeface="Arial MT"/>
              <a:cs typeface="Arial MT"/>
            </a:endParaRPr>
          </a:p>
          <a:p>
            <a:pPr marL="524074" marR="6773" indent="-507987" defTabSz="1219170">
              <a:lnSpc>
                <a:spcPts val="2533"/>
              </a:lnSpc>
              <a:spcBef>
                <a:spcPts val="2533"/>
              </a:spcBef>
              <a:buFontTx/>
              <a:buChar char="●"/>
              <a:tabLst>
                <a:tab pos="524074" algn="l"/>
                <a:tab pos="524920" algn="l"/>
              </a:tabLst>
            </a:pPr>
            <a:r>
              <a:rPr sz="2600" spc="7" dirty="0">
                <a:solidFill>
                  <a:prstClr val="black"/>
                </a:solidFill>
                <a:latin typeface="Arial MT"/>
                <a:cs typeface="Arial MT"/>
              </a:rPr>
              <a:t>It</a:t>
            </a:r>
            <a:r>
              <a:rPr sz="2600" spc="400" dirty="0">
                <a:solidFill>
                  <a:prstClr val="black"/>
                </a:solidFill>
                <a:latin typeface="Arial MT"/>
                <a:cs typeface="Arial MT"/>
              </a:rPr>
              <a:t> </a:t>
            </a:r>
            <a:r>
              <a:rPr sz="2600" spc="7" dirty="0">
                <a:solidFill>
                  <a:prstClr val="black"/>
                </a:solidFill>
                <a:latin typeface="Arial MT"/>
                <a:cs typeface="Arial MT"/>
              </a:rPr>
              <a:t>is</a:t>
            </a:r>
            <a:r>
              <a:rPr sz="2600" spc="400" dirty="0">
                <a:solidFill>
                  <a:prstClr val="black"/>
                </a:solidFill>
                <a:latin typeface="Arial MT"/>
                <a:cs typeface="Arial MT"/>
              </a:rPr>
              <a:t> </a:t>
            </a:r>
            <a:r>
              <a:rPr sz="2600" spc="13" dirty="0">
                <a:solidFill>
                  <a:prstClr val="black"/>
                </a:solidFill>
                <a:latin typeface="Arial MT"/>
                <a:cs typeface="Arial MT"/>
              </a:rPr>
              <a:t>designed</a:t>
            </a:r>
            <a:r>
              <a:rPr sz="2600" spc="407" dirty="0">
                <a:solidFill>
                  <a:prstClr val="black"/>
                </a:solidFill>
                <a:latin typeface="Arial MT"/>
                <a:cs typeface="Arial MT"/>
              </a:rPr>
              <a:t> </a:t>
            </a:r>
            <a:r>
              <a:rPr sz="2600" spc="13" dirty="0">
                <a:solidFill>
                  <a:prstClr val="black"/>
                </a:solidFill>
                <a:latin typeface="Arial MT"/>
                <a:cs typeface="Arial MT"/>
              </a:rPr>
              <a:t>to</a:t>
            </a:r>
            <a:r>
              <a:rPr sz="2600" spc="400" dirty="0">
                <a:solidFill>
                  <a:prstClr val="black"/>
                </a:solidFill>
                <a:latin typeface="Arial MT"/>
                <a:cs typeface="Arial MT"/>
              </a:rPr>
              <a:t> </a:t>
            </a:r>
            <a:r>
              <a:rPr sz="2600" spc="13" dirty="0">
                <a:solidFill>
                  <a:prstClr val="black"/>
                </a:solidFill>
                <a:latin typeface="Arial MT"/>
                <a:cs typeface="Arial MT"/>
              </a:rPr>
              <a:t>operate</a:t>
            </a:r>
            <a:r>
              <a:rPr sz="2600" spc="407" dirty="0">
                <a:solidFill>
                  <a:prstClr val="black"/>
                </a:solidFill>
                <a:latin typeface="Arial MT"/>
                <a:cs typeface="Arial MT"/>
              </a:rPr>
              <a:t> </a:t>
            </a:r>
            <a:r>
              <a:rPr sz="2600" spc="20" dirty="0">
                <a:solidFill>
                  <a:prstClr val="black"/>
                </a:solidFill>
                <a:latin typeface="Arial MT"/>
                <a:cs typeface="Arial MT"/>
              </a:rPr>
              <a:t>on</a:t>
            </a:r>
            <a:r>
              <a:rPr sz="2600" spc="400" dirty="0">
                <a:solidFill>
                  <a:prstClr val="black"/>
                </a:solidFill>
                <a:latin typeface="Arial MT"/>
                <a:cs typeface="Arial MT"/>
              </a:rPr>
              <a:t> </a:t>
            </a:r>
            <a:r>
              <a:rPr sz="2600" spc="20" dirty="0">
                <a:solidFill>
                  <a:prstClr val="black"/>
                </a:solidFill>
                <a:latin typeface="Arial MT"/>
                <a:cs typeface="Arial MT"/>
              </a:rPr>
              <a:t>a</a:t>
            </a:r>
            <a:r>
              <a:rPr sz="2600" spc="407" dirty="0">
                <a:solidFill>
                  <a:prstClr val="black"/>
                </a:solidFill>
                <a:latin typeface="Arial MT"/>
                <a:cs typeface="Arial MT"/>
              </a:rPr>
              <a:t> </a:t>
            </a:r>
            <a:r>
              <a:rPr sz="2600" spc="13" dirty="0">
                <a:solidFill>
                  <a:prstClr val="black"/>
                </a:solidFill>
                <a:latin typeface="Arial MT"/>
                <a:cs typeface="Arial MT"/>
              </a:rPr>
              <a:t>database</a:t>
            </a:r>
            <a:r>
              <a:rPr sz="2600" spc="400" dirty="0">
                <a:solidFill>
                  <a:prstClr val="black"/>
                </a:solidFill>
                <a:latin typeface="Arial MT"/>
                <a:cs typeface="Arial MT"/>
              </a:rPr>
              <a:t> </a:t>
            </a:r>
            <a:r>
              <a:rPr sz="2600" spc="13" dirty="0">
                <a:solidFill>
                  <a:prstClr val="black"/>
                </a:solidFill>
                <a:latin typeface="Arial MT"/>
                <a:cs typeface="Arial MT"/>
              </a:rPr>
              <a:t>which</a:t>
            </a:r>
            <a:r>
              <a:rPr sz="2600" spc="407" dirty="0">
                <a:solidFill>
                  <a:prstClr val="black"/>
                </a:solidFill>
                <a:latin typeface="Arial MT"/>
                <a:cs typeface="Arial MT"/>
              </a:rPr>
              <a:t> </a:t>
            </a:r>
            <a:r>
              <a:rPr sz="2600" spc="20" dirty="0">
                <a:solidFill>
                  <a:prstClr val="black"/>
                </a:solidFill>
                <a:latin typeface="Arial MT"/>
                <a:cs typeface="Arial MT"/>
              </a:rPr>
              <a:t>contains </a:t>
            </a:r>
            <a:r>
              <a:rPr sz="2600" spc="-707" dirty="0">
                <a:solidFill>
                  <a:prstClr val="black"/>
                </a:solidFill>
                <a:latin typeface="Arial MT"/>
                <a:cs typeface="Arial MT"/>
              </a:rPr>
              <a:t> </a:t>
            </a:r>
            <a:r>
              <a:rPr sz="2600" spc="13" dirty="0">
                <a:solidFill>
                  <a:prstClr val="black"/>
                </a:solidFill>
                <a:latin typeface="Arial MT"/>
                <a:cs typeface="Arial MT"/>
              </a:rPr>
              <a:t>transactional</a:t>
            </a:r>
            <a:r>
              <a:rPr sz="2600" spc="-7" dirty="0">
                <a:solidFill>
                  <a:prstClr val="black"/>
                </a:solidFill>
                <a:latin typeface="Arial MT"/>
                <a:cs typeface="Arial MT"/>
              </a:rPr>
              <a:t> </a:t>
            </a:r>
            <a:r>
              <a:rPr sz="2600" spc="13" dirty="0">
                <a:solidFill>
                  <a:prstClr val="black"/>
                </a:solidFill>
                <a:latin typeface="Arial MT"/>
                <a:cs typeface="Arial MT"/>
              </a:rPr>
              <a:t>data</a:t>
            </a:r>
            <a:endParaRPr sz="2600">
              <a:solidFill>
                <a:prstClr val="black"/>
              </a:solidFill>
              <a:latin typeface="Arial MT"/>
              <a:cs typeface="Arial MT"/>
            </a:endParaRPr>
          </a:p>
          <a:p>
            <a:pPr marL="524074" indent="-507987" defTabSz="1219170">
              <a:lnSpc>
                <a:spcPts val="2560"/>
              </a:lnSpc>
              <a:buFontTx/>
              <a:buChar char="●"/>
              <a:tabLst>
                <a:tab pos="524074" algn="l"/>
                <a:tab pos="524920" algn="l"/>
                <a:tab pos="1784729" algn="l"/>
                <a:tab pos="3460240" algn="l"/>
                <a:tab pos="4351758" algn="l"/>
                <a:tab pos="5111199" algn="l"/>
                <a:tab pos="5944298" algn="l"/>
                <a:tab pos="7619810" algn="l"/>
                <a:tab pos="8472382" algn="l"/>
              </a:tabLst>
            </a:pPr>
            <a:r>
              <a:rPr sz="2600" spc="7" dirty="0">
                <a:solidFill>
                  <a:srgbClr val="202124"/>
                </a:solidFill>
                <a:latin typeface="Arial MT"/>
                <a:cs typeface="Arial MT"/>
              </a:rPr>
              <a:t>Apriori	</a:t>
            </a:r>
            <a:r>
              <a:rPr sz="2600" spc="13" dirty="0">
                <a:solidFill>
                  <a:srgbClr val="202124"/>
                </a:solidFill>
                <a:latin typeface="Arial MT"/>
                <a:cs typeface="Arial MT"/>
              </a:rPr>
              <a:t>algorithm	</a:t>
            </a:r>
            <a:r>
              <a:rPr sz="2600" spc="20" dirty="0">
                <a:solidFill>
                  <a:srgbClr val="202124"/>
                </a:solidFill>
                <a:latin typeface="Arial MT"/>
                <a:cs typeface="Arial MT"/>
              </a:rPr>
              <a:t>was	</a:t>
            </a:r>
            <a:r>
              <a:rPr sz="2600" spc="13" dirty="0">
                <a:solidFill>
                  <a:srgbClr val="202124"/>
                </a:solidFill>
                <a:latin typeface="Arial MT"/>
                <a:cs typeface="Arial MT"/>
              </a:rPr>
              <a:t>the	</a:t>
            </a:r>
            <a:r>
              <a:rPr sz="2600" spc="7" dirty="0">
                <a:solidFill>
                  <a:srgbClr val="202124"/>
                </a:solidFill>
                <a:latin typeface="Arial MT"/>
                <a:cs typeface="Arial MT"/>
              </a:rPr>
              <a:t>first	</a:t>
            </a:r>
            <a:r>
              <a:rPr sz="2600" spc="13" dirty="0">
                <a:solidFill>
                  <a:srgbClr val="202124"/>
                </a:solidFill>
                <a:latin typeface="Arial MT"/>
                <a:cs typeface="Arial MT"/>
              </a:rPr>
              <a:t>algorithm	that	</a:t>
            </a:r>
            <a:r>
              <a:rPr sz="2600" spc="20" dirty="0">
                <a:solidFill>
                  <a:srgbClr val="202124"/>
                </a:solidFill>
                <a:latin typeface="Arial MT"/>
                <a:cs typeface="Arial MT"/>
              </a:rPr>
              <a:t>was</a:t>
            </a:r>
            <a:endParaRPr sz="2600">
              <a:solidFill>
                <a:prstClr val="black"/>
              </a:solidFill>
              <a:latin typeface="Arial MT"/>
              <a:cs typeface="Arial MT"/>
            </a:endParaRPr>
          </a:p>
        </p:txBody>
      </p:sp>
      <p:sp>
        <p:nvSpPr>
          <p:cNvPr id="5" name="object 5"/>
          <p:cNvSpPr txBox="1"/>
          <p:nvPr/>
        </p:nvSpPr>
        <p:spPr>
          <a:xfrm>
            <a:off x="2408767" y="4544733"/>
            <a:ext cx="5496560" cy="422338"/>
          </a:xfrm>
          <a:prstGeom prst="rect">
            <a:avLst/>
          </a:prstGeom>
        </p:spPr>
        <p:txBody>
          <a:bodyPr vert="horz" wrap="square" lIns="0" tIns="22013" rIns="0" bIns="0" rtlCol="0">
            <a:spAutoFit/>
          </a:bodyPr>
          <a:lstStyle/>
          <a:p>
            <a:pPr marL="16933" defTabSz="1219170">
              <a:spcBef>
                <a:spcPts val="173"/>
              </a:spcBef>
            </a:pPr>
            <a:r>
              <a:rPr sz="2600" spc="13" dirty="0">
                <a:solidFill>
                  <a:srgbClr val="202124"/>
                </a:solidFill>
                <a:latin typeface="Arial MT"/>
                <a:cs typeface="Arial MT"/>
              </a:rPr>
              <a:t>proposed</a:t>
            </a:r>
            <a:r>
              <a:rPr sz="2600" spc="-7" dirty="0">
                <a:solidFill>
                  <a:srgbClr val="202124"/>
                </a:solidFill>
                <a:latin typeface="Arial MT"/>
                <a:cs typeface="Arial MT"/>
              </a:rPr>
              <a:t> </a:t>
            </a:r>
            <a:r>
              <a:rPr sz="2600" spc="7" dirty="0">
                <a:solidFill>
                  <a:srgbClr val="202124"/>
                </a:solidFill>
                <a:latin typeface="Arial MT"/>
                <a:cs typeface="Arial MT"/>
              </a:rPr>
              <a:t>for</a:t>
            </a:r>
            <a:r>
              <a:rPr sz="2600" spc="-7" dirty="0">
                <a:solidFill>
                  <a:srgbClr val="202124"/>
                </a:solidFill>
                <a:latin typeface="Arial MT"/>
                <a:cs typeface="Arial MT"/>
              </a:rPr>
              <a:t> </a:t>
            </a:r>
            <a:r>
              <a:rPr sz="2600" spc="13" dirty="0">
                <a:solidFill>
                  <a:srgbClr val="202124"/>
                </a:solidFill>
                <a:latin typeface="Arial MT"/>
                <a:cs typeface="Arial MT"/>
              </a:rPr>
              <a:t>frequent</a:t>
            </a:r>
            <a:r>
              <a:rPr sz="2600" spc="-13" dirty="0">
                <a:solidFill>
                  <a:srgbClr val="202124"/>
                </a:solidFill>
                <a:latin typeface="Arial MT"/>
                <a:cs typeface="Arial MT"/>
              </a:rPr>
              <a:t> </a:t>
            </a:r>
            <a:r>
              <a:rPr sz="2600" spc="13" dirty="0">
                <a:solidFill>
                  <a:srgbClr val="202124"/>
                </a:solidFill>
                <a:latin typeface="Arial MT"/>
                <a:cs typeface="Arial MT"/>
              </a:rPr>
              <a:t>itemset</a:t>
            </a:r>
            <a:r>
              <a:rPr sz="2600" dirty="0">
                <a:solidFill>
                  <a:srgbClr val="202124"/>
                </a:solidFill>
                <a:latin typeface="Arial MT"/>
                <a:cs typeface="Arial MT"/>
              </a:rPr>
              <a:t> </a:t>
            </a:r>
            <a:r>
              <a:rPr sz="2600" spc="20" dirty="0">
                <a:solidFill>
                  <a:srgbClr val="202124"/>
                </a:solidFill>
                <a:latin typeface="Arial MT"/>
                <a:cs typeface="Arial MT"/>
              </a:rPr>
              <a:t>mining</a:t>
            </a:r>
            <a:endParaRPr sz="2600">
              <a:solidFill>
                <a:prstClr val="black"/>
              </a:solidFill>
              <a:latin typeface="Arial MT"/>
              <a:cs typeface="Arial M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84637" y="1204716"/>
            <a:ext cx="3006513" cy="625749"/>
          </a:xfrm>
          <a:prstGeom prst="rect">
            <a:avLst/>
          </a:prstGeom>
        </p:spPr>
        <p:txBody>
          <a:bodyPr vert="horz" wrap="square" lIns="0" tIns="20320" rIns="0" bIns="0" rtlCol="0">
            <a:spAutoFit/>
          </a:bodyPr>
          <a:lstStyle/>
          <a:p>
            <a:pPr marL="16933">
              <a:spcBef>
                <a:spcPts val="160"/>
              </a:spcBef>
            </a:pPr>
            <a:r>
              <a:rPr sz="3933" b="1" spc="7" dirty="0">
                <a:solidFill>
                  <a:srgbClr val="000000"/>
                </a:solidFill>
                <a:latin typeface="Times New Roman"/>
                <a:cs typeface="Times New Roman"/>
              </a:rPr>
              <a:t>Key</a:t>
            </a:r>
            <a:r>
              <a:rPr sz="3933" b="1" spc="-60" dirty="0">
                <a:solidFill>
                  <a:srgbClr val="000000"/>
                </a:solidFill>
                <a:latin typeface="Times New Roman"/>
                <a:cs typeface="Times New Roman"/>
              </a:rPr>
              <a:t> </a:t>
            </a:r>
            <a:r>
              <a:rPr sz="3933" b="1" dirty="0">
                <a:solidFill>
                  <a:srgbClr val="000000"/>
                </a:solidFill>
                <a:latin typeface="Times New Roman"/>
                <a:cs typeface="Times New Roman"/>
              </a:rPr>
              <a:t>Concepts</a:t>
            </a:r>
            <a:endParaRPr sz="3933">
              <a:latin typeface="Times New Roman"/>
              <a:cs typeface="Times New Roman"/>
            </a:endParaRPr>
          </a:p>
        </p:txBody>
      </p:sp>
      <p:sp>
        <p:nvSpPr>
          <p:cNvPr id="3" name="object 3"/>
          <p:cNvSpPr txBox="1"/>
          <p:nvPr/>
        </p:nvSpPr>
        <p:spPr>
          <a:xfrm>
            <a:off x="1189567" y="1912516"/>
            <a:ext cx="9146540" cy="3925712"/>
          </a:xfrm>
          <a:prstGeom prst="rect">
            <a:avLst/>
          </a:prstGeom>
        </p:spPr>
        <p:txBody>
          <a:bodyPr vert="horz" wrap="square" lIns="0" tIns="16087" rIns="0" bIns="0" rtlCol="0">
            <a:spAutoFit/>
          </a:bodyPr>
          <a:lstStyle/>
          <a:p>
            <a:pPr marL="626518" marR="27939" indent="-471582" defTabSz="1219170">
              <a:lnSpc>
                <a:spcPct val="106600"/>
              </a:lnSpc>
              <a:spcBef>
                <a:spcPts val="127"/>
              </a:spcBef>
              <a:buFontTx/>
              <a:buChar char="●"/>
              <a:tabLst>
                <a:tab pos="625671" algn="l"/>
                <a:tab pos="626518" algn="l"/>
              </a:tabLst>
            </a:pPr>
            <a:r>
              <a:rPr sz="2133" b="1" spc="7" dirty="0">
                <a:solidFill>
                  <a:prstClr val="black"/>
                </a:solidFill>
                <a:latin typeface="Arial"/>
                <a:cs typeface="Arial"/>
              </a:rPr>
              <a:t>Frequent Item</a:t>
            </a:r>
            <a:r>
              <a:rPr sz="2133" b="1" spc="13" dirty="0">
                <a:solidFill>
                  <a:prstClr val="black"/>
                </a:solidFill>
                <a:latin typeface="Arial"/>
                <a:cs typeface="Arial"/>
              </a:rPr>
              <a:t> </a:t>
            </a:r>
            <a:r>
              <a:rPr sz="2133" b="1" spc="7" dirty="0">
                <a:solidFill>
                  <a:prstClr val="black"/>
                </a:solidFill>
                <a:latin typeface="Arial"/>
                <a:cs typeface="Arial"/>
              </a:rPr>
              <a:t>sets</a:t>
            </a:r>
            <a:r>
              <a:rPr sz="2133" b="1" spc="20" dirty="0">
                <a:solidFill>
                  <a:prstClr val="black"/>
                </a:solidFill>
                <a:latin typeface="Arial"/>
                <a:cs typeface="Arial"/>
              </a:rPr>
              <a:t> </a:t>
            </a:r>
            <a:r>
              <a:rPr sz="2133" b="1" spc="7" dirty="0">
                <a:solidFill>
                  <a:prstClr val="black"/>
                </a:solidFill>
                <a:latin typeface="Arial"/>
                <a:cs typeface="Arial"/>
              </a:rPr>
              <a:t>:</a:t>
            </a:r>
            <a:r>
              <a:rPr sz="2133" b="1" spc="20" dirty="0">
                <a:solidFill>
                  <a:prstClr val="black"/>
                </a:solidFill>
                <a:latin typeface="Arial"/>
                <a:cs typeface="Arial"/>
              </a:rPr>
              <a:t> </a:t>
            </a:r>
            <a:r>
              <a:rPr sz="2133" b="1" spc="7" dirty="0">
                <a:solidFill>
                  <a:prstClr val="black"/>
                </a:solidFill>
                <a:latin typeface="Arial"/>
                <a:cs typeface="Arial"/>
              </a:rPr>
              <a:t>Set</a:t>
            </a:r>
            <a:r>
              <a:rPr sz="2133" b="1" spc="13" dirty="0">
                <a:solidFill>
                  <a:prstClr val="black"/>
                </a:solidFill>
                <a:latin typeface="Arial"/>
                <a:cs typeface="Arial"/>
              </a:rPr>
              <a:t> </a:t>
            </a:r>
            <a:r>
              <a:rPr sz="2133" b="1" spc="7" dirty="0">
                <a:solidFill>
                  <a:prstClr val="black"/>
                </a:solidFill>
                <a:latin typeface="Arial"/>
                <a:cs typeface="Arial"/>
              </a:rPr>
              <a:t>of</a:t>
            </a:r>
            <a:r>
              <a:rPr sz="2133" b="1" spc="13" dirty="0">
                <a:solidFill>
                  <a:prstClr val="black"/>
                </a:solidFill>
                <a:latin typeface="Arial"/>
                <a:cs typeface="Arial"/>
              </a:rPr>
              <a:t> </a:t>
            </a:r>
            <a:r>
              <a:rPr sz="2133" b="1" spc="7" dirty="0">
                <a:solidFill>
                  <a:prstClr val="black"/>
                </a:solidFill>
                <a:latin typeface="Arial"/>
                <a:cs typeface="Arial"/>
              </a:rPr>
              <a:t>products/items </a:t>
            </a:r>
            <a:r>
              <a:rPr sz="2133" b="1" spc="13" dirty="0">
                <a:solidFill>
                  <a:prstClr val="black"/>
                </a:solidFill>
                <a:latin typeface="Arial"/>
                <a:cs typeface="Arial"/>
              </a:rPr>
              <a:t>that</a:t>
            </a:r>
            <a:r>
              <a:rPr sz="2133" b="1" spc="20" dirty="0">
                <a:solidFill>
                  <a:prstClr val="black"/>
                </a:solidFill>
                <a:latin typeface="Arial"/>
                <a:cs typeface="Arial"/>
              </a:rPr>
              <a:t> </a:t>
            </a:r>
            <a:r>
              <a:rPr sz="2133" b="1" spc="13" dirty="0">
                <a:solidFill>
                  <a:prstClr val="black"/>
                </a:solidFill>
                <a:latin typeface="Arial"/>
                <a:cs typeface="Arial"/>
              </a:rPr>
              <a:t>frequently</a:t>
            </a:r>
            <a:r>
              <a:rPr sz="2133" b="1" spc="20" dirty="0">
                <a:solidFill>
                  <a:prstClr val="black"/>
                </a:solidFill>
                <a:latin typeface="Arial"/>
                <a:cs typeface="Arial"/>
              </a:rPr>
              <a:t> </a:t>
            </a:r>
            <a:r>
              <a:rPr sz="2133" b="1" spc="7" dirty="0">
                <a:solidFill>
                  <a:prstClr val="black"/>
                </a:solidFill>
                <a:latin typeface="Arial"/>
                <a:cs typeface="Arial"/>
              </a:rPr>
              <a:t>bought </a:t>
            </a:r>
            <a:r>
              <a:rPr sz="2133" b="1" spc="-573" dirty="0">
                <a:solidFill>
                  <a:prstClr val="black"/>
                </a:solidFill>
                <a:latin typeface="Arial"/>
                <a:cs typeface="Arial"/>
              </a:rPr>
              <a:t> </a:t>
            </a:r>
            <a:r>
              <a:rPr sz="2133" b="1" dirty="0">
                <a:solidFill>
                  <a:prstClr val="black"/>
                </a:solidFill>
                <a:latin typeface="Arial"/>
                <a:cs typeface="Arial"/>
              </a:rPr>
              <a:t>together.</a:t>
            </a:r>
            <a:endParaRPr sz="2133">
              <a:solidFill>
                <a:prstClr val="black"/>
              </a:solidFill>
              <a:latin typeface="Arial"/>
              <a:cs typeface="Arial"/>
            </a:endParaRPr>
          </a:p>
          <a:p>
            <a:pPr marL="626518" indent="-471582" defTabSz="1219170">
              <a:spcBef>
                <a:spcPts val="167"/>
              </a:spcBef>
              <a:buFontTx/>
              <a:buChar char="●"/>
              <a:tabLst>
                <a:tab pos="625671" algn="l"/>
                <a:tab pos="626518" algn="l"/>
              </a:tabLst>
            </a:pPr>
            <a:r>
              <a:rPr sz="2133" b="1" spc="7" dirty="0">
                <a:solidFill>
                  <a:prstClr val="black"/>
                </a:solidFill>
                <a:latin typeface="Arial"/>
                <a:cs typeface="Arial"/>
              </a:rPr>
              <a:t>Threshold</a:t>
            </a:r>
            <a:r>
              <a:rPr sz="2133" b="1" spc="-40" dirty="0">
                <a:solidFill>
                  <a:prstClr val="black"/>
                </a:solidFill>
                <a:latin typeface="Arial"/>
                <a:cs typeface="Arial"/>
              </a:rPr>
              <a:t> </a:t>
            </a:r>
            <a:r>
              <a:rPr sz="2133" b="1" spc="7" dirty="0">
                <a:solidFill>
                  <a:prstClr val="black"/>
                </a:solidFill>
                <a:latin typeface="Arial"/>
                <a:cs typeface="Arial"/>
              </a:rPr>
              <a:t>:</a:t>
            </a:r>
            <a:endParaRPr sz="2133">
              <a:solidFill>
                <a:prstClr val="black"/>
              </a:solidFill>
              <a:latin typeface="Arial"/>
              <a:cs typeface="Arial"/>
            </a:endParaRPr>
          </a:p>
          <a:p>
            <a:pPr defTabSz="1219170"/>
            <a:endParaRPr sz="2467">
              <a:solidFill>
                <a:prstClr val="black"/>
              </a:solidFill>
              <a:latin typeface="Arial"/>
              <a:cs typeface="Arial"/>
            </a:endParaRPr>
          </a:p>
          <a:p>
            <a:pPr marL="626518" defTabSz="1219170"/>
            <a:r>
              <a:rPr sz="2133" b="1" spc="20" dirty="0">
                <a:solidFill>
                  <a:prstClr val="black"/>
                </a:solidFill>
                <a:latin typeface="Arial"/>
                <a:cs typeface="Arial"/>
              </a:rPr>
              <a:t>Minimum</a:t>
            </a:r>
            <a:r>
              <a:rPr sz="2133" b="1" spc="-13" dirty="0">
                <a:solidFill>
                  <a:prstClr val="black"/>
                </a:solidFill>
                <a:latin typeface="Arial"/>
                <a:cs typeface="Arial"/>
              </a:rPr>
              <a:t> </a:t>
            </a:r>
            <a:r>
              <a:rPr sz="2133" b="1" spc="7" dirty="0">
                <a:solidFill>
                  <a:prstClr val="black"/>
                </a:solidFill>
                <a:latin typeface="Arial"/>
                <a:cs typeface="Arial"/>
              </a:rPr>
              <a:t>Support</a:t>
            </a:r>
            <a:r>
              <a:rPr sz="2133" b="1" spc="-20" dirty="0">
                <a:solidFill>
                  <a:prstClr val="black"/>
                </a:solidFill>
                <a:latin typeface="Arial"/>
                <a:cs typeface="Arial"/>
              </a:rPr>
              <a:t> </a:t>
            </a:r>
            <a:r>
              <a:rPr sz="2133" b="1" spc="7" dirty="0">
                <a:solidFill>
                  <a:prstClr val="black"/>
                </a:solidFill>
                <a:latin typeface="Arial"/>
                <a:cs typeface="Arial"/>
              </a:rPr>
              <a:t>:</a:t>
            </a:r>
            <a:r>
              <a:rPr sz="2133" b="1" spc="-13" dirty="0">
                <a:solidFill>
                  <a:prstClr val="black"/>
                </a:solidFill>
                <a:latin typeface="Arial"/>
                <a:cs typeface="Arial"/>
              </a:rPr>
              <a:t> </a:t>
            </a:r>
            <a:r>
              <a:rPr sz="2133" b="1" spc="13" dirty="0">
                <a:solidFill>
                  <a:prstClr val="black"/>
                </a:solidFill>
                <a:latin typeface="Arial"/>
                <a:cs typeface="Arial"/>
              </a:rPr>
              <a:t>(s)</a:t>
            </a:r>
            <a:endParaRPr sz="2133">
              <a:solidFill>
                <a:prstClr val="black"/>
              </a:solidFill>
              <a:latin typeface="Arial"/>
              <a:cs typeface="Arial"/>
            </a:endParaRPr>
          </a:p>
          <a:p>
            <a:pPr marL="16933" marR="1819441" indent="609585" defTabSz="1219170">
              <a:lnSpc>
                <a:spcPct val="106600"/>
              </a:lnSpc>
              <a:spcBef>
                <a:spcPts val="1073"/>
              </a:spcBef>
            </a:pPr>
            <a:r>
              <a:rPr sz="2133" spc="7" dirty="0">
                <a:solidFill>
                  <a:prstClr val="black"/>
                </a:solidFill>
                <a:latin typeface="Times New Roman"/>
                <a:cs typeface="Times New Roman"/>
              </a:rPr>
              <a:t>support(I) </a:t>
            </a:r>
            <a:r>
              <a:rPr sz="2133" spc="13" dirty="0">
                <a:solidFill>
                  <a:prstClr val="black"/>
                </a:solidFill>
                <a:latin typeface="Times New Roman"/>
                <a:cs typeface="Times New Roman"/>
              </a:rPr>
              <a:t>= </a:t>
            </a:r>
            <a:r>
              <a:rPr sz="2133" spc="-20" dirty="0">
                <a:solidFill>
                  <a:prstClr val="black"/>
                </a:solidFill>
                <a:latin typeface="Times New Roman"/>
                <a:cs typeface="Times New Roman"/>
              </a:rPr>
              <a:t>Total </a:t>
            </a:r>
            <a:r>
              <a:rPr sz="2133" spc="13" dirty="0">
                <a:solidFill>
                  <a:prstClr val="black"/>
                </a:solidFill>
                <a:latin typeface="Times New Roman"/>
                <a:cs typeface="Times New Roman"/>
              </a:rPr>
              <a:t>number of </a:t>
            </a:r>
            <a:r>
              <a:rPr sz="2133" spc="7" dirty="0">
                <a:solidFill>
                  <a:prstClr val="black"/>
                </a:solidFill>
                <a:latin typeface="Times New Roman"/>
                <a:cs typeface="Times New Roman"/>
              </a:rPr>
              <a:t>transactions containing I / </a:t>
            </a:r>
            <a:r>
              <a:rPr sz="2133" spc="-20" dirty="0">
                <a:solidFill>
                  <a:prstClr val="black"/>
                </a:solidFill>
                <a:latin typeface="Times New Roman"/>
                <a:cs typeface="Times New Roman"/>
              </a:rPr>
              <a:t>Total </a:t>
            </a:r>
            <a:r>
              <a:rPr sz="2133" spc="-513" dirty="0">
                <a:solidFill>
                  <a:prstClr val="black"/>
                </a:solidFill>
                <a:latin typeface="Times New Roman"/>
                <a:cs typeface="Times New Roman"/>
              </a:rPr>
              <a:t> </a:t>
            </a:r>
            <a:r>
              <a:rPr sz="2133" spc="13" dirty="0">
                <a:solidFill>
                  <a:prstClr val="black"/>
                </a:solidFill>
                <a:latin typeface="Times New Roman"/>
                <a:cs typeface="Times New Roman"/>
              </a:rPr>
              <a:t>number</a:t>
            </a:r>
            <a:r>
              <a:rPr sz="2133" dirty="0">
                <a:solidFill>
                  <a:prstClr val="black"/>
                </a:solidFill>
                <a:latin typeface="Times New Roman"/>
                <a:cs typeface="Times New Roman"/>
              </a:rPr>
              <a:t> </a:t>
            </a:r>
            <a:r>
              <a:rPr sz="2133" spc="13" dirty="0">
                <a:solidFill>
                  <a:prstClr val="black"/>
                </a:solidFill>
                <a:latin typeface="Times New Roman"/>
                <a:cs typeface="Times New Roman"/>
              </a:rPr>
              <a:t>of</a:t>
            </a:r>
            <a:r>
              <a:rPr sz="2133" spc="7" dirty="0">
                <a:solidFill>
                  <a:prstClr val="black"/>
                </a:solidFill>
                <a:latin typeface="Times New Roman"/>
                <a:cs typeface="Times New Roman"/>
              </a:rPr>
              <a:t> transactions</a:t>
            </a:r>
            <a:endParaRPr sz="2133">
              <a:solidFill>
                <a:prstClr val="black"/>
              </a:solidFill>
              <a:latin typeface="Times New Roman"/>
              <a:cs typeface="Times New Roman"/>
            </a:endParaRPr>
          </a:p>
          <a:p>
            <a:pPr marL="626518" defTabSz="1219170">
              <a:spcBef>
                <a:spcPts val="1233"/>
              </a:spcBef>
            </a:pPr>
            <a:r>
              <a:rPr sz="2133" b="1" spc="20" dirty="0">
                <a:solidFill>
                  <a:prstClr val="black"/>
                </a:solidFill>
                <a:latin typeface="Arial"/>
                <a:cs typeface="Arial"/>
              </a:rPr>
              <a:t>Minimum</a:t>
            </a:r>
            <a:r>
              <a:rPr sz="2133" b="1" spc="-13" dirty="0">
                <a:solidFill>
                  <a:prstClr val="black"/>
                </a:solidFill>
                <a:latin typeface="Arial"/>
                <a:cs typeface="Arial"/>
              </a:rPr>
              <a:t> </a:t>
            </a:r>
            <a:r>
              <a:rPr sz="2133" b="1" spc="7" dirty="0">
                <a:solidFill>
                  <a:prstClr val="black"/>
                </a:solidFill>
                <a:latin typeface="Arial"/>
                <a:cs typeface="Arial"/>
              </a:rPr>
              <a:t>Confidence</a:t>
            </a:r>
            <a:r>
              <a:rPr sz="2133" b="1" spc="-7" dirty="0">
                <a:solidFill>
                  <a:prstClr val="black"/>
                </a:solidFill>
                <a:latin typeface="Arial"/>
                <a:cs typeface="Arial"/>
              </a:rPr>
              <a:t> </a:t>
            </a:r>
            <a:r>
              <a:rPr sz="2133" b="1" spc="7" dirty="0">
                <a:solidFill>
                  <a:prstClr val="black"/>
                </a:solidFill>
                <a:latin typeface="Arial"/>
                <a:cs typeface="Arial"/>
              </a:rPr>
              <a:t>:</a:t>
            </a:r>
            <a:r>
              <a:rPr sz="2133" b="1" spc="-13" dirty="0">
                <a:solidFill>
                  <a:prstClr val="black"/>
                </a:solidFill>
                <a:latin typeface="Arial"/>
                <a:cs typeface="Arial"/>
              </a:rPr>
              <a:t> </a:t>
            </a:r>
            <a:r>
              <a:rPr sz="2133" b="1" spc="13" dirty="0">
                <a:solidFill>
                  <a:prstClr val="black"/>
                </a:solidFill>
                <a:latin typeface="Arial"/>
                <a:cs typeface="Arial"/>
              </a:rPr>
              <a:t>(c)</a:t>
            </a:r>
            <a:endParaRPr sz="2133">
              <a:solidFill>
                <a:prstClr val="black"/>
              </a:solidFill>
              <a:latin typeface="Arial"/>
              <a:cs typeface="Arial"/>
            </a:endParaRPr>
          </a:p>
          <a:p>
            <a:pPr marL="16933" marR="6773" indent="609585" defTabSz="1219170">
              <a:lnSpc>
                <a:spcPct val="106600"/>
              </a:lnSpc>
              <a:spcBef>
                <a:spcPts val="1067"/>
              </a:spcBef>
              <a:tabLst>
                <a:tab pos="1844841" algn="l"/>
              </a:tabLst>
            </a:pPr>
            <a:r>
              <a:rPr sz="2133" spc="7" dirty="0">
                <a:solidFill>
                  <a:prstClr val="black"/>
                </a:solidFill>
                <a:latin typeface="Times New Roman"/>
                <a:cs typeface="Times New Roman"/>
              </a:rPr>
              <a:t>Confidence(X-&gt;Y)</a:t>
            </a:r>
            <a:r>
              <a:rPr sz="2133" dirty="0">
                <a:solidFill>
                  <a:prstClr val="black"/>
                </a:solidFill>
                <a:latin typeface="Times New Roman"/>
                <a:cs typeface="Times New Roman"/>
              </a:rPr>
              <a:t> </a:t>
            </a:r>
            <a:r>
              <a:rPr sz="2133" spc="7" dirty="0">
                <a:solidFill>
                  <a:prstClr val="black"/>
                </a:solidFill>
                <a:latin typeface="Times New Roman"/>
                <a:cs typeface="Times New Roman"/>
              </a:rPr>
              <a:t>=Number </a:t>
            </a:r>
            <a:r>
              <a:rPr sz="2133" spc="13" dirty="0">
                <a:solidFill>
                  <a:prstClr val="black"/>
                </a:solidFill>
                <a:latin typeface="Times New Roman"/>
                <a:cs typeface="Times New Roman"/>
              </a:rPr>
              <a:t>of</a:t>
            </a:r>
            <a:r>
              <a:rPr sz="2133" spc="7" dirty="0">
                <a:solidFill>
                  <a:prstClr val="black"/>
                </a:solidFill>
                <a:latin typeface="Times New Roman"/>
                <a:cs typeface="Times New Roman"/>
              </a:rPr>
              <a:t> transactions containing</a:t>
            </a:r>
            <a:r>
              <a:rPr sz="2133" dirty="0">
                <a:solidFill>
                  <a:prstClr val="black"/>
                </a:solidFill>
                <a:latin typeface="Times New Roman"/>
                <a:cs typeface="Times New Roman"/>
              </a:rPr>
              <a:t> </a:t>
            </a:r>
            <a:r>
              <a:rPr sz="2133" spc="20" dirty="0">
                <a:solidFill>
                  <a:prstClr val="black"/>
                </a:solidFill>
                <a:latin typeface="Times New Roman"/>
                <a:cs typeface="Times New Roman"/>
              </a:rPr>
              <a:t>X</a:t>
            </a:r>
            <a:r>
              <a:rPr sz="2133" spc="13" dirty="0">
                <a:solidFill>
                  <a:prstClr val="black"/>
                </a:solidFill>
                <a:latin typeface="Times New Roman"/>
                <a:cs typeface="Times New Roman"/>
              </a:rPr>
              <a:t> </a:t>
            </a:r>
            <a:r>
              <a:rPr sz="2133" spc="7" dirty="0">
                <a:solidFill>
                  <a:prstClr val="black"/>
                </a:solidFill>
                <a:latin typeface="Times New Roman"/>
                <a:cs typeface="Times New Roman"/>
              </a:rPr>
              <a:t>and</a:t>
            </a:r>
            <a:r>
              <a:rPr sz="2133" spc="-80" dirty="0">
                <a:solidFill>
                  <a:prstClr val="black"/>
                </a:solidFill>
                <a:latin typeface="Times New Roman"/>
                <a:cs typeface="Times New Roman"/>
              </a:rPr>
              <a:t> </a:t>
            </a:r>
            <a:r>
              <a:rPr sz="2133" spc="20" dirty="0">
                <a:solidFill>
                  <a:prstClr val="black"/>
                </a:solidFill>
                <a:latin typeface="Times New Roman"/>
                <a:cs typeface="Times New Roman"/>
              </a:rPr>
              <a:t>Y</a:t>
            </a:r>
            <a:r>
              <a:rPr sz="2133" spc="-67" dirty="0">
                <a:solidFill>
                  <a:prstClr val="black"/>
                </a:solidFill>
                <a:latin typeface="Times New Roman"/>
                <a:cs typeface="Times New Roman"/>
              </a:rPr>
              <a:t> </a:t>
            </a:r>
            <a:r>
              <a:rPr sz="2133" spc="7" dirty="0">
                <a:solidFill>
                  <a:prstClr val="black"/>
                </a:solidFill>
                <a:latin typeface="Times New Roman"/>
                <a:cs typeface="Times New Roman"/>
              </a:rPr>
              <a:t>/ Number </a:t>
            </a:r>
            <a:r>
              <a:rPr sz="2133" spc="13" dirty="0">
                <a:solidFill>
                  <a:prstClr val="black"/>
                </a:solidFill>
                <a:latin typeface="Times New Roman"/>
                <a:cs typeface="Times New Roman"/>
              </a:rPr>
              <a:t>of </a:t>
            </a:r>
            <a:r>
              <a:rPr sz="2133" spc="-513" dirty="0">
                <a:solidFill>
                  <a:prstClr val="black"/>
                </a:solidFill>
                <a:latin typeface="Times New Roman"/>
                <a:cs typeface="Times New Roman"/>
              </a:rPr>
              <a:t> </a:t>
            </a:r>
            <a:r>
              <a:rPr sz="2133" spc="7" dirty="0">
                <a:solidFill>
                  <a:prstClr val="black"/>
                </a:solidFill>
                <a:latin typeface="Times New Roman"/>
                <a:cs typeface="Times New Roman"/>
              </a:rPr>
              <a:t>transactions	containing</a:t>
            </a:r>
            <a:r>
              <a:rPr sz="2133" spc="-7" dirty="0">
                <a:solidFill>
                  <a:prstClr val="black"/>
                </a:solidFill>
                <a:latin typeface="Times New Roman"/>
                <a:cs typeface="Times New Roman"/>
              </a:rPr>
              <a:t> </a:t>
            </a:r>
            <a:r>
              <a:rPr sz="2133" spc="20" dirty="0">
                <a:solidFill>
                  <a:prstClr val="black"/>
                </a:solidFill>
                <a:latin typeface="Times New Roman"/>
                <a:cs typeface="Times New Roman"/>
              </a:rPr>
              <a:t>X</a:t>
            </a:r>
            <a:endParaRPr sz="2133">
              <a:solidFill>
                <a:prstClr val="black"/>
              </a:solidFill>
              <a:latin typeface="Times New Roman"/>
              <a:cs typeface="Times New Roman"/>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9567" y="1204716"/>
            <a:ext cx="7166187" cy="625749"/>
          </a:xfrm>
          <a:prstGeom prst="rect">
            <a:avLst/>
          </a:prstGeom>
        </p:spPr>
        <p:txBody>
          <a:bodyPr vert="horz" wrap="square" lIns="0" tIns="20320" rIns="0" bIns="0" rtlCol="0">
            <a:spAutoFit/>
          </a:bodyPr>
          <a:lstStyle/>
          <a:p>
            <a:pPr marL="16933">
              <a:spcBef>
                <a:spcPts val="160"/>
              </a:spcBef>
            </a:pPr>
            <a:r>
              <a:rPr sz="3933" spc="-7" dirty="0">
                <a:solidFill>
                  <a:srgbClr val="000000"/>
                </a:solidFill>
                <a:latin typeface="Arial MT"/>
                <a:cs typeface="Arial MT"/>
              </a:rPr>
              <a:t>Apriori</a:t>
            </a:r>
            <a:r>
              <a:rPr sz="3933" spc="-240" dirty="0">
                <a:solidFill>
                  <a:srgbClr val="000000"/>
                </a:solidFill>
                <a:latin typeface="Arial MT"/>
                <a:cs typeface="Arial MT"/>
              </a:rPr>
              <a:t> </a:t>
            </a:r>
            <a:r>
              <a:rPr sz="3933" dirty="0">
                <a:solidFill>
                  <a:srgbClr val="000000"/>
                </a:solidFill>
                <a:latin typeface="Arial MT"/>
                <a:cs typeface="Arial MT"/>
              </a:rPr>
              <a:t>Algorithm</a:t>
            </a:r>
            <a:r>
              <a:rPr sz="3933" spc="-20" dirty="0">
                <a:solidFill>
                  <a:srgbClr val="000000"/>
                </a:solidFill>
                <a:latin typeface="Arial MT"/>
                <a:cs typeface="Arial MT"/>
              </a:rPr>
              <a:t> </a:t>
            </a:r>
            <a:r>
              <a:rPr sz="3933" spc="7" dirty="0">
                <a:solidFill>
                  <a:srgbClr val="000000"/>
                </a:solidFill>
                <a:latin typeface="Arial MT"/>
                <a:cs typeface="Arial MT"/>
              </a:rPr>
              <a:t>:</a:t>
            </a:r>
            <a:r>
              <a:rPr sz="3933" spc="-20" dirty="0">
                <a:solidFill>
                  <a:srgbClr val="000000"/>
                </a:solidFill>
                <a:latin typeface="Arial MT"/>
                <a:cs typeface="Arial MT"/>
              </a:rPr>
              <a:t> </a:t>
            </a:r>
            <a:r>
              <a:rPr sz="3933" dirty="0">
                <a:solidFill>
                  <a:srgbClr val="000000"/>
                </a:solidFill>
                <a:latin typeface="Arial MT"/>
                <a:cs typeface="Arial MT"/>
              </a:rPr>
              <a:t>Pseudo</a:t>
            </a:r>
            <a:r>
              <a:rPr sz="3933" spc="-13" dirty="0">
                <a:solidFill>
                  <a:srgbClr val="000000"/>
                </a:solidFill>
                <a:latin typeface="Arial MT"/>
                <a:cs typeface="Arial MT"/>
              </a:rPr>
              <a:t> </a:t>
            </a:r>
            <a:r>
              <a:rPr sz="3933" spc="7" dirty="0">
                <a:solidFill>
                  <a:srgbClr val="000000"/>
                </a:solidFill>
                <a:latin typeface="Arial MT"/>
                <a:cs typeface="Arial MT"/>
              </a:rPr>
              <a:t>Code</a:t>
            </a:r>
            <a:endParaRPr sz="3933">
              <a:latin typeface="Arial MT"/>
              <a:cs typeface="Arial MT"/>
            </a:endParaRPr>
          </a:p>
        </p:txBody>
      </p:sp>
      <p:sp>
        <p:nvSpPr>
          <p:cNvPr id="3" name="object 3"/>
          <p:cNvSpPr txBox="1"/>
          <p:nvPr/>
        </p:nvSpPr>
        <p:spPr>
          <a:xfrm>
            <a:off x="1331721" y="2141333"/>
            <a:ext cx="4823460" cy="3118803"/>
          </a:xfrm>
          <a:prstGeom prst="rect">
            <a:avLst/>
          </a:prstGeom>
        </p:spPr>
        <p:txBody>
          <a:bodyPr vert="horz" wrap="square" lIns="0" tIns="15240" rIns="0" bIns="0" rtlCol="0">
            <a:spAutoFit/>
          </a:bodyPr>
          <a:lstStyle/>
          <a:p>
            <a:pPr marL="484281" indent="-468195" defTabSz="1219170">
              <a:lnSpc>
                <a:spcPts val="2485"/>
              </a:lnSpc>
              <a:spcBef>
                <a:spcPts val="120"/>
              </a:spcBef>
              <a:buFont typeface="Arial MT"/>
              <a:buChar char="●"/>
              <a:tabLst>
                <a:tab pos="484281" algn="l"/>
                <a:tab pos="485128" algn="l"/>
              </a:tabLst>
            </a:pPr>
            <a:r>
              <a:rPr sz="2133" spc="-13" dirty="0">
                <a:solidFill>
                  <a:srgbClr val="1F1F1F"/>
                </a:solidFill>
                <a:latin typeface="Times New Roman"/>
                <a:cs typeface="Times New Roman"/>
              </a:rPr>
              <a:t>L[1]</a:t>
            </a:r>
            <a:r>
              <a:rPr sz="2133" spc="-27" dirty="0">
                <a:solidFill>
                  <a:srgbClr val="1F1F1F"/>
                </a:solidFill>
                <a:latin typeface="Times New Roman"/>
                <a:cs typeface="Times New Roman"/>
              </a:rPr>
              <a:t> </a:t>
            </a:r>
            <a:r>
              <a:rPr sz="2133" spc="-13" dirty="0">
                <a:solidFill>
                  <a:srgbClr val="1F1F1F"/>
                </a:solidFill>
                <a:latin typeface="Times New Roman"/>
                <a:cs typeface="Times New Roman"/>
              </a:rPr>
              <a:t>=</a:t>
            </a:r>
            <a:r>
              <a:rPr sz="2133" spc="-33" dirty="0">
                <a:solidFill>
                  <a:srgbClr val="1F1F1F"/>
                </a:solidFill>
                <a:latin typeface="Times New Roman"/>
                <a:cs typeface="Times New Roman"/>
              </a:rPr>
              <a:t> </a:t>
            </a:r>
            <a:r>
              <a:rPr sz="2133" spc="-13" dirty="0">
                <a:solidFill>
                  <a:srgbClr val="1F1F1F"/>
                </a:solidFill>
                <a:latin typeface="Times New Roman"/>
                <a:cs typeface="Times New Roman"/>
              </a:rPr>
              <a:t>{frequent</a:t>
            </a:r>
            <a:r>
              <a:rPr sz="2133" spc="-33" dirty="0">
                <a:solidFill>
                  <a:srgbClr val="1F1F1F"/>
                </a:solidFill>
                <a:latin typeface="Times New Roman"/>
                <a:cs typeface="Times New Roman"/>
              </a:rPr>
              <a:t> </a:t>
            </a:r>
            <a:r>
              <a:rPr sz="2133" spc="-7" dirty="0">
                <a:solidFill>
                  <a:srgbClr val="1F1F1F"/>
                </a:solidFill>
                <a:latin typeface="Times New Roman"/>
                <a:cs typeface="Times New Roman"/>
              </a:rPr>
              <a:t>1-itemsets};</a:t>
            </a:r>
            <a:endParaRPr sz="2133">
              <a:solidFill>
                <a:prstClr val="black"/>
              </a:solidFill>
              <a:latin typeface="Times New Roman"/>
              <a:cs typeface="Times New Roman"/>
            </a:endParaRPr>
          </a:p>
          <a:p>
            <a:pPr marL="484281" defTabSz="1219170">
              <a:lnSpc>
                <a:spcPts val="2419"/>
              </a:lnSpc>
            </a:pPr>
            <a:r>
              <a:rPr sz="2133" spc="-7" dirty="0">
                <a:solidFill>
                  <a:srgbClr val="1F1F1F"/>
                </a:solidFill>
                <a:latin typeface="Times New Roman"/>
                <a:cs typeface="Times New Roman"/>
              </a:rPr>
              <a:t>for</a:t>
            </a:r>
            <a:r>
              <a:rPr sz="2133" spc="-20" dirty="0">
                <a:solidFill>
                  <a:srgbClr val="1F1F1F"/>
                </a:solidFill>
                <a:latin typeface="Times New Roman"/>
                <a:cs typeface="Times New Roman"/>
              </a:rPr>
              <a:t> </a:t>
            </a:r>
            <a:r>
              <a:rPr sz="2133" spc="-7" dirty="0">
                <a:solidFill>
                  <a:srgbClr val="1F1F1F"/>
                </a:solidFill>
                <a:latin typeface="Times New Roman"/>
                <a:cs typeface="Times New Roman"/>
              </a:rPr>
              <a:t>(k=2;</a:t>
            </a:r>
            <a:r>
              <a:rPr sz="2133" spc="-13" dirty="0">
                <a:solidFill>
                  <a:srgbClr val="1F1F1F"/>
                </a:solidFill>
                <a:latin typeface="Times New Roman"/>
                <a:cs typeface="Times New Roman"/>
              </a:rPr>
              <a:t> L[k-1]</a:t>
            </a:r>
            <a:r>
              <a:rPr sz="2133" spc="-20" dirty="0">
                <a:solidFill>
                  <a:srgbClr val="1F1F1F"/>
                </a:solidFill>
                <a:latin typeface="Times New Roman"/>
                <a:cs typeface="Times New Roman"/>
              </a:rPr>
              <a:t> </a:t>
            </a:r>
            <a:r>
              <a:rPr sz="2133" spc="-7" dirty="0">
                <a:solidFill>
                  <a:srgbClr val="1F1F1F"/>
                </a:solidFill>
                <a:latin typeface="Times New Roman"/>
                <a:cs typeface="Times New Roman"/>
              </a:rPr>
              <a:t>!=</a:t>
            </a:r>
            <a:r>
              <a:rPr sz="2133" spc="-13" dirty="0">
                <a:solidFill>
                  <a:srgbClr val="1F1F1F"/>
                </a:solidFill>
                <a:latin typeface="Times New Roman"/>
                <a:cs typeface="Times New Roman"/>
              </a:rPr>
              <a:t> </a:t>
            </a:r>
            <a:r>
              <a:rPr sz="2133" spc="-7" dirty="0">
                <a:solidFill>
                  <a:srgbClr val="1F1F1F"/>
                </a:solidFill>
                <a:latin typeface="Times New Roman"/>
                <a:cs typeface="Times New Roman"/>
              </a:rPr>
              <a:t>0;</a:t>
            </a:r>
            <a:r>
              <a:rPr sz="2133" spc="-20" dirty="0">
                <a:solidFill>
                  <a:srgbClr val="1F1F1F"/>
                </a:solidFill>
                <a:latin typeface="Times New Roman"/>
                <a:cs typeface="Times New Roman"/>
              </a:rPr>
              <a:t> </a:t>
            </a:r>
            <a:r>
              <a:rPr sz="2133" spc="-7" dirty="0">
                <a:solidFill>
                  <a:srgbClr val="1F1F1F"/>
                </a:solidFill>
                <a:latin typeface="Times New Roman"/>
                <a:cs typeface="Times New Roman"/>
              </a:rPr>
              <a:t>k</a:t>
            </a:r>
            <a:r>
              <a:rPr sz="2133" spc="-13" dirty="0">
                <a:solidFill>
                  <a:srgbClr val="1F1F1F"/>
                </a:solidFill>
                <a:latin typeface="Times New Roman"/>
                <a:cs typeface="Times New Roman"/>
              </a:rPr>
              <a:t> ++)</a:t>
            </a:r>
            <a:r>
              <a:rPr sz="2133" spc="-20" dirty="0">
                <a:solidFill>
                  <a:srgbClr val="1F1F1F"/>
                </a:solidFill>
                <a:latin typeface="Times New Roman"/>
                <a:cs typeface="Times New Roman"/>
              </a:rPr>
              <a:t> </a:t>
            </a:r>
            <a:r>
              <a:rPr sz="2133" spc="-7" dirty="0">
                <a:solidFill>
                  <a:srgbClr val="1F1F1F"/>
                </a:solidFill>
                <a:latin typeface="Times New Roman"/>
                <a:cs typeface="Times New Roman"/>
              </a:rPr>
              <a:t>do</a:t>
            </a:r>
            <a:r>
              <a:rPr sz="2133" spc="-20" dirty="0">
                <a:solidFill>
                  <a:srgbClr val="1F1F1F"/>
                </a:solidFill>
                <a:latin typeface="Times New Roman"/>
                <a:cs typeface="Times New Roman"/>
              </a:rPr>
              <a:t> </a:t>
            </a:r>
            <a:r>
              <a:rPr sz="2133" spc="-7" dirty="0">
                <a:solidFill>
                  <a:srgbClr val="1F1F1F"/>
                </a:solidFill>
                <a:latin typeface="Times New Roman"/>
                <a:cs typeface="Times New Roman"/>
              </a:rPr>
              <a:t>begin</a:t>
            </a:r>
            <a:endParaRPr sz="2133">
              <a:solidFill>
                <a:prstClr val="black"/>
              </a:solidFill>
              <a:latin typeface="Times New Roman"/>
              <a:cs typeface="Times New Roman"/>
            </a:endParaRPr>
          </a:p>
          <a:p>
            <a:pPr marL="484281" marR="1666198" defTabSz="1219170">
              <a:lnSpc>
                <a:spcPts val="2413"/>
              </a:lnSpc>
              <a:spcBef>
                <a:spcPts val="133"/>
              </a:spcBef>
            </a:pPr>
            <a:r>
              <a:rPr sz="2133" spc="-13" dirty="0">
                <a:solidFill>
                  <a:srgbClr val="1F1F1F"/>
                </a:solidFill>
                <a:latin typeface="Times New Roman"/>
                <a:cs typeface="Times New Roman"/>
              </a:rPr>
              <a:t>// </a:t>
            </a:r>
            <a:r>
              <a:rPr sz="2133" spc="-7" dirty="0">
                <a:solidFill>
                  <a:srgbClr val="1F1F1F"/>
                </a:solidFill>
                <a:latin typeface="Times New Roman"/>
                <a:cs typeface="Times New Roman"/>
              </a:rPr>
              <a:t>perform </a:t>
            </a:r>
            <a:r>
              <a:rPr sz="2133" spc="-13" dirty="0">
                <a:solidFill>
                  <a:srgbClr val="1F1F1F"/>
                </a:solidFill>
                <a:latin typeface="Times New Roman"/>
                <a:cs typeface="Times New Roman"/>
              </a:rPr>
              <a:t>self-joining </a:t>
            </a:r>
            <a:r>
              <a:rPr sz="2133" spc="-7" dirty="0">
                <a:solidFill>
                  <a:srgbClr val="1F1F1F"/>
                </a:solidFill>
                <a:latin typeface="Times New Roman"/>
                <a:cs typeface="Times New Roman"/>
              </a:rPr>
              <a:t> </a:t>
            </a:r>
            <a:r>
              <a:rPr sz="2133" spc="-13" dirty="0">
                <a:solidFill>
                  <a:srgbClr val="1F1F1F"/>
                </a:solidFill>
                <a:latin typeface="Times New Roman"/>
                <a:cs typeface="Times New Roman"/>
              </a:rPr>
              <a:t>C[k]</a:t>
            </a:r>
            <a:r>
              <a:rPr sz="2133" spc="-67" dirty="0">
                <a:solidFill>
                  <a:srgbClr val="1F1F1F"/>
                </a:solidFill>
                <a:latin typeface="Times New Roman"/>
                <a:cs typeface="Times New Roman"/>
              </a:rPr>
              <a:t> </a:t>
            </a:r>
            <a:r>
              <a:rPr sz="2133" spc="-13" dirty="0">
                <a:solidFill>
                  <a:srgbClr val="1F1F1F"/>
                </a:solidFill>
                <a:latin typeface="Times New Roman"/>
                <a:cs typeface="Times New Roman"/>
              </a:rPr>
              <a:t>=</a:t>
            </a:r>
            <a:r>
              <a:rPr sz="2133" spc="-60" dirty="0">
                <a:solidFill>
                  <a:srgbClr val="1F1F1F"/>
                </a:solidFill>
                <a:latin typeface="Times New Roman"/>
                <a:cs typeface="Times New Roman"/>
              </a:rPr>
              <a:t> </a:t>
            </a:r>
            <a:r>
              <a:rPr sz="2133" spc="-7" dirty="0">
                <a:solidFill>
                  <a:srgbClr val="1F1F1F"/>
                </a:solidFill>
                <a:latin typeface="Times New Roman"/>
                <a:cs typeface="Times New Roman"/>
              </a:rPr>
              <a:t>getUnion(L[k-1])</a:t>
            </a:r>
            <a:endParaRPr sz="2133">
              <a:solidFill>
                <a:prstClr val="black"/>
              </a:solidFill>
              <a:latin typeface="Times New Roman"/>
              <a:cs typeface="Times New Roman"/>
            </a:endParaRPr>
          </a:p>
          <a:p>
            <a:pPr marL="484281" marR="1435064" defTabSz="1219170">
              <a:lnSpc>
                <a:spcPts val="2413"/>
              </a:lnSpc>
              <a:spcBef>
                <a:spcPts val="7"/>
              </a:spcBef>
            </a:pPr>
            <a:r>
              <a:rPr sz="2133" spc="-13" dirty="0">
                <a:solidFill>
                  <a:srgbClr val="1F1F1F"/>
                </a:solidFill>
                <a:latin typeface="Times New Roman"/>
                <a:cs typeface="Times New Roman"/>
              </a:rPr>
              <a:t>//</a:t>
            </a:r>
            <a:r>
              <a:rPr sz="2133" spc="-40" dirty="0">
                <a:solidFill>
                  <a:srgbClr val="1F1F1F"/>
                </a:solidFill>
                <a:latin typeface="Times New Roman"/>
                <a:cs typeface="Times New Roman"/>
              </a:rPr>
              <a:t> </a:t>
            </a:r>
            <a:r>
              <a:rPr sz="2133" spc="-7" dirty="0">
                <a:solidFill>
                  <a:srgbClr val="1F1F1F"/>
                </a:solidFill>
                <a:latin typeface="Times New Roman"/>
                <a:cs typeface="Times New Roman"/>
              </a:rPr>
              <a:t>remove</a:t>
            </a:r>
            <a:r>
              <a:rPr sz="2133" spc="-40" dirty="0">
                <a:solidFill>
                  <a:srgbClr val="1F1F1F"/>
                </a:solidFill>
                <a:latin typeface="Times New Roman"/>
                <a:cs typeface="Times New Roman"/>
              </a:rPr>
              <a:t> </a:t>
            </a:r>
            <a:r>
              <a:rPr sz="2133" spc="-7" dirty="0">
                <a:solidFill>
                  <a:srgbClr val="1F1F1F"/>
                </a:solidFill>
                <a:latin typeface="Times New Roman"/>
                <a:cs typeface="Times New Roman"/>
              </a:rPr>
              <a:t>pruned</a:t>
            </a:r>
            <a:r>
              <a:rPr sz="2133" spc="-40" dirty="0">
                <a:solidFill>
                  <a:srgbClr val="1F1F1F"/>
                </a:solidFill>
                <a:latin typeface="Times New Roman"/>
                <a:cs typeface="Times New Roman"/>
              </a:rPr>
              <a:t> </a:t>
            </a:r>
            <a:r>
              <a:rPr sz="2133" spc="-13" dirty="0">
                <a:solidFill>
                  <a:srgbClr val="1F1F1F"/>
                </a:solidFill>
                <a:latin typeface="Times New Roman"/>
                <a:cs typeface="Times New Roman"/>
              </a:rPr>
              <a:t>supersets </a:t>
            </a:r>
            <a:r>
              <a:rPr sz="2133" spc="-513" dirty="0">
                <a:solidFill>
                  <a:srgbClr val="1F1F1F"/>
                </a:solidFill>
                <a:latin typeface="Times New Roman"/>
                <a:cs typeface="Times New Roman"/>
              </a:rPr>
              <a:t> </a:t>
            </a:r>
            <a:r>
              <a:rPr sz="2133" spc="-13" dirty="0">
                <a:solidFill>
                  <a:srgbClr val="1F1F1F"/>
                </a:solidFill>
                <a:latin typeface="Times New Roman"/>
                <a:cs typeface="Times New Roman"/>
              </a:rPr>
              <a:t>C[k]</a:t>
            </a:r>
            <a:r>
              <a:rPr sz="2133" spc="-27" dirty="0">
                <a:solidFill>
                  <a:srgbClr val="1F1F1F"/>
                </a:solidFill>
                <a:latin typeface="Times New Roman"/>
                <a:cs typeface="Times New Roman"/>
              </a:rPr>
              <a:t> </a:t>
            </a:r>
            <a:r>
              <a:rPr sz="2133" spc="-13" dirty="0">
                <a:solidFill>
                  <a:srgbClr val="1F1F1F"/>
                </a:solidFill>
                <a:latin typeface="Times New Roman"/>
                <a:cs typeface="Times New Roman"/>
              </a:rPr>
              <a:t>=</a:t>
            </a:r>
            <a:r>
              <a:rPr sz="2133" spc="-20" dirty="0">
                <a:solidFill>
                  <a:srgbClr val="1F1F1F"/>
                </a:solidFill>
                <a:latin typeface="Times New Roman"/>
                <a:cs typeface="Times New Roman"/>
              </a:rPr>
              <a:t> </a:t>
            </a:r>
            <a:r>
              <a:rPr sz="2133" spc="-7" dirty="0">
                <a:solidFill>
                  <a:srgbClr val="1F1F1F"/>
                </a:solidFill>
                <a:latin typeface="Times New Roman"/>
                <a:cs typeface="Times New Roman"/>
              </a:rPr>
              <a:t>pruning(C[k])</a:t>
            </a:r>
            <a:endParaRPr sz="2133">
              <a:solidFill>
                <a:prstClr val="black"/>
              </a:solidFill>
              <a:latin typeface="Times New Roman"/>
              <a:cs typeface="Times New Roman"/>
            </a:endParaRPr>
          </a:p>
          <a:p>
            <a:pPr marL="484281" defTabSz="1219170">
              <a:lnSpc>
                <a:spcPts val="2293"/>
              </a:lnSpc>
            </a:pPr>
            <a:r>
              <a:rPr sz="2133" spc="-13" dirty="0">
                <a:solidFill>
                  <a:srgbClr val="1F1F1F"/>
                </a:solidFill>
                <a:latin typeface="Times New Roman"/>
                <a:cs typeface="Times New Roman"/>
              </a:rPr>
              <a:t>//</a:t>
            </a:r>
            <a:r>
              <a:rPr sz="2133" spc="-20" dirty="0">
                <a:solidFill>
                  <a:srgbClr val="1F1F1F"/>
                </a:solidFill>
                <a:latin typeface="Times New Roman"/>
                <a:cs typeface="Times New Roman"/>
              </a:rPr>
              <a:t> </a:t>
            </a:r>
            <a:r>
              <a:rPr sz="2133" spc="-7" dirty="0">
                <a:solidFill>
                  <a:srgbClr val="1F1F1F"/>
                </a:solidFill>
                <a:latin typeface="Times New Roman"/>
                <a:cs typeface="Times New Roman"/>
              </a:rPr>
              <a:t>get</a:t>
            </a:r>
            <a:r>
              <a:rPr sz="2133" spc="-13" dirty="0">
                <a:solidFill>
                  <a:srgbClr val="1F1F1F"/>
                </a:solidFill>
                <a:latin typeface="Times New Roman"/>
                <a:cs typeface="Times New Roman"/>
              </a:rPr>
              <a:t> itemsets</a:t>
            </a:r>
            <a:r>
              <a:rPr sz="2133" spc="-20" dirty="0">
                <a:solidFill>
                  <a:srgbClr val="1F1F1F"/>
                </a:solidFill>
                <a:latin typeface="Times New Roman"/>
                <a:cs typeface="Times New Roman"/>
              </a:rPr>
              <a:t> </a:t>
            </a:r>
            <a:r>
              <a:rPr sz="2133" spc="-13" dirty="0">
                <a:solidFill>
                  <a:srgbClr val="1F1F1F"/>
                </a:solidFill>
                <a:latin typeface="Times New Roman"/>
                <a:cs typeface="Times New Roman"/>
              </a:rPr>
              <a:t>that satisfy</a:t>
            </a:r>
            <a:r>
              <a:rPr sz="2133" spc="-20" dirty="0">
                <a:solidFill>
                  <a:srgbClr val="1F1F1F"/>
                </a:solidFill>
                <a:latin typeface="Times New Roman"/>
                <a:cs typeface="Times New Roman"/>
              </a:rPr>
              <a:t> </a:t>
            </a:r>
            <a:r>
              <a:rPr sz="2133" spc="-13" dirty="0">
                <a:solidFill>
                  <a:srgbClr val="1F1F1F"/>
                </a:solidFill>
                <a:latin typeface="Times New Roman"/>
                <a:cs typeface="Times New Roman"/>
              </a:rPr>
              <a:t>minSup</a:t>
            </a:r>
            <a:endParaRPr sz="2133">
              <a:solidFill>
                <a:prstClr val="black"/>
              </a:solidFill>
              <a:latin typeface="Times New Roman"/>
              <a:cs typeface="Times New Roman"/>
            </a:endParaRPr>
          </a:p>
          <a:p>
            <a:pPr marL="484281" marR="6773" defTabSz="1219170">
              <a:lnSpc>
                <a:spcPts val="2413"/>
              </a:lnSpc>
              <a:spcBef>
                <a:spcPts val="133"/>
              </a:spcBef>
            </a:pPr>
            <a:r>
              <a:rPr sz="2133" spc="-13" dirty="0">
                <a:solidFill>
                  <a:srgbClr val="1F1F1F"/>
                </a:solidFill>
                <a:latin typeface="Times New Roman"/>
                <a:cs typeface="Times New Roman"/>
              </a:rPr>
              <a:t>L[k]</a:t>
            </a:r>
            <a:r>
              <a:rPr sz="2133" spc="-40" dirty="0">
                <a:solidFill>
                  <a:srgbClr val="1F1F1F"/>
                </a:solidFill>
                <a:latin typeface="Times New Roman"/>
                <a:cs typeface="Times New Roman"/>
              </a:rPr>
              <a:t> </a:t>
            </a:r>
            <a:r>
              <a:rPr sz="2133" spc="-13" dirty="0">
                <a:solidFill>
                  <a:srgbClr val="1F1F1F"/>
                </a:solidFill>
                <a:latin typeface="Times New Roman"/>
                <a:cs typeface="Times New Roman"/>
              </a:rPr>
              <a:t>=</a:t>
            </a:r>
            <a:r>
              <a:rPr sz="2133" spc="-47" dirty="0">
                <a:solidFill>
                  <a:srgbClr val="1F1F1F"/>
                </a:solidFill>
                <a:latin typeface="Times New Roman"/>
                <a:cs typeface="Times New Roman"/>
              </a:rPr>
              <a:t> </a:t>
            </a:r>
            <a:r>
              <a:rPr sz="2133" spc="-7" dirty="0">
                <a:solidFill>
                  <a:srgbClr val="1F1F1F"/>
                </a:solidFill>
                <a:latin typeface="Times New Roman"/>
                <a:cs typeface="Times New Roman"/>
              </a:rPr>
              <a:t>getAboveMinSup(C[k],</a:t>
            </a:r>
            <a:r>
              <a:rPr sz="2133" spc="-40" dirty="0">
                <a:solidFill>
                  <a:srgbClr val="1F1F1F"/>
                </a:solidFill>
                <a:latin typeface="Times New Roman"/>
                <a:cs typeface="Times New Roman"/>
              </a:rPr>
              <a:t> </a:t>
            </a:r>
            <a:r>
              <a:rPr sz="2133" spc="-13" dirty="0">
                <a:solidFill>
                  <a:srgbClr val="1F1F1F"/>
                </a:solidFill>
                <a:latin typeface="Times New Roman"/>
                <a:cs typeface="Times New Roman"/>
              </a:rPr>
              <a:t>minSup) </a:t>
            </a:r>
            <a:r>
              <a:rPr sz="2133" spc="-513" dirty="0">
                <a:solidFill>
                  <a:srgbClr val="1F1F1F"/>
                </a:solidFill>
                <a:latin typeface="Times New Roman"/>
                <a:cs typeface="Times New Roman"/>
              </a:rPr>
              <a:t> </a:t>
            </a:r>
            <a:r>
              <a:rPr sz="2133" spc="-13" dirty="0">
                <a:solidFill>
                  <a:srgbClr val="1F1F1F"/>
                </a:solidFill>
                <a:latin typeface="Times New Roman"/>
                <a:cs typeface="Times New Roman"/>
              </a:rPr>
              <a:t>end</a:t>
            </a:r>
            <a:endParaRPr sz="2133">
              <a:solidFill>
                <a:prstClr val="black"/>
              </a:solidFill>
              <a:latin typeface="Times New Roman"/>
              <a:cs typeface="Times New Roman"/>
            </a:endParaRPr>
          </a:p>
          <a:p>
            <a:pPr marL="484281" defTabSz="1219170">
              <a:lnSpc>
                <a:spcPts val="2367"/>
              </a:lnSpc>
            </a:pPr>
            <a:r>
              <a:rPr sz="2133" spc="-13" dirty="0">
                <a:solidFill>
                  <a:srgbClr val="1F1F1F"/>
                </a:solidFill>
                <a:latin typeface="Times New Roman"/>
                <a:cs typeface="Times New Roman"/>
              </a:rPr>
              <a:t>Answer</a:t>
            </a:r>
            <a:r>
              <a:rPr sz="2133" spc="-33" dirty="0">
                <a:solidFill>
                  <a:srgbClr val="1F1F1F"/>
                </a:solidFill>
                <a:latin typeface="Times New Roman"/>
                <a:cs typeface="Times New Roman"/>
              </a:rPr>
              <a:t> </a:t>
            </a:r>
            <a:r>
              <a:rPr sz="2133" spc="-13" dirty="0">
                <a:solidFill>
                  <a:srgbClr val="1F1F1F"/>
                </a:solidFill>
                <a:latin typeface="Times New Roman"/>
                <a:cs typeface="Times New Roman"/>
              </a:rPr>
              <a:t>=</a:t>
            </a:r>
            <a:r>
              <a:rPr sz="2133" spc="-33" dirty="0">
                <a:solidFill>
                  <a:srgbClr val="1F1F1F"/>
                </a:solidFill>
                <a:latin typeface="Times New Roman"/>
                <a:cs typeface="Times New Roman"/>
              </a:rPr>
              <a:t> </a:t>
            </a:r>
            <a:r>
              <a:rPr sz="2133" spc="-13" dirty="0">
                <a:solidFill>
                  <a:srgbClr val="1F1F1F"/>
                </a:solidFill>
                <a:latin typeface="Times New Roman"/>
                <a:cs typeface="Times New Roman"/>
              </a:rPr>
              <a:t>L</a:t>
            </a:r>
            <a:r>
              <a:rPr sz="2133" spc="-100" dirty="0">
                <a:solidFill>
                  <a:srgbClr val="1F1F1F"/>
                </a:solidFill>
                <a:latin typeface="Times New Roman"/>
                <a:cs typeface="Times New Roman"/>
              </a:rPr>
              <a:t> </a:t>
            </a:r>
            <a:r>
              <a:rPr sz="2133" spc="-13" dirty="0">
                <a:solidFill>
                  <a:srgbClr val="1F1F1F"/>
                </a:solidFill>
                <a:latin typeface="Times New Roman"/>
                <a:cs typeface="Times New Roman"/>
              </a:rPr>
              <a:t>U</a:t>
            </a:r>
            <a:r>
              <a:rPr sz="2133" spc="-27" dirty="0">
                <a:solidFill>
                  <a:srgbClr val="1F1F1F"/>
                </a:solidFill>
                <a:latin typeface="Times New Roman"/>
                <a:cs typeface="Times New Roman"/>
              </a:rPr>
              <a:t> </a:t>
            </a:r>
            <a:r>
              <a:rPr sz="2133" spc="-13" dirty="0">
                <a:solidFill>
                  <a:srgbClr val="1F1F1F"/>
                </a:solidFill>
                <a:latin typeface="Times New Roman"/>
                <a:cs typeface="Times New Roman"/>
              </a:rPr>
              <a:t>K</a:t>
            </a:r>
            <a:endParaRPr sz="2133">
              <a:solidFill>
                <a:prstClr val="black"/>
              </a:solidFill>
              <a:latin typeface="Times New Roman"/>
              <a:cs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60553" y="2723896"/>
            <a:ext cx="4064000" cy="858419"/>
          </a:xfrm>
          <a:prstGeom prst="rect">
            <a:avLst/>
          </a:prstGeom>
        </p:spPr>
        <p:txBody>
          <a:bodyPr vert="horz" wrap="square" lIns="0" tIns="16933" rIns="0" bIns="0" rtlCol="0">
            <a:spAutoFit/>
          </a:bodyPr>
          <a:lstStyle/>
          <a:p>
            <a:pPr marL="16933">
              <a:spcBef>
                <a:spcPts val="133"/>
              </a:spcBef>
            </a:pPr>
            <a:r>
              <a:rPr sz="5467" spc="-13" dirty="0">
                <a:latin typeface="Arial MT"/>
                <a:cs typeface="Arial MT"/>
              </a:rPr>
              <a:t>THANK</a:t>
            </a:r>
            <a:r>
              <a:rPr sz="5467" spc="-227" dirty="0">
                <a:latin typeface="Arial MT"/>
                <a:cs typeface="Arial MT"/>
              </a:rPr>
              <a:t> </a:t>
            </a:r>
            <a:r>
              <a:rPr sz="5467" spc="-7" dirty="0">
                <a:latin typeface="Arial MT"/>
                <a:cs typeface="Arial MT"/>
              </a:rPr>
              <a:t>YOU</a:t>
            </a:r>
            <a:endParaRPr sz="5467">
              <a:latin typeface="Arial MT"/>
              <a:cs typeface="Arial M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2478267" y="1767765"/>
            <a:ext cx="7148400" cy="1661200"/>
          </a:xfrm>
          <a:prstGeom prst="rect">
            <a:avLst/>
          </a:prstGeom>
        </p:spPr>
        <p:txBody>
          <a:bodyPr spcFirstLastPara="1" wrap="square" lIns="121900" tIns="121900" rIns="121900" bIns="121900" anchor="ctr" anchorCtr="0">
            <a:normAutofit fontScale="90000"/>
          </a:bodyPr>
          <a:lstStyle/>
          <a:p>
            <a:pPr>
              <a:lnSpc>
                <a:spcPct val="115000"/>
              </a:lnSpc>
            </a:pPr>
            <a:r>
              <a:rPr lang="en" sz="6000">
                <a:latin typeface="Times New Roman"/>
                <a:ea typeface="Times New Roman"/>
                <a:cs typeface="Times New Roman"/>
                <a:sym typeface="Times New Roman"/>
              </a:rPr>
              <a:t>APRIORI ALGORITHM</a:t>
            </a:r>
            <a:endParaRPr sz="6000">
              <a:latin typeface="Times New Roman"/>
              <a:ea typeface="Times New Roman"/>
              <a:cs typeface="Times New Roman"/>
              <a:sym typeface="Times New Roman"/>
            </a:endParaRPr>
          </a:p>
          <a:p>
            <a:endParaRPr/>
          </a:p>
        </p:txBody>
      </p:sp>
      <p:sp>
        <p:nvSpPr>
          <p:cNvPr id="129" name="Google Shape;129;p13"/>
          <p:cNvSpPr txBox="1">
            <a:spLocks noGrp="1"/>
          </p:cNvSpPr>
          <p:nvPr>
            <p:ph type="subTitle" idx="1"/>
          </p:nvPr>
        </p:nvSpPr>
        <p:spPr>
          <a:xfrm>
            <a:off x="2478267" y="3428967"/>
            <a:ext cx="8863200" cy="1818800"/>
          </a:xfrm>
          <a:prstGeom prst="rect">
            <a:avLst/>
          </a:prstGeom>
        </p:spPr>
        <p:txBody>
          <a:bodyPr spcFirstLastPara="1" wrap="square" lIns="121900" tIns="121900" rIns="121900" bIns="121900" anchor="t" anchorCtr="0">
            <a:noAutofit/>
          </a:bodyPr>
          <a:lstStyle/>
          <a:p>
            <a:pPr marL="0" indent="0" algn="l"/>
            <a:r>
              <a:rPr lang="en" sz="2667" b="1" dirty="0">
                <a:solidFill>
                  <a:srgbClr val="1A1C1F"/>
                </a:solidFill>
              </a:rPr>
              <a:t>                                        </a:t>
            </a:r>
            <a:r>
              <a:rPr lang="en" sz="2667" b="1" dirty="0">
                <a:solidFill>
                  <a:srgbClr val="3C78D8"/>
                </a:solidFill>
              </a:rPr>
              <a:t> </a:t>
            </a:r>
            <a:endParaRPr sz="2667" b="1" dirty="0">
              <a:solidFill>
                <a:srgbClr val="3C78D8"/>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1092200" y="1127467"/>
            <a:ext cx="10007600" cy="1272800"/>
          </a:xfrm>
          <a:prstGeom prst="rect">
            <a:avLst/>
          </a:prstGeom>
        </p:spPr>
        <p:txBody>
          <a:bodyPr spcFirstLastPara="1" wrap="square" lIns="121900" tIns="121900" rIns="121900" bIns="121900" anchor="t" anchorCtr="0">
            <a:normAutofit/>
          </a:bodyPr>
          <a:lstStyle/>
          <a:p>
            <a:pPr>
              <a:lnSpc>
                <a:spcPct val="115000"/>
              </a:lnSpc>
            </a:pPr>
            <a:r>
              <a:rPr lang="en" sz="4459">
                <a:latin typeface="Arial"/>
                <a:ea typeface="Arial"/>
                <a:cs typeface="Arial"/>
                <a:sym typeface="Arial"/>
              </a:rPr>
              <a:t>Example of Apriori Algorithm</a:t>
            </a:r>
            <a:endParaRPr sz="4459">
              <a:latin typeface="Arial"/>
              <a:ea typeface="Arial"/>
              <a:cs typeface="Arial"/>
              <a:sym typeface="Arial"/>
            </a:endParaRPr>
          </a:p>
          <a:p>
            <a:endParaRPr/>
          </a:p>
        </p:txBody>
      </p:sp>
      <p:sp>
        <p:nvSpPr>
          <p:cNvPr id="135" name="Google Shape;135;p14"/>
          <p:cNvSpPr txBox="1">
            <a:spLocks noGrp="1"/>
          </p:cNvSpPr>
          <p:nvPr>
            <p:ph type="body" idx="1"/>
          </p:nvPr>
        </p:nvSpPr>
        <p:spPr>
          <a:xfrm>
            <a:off x="1092200" y="2055167"/>
            <a:ext cx="10007600" cy="3863200"/>
          </a:xfrm>
          <a:prstGeom prst="rect">
            <a:avLst/>
          </a:prstGeom>
        </p:spPr>
        <p:txBody>
          <a:bodyPr spcFirstLastPara="1" wrap="square" lIns="121900" tIns="121900" rIns="121900" bIns="121900" anchor="t" anchorCtr="0">
            <a:normAutofit/>
          </a:bodyPr>
          <a:lstStyle/>
          <a:p>
            <a:pPr marL="0" indent="0">
              <a:buNone/>
            </a:pPr>
            <a:r>
              <a:rPr lang="en" sz="2400" b="1">
                <a:solidFill>
                  <a:srgbClr val="273239"/>
                </a:solidFill>
                <a:highlight>
                  <a:srgbClr val="FFFFFF"/>
                </a:highlight>
                <a:latin typeface="Arial"/>
                <a:ea typeface="Arial"/>
                <a:cs typeface="Arial"/>
                <a:sym typeface="Arial"/>
              </a:rPr>
              <a:t>minimum support count is 2</a:t>
            </a:r>
            <a:endParaRPr sz="2400" b="1">
              <a:solidFill>
                <a:srgbClr val="273239"/>
              </a:solidFill>
              <a:highlight>
                <a:srgbClr val="FFFFFF"/>
              </a:highlight>
              <a:latin typeface="Arial"/>
              <a:ea typeface="Arial"/>
              <a:cs typeface="Arial"/>
              <a:sym typeface="Arial"/>
            </a:endParaRPr>
          </a:p>
          <a:p>
            <a:pPr marL="0" indent="0">
              <a:spcBef>
                <a:spcPts val="1600"/>
              </a:spcBef>
              <a:spcAft>
                <a:spcPts val="1600"/>
              </a:spcAft>
              <a:buNone/>
            </a:pPr>
            <a:r>
              <a:rPr lang="en" sz="2400" b="1">
                <a:solidFill>
                  <a:srgbClr val="273239"/>
                </a:solidFill>
                <a:highlight>
                  <a:srgbClr val="FFFFFF"/>
                </a:highlight>
                <a:latin typeface="Arial"/>
                <a:ea typeface="Arial"/>
                <a:cs typeface="Arial"/>
                <a:sym typeface="Arial"/>
              </a:rPr>
              <a:t>minimum confidence is 60%</a:t>
            </a:r>
            <a:endParaRPr sz="2400" b="1"/>
          </a:p>
        </p:txBody>
      </p:sp>
      <p:pic>
        <p:nvPicPr>
          <p:cNvPr id="136" name="Google Shape;136;p14"/>
          <p:cNvPicPr preferRelativeResize="0"/>
          <p:nvPr/>
        </p:nvPicPr>
        <p:blipFill>
          <a:blip r:embed="rId3">
            <a:alphaModFix/>
          </a:blip>
          <a:stretch>
            <a:fillRect/>
          </a:stretch>
        </p:blipFill>
        <p:spPr>
          <a:xfrm>
            <a:off x="6282067" y="2055167"/>
            <a:ext cx="4010000" cy="3655933"/>
          </a:xfrm>
          <a:prstGeom prst="rect">
            <a:avLst/>
          </a:prstGeom>
          <a:noFill/>
          <a:ln>
            <a:noFill/>
          </a:ln>
        </p:spPr>
      </p:pic>
      <p:sp>
        <p:nvSpPr>
          <p:cNvPr id="137" name="Google Shape;137;p14"/>
          <p:cNvSpPr txBox="1"/>
          <p:nvPr/>
        </p:nvSpPr>
        <p:spPr>
          <a:xfrm>
            <a:off x="4370967" y="2979567"/>
            <a:ext cx="4010000" cy="27516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a:p>
            <a:pPr defTabSz="1219170">
              <a:buClr>
                <a:srgbClr val="000000"/>
              </a:buClr>
            </a:pPr>
            <a:r>
              <a:rPr lang="en" sz="1733" kern="0">
                <a:solidFill>
                  <a:srgbClr val="273239"/>
                </a:solidFill>
                <a:highlight>
                  <a:srgbClr val="FFFFFF"/>
                </a:highlight>
                <a:latin typeface="Arial"/>
                <a:cs typeface="Arial"/>
                <a:sym typeface="Arial"/>
              </a:rPr>
              <a:t> </a:t>
            </a:r>
            <a:endParaRPr sz="1867" kern="0">
              <a:solidFill>
                <a:srgbClr val="000000"/>
              </a:solidFill>
              <a:latin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887E8C-8B87-4E87-B58A-F5C5D8024898}"/>
              </a:ext>
            </a:extLst>
          </p:cNvPr>
          <p:cNvSpPr>
            <a:spLocks noGrp="1"/>
          </p:cNvSpPr>
          <p:nvPr>
            <p:ph idx="1"/>
          </p:nvPr>
        </p:nvSpPr>
        <p:spPr>
          <a:xfrm>
            <a:off x="988060" y="2501106"/>
            <a:ext cx="10215880" cy="1855788"/>
          </a:xfrm>
        </p:spPr>
        <p:txBody>
          <a:bodyPr/>
          <a:lstStyle/>
          <a:p>
            <a:pPr algn="just"/>
            <a:r>
              <a:rPr lang="en-US" sz="3000" dirty="0">
                <a:effectLst/>
                <a:latin typeface="Dotum" panose="020B0600000101010101" pitchFamily="34" charset="-127"/>
                <a:ea typeface="Dotum" panose="020B0600000101010101" pitchFamily="34" charset="-127"/>
              </a:rPr>
              <a:t>Rules do not extract an individual’s preference, rather find relationships between set of elements of every distinct transaction. This is what makes them different from collaborative filtering.</a:t>
            </a:r>
          </a:p>
          <a:p>
            <a:endParaRPr lang="en-US" dirty="0"/>
          </a:p>
        </p:txBody>
      </p:sp>
      <p:pic>
        <p:nvPicPr>
          <p:cNvPr id="16" name="Audio 15">
            <a:hlinkClick r:id="" action="ppaction://media"/>
            <a:extLst>
              <a:ext uri="{FF2B5EF4-FFF2-40B4-BE49-F238E27FC236}">
                <a16:creationId xmlns:a16="http://schemas.microsoft.com/office/drawing/2014/main" id="{84D0F43D-5871-4D96-A2C5-BCC8CE5779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62616319"/>
      </p:ext>
    </p:extLst>
  </p:cSld>
  <p:clrMapOvr>
    <a:masterClrMapping/>
  </p:clrMapOvr>
  <mc:AlternateContent xmlns:mc="http://schemas.openxmlformats.org/markup-compatibility/2006" xmlns:p14="http://schemas.microsoft.com/office/powerpoint/2010/main">
    <mc:Choice Requires="p14">
      <p:transition spd="slow" p14:dur="2000" advTm="44512"/>
    </mc:Choice>
    <mc:Fallback xmlns="">
      <p:transition spd="slow" advTm="44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5"/>
          <p:cNvSpPr txBox="1">
            <a:spLocks noGrp="1"/>
          </p:cNvSpPr>
          <p:nvPr>
            <p:ph type="title"/>
          </p:nvPr>
        </p:nvSpPr>
        <p:spPr>
          <a:xfrm>
            <a:off x="1092200" y="531167"/>
            <a:ext cx="10007600" cy="5387200"/>
          </a:xfrm>
          <a:prstGeom prst="rect">
            <a:avLst/>
          </a:prstGeom>
        </p:spPr>
        <p:txBody>
          <a:bodyPr spcFirstLastPara="1" wrap="square" lIns="121900" tIns="121900" rIns="121900" bIns="121900" anchor="t" anchorCtr="0">
            <a:normAutofit/>
          </a:bodyPr>
          <a:lstStyle/>
          <a:p>
            <a:r>
              <a:rPr lang="en" sz="1733" b="1">
                <a:solidFill>
                  <a:srgbClr val="273239"/>
                </a:solidFill>
                <a:highlight>
                  <a:srgbClr val="FFFFFF"/>
                </a:highlight>
                <a:latin typeface="Arial"/>
                <a:ea typeface="Arial"/>
                <a:cs typeface="Arial"/>
                <a:sym typeface="Arial"/>
              </a:rPr>
              <a:t>Step-1: </a:t>
            </a:r>
            <a:endParaRPr sz="1733">
              <a:solidFill>
                <a:srgbClr val="273239"/>
              </a:solidFill>
              <a:highlight>
                <a:srgbClr val="FFFFFF"/>
              </a:highlight>
              <a:latin typeface="Arial"/>
              <a:ea typeface="Arial"/>
              <a:cs typeface="Arial"/>
              <a:sym typeface="Arial"/>
            </a:endParaRPr>
          </a:p>
          <a:p>
            <a:r>
              <a:rPr lang="en" sz="1733" b="1">
                <a:solidFill>
                  <a:srgbClr val="273239"/>
                </a:solidFill>
                <a:highlight>
                  <a:srgbClr val="FFFFFF"/>
                </a:highlight>
                <a:latin typeface="Arial"/>
                <a:ea typeface="Arial"/>
                <a:cs typeface="Arial"/>
                <a:sym typeface="Arial"/>
              </a:rPr>
              <a:t>(I) Create a table containing support count of each item present in dataset – Called C1(candidate set)</a:t>
            </a:r>
            <a:endParaRPr sz="1733" b="1">
              <a:solidFill>
                <a:srgbClr val="273239"/>
              </a:solidFill>
              <a:highlight>
                <a:srgbClr val="FFFFFF"/>
              </a:highlight>
              <a:latin typeface="Arial"/>
              <a:ea typeface="Arial"/>
              <a:cs typeface="Arial"/>
              <a:sym typeface="Arial"/>
            </a:endParaRPr>
          </a:p>
          <a:p>
            <a:endParaRPr sz="1733" b="1">
              <a:solidFill>
                <a:srgbClr val="273239"/>
              </a:solidFill>
              <a:highlight>
                <a:srgbClr val="FFFFFF"/>
              </a:highlight>
              <a:latin typeface="Arial"/>
              <a:ea typeface="Arial"/>
              <a:cs typeface="Arial"/>
              <a:sym typeface="Arial"/>
            </a:endParaRPr>
          </a:p>
        </p:txBody>
      </p:sp>
      <p:sp>
        <p:nvSpPr>
          <p:cNvPr id="143" name="Google Shape;143;p15"/>
          <p:cNvSpPr txBox="1">
            <a:spLocks noGrp="1"/>
          </p:cNvSpPr>
          <p:nvPr>
            <p:ph type="body" idx="1"/>
          </p:nvPr>
        </p:nvSpPr>
        <p:spPr>
          <a:xfrm>
            <a:off x="698367" y="3566667"/>
            <a:ext cx="10401600" cy="2351600"/>
          </a:xfrm>
          <a:prstGeom prst="rect">
            <a:avLst/>
          </a:prstGeom>
        </p:spPr>
        <p:txBody>
          <a:bodyPr spcFirstLastPara="1" wrap="square" lIns="121900" tIns="121900" rIns="121900" bIns="121900" anchor="t" anchorCtr="0">
            <a:normAutofit/>
          </a:bodyPr>
          <a:lstStyle/>
          <a:p>
            <a:pPr marL="0" indent="0">
              <a:spcAft>
                <a:spcPts val="1600"/>
              </a:spcAft>
              <a:buNone/>
            </a:pPr>
            <a:r>
              <a:rPr lang="en" b="1">
                <a:solidFill>
                  <a:srgbClr val="273239"/>
                </a:solidFill>
                <a:highlight>
                  <a:srgbClr val="FFFFFF"/>
                </a:highlight>
                <a:latin typeface="Arial"/>
                <a:ea typeface="Arial"/>
                <a:cs typeface="Arial"/>
                <a:sym typeface="Arial"/>
              </a:rPr>
              <a:t>(II) compare candidate set item’s support count with minimum support count(here min_support=2 if support_count of candidate set items is less than min_support then remove those items). This gives us itemset L1.</a:t>
            </a:r>
            <a:endParaRPr b="1"/>
          </a:p>
        </p:txBody>
      </p:sp>
      <p:pic>
        <p:nvPicPr>
          <p:cNvPr id="144" name="Google Shape;144;p15"/>
          <p:cNvPicPr preferRelativeResize="0"/>
          <p:nvPr/>
        </p:nvPicPr>
        <p:blipFill>
          <a:blip r:embed="rId3">
            <a:alphaModFix/>
          </a:blip>
          <a:stretch>
            <a:fillRect/>
          </a:stretch>
        </p:blipFill>
        <p:spPr>
          <a:xfrm>
            <a:off x="4300500" y="1402400"/>
            <a:ext cx="2057400" cy="1879600"/>
          </a:xfrm>
          <a:prstGeom prst="rect">
            <a:avLst/>
          </a:prstGeom>
          <a:noFill/>
          <a:ln>
            <a:noFill/>
          </a:ln>
        </p:spPr>
      </p:pic>
      <p:pic>
        <p:nvPicPr>
          <p:cNvPr id="145" name="Google Shape;145;p15"/>
          <p:cNvPicPr preferRelativeResize="0"/>
          <p:nvPr/>
        </p:nvPicPr>
        <p:blipFill>
          <a:blip r:embed="rId3">
            <a:alphaModFix/>
          </a:blip>
          <a:stretch>
            <a:fillRect/>
          </a:stretch>
        </p:blipFill>
        <p:spPr>
          <a:xfrm>
            <a:off x="4425867" y="4462900"/>
            <a:ext cx="2057400" cy="1879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6"/>
          <p:cNvSpPr txBox="1">
            <a:spLocks noGrp="1"/>
          </p:cNvSpPr>
          <p:nvPr>
            <p:ph type="title"/>
          </p:nvPr>
        </p:nvSpPr>
        <p:spPr>
          <a:xfrm>
            <a:off x="1092200" y="756000"/>
            <a:ext cx="10007600" cy="1861600"/>
          </a:xfrm>
          <a:prstGeom prst="rect">
            <a:avLst/>
          </a:prstGeom>
        </p:spPr>
        <p:txBody>
          <a:bodyPr spcFirstLastPara="1" wrap="square" lIns="121900" tIns="121900" rIns="121900" bIns="121900" anchor="t" anchorCtr="0">
            <a:normAutofit/>
          </a:bodyPr>
          <a:lstStyle/>
          <a:p>
            <a:pPr>
              <a:lnSpc>
                <a:spcPct val="115000"/>
              </a:lnSpc>
            </a:pPr>
            <a:r>
              <a:rPr lang="en" sz="2325" b="1">
                <a:solidFill>
                  <a:srgbClr val="273239"/>
                </a:solidFill>
                <a:highlight>
                  <a:srgbClr val="FFFFFF"/>
                </a:highlight>
                <a:latin typeface="Arial"/>
                <a:ea typeface="Arial"/>
                <a:cs typeface="Arial"/>
                <a:sym typeface="Arial"/>
              </a:rPr>
              <a:t>Step-2: </a:t>
            </a:r>
            <a:endParaRPr sz="2325" b="1">
              <a:solidFill>
                <a:srgbClr val="273239"/>
              </a:solidFill>
              <a:highlight>
                <a:srgbClr val="FFFFFF"/>
              </a:highlight>
              <a:latin typeface="Arial"/>
              <a:ea typeface="Arial"/>
              <a:cs typeface="Arial"/>
              <a:sym typeface="Arial"/>
            </a:endParaRPr>
          </a:p>
          <a:p>
            <a:pPr>
              <a:lnSpc>
                <a:spcPct val="158000"/>
              </a:lnSpc>
              <a:spcBef>
                <a:spcPts val="1067"/>
              </a:spcBef>
            </a:pPr>
            <a:r>
              <a:rPr lang="en" sz="2029" b="1">
                <a:solidFill>
                  <a:srgbClr val="273239"/>
                </a:solidFill>
                <a:highlight>
                  <a:srgbClr val="FFFFFF"/>
                </a:highlight>
                <a:latin typeface="Arial"/>
                <a:ea typeface="Arial"/>
                <a:cs typeface="Arial"/>
                <a:sym typeface="Arial"/>
              </a:rPr>
              <a:t> </a:t>
            </a:r>
            <a:r>
              <a:rPr lang="en" sz="2221" b="1">
                <a:solidFill>
                  <a:srgbClr val="273239"/>
                </a:solidFill>
                <a:highlight>
                  <a:srgbClr val="FFFFFF"/>
                </a:highlight>
                <a:latin typeface="Arial"/>
                <a:ea typeface="Arial"/>
                <a:cs typeface="Arial"/>
                <a:sym typeface="Arial"/>
              </a:rPr>
              <a:t>Generate candidate set C2  and compare  candidate (C2) support count with minimum support count</a:t>
            </a:r>
            <a:r>
              <a:rPr lang="en" sz="2029" b="1">
                <a:solidFill>
                  <a:srgbClr val="273239"/>
                </a:solidFill>
                <a:highlight>
                  <a:srgbClr val="FFFFFF"/>
                </a:highlight>
                <a:latin typeface="Arial"/>
                <a:ea typeface="Arial"/>
                <a:cs typeface="Arial"/>
                <a:sym typeface="Arial"/>
              </a:rPr>
              <a:t> </a:t>
            </a:r>
            <a:r>
              <a:rPr lang="en" sz="1733" b="1">
                <a:solidFill>
                  <a:srgbClr val="273239"/>
                </a:solidFill>
                <a:highlight>
                  <a:srgbClr val="FFFFFF"/>
                </a:highlight>
                <a:latin typeface="Arial"/>
                <a:ea typeface="Arial"/>
                <a:cs typeface="Arial"/>
                <a:sym typeface="Arial"/>
              </a:rPr>
              <a:t>                                             </a:t>
            </a:r>
            <a:endParaRPr sz="1733" b="1">
              <a:solidFill>
                <a:srgbClr val="273239"/>
              </a:solidFill>
              <a:highlight>
                <a:srgbClr val="FFFFFF"/>
              </a:highlight>
              <a:latin typeface="Arial"/>
              <a:ea typeface="Arial"/>
              <a:cs typeface="Arial"/>
              <a:sym typeface="Arial"/>
            </a:endParaRPr>
          </a:p>
          <a:p>
            <a:pPr>
              <a:spcBef>
                <a:spcPts val="4800"/>
              </a:spcBef>
            </a:pPr>
            <a:endParaRPr sz="2933"/>
          </a:p>
        </p:txBody>
      </p:sp>
      <p:sp>
        <p:nvSpPr>
          <p:cNvPr id="151" name="Google Shape;151;p16"/>
          <p:cNvSpPr txBox="1">
            <a:spLocks noGrp="1"/>
          </p:cNvSpPr>
          <p:nvPr>
            <p:ph type="body" idx="1"/>
          </p:nvPr>
        </p:nvSpPr>
        <p:spPr>
          <a:xfrm>
            <a:off x="1092200" y="1805333"/>
            <a:ext cx="10007600" cy="4634400"/>
          </a:xfrm>
          <a:prstGeom prst="rect">
            <a:avLst/>
          </a:prstGeom>
        </p:spPr>
        <p:txBody>
          <a:bodyPr spcFirstLastPara="1" wrap="square" lIns="121900" tIns="121900" rIns="121900" bIns="121900" anchor="t" anchorCtr="0">
            <a:normAutofit/>
          </a:bodyPr>
          <a:lstStyle/>
          <a:p>
            <a:pPr marL="0" indent="0">
              <a:buNone/>
            </a:pPr>
            <a:r>
              <a:rPr lang="en"/>
              <a:t>                                                   </a:t>
            </a:r>
            <a:endParaRPr/>
          </a:p>
          <a:p>
            <a:pPr marL="0" indent="0">
              <a:spcBef>
                <a:spcPts val="1067"/>
              </a:spcBef>
              <a:buNone/>
            </a:pPr>
            <a:endParaRPr/>
          </a:p>
          <a:p>
            <a:pPr marL="0" indent="0">
              <a:spcBef>
                <a:spcPts val="1067"/>
              </a:spcBef>
              <a:buNone/>
            </a:pPr>
            <a:endParaRPr/>
          </a:p>
          <a:p>
            <a:pPr marL="0" indent="0">
              <a:spcBef>
                <a:spcPts val="1067"/>
              </a:spcBef>
              <a:buNone/>
            </a:pPr>
            <a:endParaRPr/>
          </a:p>
          <a:p>
            <a:pPr marL="0" indent="0">
              <a:spcBef>
                <a:spcPts val="1067"/>
              </a:spcBef>
              <a:buNone/>
            </a:pPr>
            <a:endParaRPr/>
          </a:p>
          <a:p>
            <a:pPr marL="0" indent="0">
              <a:spcBef>
                <a:spcPts val="1067"/>
              </a:spcBef>
              <a:buNone/>
            </a:pPr>
            <a:endParaRPr/>
          </a:p>
          <a:p>
            <a:pPr marL="0" indent="0">
              <a:spcBef>
                <a:spcPts val="1067"/>
              </a:spcBef>
              <a:buNone/>
            </a:pPr>
            <a:endParaRPr/>
          </a:p>
          <a:p>
            <a:pPr marL="0" indent="0">
              <a:spcBef>
                <a:spcPts val="1067"/>
              </a:spcBef>
              <a:buNone/>
            </a:pPr>
            <a:endParaRPr/>
          </a:p>
          <a:p>
            <a:pPr marL="0" indent="0">
              <a:spcBef>
                <a:spcPts val="1067"/>
              </a:spcBef>
              <a:buNone/>
            </a:pPr>
            <a:r>
              <a:rPr lang="en"/>
              <a:t>      </a:t>
            </a:r>
            <a:endParaRPr/>
          </a:p>
          <a:p>
            <a:pPr marL="0" indent="0">
              <a:spcBef>
                <a:spcPts val="1067"/>
              </a:spcBef>
              <a:spcAft>
                <a:spcPts val="1067"/>
              </a:spcAft>
              <a:buNone/>
            </a:pPr>
            <a:r>
              <a:rPr lang="en"/>
              <a:t>                       </a:t>
            </a:r>
            <a:r>
              <a:rPr lang="en" sz="1867" b="1"/>
              <a:t>      Table 1                                                                              Table 2</a:t>
            </a:r>
            <a:endParaRPr sz="1867" b="1"/>
          </a:p>
        </p:txBody>
      </p:sp>
      <p:pic>
        <p:nvPicPr>
          <p:cNvPr id="152" name="Google Shape;152;p16"/>
          <p:cNvPicPr preferRelativeResize="0"/>
          <p:nvPr/>
        </p:nvPicPr>
        <p:blipFill>
          <a:blip r:embed="rId3">
            <a:alphaModFix/>
          </a:blip>
          <a:stretch>
            <a:fillRect/>
          </a:stretch>
        </p:blipFill>
        <p:spPr>
          <a:xfrm>
            <a:off x="2166567" y="2205067"/>
            <a:ext cx="2095500" cy="3497733"/>
          </a:xfrm>
          <a:prstGeom prst="rect">
            <a:avLst/>
          </a:prstGeom>
          <a:noFill/>
          <a:ln>
            <a:noFill/>
          </a:ln>
        </p:spPr>
      </p:pic>
      <p:pic>
        <p:nvPicPr>
          <p:cNvPr id="153" name="Google Shape;153;p16"/>
          <p:cNvPicPr preferRelativeResize="0"/>
          <p:nvPr/>
        </p:nvPicPr>
        <p:blipFill>
          <a:blip r:embed="rId4">
            <a:alphaModFix/>
          </a:blip>
          <a:stretch>
            <a:fillRect/>
          </a:stretch>
        </p:blipFill>
        <p:spPr>
          <a:xfrm>
            <a:off x="6748901" y="2205067"/>
            <a:ext cx="2070100" cy="357273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7"/>
          <p:cNvSpPr txBox="1">
            <a:spLocks noGrp="1"/>
          </p:cNvSpPr>
          <p:nvPr>
            <p:ph type="title"/>
          </p:nvPr>
        </p:nvSpPr>
        <p:spPr>
          <a:xfrm>
            <a:off x="1092200" y="562200"/>
            <a:ext cx="10007600" cy="5733600"/>
          </a:xfrm>
          <a:prstGeom prst="rect">
            <a:avLst/>
          </a:prstGeom>
        </p:spPr>
        <p:txBody>
          <a:bodyPr spcFirstLastPara="1" wrap="square" lIns="121900" tIns="121900" rIns="121900" bIns="121900" anchor="t" anchorCtr="0">
            <a:normAutofit/>
          </a:bodyPr>
          <a:lstStyle/>
          <a:p>
            <a:pPr>
              <a:lnSpc>
                <a:spcPct val="115000"/>
              </a:lnSpc>
            </a:pPr>
            <a:r>
              <a:rPr lang="en" sz="1733" b="1">
                <a:solidFill>
                  <a:srgbClr val="273239"/>
                </a:solidFill>
                <a:highlight>
                  <a:srgbClr val="FFFFFF"/>
                </a:highlight>
                <a:latin typeface="Arial"/>
                <a:ea typeface="Arial"/>
                <a:cs typeface="Arial"/>
                <a:sym typeface="Arial"/>
              </a:rPr>
              <a:t>Step-3:</a:t>
            </a:r>
            <a:endParaRPr sz="1733" b="1">
              <a:solidFill>
                <a:srgbClr val="273239"/>
              </a:solidFill>
              <a:highlight>
                <a:srgbClr val="FFFFFF"/>
              </a:highlight>
              <a:latin typeface="Arial"/>
              <a:ea typeface="Arial"/>
              <a:cs typeface="Arial"/>
              <a:sym typeface="Arial"/>
            </a:endParaRPr>
          </a:p>
          <a:p>
            <a:pPr marL="914377" indent="-414856">
              <a:lnSpc>
                <a:spcPct val="158000"/>
              </a:lnSpc>
              <a:spcBef>
                <a:spcPts val="1067"/>
              </a:spcBef>
              <a:buClr>
                <a:srgbClr val="273239"/>
              </a:buClr>
              <a:buSzPts val="1300"/>
              <a:buFont typeface="Arial"/>
              <a:buChar char="●"/>
            </a:pPr>
            <a:r>
              <a:rPr lang="en" sz="1733" b="1">
                <a:solidFill>
                  <a:srgbClr val="273239"/>
                </a:solidFill>
                <a:highlight>
                  <a:srgbClr val="FFFFFF"/>
                </a:highlight>
                <a:latin typeface="Arial"/>
                <a:ea typeface="Arial"/>
                <a:cs typeface="Arial"/>
                <a:sym typeface="Arial"/>
              </a:rPr>
              <a:t>Generate candidate set C3</a:t>
            </a:r>
            <a:endParaRPr sz="1733" b="1">
              <a:solidFill>
                <a:srgbClr val="273239"/>
              </a:solidFill>
              <a:highlight>
                <a:srgbClr val="FFFFFF"/>
              </a:highlight>
              <a:latin typeface="Arial"/>
              <a:ea typeface="Arial"/>
              <a:cs typeface="Arial"/>
              <a:sym typeface="Arial"/>
            </a:endParaRPr>
          </a:p>
          <a:p>
            <a:pPr>
              <a:spcBef>
                <a:spcPts val="533"/>
              </a:spcBef>
            </a:pPr>
            <a:endParaRPr sz="2933"/>
          </a:p>
        </p:txBody>
      </p:sp>
      <p:sp>
        <p:nvSpPr>
          <p:cNvPr id="159" name="Google Shape;159;p17"/>
          <p:cNvSpPr txBox="1">
            <a:spLocks noGrp="1"/>
          </p:cNvSpPr>
          <p:nvPr>
            <p:ph type="body" idx="1"/>
          </p:nvPr>
        </p:nvSpPr>
        <p:spPr>
          <a:xfrm>
            <a:off x="1092200" y="2654300"/>
            <a:ext cx="10007600" cy="3264000"/>
          </a:xfrm>
          <a:prstGeom prst="rect">
            <a:avLst/>
          </a:prstGeom>
        </p:spPr>
        <p:txBody>
          <a:bodyPr spcFirstLastPara="1" wrap="square" lIns="121900" tIns="121900" rIns="121900" bIns="121900" anchor="t" anchorCtr="0">
            <a:normAutofit/>
          </a:bodyPr>
          <a:lstStyle/>
          <a:p>
            <a:pPr marL="0" indent="0">
              <a:buNone/>
            </a:pPr>
            <a:r>
              <a:rPr lang="en"/>
              <a:t> </a:t>
            </a:r>
            <a:endParaRPr/>
          </a:p>
          <a:p>
            <a:pPr marL="0" indent="0">
              <a:spcBef>
                <a:spcPts val="1600"/>
              </a:spcBef>
              <a:buNone/>
            </a:pPr>
            <a:endParaRPr/>
          </a:p>
          <a:p>
            <a:pPr>
              <a:spcBef>
                <a:spcPts val="1600"/>
              </a:spcBef>
              <a:buClr>
                <a:srgbClr val="273239"/>
              </a:buClr>
              <a:buFont typeface="Arial"/>
              <a:buChar char="●"/>
            </a:pPr>
            <a:r>
              <a:rPr lang="en" b="1">
                <a:solidFill>
                  <a:srgbClr val="273239"/>
                </a:solidFill>
                <a:highlight>
                  <a:srgbClr val="FFFFFF"/>
                </a:highlight>
                <a:latin typeface="Arial"/>
                <a:ea typeface="Arial"/>
                <a:cs typeface="Arial"/>
                <a:sym typeface="Arial"/>
              </a:rPr>
              <a:t> Compare candidate (C3) support count with minimum support count</a:t>
            </a:r>
            <a:endParaRPr b="1"/>
          </a:p>
        </p:txBody>
      </p:sp>
      <p:pic>
        <p:nvPicPr>
          <p:cNvPr id="160" name="Google Shape;160;p17"/>
          <p:cNvPicPr preferRelativeResize="0"/>
          <p:nvPr/>
        </p:nvPicPr>
        <p:blipFill>
          <a:blip r:embed="rId3">
            <a:alphaModFix/>
          </a:blip>
          <a:stretch>
            <a:fillRect/>
          </a:stretch>
        </p:blipFill>
        <p:spPr>
          <a:xfrm>
            <a:off x="2364267" y="1539801"/>
            <a:ext cx="2710700" cy="1414767"/>
          </a:xfrm>
          <a:prstGeom prst="rect">
            <a:avLst/>
          </a:prstGeom>
          <a:noFill/>
          <a:ln>
            <a:noFill/>
          </a:ln>
        </p:spPr>
      </p:pic>
      <p:pic>
        <p:nvPicPr>
          <p:cNvPr id="161" name="Google Shape;161;p17"/>
          <p:cNvPicPr preferRelativeResize="0"/>
          <p:nvPr/>
        </p:nvPicPr>
        <p:blipFill>
          <a:blip r:embed="rId3">
            <a:alphaModFix/>
          </a:blip>
          <a:stretch>
            <a:fillRect/>
          </a:stretch>
        </p:blipFill>
        <p:spPr>
          <a:xfrm>
            <a:off x="2247367" y="4415801"/>
            <a:ext cx="2710700" cy="141476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8"/>
          <p:cNvSpPr txBox="1">
            <a:spLocks noGrp="1"/>
          </p:cNvSpPr>
          <p:nvPr>
            <p:ph type="title"/>
          </p:nvPr>
        </p:nvSpPr>
        <p:spPr>
          <a:xfrm>
            <a:off x="1092200" y="1127467"/>
            <a:ext cx="10007600" cy="4588000"/>
          </a:xfrm>
          <a:prstGeom prst="rect">
            <a:avLst/>
          </a:prstGeom>
        </p:spPr>
        <p:txBody>
          <a:bodyPr spcFirstLastPara="1" wrap="square" lIns="121900" tIns="121900" rIns="121900" bIns="121900" anchor="t" anchorCtr="0">
            <a:normAutofit fontScale="90000"/>
          </a:bodyPr>
          <a:lstStyle/>
          <a:p>
            <a:pPr>
              <a:lnSpc>
                <a:spcPct val="115000"/>
              </a:lnSpc>
            </a:pPr>
            <a:r>
              <a:rPr lang="en" sz="2517" b="1">
                <a:solidFill>
                  <a:srgbClr val="273239"/>
                </a:solidFill>
                <a:highlight>
                  <a:srgbClr val="FFFFFF"/>
                </a:highlight>
                <a:latin typeface="Arial"/>
                <a:ea typeface="Arial"/>
                <a:cs typeface="Arial"/>
                <a:sym typeface="Arial"/>
              </a:rPr>
              <a:t>Step-4:</a:t>
            </a:r>
            <a:endParaRPr sz="2517" b="1">
              <a:solidFill>
                <a:srgbClr val="273239"/>
              </a:solidFill>
              <a:highlight>
                <a:srgbClr val="FFFFFF"/>
              </a:highlight>
              <a:latin typeface="Arial"/>
              <a:ea typeface="Arial"/>
              <a:cs typeface="Arial"/>
              <a:sym typeface="Arial"/>
            </a:endParaRPr>
          </a:p>
          <a:p>
            <a:pPr marL="914377" indent="-448722">
              <a:lnSpc>
                <a:spcPct val="158000"/>
              </a:lnSpc>
              <a:spcBef>
                <a:spcPts val="1067"/>
              </a:spcBef>
              <a:buClr>
                <a:srgbClr val="273239"/>
              </a:buClr>
              <a:buSzPct val="100000"/>
              <a:buFont typeface="Arial"/>
              <a:buChar char="●"/>
            </a:pPr>
            <a:r>
              <a:rPr lang="en" sz="2517" b="1">
                <a:solidFill>
                  <a:srgbClr val="273239"/>
                </a:solidFill>
                <a:highlight>
                  <a:srgbClr val="FFFFFF"/>
                </a:highlight>
                <a:latin typeface="Arial"/>
                <a:ea typeface="Arial"/>
                <a:cs typeface="Arial"/>
                <a:sym typeface="Arial"/>
              </a:rPr>
              <a:t>Generate candidate set C4  is that, they should have elements in common. So here, first 2 elements (items) should match.</a:t>
            </a:r>
            <a:endParaRPr sz="2517" b="1">
              <a:solidFill>
                <a:srgbClr val="273239"/>
              </a:solidFill>
              <a:highlight>
                <a:srgbClr val="FFFFFF"/>
              </a:highlight>
              <a:latin typeface="Arial"/>
              <a:ea typeface="Arial"/>
              <a:cs typeface="Arial"/>
              <a:sym typeface="Arial"/>
            </a:endParaRPr>
          </a:p>
          <a:p>
            <a:pPr marL="914377" indent="-448722">
              <a:lnSpc>
                <a:spcPct val="158000"/>
              </a:lnSpc>
              <a:buClr>
                <a:srgbClr val="273239"/>
              </a:buClr>
              <a:buSzPct val="100000"/>
              <a:buFont typeface="Arial"/>
              <a:buChar char="●"/>
            </a:pPr>
            <a:r>
              <a:rPr lang="en" sz="2517" b="1">
                <a:solidFill>
                  <a:srgbClr val="273239"/>
                </a:solidFill>
                <a:highlight>
                  <a:srgbClr val="FFFFFF"/>
                </a:highlight>
                <a:latin typeface="Arial"/>
                <a:ea typeface="Arial"/>
                <a:cs typeface="Arial"/>
                <a:sym typeface="Arial"/>
              </a:rPr>
              <a:t>Check all subsets of these itemsets are frequent or not (Here itemset formed by joining is {I1, I2, I3, I5} so its subset contains {I1, I3, I5}, which is not frequent). So no itemset in C4</a:t>
            </a:r>
            <a:endParaRPr sz="2517" b="1">
              <a:solidFill>
                <a:srgbClr val="273239"/>
              </a:solidFill>
              <a:highlight>
                <a:srgbClr val="FFFFFF"/>
              </a:highlight>
              <a:latin typeface="Arial"/>
              <a:ea typeface="Arial"/>
              <a:cs typeface="Arial"/>
              <a:sym typeface="Arial"/>
            </a:endParaRPr>
          </a:p>
          <a:p>
            <a:pPr marL="914377" indent="-448722">
              <a:lnSpc>
                <a:spcPct val="158000"/>
              </a:lnSpc>
              <a:buClr>
                <a:srgbClr val="273239"/>
              </a:buClr>
              <a:buSzPct val="100000"/>
              <a:buFont typeface="Arial"/>
              <a:buChar char="●"/>
            </a:pPr>
            <a:r>
              <a:rPr lang="en" sz="2517" b="1">
                <a:solidFill>
                  <a:srgbClr val="273239"/>
                </a:solidFill>
                <a:highlight>
                  <a:srgbClr val="FFFFFF"/>
                </a:highlight>
                <a:latin typeface="Arial"/>
                <a:ea typeface="Arial"/>
                <a:cs typeface="Arial"/>
                <a:sym typeface="Arial"/>
              </a:rPr>
              <a:t>We stop here because no frequent itemsets are found further</a:t>
            </a:r>
            <a:endParaRPr sz="2517" b="1">
              <a:solidFill>
                <a:srgbClr val="273239"/>
              </a:solidFill>
              <a:highlight>
                <a:srgbClr val="FFFFFF"/>
              </a:highlight>
              <a:latin typeface="Arial"/>
              <a:ea typeface="Arial"/>
              <a:cs typeface="Arial"/>
              <a:sym typeface="Arial"/>
            </a:endParaRPr>
          </a:p>
          <a:p>
            <a:pPr>
              <a:spcBef>
                <a:spcPts val="533"/>
              </a:spcBef>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9"/>
          <p:cNvSpPr txBox="1">
            <a:spLocks noGrp="1"/>
          </p:cNvSpPr>
          <p:nvPr>
            <p:ph type="title"/>
          </p:nvPr>
        </p:nvSpPr>
        <p:spPr>
          <a:xfrm>
            <a:off x="1092200" y="605967"/>
            <a:ext cx="10007600" cy="5659200"/>
          </a:xfrm>
          <a:prstGeom prst="rect">
            <a:avLst/>
          </a:prstGeom>
        </p:spPr>
        <p:txBody>
          <a:bodyPr spcFirstLastPara="1" wrap="square" lIns="121900" tIns="121900" rIns="121900" bIns="121900" anchor="t" anchorCtr="0">
            <a:normAutofit fontScale="90000"/>
          </a:bodyPr>
          <a:lstStyle/>
          <a:p>
            <a:pPr>
              <a:lnSpc>
                <a:spcPct val="115000"/>
              </a:lnSpc>
              <a:spcBef>
                <a:spcPts val="1600"/>
              </a:spcBef>
            </a:pPr>
            <a:r>
              <a:rPr lang="en" sz="2221" b="1">
                <a:solidFill>
                  <a:srgbClr val="000000"/>
                </a:solidFill>
                <a:latin typeface="Arial"/>
                <a:ea typeface="Arial"/>
                <a:cs typeface="Arial"/>
                <a:sym typeface="Arial"/>
              </a:rPr>
              <a:t>Advantages</a:t>
            </a:r>
            <a:endParaRPr sz="2221" b="1">
              <a:solidFill>
                <a:srgbClr val="000000"/>
              </a:solidFill>
              <a:latin typeface="Arial"/>
              <a:ea typeface="Arial"/>
              <a:cs typeface="Arial"/>
              <a:sym typeface="Arial"/>
            </a:endParaRPr>
          </a:p>
          <a:p>
            <a:pPr marL="609585" indent="-420781">
              <a:lnSpc>
                <a:spcPct val="115000"/>
              </a:lnSpc>
              <a:spcBef>
                <a:spcPts val="2667"/>
              </a:spcBef>
              <a:buClr>
                <a:srgbClr val="1A1C1F"/>
              </a:buClr>
              <a:buSzPct val="100000"/>
              <a:buFont typeface="Arial"/>
              <a:buChar char="●"/>
            </a:pPr>
            <a:r>
              <a:rPr lang="en" sz="2029">
                <a:solidFill>
                  <a:srgbClr val="1A1C1F"/>
                </a:solidFill>
                <a:latin typeface="Arial"/>
                <a:ea typeface="Arial"/>
                <a:cs typeface="Arial"/>
                <a:sym typeface="Arial"/>
              </a:rPr>
              <a:t>This is the most simple and easy-to-understand algorithm among association rule learning algorithms.</a:t>
            </a:r>
            <a:endParaRPr sz="2029">
              <a:solidFill>
                <a:srgbClr val="1A1C1F"/>
              </a:solidFill>
              <a:latin typeface="Arial"/>
              <a:ea typeface="Arial"/>
              <a:cs typeface="Arial"/>
              <a:sym typeface="Arial"/>
            </a:endParaRPr>
          </a:p>
          <a:p>
            <a:pPr marL="609585" indent="-421628">
              <a:lnSpc>
                <a:spcPct val="115000"/>
              </a:lnSpc>
              <a:buClr>
                <a:srgbClr val="1A1C1F"/>
              </a:buClr>
              <a:buSzPct val="100000"/>
              <a:buFont typeface="Arial"/>
              <a:buChar char="●"/>
            </a:pPr>
            <a:r>
              <a:rPr lang="en" sz="2044">
                <a:solidFill>
                  <a:srgbClr val="1A1C1F"/>
                </a:solidFill>
                <a:latin typeface="Arial"/>
                <a:ea typeface="Arial"/>
                <a:cs typeface="Arial"/>
                <a:sym typeface="Arial"/>
              </a:rPr>
              <a:t>It doesn't require labeled data as it is fully unsupervised; as a result, you can use it in many different situations because unlabeled data is often more accessible</a:t>
            </a:r>
            <a:endParaRPr sz="2044">
              <a:solidFill>
                <a:srgbClr val="1A1C1F"/>
              </a:solidFill>
              <a:latin typeface="Arial"/>
              <a:ea typeface="Arial"/>
              <a:cs typeface="Arial"/>
              <a:sym typeface="Arial"/>
            </a:endParaRPr>
          </a:p>
          <a:p>
            <a:pPr>
              <a:lnSpc>
                <a:spcPct val="115000"/>
              </a:lnSpc>
              <a:spcBef>
                <a:spcPts val="2667"/>
              </a:spcBef>
            </a:pPr>
            <a:r>
              <a:rPr lang="en" sz="2221" b="1">
                <a:solidFill>
                  <a:srgbClr val="000000"/>
                </a:solidFill>
                <a:latin typeface="Arial"/>
                <a:ea typeface="Arial"/>
                <a:cs typeface="Arial"/>
                <a:sym typeface="Arial"/>
              </a:rPr>
              <a:t>Disadvantages</a:t>
            </a:r>
            <a:endParaRPr sz="2221" b="1">
              <a:solidFill>
                <a:srgbClr val="000000"/>
              </a:solidFill>
              <a:latin typeface="Arial"/>
              <a:ea typeface="Arial"/>
              <a:cs typeface="Arial"/>
              <a:sym typeface="Arial"/>
            </a:endParaRPr>
          </a:p>
          <a:p>
            <a:pPr marL="609585" indent="-419090">
              <a:lnSpc>
                <a:spcPct val="115000"/>
              </a:lnSpc>
              <a:spcBef>
                <a:spcPts val="2667"/>
              </a:spcBef>
              <a:buClr>
                <a:srgbClr val="202124"/>
              </a:buClr>
              <a:buSzPct val="100000"/>
              <a:buFont typeface="Arial"/>
              <a:buChar char="●"/>
            </a:pPr>
            <a:r>
              <a:rPr lang="en" sz="2000">
                <a:solidFill>
                  <a:srgbClr val="202124"/>
                </a:solidFill>
                <a:highlight>
                  <a:srgbClr val="FFFFFF"/>
                </a:highlight>
                <a:latin typeface="Arial"/>
                <a:ea typeface="Arial"/>
                <a:cs typeface="Arial"/>
                <a:sym typeface="Arial"/>
              </a:rPr>
              <a:t>Requires many database scans. </a:t>
            </a:r>
            <a:endParaRPr sz="2000">
              <a:solidFill>
                <a:srgbClr val="202124"/>
              </a:solidFill>
              <a:highlight>
                <a:srgbClr val="FFFFFF"/>
              </a:highlight>
              <a:latin typeface="Arial"/>
              <a:ea typeface="Arial"/>
              <a:cs typeface="Arial"/>
              <a:sym typeface="Arial"/>
            </a:endParaRPr>
          </a:p>
          <a:p>
            <a:pPr marL="609585" indent="-419090">
              <a:lnSpc>
                <a:spcPct val="115000"/>
              </a:lnSpc>
              <a:buClr>
                <a:srgbClr val="202124"/>
              </a:buClr>
              <a:buSzPct val="100000"/>
              <a:buFont typeface="Arial"/>
              <a:buChar char="●"/>
            </a:pPr>
            <a:r>
              <a:rPr lang="en" sz="2000">
                <a:solidFill>
                  <a:srgbClr val="202124"/>
                </a:solidFill>
                <a:highlight>
                  <a:srgbClr val="FFFFFF"/>
                </a:highlight>
                <a:latin typeface="Arial"/>
                <a:ea typeface="Arial"/>
                <a:cs typeface="Arial"/>
                <a:sym typeface="Arial"/>
              </a:rPr>
              <a:t>Very slow.</a:t>
            </a:r>
            <a:endParaRPr sz="2000">
              <a:solidFill>
                <a:srgbClr val="202124"/>
              </a:solidFill>
              <a:highlight>
                <a:srgbClr val="FFFFFF"/>
              </a:highlight>
              <a:latin typeface="Arial"/>
              <a:ea typeface="Arial"/>
              <a:cs typeface="Arial"/>
              <a:sym typeface="Arial"/>
            </a:endParaRPr>
          </a:p>
          <a:p>
            <a:pPr marL="609585" indent="-422899">
              <a:lnSpc>
                <a:spcPct val="137500"/>
              </a:lnSpc>
              <a:buClr>
                <a:srgbClr val="323C3E"/>
              </a:buClr>
              <a:buSzPct val="100000"/>
              <a:buFont typeface="Arial"/>
              <a:buChar char="●"/>
            </a:pPr>
            <a:r>
              <a:rPr lang="en" sz="2067">
                <a:solidFill>
                  <a:srgbClr val="323C3E"/>
                </a:solidFill>
                <a:highlight>
                  <a:srgbClr val="FFFFFF"/>
                </a:highlight>
                <a:latin typeface="Arial"/>
                <a:ea typeface="Arial"/>
                <a:cs typeface="Arial"/>
                <a:sym typeface="Arial"/>
              </a:rPr>
              <a:t>The time needed to hold a large number of candidate-sets with many frequent itemsets.</a:t>
            </a:r>
            <a:endParaRPr sz="2067">
              <a:solidFill>
                <a:srgbClr val="323C3E"/>
              </a:solidFill>
              <a:highlight>
                <a:srgbClr val="FFFFFF"/>
              </a:highlight>
              <a:latin typeface="Arial"/>
              <a:ea typeface="Arial"/>
              <a:cs typeface="Arial"/>
              <a:sym typeface="Arial"/>
            </a:endParaRPr>
          </a:p>
          <a:p>
            <a:pPr marL="609585" indent="-422899">
              <a:lnSpc>
                <a:spcPct val="115000"/>
              </a:lnSpc>
              <a:buClr>
                <a:srgbClr val="1A1C1F"/>
              </a:buClr>
              <a:buSzPct val="100000"/>
              <a:buFont typeface="Arial"/>
              <a:buChar char="●"/>
            </a:pPr>
            <a:r>
              <a:rPr lang="en" sz="2067">
                <a:solidFill>
                  <a:srgbClr val="1A1C1F"/>
                </a:solidFill>
                <a:latin typeface="Arial"/>
                <a:ea typeface="Arial"/>
                <a:cs typeface="Arial"/>
                <a:sym typeface="Arial"/>
              </a:rPr>
              <a:t>If the dataset is small, the algorithm can find many false associations that happened simply by chance.</a:t>
            </a:r>
            <a:endParaRPr sz="2067">
              <a:solidFill>
                <a:srgbClr val="1A1C1F"/>
              </a:solidFill>
              <a:latin typeface="Arial"/>
              <a:ea typeface="Arial"/>
              <a:cs typeface="Arial"/>
              <a:sym typeface="Arial"/>
            </a:endParaRPr>
          </a:p>
          <a:p>
            <a:pPr marL="609585">
              <a:lnSpc>
                <a:spcPct val="115000"/>
              </a:lnSpc>
              <a:spcBef>
                <a:spcPts val="2667"/>
              </a:spcBef>
            </a:pPr>
            <a:endParaRPr sz="2355">
              <a:solidFill>
                <a:srgbClr val="000000"/>
              </a:solidFill>
              <a:latin typeface="Arial"/>
              <a:ea typeface="Arial"/>
              <a:cs typeface="Arial"/>
              <a:sym typeface="Arial"/>
            </a:endParaRPr>
          </a:p>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0"/>
          <p:cNvSpPr txBox="1">
            <a:spLocks noGrp="1"/>
          </p:cNvSpPr>
          <p:nvPr>
            <p:ph type="title"/>
          </p:nvPr>
        </p:nvSpPr>
        <p:spPr>
          <a:xfrm>
            <a:off x="1092200" y="1127467"/>
            <a:ext cx="10007600" cy="728000"/>
          </a:xfrm>
          <a:prstGeom prst="rect">
            <a:avLst/>
          </a:prstGeom>
        </p:spPr>
        <p:txBody>
          <a:bodyPr spcFirstLastPara="1" wrap="square" lIns="121900" tIns="121900" rIns="121900" bIns="121900" anchor="t" anchorCtr="0">
            <a:normAutofit fontScale="90000"/>
          </a:bodyPr>
          <a:lstStyle/>
          <a:p>
            <a:r>
              <a:rPr lang="en" b="1"/>
              <a:t>LIMITATIONS</a:t>
            </a:r>
            <a:endParaRPr b="1"/>
          </a:p>
        </p:txBody>
      </p:sp>
      <p:sp>
        <p:nvSpPr>
          <p:cNvPr id="177" name="Google Shape;177;p20"/>
          <p:cNvSpPr txBox="1">
            <a:spLocks noGrp="1"/>
          </p:cNvSpPr>
          <p:nvPr>
            <p:ph type="body" idx="1"/>
          </p:nvPr>
        </p:nvSpPr>
        <p:spPr>
          <a:xfrm>
            <a:off x="1092200" y="2005200"/>
            <a:ext cx="10007600" cy="3913200"/>
          </a:xfrm>
          <a:prstGeom prst="rect">
            <a:avLst/>
          </a:prstGeom>
        </p:spPr>
        <p:txBody>
          <a:bodyPr spcFirstLastPara="1" wrap="square" lIns="121900" tIns="121900" rIns="121900" bIns="121900" anchor="t" anchorCtr="0">
            <a:normAutofit/>
          </a:bodyPr>
          <a:lstStyle/>
          <a:p>
            <a:pPr indent="-474121">
              <a:lnSpc>
                <a:spcPct val="100000"/>
              </a:lnSpc>
              <a:spcBef>
                <a:spcPts val="1600"/>
              </a:spcBef>
              <a:buClr>
                <a:srgbClr val="000000"/>
              </a:buClr>
              <a:buSzPts val="2000"/>
              <a:buFont typeface="Arial"/>
              <a:buChar char="●"/>
            </a:pPr>
            <a:r>
              <a:rPr lang="en" sz="2667">
                <a:solidFill>
                  <a:srgbClr val="000000"/>
                </a:solidFill>
                <a:latin typeface="Arial"/>
                <a:ea typeface="Arial"/>
                <a:cs typeface="Arial"/>
                <a:sym typeface="Arial"/>
              </a:rPr>
              <a:t>Apriori Algorithm can be very slow when the size of database is huge.</a:t>
            </a:r>
            <a:endParaRPr sz="2667">
              <a:solidFill>
                <a:srgbClr val="000000"/>
              </a:solidFill>
              <a:latin typeface="Arial"/>
              <a:ea typeface="Arial"/>
              <a:cs typeface="Arial"/>
              <a:sym typeface="Arial"/>
            </a:endParaRPr>
          </a:p>
          <a:p>
            <a:pPr indent="0">
              <a:lnSpc>
                <a:spcPct val="100000"/>
              </a:lnSpc>
              <a:spcBef>
                <a:spcPts val="2667"/>
              </a:spcBef>
              <a:buNone/>
            </a:pPr>
            <a:r>
              <a:rPr lang="en" sz="2400">
                <a:solidFill>
                  <a:srgbClr val="000000"/>
                </a:solidFill>
                <a:latin typeface="Arial"/>
                <a:ea typeface="Arial"/>
                <a:cs typeface="Arial"/>
                <a:sym typeface="Arial"/>
              </a:rPr>
              <a:t>For example If there are 10</a:t>
            </a:r>
            <a:r>
              <a:rPr lang="en" sz="2400" baseline="30000">
                <a:solidFill>
                  <a:srgbClr val="000000"/>
                </a:solidFill>
                <a:latin typeface="Arial"/>
                <a:ea typeface="Arial"/>
                <a:cs typeface="Arial"/>
                <a:sym typeface="Arial"/>
              </a:rPr>
              <a:t>5 </a:t>
            </a:r>
            <a:r>
              <a:rPr lang="en" sz="2400">
                <a:solidFill>
                  <a:srgbClr val="000000"/>
                </a:solidFill>
                <a:latin typeface="Arial"/>
                <a:ea typeface="Arial"/>
                <a:cs typeface="Arial"/>
                <a:sym typeface="Arial"/>
              </a:rPr>
              <a:t> frequent 1-item sets then it will generate 10</a:t>
            </a:r>
            <a:r>
              <a:rPr lang="en" sz="2400" baseline="30000">
                <a:solidFill>
                  <a:srgbClr val="000000"/>
                </a:solidFill>
                <a:latin typeface="Arial"/>
                <a:ea typeface="Arial"/>
                <a:cs typeface="Arial"/>
                <a:sym typeface="Arial"/>
              </a:rPr>
              <a:t>7 </a:t>
            </a:r>
            <a:r>
              <a:rPr lang="en" sz="2400">
                <a:solidFill>
                  <a:srgbClr val="000000"/>
                </a:solidFill>
                <a:latin typeface="Arial"/>
                <a:ea typeface="Arial"/>
                <a:cs typeface="Arial"/>
                <a:sym typeface="Arial"/>
              </a:rPr>
              <a:t>2-item sets</a:t>
            </a:r>
            <a:endParaRPr sz="2400">
              <a:solidFill>
                <a:srgbClr val="000000"/>
              </a:solidFill>
              <a:latin typeface="Arial"/>
              <a:ea typeface="Arial"/>
              <a:cs typeface="Arial"/>
              <a:sym typeface="Arial"/>
            </a:endParaRPr>
          </a:p>
          <a:p>
            <a:pPr indent="-474121">
              <a:lnSpc>
                <a:spcPct val="100000"/>
              </a:lnSpc>
              <a:spcBef>
                <a:spcPts val="2667"/>
              </a:spcBef>
              <a:buClr>
                <a:srgbClr val="1A1C1F"/>
              </a:buClr>
              <a:buSzPts val="2000"/>
              <a:buFont typeface="Arial"/>
              <a:buChar char="●"/>
            </a:pPr>
            <a:r>
              <a:rPr lang="en" sz="2667">
                <a:solidFill>
                  <a:srgbClr val="1A1C1F"/>
                </a:solidFill>
                <a:latin typeface="Arial"/>
                <a:ea typeface="Arial"/>
                <a:cs typeface="Arial"/>
                <a:sym typeface="Arial"/>
              </a:rPr>
              <a:t>Apriori algorithm will fail when the size of the database is very large as DB will not fit in memory. So each prune requires large number of disk reads.</a:t>
            </a:r>
            <a:endParaRPr sz="2667">
              <a:solidFill>
                <a:srgbClr val="1A1C1F"/>
              </a:solidFill>
              <a:latin typeface="Arial"/>
              <a:ea typeface="Arial"/>
              <a:cs typeface="Arial"/>
              <a:sym typeface="Arial"/>
            </a:endParaRPr>
          </a:p>
          <a:p>
            <a:pPr marL="0" indent="0">
              <a:spcBef>
                <a:spcPts val="1600"/>
              </a:spcBef>
              <a:spcAft>
                <a:spcPts val="160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1"/>
          <p:cNvSpPr txBox="1">
            <a:spLocks noGrp="1"/>
          </p:cNvSpPr>
          <p:nvPr>
            <p:ph type="title"/>
          </p:nvPr>
        </p:nvSpPr>
        <p:spPr>
          <a:xfrm>
            <a:off x="1092200" y="1127467"/>
            <a:ext cx="10007600" cy="1272800"/>
          </a:xfrm>
          <a:prstGeom prst="rect">
            <a:avLst/>
          </a:prstGeom>
        </p:spPr>
        <p:txBody>
          <a:bodyPr spcFirstLastPara="1" wrap="square" lIns="121900" tIns="121900" rIns="121900" bIns="121900" anchor="t" anchorCtr="0">
            <a:normAutofit/>
          </a:bodyPr>
          <a:lstStyle/>
          <a:p>
            <a:pPr>
              <a:lnSpc>
                <a:spcPct val="115000"/>
              </a:lnSpc>
            </a:pPr>
            <a:r>
              <a:rPr lang="en" sz="4400" b="1">
                <a:latin typeface="Times New Roman"/>
                <a:ea typeface="Times New Roman"/>
                <a:cs typeface="Times New Roman"/>
                <a:sym typeface="Times New Roman"/>
              </a:rPr>
              <a:t>Methods</a:t>
            </a:r>
            <a:r>
              <a:rPr lang="en" sz="4400">
                <a:latin typeface="Times New Roman"/>
                <a:ea typeface="Times New Roman"/>
                <a:cs typeface="Times New Roman"/>
                <a:sym typeface="Times New Roman"/>
              </a:rPr>
              <a:t> </a:t>
            </a:r>
            <a:r>
              <a:rPr lang="en" sz="4400" b="1">
                <a:latin typeface="Times New Roman"/>
                <a:ea typeface="Times New Roman"/>
                <a:cs typeface="Times New Roman"/>
                <a:sym typeface="Times New Roman"/>
              </a:rPr>
              <a:t>to</a:t>
            </a:r>
            <a:r>
              <a:rPr lang="en" sz="4400">
                <a:latin typeface="Times New Roman"/>
                <a:ea typeface="Times New Roman"/>
                <a:cs typeface="Times New Roman"/>
                <a:sym typeface="Times New Roman"/>
              </a:rPr>
              <a:t> </a:t>
            </a:r>
            <a:r>
              <a:rPr lang="en" sz="4400" b="1">
                <a:latin typeface="Times New Roman"/>
                <a:ea typeface="Times New Roman"/>
                <a:cs typeface="Times New Roman"/>
                <a:sym typeface="Times New Roman"/>
              </a:rPr>
              <a:t>Improve Apriori Efficiency</a:t>
            </a:r>
            <a:endParaRPr sz="4400" b="1">
              <a:latin typeface="Times New Roman"/>
              <a:ea typeface="Times New Roman"/>
              <a:cs typeface="Times New Roman"/>
              <a:sym typeface="Times New Roman"/>
            </a:endParaRPr>
          </a:p>
          <a:p>
            <a:endParaRPr/>
          </a:p>
        </p:txBody>
      </p:sp>
      <p:sp>
        <p:nvSpPr>
          <p:cNvPr id="183" name="Google Shape;183;p21"/>
          <p:cNvSpPr txBox="1">
            <a:spLocks noGrp="1"/>
          </p:cNvSpPr>
          <p:nvPr>
            <p:ph type="body" idx="1"/>
          </p:nvPr>
        </p:nvSpPr>
        <p:spPr>
          <a:xfrm>
            <a:off x="1092200" y="2567333"/>
            <a:ext cx="10007600" cy="3350800"/>
          </a:xfrm>
          <a:prstGeom prst="rect">
            <a:avLst/>
          </a:prstGeom>
        </p:spPr>
        <p:txBody>
          <a:bodyPr spcFirstLastPara="1" wrap="square" lIns="121900" tIns="121900" rIns="121900" bIns="121900" anchor="t" anchorCtr="0">
            <a:normAutofit/>
          </a:bodyPr>
          <a:lstStyle/>
          <a:p>
            <a:pPr indent="-457189">
              <a:lnSpc>
                <a:spcPct val="100000"/>
              </a:lnSpc>
              <a:spcBef>
                <a:spcPts val="1600"/>
              </a:spcBef>
              <a:buClr>
                <a:srgbClr val="000000"/>
              </a:buClr>
              <a:buSzPts val="1800"/>
              <a:buFont typeface="Arial"/>
              <a:buChar char="●"/>
            </a:pPr>
            <a:r>
              <a:rPr lang="en" sz="2400" b="1">
                <a:solidFill>
                  <a:srgbClr val="000000"/>
                </a:solidFill>
                <a:latin typeface="Arial"/>
                <a:ea typeface="Arial"/>
                <a:cs typeface="Arial"/>
                <a:sym typeface="Arial"/>
              </a:rPr>
              <a:t>Partitioning</a:t>
            </a:r>
            <a:r>
              <a:rPr lang="en" sz="2400">
                <a:solidFill>
                  <a:srgbClr val="000000"/>
                </a:solidFill>
                <a:latin typeface="Arial"/>
                <a:ea typeface="Arial"/>
                <a:cs typeface="Arial"/>
                <a:sym typeface="Arial"/>
              </a:rPr>
              <a:t> : Any item set that is frequent in database must be frequent in one of its partitions.</a:t>
            </a:r>
            <a:endParaRPr sz="2400">
              <a:solidFill>
                <a:srgbClr val="000000"/>
              </a:solidFill>
              <a:latin typeface="Arial"/>
              <a:ea typeface="Arial"/>
              <a:cs typeface="Arial"/>
              <a:sym typeface="Arial"/>
            </a:endParaRPr>
          </a:p>
          <a:p>
            <a:pPr indent="-457189">
              <a:lnSpc>
                <a:spcPct val="100000"/>
              </a:lnSpc>
              <a:buClr>
                <a:srgbClr val="000000"/>
              </a:buClr>
              <a:buSzPts val="1800"/>
              <a:buFont typeface="Arial"/>
              <a:buChar char="●"/>
            </a:pPr>
            <a:r>
              <a:rPr lang="en" sz="2400" b="1">
                <a:solidFill>
                  <a:srgbClr val="000000"/>
                </a:solidFill>
                <a:latin typeface="Arial"/>
                <a:ea typeface="Arial"/>
                <a:cs typeface="Arial"/>
                <a:sym typeface="Arial"/>
              </a:rPr>
              <a:t>Sampling</a:t>
            </a:r>
            <a:r>
              <a:rPr lang="en" sz="2400">
                <a:solidFill>
                  <a:srgbClr val="000000"/>
                </a:solidFill>
                <a:latin typeface="Arial"/>
                <a:ea typeface="Arial"/>
                <a:cs typeface="Arial"/>
                <a:sym typeface="Arial"/>
              </a:rPr>
              <a:t>: With the help of random sampling</a:t>
            </a:r>
            <a:endParaRPr sz="2400">
              <a:solidFill>
                <a:srgbClr val="000000"/>
              </a:solidFill>
              <a:latin typeface="Arial"/>
              <a:ea typeface="Arial"/>
              <a:cs typeface="Arial"/>
              <a:sym typeface="Arial"/>
            </a:endParaRPr>
          </a:p>
          <a:p>
            <a:pPr indent="-457189">
              <a:lnSpc>
                <a:spcPct val="100000"/>
              </a:lnSpc>
              <a:buClr>
                <a:srgbClr val="000000"/>
              </a:buClr>
              <a:buSzPts val="1800"/>
              <a:buFont typeface="Arial"/>
              <a:buChar char="●"/>
            </a:pPr>
            <a:r>
              <a:rPr lang="en" sz="2400" b="1">
                <a:solidFill>
                  <a:srgbClr val="000000"/>
                </a:solidFill>
                <a:latin typeface="Arial"/>
                <a:ea typeface="Arial"/>
                <a:cs typeface="Arial"/>
                <a:sym typeface="Arial"/>
              </a:rPr>
              <a:t>Transaction Reduction</a:t>
            </a:r>
            <a:r>
              <a:rPr lang="en" sz="2400">
                <a:solidFill>
                  <a:srgbClr val="000000"/>
                </a:solidFill>
                <a:latin typeface="Arial"/>
                <a:ea typeface="Arial"/>
                <a:cs typeface="Arial"/>
                <a:sym typeface="Arial"/>
              </a:rPr>
              <a:t> : A transaction that doesn’t contain any frequent itemsets is useless for the scan.</a:t>
            </a:r>
            <a:endParaRPr sz="2400">
              <a:solidFill>
                <a:srgbClr val="000000"/>
              </a:solidFill>
              <a:latin typeface="Arial"/>
              <a:ea typeface="Arial"/>
              <a:cs typeface="Arial"/>
              <a:sym typeface="Arial"/>
            </a:endParaRPr>
          </a:p>
          <a:p>
            <a:pPr indent="-457189">
              <a:lnSpc>
                <a:spcPct val="100000"/>
              </a:lnSpc>
              <a:buClr>
                <a:srgbClr val="000000"/>
              </a:buClr>
              <a:buSzPts val="1800"/>
              <a:buFont typeface="Arial"/>
              <a:buChar char="●"/>
            </a:pPr>
            <a:r>
              <a:rPr lang="en" sz="2400">
                <a:solidFill>
                  <a:srgbClr val="000000"/>
                </a:solidFill>
                <a:latin typeface="Arial"/>
                <a:ea typeface="Arial"/>
                <a:cs typeface="Arial"/>
                <a:sym typeface="Arial"/>
              </a:rPr>
              <a:t> By using new database mapping way to avoid scanning the DB repeatedly.</a:t>
            </a:r>
            <a:endParaRPr sz="2400">
              <a:solidFill>
                <a:srgbClr val="000000"/>
              </a:solidFill>
              <a:latin typeface="Arial"/>
              <a:ea typeface="Arial"/>
              <a:cs typeface="Arial"/>
              <a:sym typeface="Arial"/>
            </a:endParaRPr>
          </a:p>
          <a:p>
            <a:pPr marL="0" indent="0">
              <a:spcBef>
                <a:spcPts val="1600"/>
              </a:spcBef>
              <a:spcAft>
                <a:spcPts val="160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2"/>
          <p:cNvSpPr txBox="1">
            <a:spLocks noGrp="1"/>
          </p:cNvSpPr>
          <p:nvPr>
            <p:ph type="body" idx="1"/>
          </p:nvPr>
        </p:nvSpPr>
        <p:spPr>
          <a:xfrm>
            <a:off x="1092200" y="2654300"/>
            <a:ext cx="10007600" cy="3264000"/>
          </a:xfrm>
          <a:prstGeom prst="rect">
            <a:avLst/>
          </a:prstGeom>
        </p:spPr>
        <p:txBody>
          <a:bodyPr spcFirstLastPara="1" wrap="square" lIns="121900" tIns="121900" rIns="121900" bIns="121900" anchor="t" anchorCtr="0">
            <a:normAutofit/>
          </a:bodyPr>
          <a:lstStyle/>
          <a:p>
            <a:pPr marL="0" indent="0" algn="ctr">
              <a:spcAft>
                <a:spcPts val="1600"/>
              </a:spcAft>
              <a:buNone/>
            </a:pPr>
            <a:r>
              <a:rPr lang="en" sz="5467">
                <a:solidFill>
                  <a:schemeClr val="lt1"/>
                </a:solidFill>
                <a:latin typeface="Arial"/>
                <a:ea typeface="Arial"/>
                <a:cs typeface="Arial"/>
                <a:sym typeface="Arial"/>
              </a:rPr>
              <a:t>THANK YOU</a:t>
            </a:r>
            <a:endParaRPr sz="5467">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DD92-FD23-4742-8418-E10FCA806F89}"/>
              </a:ext>
            </a:extLst>
          </p:cNvPr>
          <p:cNvSpPr>
            <a:spLocks noGrp="1"/>
          </p:cNvSpPr>
          <p:nvPr>
            <p:ph type="title"/>
          </p:nvPr>
        </p:nvSpPr>
        <p:spPr>
          <a:xfrm>
            <a:off x="838200" y="2629353"/>
            <a:ext cx="10515600" cy="1325563"/>
          </a:xfrm>
        </p:spPr>
        <p:txBody>
          <a:bodyPr/>
          <a:lstStyle/>
          <a:p>
            <a:r>
              <a:rPr lang="en-US" dirty="0"/>
              <a:t>Association Rule Mining – Part 2</a:t>
            </a:r>
          </a:p>
        </p:txBody>
      </p:sp>
    </p:spTree>
    <p:extLst>
      <p:ext uri="{BB962C8B-B14F-4D97-AF65-F5344CB8AC3E}">
        <p14:creationId xmlns:p14="http://schemas.microsoft.com/office/powerpoint/2010/main" val="415824835"/>
      </p:ext>
    </p:extLst>
  </p:cSld>
  <p:clrMapOvr>
    <a:masterClrMapping/>
  </p:clrMapOvr>
  <mc:AlternateContent xmlns:mc="http://schemas.openxmlformats.org/markup-compatibility/2006" xmlns:p14="http://schemas.microsoft.com/office/powerpoint/2010/main">
    <mc:Choice Requires="p14">
      <p:transition spd="slow" p14:dur="2000" advTm="1741"/>
    </mc:Choice>
    <mc:Fallback xmlns="">
      <p:transition spd="slow" advTm="174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BA52-5C3D-41F0-BF33-A551DAEBBAE9}"/>
              </a:ext>
            </a:extLst>
          </p:cNvPr>
          <p:cNvSpPr>
            <a:spLocks noGrp="1"/>
          </p:cNvSpPr>
          <p:nvPr>
            <p:ph type="title"/>
          </p:nvPr>
        </p:nvSpPr>
        <p:spPr/>
        <p:txBody>
          <a:bodyPr/>
          <a:lstStyle/>
          <a:p>
            <a:r>
              <a:rPr lang="en-US" dirty="0"/>
              <a:t>Rules vs Collaborative filtering</a:t>
            </a:r>
          </a:p>
        </p:txBody>
      </p:sp>
      <p:sp>
        <p:nvSpPr>
          <p:cNvPr id="3" name="Content Placeholder 2">
            <a:extLst>
              <a:ext uri="{FF2B5EF4-FFF2-40B4-BE49-F238E27FC236}">
                <a16:creationId xmlns:a16="http://schemas.microsoft.com/office/drawing/2014/main" id="{8F6BE5F7-6EC4-49C6-8F49-F410932661AA}"/>
              </a:ext>
            </a:extLst>
          </p:cNvPr>
          <p:cNvSpPr>
            <a:spLocks noGrp="1"/>
          </p:cNvSpPr>
          <p:nvPr>
            <p:ph idx="1"/>
          </p:nvPr>
        </p:nvSpPr>
        <p:spPr>
          <a:xfrm>
            <a:off x="354874" y="2091962"/>
            <a:ext cx="6903720" cy="3396615"/>
          </a:xfrm>
        </p:spPr>
        <p:txBody>
          <a:bodyPr>
            <a:normAutofit/>
          </a:bodyPr>
          <a:lstStyle/>
          <a:p>
            <a:pPr marL="0" marR="0" algn="just">
              <a:lnSpc>
                <a:spcPts val="2400"/>
              </a:lnSpc>
              <a:spcBef>
                <a:spcPts val="0"/>
              </a:spcBef>
              <a:spcAft>
                <a:spcPts val="0"/>
              </a:spcAft>
            </a:pPr>
            <a:r>
              <a:rPr lang="en-US" sz="2500" b="1" dirty="0">
                <a:solidFill>
                  <a:srgbClr val="292929"/>
                </a:solidFill>
                <a:effectLst/>
                <a:latin typeface="charter"/>
              </a:rPr>
              <a:t>Rules</a:t>
            </a:r>
            <a:r>
              <a:rPr lang="en-US" sz="2500" dirty="0">
                <a:solidFill>
                  <a:srgbClr val="292929"/>
                </a:solidFill>
                <a:effectLst/>
                <a:latin typeface="charter"/>
              </a:rPr>
              <a:t> do not tie back a users’ different transactions over time to identify relationships. List of items with unique transaction IDs (from all users) are studied as one group. </a:t>
            </a:r>
            <a:r>
              <a:rPr lang="en-US" sz="2500" i="1" dirty="0">
                <a:solidFill>
                  <a:srgbClr val="292929"/>
                </a:solidFill>
                <a:effectLst/>
                <a:latin typeface="charter"/>
              </a:rPr>
              <a:t>This is helpful in placement of products on aisles. </a:t>
            </a:r>
            <a:endParaRPr lang="en-US" sz="2500" dirty="0">
              <a:solidFill>
                <a:srgbClr val="292929"/>
              </a:solidFill>
              <a:effectLst/>
              <a:latin typeface="charter"/>
            </a:endParaRPr>
          </a:p>
          <a:p>
            <a:pPr marL="0" marR="0" algn="just">
              <a:lnSpc>
                <a:spcPts val="2400"/>
              </a:lnSpc>
              <a:spcBef>
                <a:spcPts val="0"/>
              </a:spcBef>
              <a:spcAft>
                <a:spcPts val="0"/>
              </a:spcAft>
            </a:pPr>
            <a:r>
              <a:rPr lang="en-US" sz="2500" b="1" dirty="0">
                <a:solidFill>
                  <a:srgbClr val="292929"/>
                </a:solidFill>
                <a:effectLst/>
                <a:latin typeface="charter"/>
              </a:rPr>
              <a:t>On the other hand, collaborative filtering</a:t>
            </a:r>
            <a:r>
              <a:rPr lang="en-US" sz="2500" dirty="0">
                <a:solidFill>
                  <a:srgbClr val="292929"/>
                </a:solidFill>
                <a:effectLst/>
                <a:latin typeface="charter"/>
              </a:rPr>
              <a:t> ties back all transactions corresponding to a user ID to identify similarity between users’ preferences. </a:t>
            </a:r>
            <a:r>
              <a:rPr lang="en-US" sz="2500" i="1" dirty="0">
                <a:solidFill>
                  <a:srgbClr val="292929"/>
                </a:solidFill>
                <a:effectLst/>
                <a:latin typeface="charter"/>
              </a:rPr>
              <a:t>This is helpful in recommending items on e-commerce websites, recommending songs on </a:t>
            </a:r>
            <a:r>
              <a:rPr lang="en-US" sz="2500" i="1" dirty="0" err="1">
                <a:solidFill>
                  <a:srgbClr val="292929"/>
                </a:solidFill>
                <a:effectLst/>
                <a:latin typeface="charter"/>
              </a:rPr>
              <a:t>spotify</a:t>
            </a:r>
            <a:r>
              <a:rPr lang="en-US" sz="2500" i="1" dirty="0">
                <a:solidFill>
                  <a:srgbClr val="292929"/>
                </a:solidFill>
                <a:effectLst/>
                <a:latin typeface="charter"/>
              </a:rPr>
              <a:t>, etc.</a:t>
            </a:r>
            <a:endParaRPr lang="en-US" sz="2500" dirty="0">
              <a:solidFill>
                <a:srgbClr val="292929"/>
              </a:solidFill>
              <a:effectLst/>
              <a:latin typeface="charter"/>
            </a:endParaRPr>
          </a:p>
          <a:p>
            <a:pPr algn="just"/>
            <a:endParaRPr lang="en-US" sz="2500" dirty="0"/>
          </a:p>
        </p:txBody>
      </p:sp>
      <p:pic>
        <p:nvPicPr>
          <p:cNvPr id="19" name="Audio 18">
            <a:hlinkClick r:id="" action="ppaction://media"/>
            <a:extLst>
              <a:ext uri="{FF2B5EF4-FFF2-40B4-BE49-F238E27FC236}">
                <a16:creationId xmlns:a16="http://schemas.microsoft.com/office/drawing/2014/main" id="{F192654C-DB30-4D2C-A426-B61C48CAC1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44411562"/>
      </p:ext>
    </p:extLst>
  </p:cSld>
  <p:clrMapOvr>
    <a:masterClrMapping/>
  </p:clrMapOvr>
  <mc:AlternateContent xmlns:mc="http://schemas.openxmlformats.org/markup-compatibility/2006" xmlns:p14="http://schemas.microsoft.com/office/powerpoint/2010/main">
    <mc:Choice Requires="p14">
      <p:transition spd="slow" p14:dur="2000" advTm="48092"/>
    </mc:Choice>
    <mc:Fallback xmlns="">
      <p:transition spd="slow" advTm="48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CCCDC-0FC7-4125-B145-4F479EFF0E50}"/>
              </a:ext>
            </a:extLst>
          </p:cNvPr>
          <p:cNvSpPr>
            <a:spLocks noGrp="1"/>
          </p:cNvSpPr>
          <p:nvPr>
            <p:ph type="title"/>
          </p:nvPr>
        </p:nvSpPr>
        <p:spPr/>
        <p:txBody>
          <a:bodyPr/>
          <a:lstStyle/>
          <a:p>
            <a:r>
              <a:rPr lang="en-US" b="0" i="0" dirty="0">
                <a:solidFill>
                  <a:srgbClr val="292929"/>
                </a:solidFill>
                <a:effectLst/>
                <a:latin typeface="sohne"/>
              </a:rPr>
              <a:t>Measures of Effectiveness of the Rule</a:t>
            </a:r>
            <a:endParaRPr lang="en-US" dirty="0"/>
          </a:p>
        </p:txBody>
      </p:sp>
      <p:sp>
        <p:nvSpPr>
          <p:cNvPr id="3" name="Content Placeholder 2">
            <a:extLst>
              <a:ext uri="{FF2B5EF4-FFF2-40B4-BE49-F238E27FC236}">
                <a16:creationId xmlns:a16="http://schemas.microsoft.com/office/drawing/2014/main" id="{3B06673C-BBF4-4417-8F88-1B569E5989F1}"/>
              </a:ext>
            </a:extLst>
          </p:cNvPr>
          <p:cNvSpPr>
            <a:spLocks noGrp="1"/>
          </p:cNvSpPr>
          <p:nvPr>
            <p:ph idx="1"/>
          </p:nvPr>
        </p:nvSpPr>
        <p:spPr>
          <a:xfrm>
            <a:off x="4371340" y="2706052"/>
            <a:ext cx="3449320" cy="1445895"/>
          </a:xfrm>
        </p:spPr>
        <p:txBody>
          <a:bodyPr>
            <a:normAutofit/>
          </a:bodyPr>
          <a:lstStyle/>
          <a:p>
            <a:pPr marL="514350" indent="-514350">
              <a:buFont typeface="+mj-lt"/>
              <a:buAutoNum type="arabicPeriod"/>
            </a:pPr>
            <a:r>
              <a:rPr lang="en-US" sz="3600" dirty="0">
                <a:latin typeface="Dotum" panose="020B0600000101010101" pitchFamily="34" charset="-127"/>
                <a:ea typeface="Dotum" panose="020B0600000101010101" pitchFamily="34" charset="-127"/>
              </a:rPr>
              <a:t>Support</a:t>
            </a:r>
          </a:p>
          <a:p>
            <a:pPr marL="514350" indent="-514350">
              <a:buFont typeface="+mj-lt"/>
              <a:buAutoNum type="arabicPeriod"/>
            </a:pPr>
            <a:r>
              <a:rPr lang="en-US" sz="3600" dirty="0">
                <a:latin typeface="Dotum" panose="020B0600000101010101" pitchFamily="34" charset="-127"/>
                <a:ea typeface="Dotum" panose="020B0600000101010101" pitchFamily="34" charset="-127"/>
              </a:rPr>
              <a:t>Confidence</a:t>
            </a:r>
          </a:p>
        </p:txBody>
      </p:sp>
      <p:pic>
        <p:nvPicPr>
          <p:cNvPr id="23" name="Audio 22">
            <a:hlinkClick r:id="" action="ppaction://media"/>
            <a:extLst>
              <a:ext uri="{FF2B5EF4-FFF2-40B4-BE49-F238E27FC236}">
                <a16:creationId xmlns:a16="http://schemas.microsoft.com/office/drawing/2014/main" id="{9635C5C3-FD1F-49BE-9A40-D44DC1396C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25026073"/>
      </p:ext>
    </p:extLst>
  </p:cSld>
  <p:clrMapOvr>
    <a:masterClrMapping/>
  </p:clrMapOvr>
  <mc:AlternateContent xmlns:mc="http://schemas.openxmlformats.org/markup-compatibility/2006" xmlns:p14="http://schemas.microsoft.com/office/powerpoint/2010/main">
    <mc:Choice Requires="p14">
      <p:transition spd="slow" p14:dur="2000" advTm="9837"/>
    </mc:Choice>
    <mc:Fallback xmlns="">
      <p:transition spd="slow" advTm="9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0752-0578-4770-AAFC-5F2407C22D40}"/>
              </a:ext>
            </a:extLst>
          </p:cNvPr>
          <p:cNvSpPr>
            <a:spLocks noGrp="1"/>
          </p:cNvSpPr>
          <p:nvPr>
            <p:ph type="title"/>
          </p:nvPr>
        </p:nvSpPr>
        <p:spPr/>
        <p:txBody>
          <a:bodyPr/>
          <a:lstStyle/>
          <a:p>
            <a:r>
              <a:rPr lang="en-US" b="0" i="0" dirty="0">
                <a:solidFill>
                  <a:srgbClr val="292929"/>
                </a:solidFill>
                <a:effectLst/>
                <a:latin typeface="sohne"/>
              </a:rPr>
              <a:t>Measures of Effectiveness of the Rule</a:t>
            </a:r>
            <a:endParaRPr lang="en-US" dirty="0"/>
          </a:p>
        </p:txBody>
      </p:sp>
      <p:sp>
        <p:nvSpPr>
          <p:cNvPr id="3" name="Content Placeholder 2">
            <a:extLst>
              <a:ext uri="{FF2B5EF4-FFF2-40B4-BE49-F238E27FC236}">
                <a16:creationId xmlns:a16="http://schemas.microsoft.com/office/drawing/2014/main" id="{5B210E6B-D3E0-4B61-8004-0D36B4BDB4CD}"/>
              </a:ext>
            </a:extLst>
          </p:cNvPr>
          <p:cNvSpPr>
            <a:spLocks noGrp="1"/>
          </p:cNvSpPr>
          <p:nvPr>
            <p:ph idx="1"/>
          </p:nvPr>
        </p:nvSpPr>
        <p:spPr>
          <a:xfrm>
            <a:off x="472440" y="2374265"/>
            <a:ext cx="5623560" cy="2461895"/>
          </a:xfrm>
        </p:spPr>
        <p:txBody>
          <a:bodyPr>
            <a:normAutofit/>
          </a:bodyPr>
          <a:lstStyle/>
          <a:p>
            <a:r>
              <a:rPr lang="en-US" sz="3000" dirty="0">
                <a:latin typeface="Dotum" panose="020B0600000101010101" pitchFamily="34" charset="-127"/>
                <a:ea typeface="Dotum" panose="020B0600000101010101" pitchFamily="34" charset="-127"/>
              </a:rPr>
              <a:t>Support:</a:t>
            </a:r>
          </a:p>
          <a:p>
            <a:pPr marL="457200" lvl="1" indent="0">
              <a:buNone/>
            </a:pPr>
            <a:r>
              <a:rPr lang="en-US" sz="3000" b="0" i="0" dirty="0">
                <a:solidFill>
                  <a:srgbClr val="292929"/>
                </a:solidFill>
                <a:effectLst/>
                <a:latin typeface="Dotum" panose="020B0600000101010101" pitchFamily="34" charset="-127"/>
                <a:ea typeface="Dotum" panose="020B0600000101010101" pitchFamily="34" charset="-127"/>
              </a:rPr>
              <a:t>Support means how much historical data supports your rule</a:t>
            </a:r>
            <a:endParaRPr lang="en-US" sz="3000" dirty="0">
              <a:latin typeface="Dotum" panose="020B0600000101010101" pitchFamily="34" charset="-127"/>
              <a:ea typeface="Dotum" panose="020B0600000101010101" pitchFamily="34" charset="-127"/>
            </a:endParaRPr>
          </a:p>
        </p:txBody>
      </p:sp>
      <p:pic>
        <p:nvPicPr>
          <p:cNvPr id="21" name="Audio 20">
            <a:hlinkClick r:id="" action="ppaction://media"/>
            <a:extLst>
              <a:ext uri="{FF2B5EF4-FFF2-40B4-BE49-F238E27FC236}">
                <a16:creationId xmlns:a16="http://schemas.microsoft.com/office/drawing/2014/main" id="{785091DF-9BDF-49E2-B091-95AD64FCEE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3868760"/>
      </p:ext>
    </p:extLst>
  </p:cSld>
  <p:clrMapOvr>
    <a:masterClrMapping/>
  </p:clrMapOvr>
  <mc:AlternateContent xmlns:mc="http://schemas.openxmlformats.org/markup-compatibility/2006" xmlns:p14="http://schemas.microsoft.com/office/powerpoint/2010/main">
    <mc:Choice Requires="p14">
      <p:transition spd="slow" p14:dur="2000" advTm="20391"/>
    </mc:Choice>
    <mc:Fallback xmlns="">
      <p:transition spd="slow" advTm="20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2365</Words>
  <Application>Microsoft Office PowerPoint</Application>
  <PresentationFormat>Widescreen</PresentationFormat>
  <Paragraphs>268</Paragraphs>
  <Slides>57</Slides>
  <Notes>24</Notes>
  <HiddenSlides>0</HiddenSlides>
  <MMClips>15</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57</vt:i4>
      </vt:variant>
    </vt:vector>
  </HeadingPairs>
  <TitlesOfParts>
    <vt:vector size="80" baseType="lpstr">
      <vt:lpstr>Dotum</vt:lpstr>
      <vt:lpstr>Arial</vt:lpstr>
      <vt:lpstr>Arial MT</vt:lpstr>
      <vt:lpstr>Avenir Next Condensed</vt:lpstr>
      <vt:lpstr>Calibri</vt:lpstr>
      <vt:lpstr>Calibri Light</vt:lpstr>
      <vt:lpstr>Century Schoolbook</vt:lpstr>
      <vt:lpstr>charter</vt:lpstr>
      <vt:lpstr>Georgia</vt:lpstr>
      <vt:lpstr>Lucida Sans Unicode</vt:lpstr>
      <vt:lpstr>Nunito</vt:lpstr>
      <vt:lpstr>Oswald</vt:lpstr>
      <vt:lpstr>sohne</vt:lpstr>
      <vt:lpstr>Times New Roman</vt:lpstr>
      <vt:lpstr>Wingdings 2</vt:lpstr>
      <vt:lpstr>Office Theme</vt:lpstr>
      <vt:lpstr>1_Office Theme</vt:lpstr>
      <vt:lpstr>Simple Light</vt:lpstr>
      <vt:lpstr>2_Office Theme</vt:lpstr>
      <vt:lpstr>3_Office Theme</vt:lpstr>
      <vt:lpstr>4_Office Theme</vt:lpstr>
      <vt:lpstr>Shift</vt:lpstr>
      <vt:lpstr>View</vt:lpstr>
      <vt:lpstr>Association Rule Mining</vt:lpstr>
      <vt:lpstr>PowerPoint Presentation</vt:lpstr>
      <vt:lpstr>In simple terms </vt:lpstr>
      <vt:lpstr>In simple terms</vt:lpstr>
      <vt:lpstr>PowerPoint Presentation</vt:lpstr>
      <vt:lpstr>Association Rule Mining – Part 2</vt:lpstr>
      <vt:lpstr>Rules vs Collaborative filtering</vt:lpstr>
      <vt:lpstr>Measures of Effectiveness of the Rule</vt:lpstr>
      <vt:lpstr>Measures of Effectiveness of the Rule</vt:lpstr>
      <vt:lpstr>Measures of Effectiveness of the Rule</vt:lpstr>
      <vt:lpstr>Examples of Association Rule Mining</vt:lpstr>
      <vt:lpstr>Market Basket Analysis - 1</vt:lpstr>
      <vt:lpstr>What is Market Basket Analysis? </vt:lpstr>
      <vt:lpstr>Machine Learning is now assisting the retail industry in a variety of ways. You might anticipate that machine learning (ML) has various applications in the retail industry, ranging from projecting sales performance to identifying purchasers. One of the best applications of machine learning in the retail industry is "Market Basket Analysis." We can determine which products are usually purchased jointly by clients by studying their previous purchasing activity.  Market Basket Analysis is a popular example of frequent itemset mining. This technique discovers client buying behaviors by identifying links between the various goods that customers place in their "shopping baskets.".</vt:lpstr>
      <vt:lpstr> What is Association Rule Mining? </vt:lpstr>
      <vt:lpstr>Types of Algorithms used in Association Rule Mining</vt:lpstr>
      <vt:lpstr>PowerPoint Presentation</vt:lpstr>
      <vt:lpstr>References</vt:lpstr>
      <vt:lpstr>Market Basket Analysis - 2</vt:lpstr>
      <vt:lpstr>Advantages</vt:lpstr>
      <vt:lpstr>Customers perspective</vt:lpstr>
      <vt:lpstr>Market basket analysis example</vt:lpstr>
      <vt:lpstr>Market basket analysis example </vt:lpstr>
      <vt:lpstr>References</vt:lpstr>
      <vt:lpstr>Association rule mining</vt:lpstr>
      <vt:lpstr>PowerPoint Presentation</vt:lpstr>
      <vt:lpstr>PowerPoint Presentation</vt:lpstr>
      <vt:lpstr>PowerPoint Presentation</vt:lpstr>
      <vt:lpstr>PowerPoint Presentation</vt:lpstr>
      <vt:lpstr>Steps involved in  Association Rule Mining </vt:lpstr>
      <vt:lpstr>PowerPoint Presentation</vt:lpstr>
      <vt:lpstr>                                   Itemsets and their respective support counts.</vt:lpstr>
      <vt:lpstr>Support of an itemset is the frequency of the itemset with respect to the number of transactions. </vt:lpstr>
      <vt:lpstr>                 Step 2: Generate strong association rules from the frequent itemsets.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APRIORI  ALGORITHM -1</vt:lpstr>
      <vt:lpstr>INTRODUCTION</vt:lpstr>
      <vt:lpstr>Key Concepts</vt:lpstr>
      <vt:lpstr>Apriori Algorithm : Pseudo Code</vt:lpstr>
      <vt:lpstr>THANK YOU</vt:lpstr>
      <vt:lpstr>APRIORI ALGORITHM </vt:lpstr>
      <vt:lpstr>Example of Apriori Algorithm </vt:lpstr>
      <vt:lpstr>Step-1:  (I) Create a table containing support count of each item present in dataset – Called C1(candidate set) </vt:lpstr>
      <vt:lpstr>Step-2:   Generate candidate set C2  and compare  candidate (C2) support count with minimum support count                                               </vt:lpstr>
      <vt:lpstr>Step-3: Generate candidate set C3 </vt:lpstr>
      <vt:lpstr>Step-4: Generate candidate set C4  is that, they should have elements in common. So here, first 2 elements (items) should match. Check all subsets of these itemsets are frequent or not (Here itemset formed by joining is {I1, I2, I3, I5} so its subset contains {I1, I3, I5}, which is not frequent). So no itemset in C4 We stop here because no frequent itemsets are found further </vt:lpstr>
      <vt:lpstr>Advantages This is the most simple and easy-to-understand algorithm among association rule learning algorithms. It doesn't require labeled data as it is fully unsupervised; as a result, you can use it in many different situations because unlabeled data is often more accessible Disadvantages Requires many database scans.  Very slow. The time needed to hold a large number of candidate-sets with many frequent itemsets. If the dataset is small, the algorithm can find many false associations that happened simply by chance.  </vt:lpstr>
      <vt:lpstr>LIMITATIONS</vt:lpstr>
      <vt:lpstr>Methods to Improve Apriori Efficiency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Association Rule Mining</dc:title>
  <dc:creator>Venkat Bachu</dc:creator>
  <cp:lastModifiedBy>avyay rao</cp:lastModifiedBy>
  <cp:revision>5</cp:revision>
  <dcterms:created xsi:type="dcterms:W3CDTF">2022-01-28T00:34:08Z</dcterms:created>
  <dcterms:modified xsi:type="dcterms:W3CDTF">2022-01-31T04:59:00Z</dcterms:modified>
</cp:coreProperties>
</file>