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50" r:id="rId2"/>
  </p:sldMasterIdLst>
  <p:sldIdLst>
    <p:sldId id="256" r:id="rId3"/>
    <p:sldId id="257" r:id="rId4"/>
    <p:sldId id="259" r:id="rId5"/>
    <p:sldId id="263" r:id="rId6"/>
    <p:sldId id="266" r:id="rId7"/>
    <p:sldId id="264" r:id="rId8"/>
    <p:sldId id="267" r:id="rId9"/>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6"/>
    <p:restoredTop sz="94654"/>
  </p:normalViewPr>
  <p:slideViewPr>
    <p:cSldViewPr snapToGrid="0" snapToObjects="1">
      <p:cViewPr varScale="1">
        <p:scale>
          <a:sx n="78" d="100"/>
          <a:sy n="78" d="100"/>
        </p:scale>
        <p:origin x="83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63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4929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805996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
        <p:cNvGrpSpPr/>
        <p:nvPr/>
      </p:nvGrpSpPr>
      <p:grpSpPr>
        <a:xfrm>
          <a:off x="0" y="0"/>
          <a:ext cx="0" cy="0"/>
          <a:chOff x="0" y="0"/>
          <a:chExt cx="0" cy="0"/>
        </a:xfrm>
      </p:grpSpPr>
      <p:sp>
        <p:nvSpPr>
          <p:cNvPr id="32" name="Google Shape;32;p2"/>
          <p:cNvSpPr txBox="1">
            <a:spLocks noGrp="1"/>
          </p:cNvSpPr>
          <p:nvPr>
            <p:ph type="title"/>
          </p:nvPr>
        </p:nvSpPr>
        <p:spPr>
          <a:xfrm>
            <a:off x="1429566" y="1045445"/>
            <a:ext cx="9238500" cy="857700"/>
          </a:xfrm>
          <a:prstGeom prst="rect">
            <a:avLst/>
          </a:prstGeom>
          <a:noFill/>
          <a:ln>
            <a:noFill/>
          </a:ln>
        </p:spPr>
        <p:txBody>
          <a:bodyPr spcFirstLastPara="1" wrap="square" lIns="91425" tIns="45700" rIns="91425" bIns="45700" anchor="b" anchorCtr="0">
            <a:noAutofit/>
          </a:bodyPr>
          <a:lstStyle>
            <a:lvl1pPr lvl="0" algn="l" rtl="0">
              <a:lnSpc>
                <a:spcPct val="120000"/>
              </a:lnSpc>
              <a:spcBef>
                <a:spcPts val="0"/>
              </a:spcBef>
              <a:spcAft>
                <a:spcPts val="0"/>
              </a:spcAft>
              <a:buClr>
                <a:schemeClr val="dk1"/>
              </a:buClr>
              <a:buSzPts val="2800"/>
              <a:buFont typeface="Oswald"/>
              <a:buNone/>
              <a:defRPr>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3" name="Google Shape;33;p2"/>
          <p:cNvSpPr txBox="1">
            <a:spLocks noGrp="1"/>
          </p:cNvSpPr>
          <p:nvPr>
            <p:ph type="body" idx="1"/>
          </p:nvPr>
        </p:nvSpPr>
        <p:spPr>
          <a:xfrm>
            <a:off x="1429566" y="2286000"/>
            <a:ext cx="9238500" cy="3810000"/>
          </a:xfrm>
          <a:prstGeom prst="rect">
            <a:avLst/>
          </a:prstGeom>
          <a:noFill/>
          <a:ln>
            <a:noFill/>
          </a:ln>
        </p:spPr>
        <p:txBody>
          <a:bodyPr spcFirstLastPara="1" wrap="square" lIns="91425" tIns="45700" rIns="91425" bIns="45700" anchor="t" anchorCtr="0">
            <a:normAutofit/>
          </a:bodyPr>
          <a:lstStyle>
            <a:lvl1pPr marL="457200" lvl="0" indent="-325755" algn="l" rtl="0">
              <a:lnSpc>
                <a:spcPct val="130000"/>
              </a:lnSpc>
              <a:spcBef>
                <a:spcPts val="1000"/>
              </a:spcBef>
              <a:spcAft>
                <a:spcPts val="0"/>
              </a:spcAft>
              <a:buClr>
                <a:schemeClr val="dk1"/>
              </a:buClr>
              <a:buSzPts val="1530"/>
              <a:buChar char="•"/>
              <a:defRPr>
                <a:solidFill>
                  <a:schemeClr val="dk1"/>
                </a:solidFill>
              </a:defRPr>
            </a:lvl1pPr>
            <a:lvl2pPr marL="914400" lvl="1" indent="-228600" algn="l" rtl="0">
              <a:lnSpc>
                <a:spcPct val="130000"/>
              </a:lnSpc>
              <a:spcBef>
                <a:spcPts val="500"/>
              </a:spcBef>
              <a:spcAft>
                <a:spcPts val="0"/>
              </a:spcAft>
              <a:buClr>
                <a:schemeClr val="dk1"/>
              </a:buClr>
              <a:buSzPts val="1360"/>
              <a:buFont typeface="Oswald Light"/>
              <a:buNone/>
              <a:defRPr>
                <a:solidFill>
                  <a:schemeClr val="dk1"/>
                </a:solidFill>
              </a:defRPr>
            </a:lvl2pPr>
            <a:lvl3pPr marL="1371600" lvl="2" indent="-304164" algn="l" rtl="0">
              <a:lnSpc>
                <a:spcPct val="130000"/>
              </a:lnSpc>
              <a:spcBef>
                <a:spcPts val="500"/>
              </a:spcBef>
              <a:spcAft>
                <a:spcPts val="0"/>
              </a:spcAft>
              <a:buClr>
                <a:schemeClr val="dk1"/>
              </a:buClr>
              <a:buSzPts val="1190"/>
              <a:buChar char="•"/>
              <a:defRPr>
                <a:solidFill>
                  <a:schemeClr val="dk1"/>
                </a:solidFill>
              </a:defRPr>
            </a:lvl3pPr>
            <a:lvl4pPr marL="1828800" lvl="3" indent="-228600" algn="l" rtl="0">
              <a:lnSpc>
                <a:spcPct val="130000"/>
              </a:lnSpc>
              <a:spcBef>
                <a:spcPts val="500"/>
              </a:spcBef>
              <a:spcAft>
                <a:spcPts val="0"/>
              </a:spcAft>
              <a:buClr>
                <a:schemeClr val="dk1"/>
              </a:buClr>
              <a:buSzPts val="1020"/>
              <a:buFont typeface="Oswald Light"/>
              <a:buNone/>
              <a:defRPr>
                <a:solidFill>
                  <a:schemeClr val="dk1"/>
                </a:solidFill>
              </a:defRPr>
            </a:lvl4pPr>
            <a:lvl5pPr marL="2286000" lvl="4" indent="-293370" algn="l" rtl="0">
              <a:lnSpc>
                <a:spcPct val="130000"/>
              </a:lnSpc>
              <a:spcBef>
                <a:spcPts val="500"/>
              </a:spcBef>
              <a:spcAft>
                <a:spcPts val="0"/>
              </a:spcAft>
              <a:buClr>
                <a:schemeClr val="dk1"/>
              </a:buClr>
              <a:buSzPts val="1020"/>
              <a:buChar char="•"/>
              <a:defRPr>
                <a:solidFill>
                  <a:schemeClr val="dk1"/>
                </a:solidFill>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4" name="Google Shape;34;p2"/>
          <p:cNvSpPr txBox="1">
            <a:spLocks noGrp="1"/>
          </p:cNvSpPr>
          <p:nvPr>
            <p:ph type="dt" idx="10"/>
          </p:nvPr>
        </p:nvSpPr>
        <p:spPr>
          <a:xfrm rot="5400000">
            <a:off x="10471097" y="4891333"/>
            <a:ext cx="2673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5" name="Google Shape;35;p2"/>
          <p:cNvSpPr txBox="1">
            <a:spLocks noGrp="1"/>
          </p:cNvSpPr>
          <p:nvPr>
            <p:ph type="ftr" idx="11"/>
          </p:nvPr>
        </p:nvSpPr>
        <p:spPr>
          <a:xfrm rot="5400000">
            <a:off x="10473047" y="1609892"/>
            <a:ext cx="2669400" cy="3651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6" name="Google Shape;36;p2"/>
          <p:cNvSpPr txBox="1">
            <a:spLocks noGrp="1"/>
          </p:cNvSpPr>
          <p:nvPr>
            <p:ph type="sldNum" idx="12"/>
          </p:nvPr>
        </p:nvSpPr>
        <p:spPr>
          <a:xfrm>
            <a:off x="11492908" y="3219853"/>
            <a:ext cx="629700" cy="429900"/>
          </a:xfrm>
          <a:prstGeom prst="rect">
            <a:avLst/>
          </a:prstGeom>
          <a:noFill/>
          <a:ln>
            <a:noFill/>
          </a:ln>
        </p:spPr>
        <p:txBody>
          <a:bodyPr spcFirstLastPara="1" wrap="square" lIns="91425" tIns="45700" rIns="9142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83093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13008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05075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96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05445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28267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31413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62304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2/12/2022</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3853844209"/>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
        <p:cNvGrpSpPr/>
        <p:nvPr/>
      </p:nvGrpSpPr>
      <p:grpSpPr>
        <a:xfrm>
          <a:off x="0" y="0"/>
          <a:ext cx="0" cy="0"/>
          <a:chOff x="0" y="0"/>
          <a:chExt cx="0" cy="0"/>
        </a:xfrm>
      </p:grpSpPr>
      <p:sp>
        <p:nvSpPr>
          <p:cNvPr id="26" name="Google Shape;26;p1"/>
          <p:cNvSpPr txBox="1">
            <a:spLocks noGrp="1"/>
          </p:cNvSpPr>
          <p:nvPr>
            <p:ph type="title"/>
          </p:nvPr>
        </p:nvSpPr>
        <p:spPr>
          <a:xfrm>
            <a:off x="1429566" y="1041621"/>
            <a:ext cx="9238500" cy="861300"/>
          </a:xfrm>
          <a:prstGeom prst="rect">
            <a:avLst/>
          </a:prstGeom>
          <a:noFill/>
          <a:ln>
            <a:noFill/>
          </a:ln>
        </p:spPr>
        <p:txBody>
          <a:bodyPr spcFirstLastPara="1" wrap="square" lIns="91425" tIns="45700" rIns="91425" bIns="45700" anchor="b" anchorCtr="0">
            <a:noAutofit/>
          </a:bodyPr>
          <a:lstStyle>
            <a:lvl1pPr marR="0" lvl="0" algn="l" rtl="0">
              <a:lnSpc>
                <a:spcPct val="120000"/>
              </a:lnSpc>
              <a:spcBef>
                <a:spcPts val="0"/>
              </a:spcBef>
              <a:spcAft>
                <a:spcPts val="0"/>
              </a:spcAft>
              <a:buClr>
                <a:schemeClr val="dk1"/>
              </a:buClr>
              <a:buSzPts val="2800"/>
              <a:buFont typeface="Oswald"/>
              <a:buNone/>
              <a:defRPr sz="2800" b="1" i="0" u="none" strike="noStrike" cap="none">
                <a:solidFill>
                  <a:schemeClr val="dk1"/>
                </a:solidFill>
                <a:latin typeface="Oswald"/>
                <a:ea typeface="Oswald"/>
                <a:cs typeface="Oswald"/>
                <a:sym typeface="Oswald"/>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 name="Google Shape;27;p1"/>
          <p:cNvSpPr txBox="1">
            <a:spLocks noGrp="1"/>
          </p:cNvSpPr>
          <p:nvPr>
            <p:ph type="body" idx="1"/>
          </p:nvPr>
        </p:nvSpPr>
        <p:spPr>
          <a:xfrm>
            <a:off x="1429566" y="2285999"/>
            <a:ext cx="9238500" cy="3810000"/>
          </a:xfrm>
          <a:prstGeom prst="rect">
            <a:avLst/>
          </a:prstGeom>
          <a:noFill/>
          <a:ln>
            <a:noFill/>
          </a:ln>
        </p:spPr>
        <p:txBody>
          <a:bodyPr spcFirstLastPara="1" wrap="square" lIns="91425" tIns="45700" rIns="91425" bIns="45700" anchor="t" anchorCtr="0">
            <a:normAutofit/>
          </a:bodyPr>
          <a:lstStyle>
            <a:lvl1pPr marL="457200" marR="0" lvl="0" indent="-325755" algn="l" rtl="0">
              <a:lnSpc>
                <a:spcPct val="130000"/>
              </a:lnSpc>
              <a:spcBef>
                <a:spcPts val="1000"/>
              </a:spcBef>
              <a:spcAft>
                <a:spcPts val="0"/>
              </a:spcAft>
              <a:buClr>
                <a:schemeClr val="dk1"/>
              </a:buClr>
              <a:buSzPts val="1530"/>
              <a:buFont typeface="Arial"/>
              <a:buChar char="•"/>
              <a:defRPr sz="1800" b="0" i="0" u="none" strike="noStrike" cap="none">
                <a:solidFill>
                  <a:schemeClr val="dk1"/>
                </a:solidFill>
                <a:latin typeface="Oswald Light"/>
                <a:ea typeface="Oswald Light"/>
                <a:cs typeface="Oswald Light"/>
                <a:sym typeface="Oswald Light"/>
              </a:defRPr>
            </a:lvl1pPr>
            <a:lvl2pPr marL="914400" marR="0" lvl="1" indent="-228600" algn="l" rtl="0">
              <a:lnSpc>
                <a:spcPct val="130000"/>
              </a:lnSpc>
              <a:spcBef>
                <a:spcPts val="500"/>
              </a:spcBef>
              <a:spcAft>
                <a:spcPts val="0"/>
              </a:spcAft>
              <a:buClr>
                <a:schemeClr val="dk1"/>
              </a:buClr>
              <a:buSzPts val="1360"/>
              <a:buFont typeface="Oswald Light"/>
              <a:buNone/>
              <a:defRPr sz="1600" b="1" i="0" u="none" strike="noStrike" cap="none">
                <a:solidFill>
                  <a:schemeClr val="dk1"/>
                </a:solidFill>
                <a:latin typeface="Oswald Light"/>
                <a:ea typeface="Oswald Light"/>
                <a:cs typeface="Oswald Light"/>
                <a:sym typeface="Oswald Light"/>
              </a:defRPr>
            </a:lvl2pPr>
            <a:lvl3pPr marL="1371600" marR="0" lvl="2" indent="-304164" algn="l" rtl="0">
              <a:lnSpc>
                <a:spcPct val="130000"/>
              </a:lnSpc>
              <a:spcBef>
                <a:spcPts val="500"/>
              </a:spcBef>
              <a:spcAft>
                <a:spcPts val="0"/>
              </a:spcAft>
              <a:buClr>
                <a:schemeClr val="dk1"/>
              </a:buClr>
              <a:buSzPts val="1190"/>
              <a:buFont typeface="Arial"/>
              <a:buChar char="•"/>
              <a:defRPr sz="1400" b="0" i="0" u="none" strike="noStrike" cap="none">
                <a:solidFill>
                  <a:schemeClr val="dk1"/>
                </a:solidFill>
                <a:latin typeface="Oswald Light"/>
                <a:ea typeface="Oswald Light"/>
                <a:cs typeface="Oswald Light"/>
                <a:sym typeface="Oswald Light"/>
              </a:defRPr>
            </a:lvl3pPr>
            <a:lvl4pPr marL="1828800" marR="0" lvl="3" indent="-228600" algn="l" rtl="0">
              <a:lnSpc>
                <a:spcPct val="130000"/>
              </a:lnSpc>
              <a:spcBef>
                <a:spcPts val="500"/>
              </a:spcBef>
              <a:spcAft>
                <a:spcPts val="0"/>
              </a:spcAft>
              <a:buClr>
                <a:schemeClr val="dk1"/>
              </a:buClr>
              <a:buSzPts val="1020"/>
              <a:buFont typeface="Oswald Light"/>
              <a:buNone/>
              <a:defRPr sz="1200" b="1" i="0" u="none" strike="noStrike" cap="none">
                <a:solidFill>
                  <a:schemeClr val="dk1"/>
                </a:solidFill>
                <a:latin typeface="Oswald Light"/>
                <a:ea typeface="Oswald Light"/>
                <a:cs typeface="Oswald Light"/>
                <a:sym typeface="Oswald Light"/>
              </a:defRPr>
            </a:lvl4pPr>
            <a:lvl5pPr marL="2286000" marR="0" lvl="4" indent="-293370" algn="l" rtl="0">
              <a:lnSpc>
                <a:spcPct val="130000"/>
              </a:lnSpc>
              <a:spcBef>
                <a:spcPts val="500"/>
              </a:spcBef>
              <a:spcAft>
                <a:spcPts val="0"/>
              </a:spcAft>
              <a:buClr>
                <a:schemeClr val="dk1"/>
              </a:buClr>
              <a:buSzPts val="1020"/>
              <a:buFont typeface="Arial"/>
              <a:buChar char="•"/>
              <a:defRPr sz="1200" b="0" i="0" u="none" strike="noStrike" cap="none">
                <a:solidFill>
                  <a:schemeClr val="dk1"/>
                </a:solidFill>
                <a:latin typeface="Oswald Light"/>
                <a:ea typeface="Oswald Light"/>
                <a:cs typeface="Oswald Light"/>
                <a:sym typeface="Oswald Ligh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9pPr>
          </a:lstStyle>
          <a:p>
            <a:endParaRPr/>
          </a:p>
        </p:txBody>
      </p:sp>
      <p:sp>
        <p:nvSpPr>
          <p:cNvPr id="28" name="Google Shape;28;p1"/>
          <p:cNvSpPr txBox="1">
            <a:spLocks noGrp="1"/>
          </p:cNvSpPr>
          <p:nvPr>
            <p:ph type="dt" idx="10"/>
          </p:nvPr>
        </p:nvSpPr>
        <p:spPr>
          <a:xfrm rot="5400000">
            <a:off x="10471097" y="4891333"/>
            <a:ext cx="26733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700" b="1" i="0" u="none" strike="noStrike" cap="none">
                <a:solidFill>
                  <a:schemeClr val="dk1"/>
                </a:solidFill>
                <a:latin typeface="Oswald Light"/>
                <a:ea typeface="Oswald Light"/>
                <a:cs typeface="Oswald Light"/>
                <a:sym typeface="Oswald Light"/>
              </a:defRPr>
            </a:lvl1pPr>
            <a:lvl2pPr marR="0" lvl="1"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2pPr>
            <a:lvl3pPr marR="0" lvl="2"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3pPr>
            <a:lvl4pPr marR="0" lvl="3"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4pPr>
            <a:lvl5pPr marR="0" lvl="4"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5pPr>
            <a:lvl6pPr marR="0" lvl="5"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6pPr>
            <a:lvl7pPr marR="0" lvl="6"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7pPr>
            <a:lvl8pPr marR="0" lvl="7"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8pPr>
            <a:lvl9pPr marR="0" lvl="8"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9pPr>
          </a:lstStyle>
          <a:p>
            <a:endParaRPr/>
          </a:p>
        </p:txBody>
      </p:sp>
      <p:sp>
        <p:nvSpPr>
          <p:cNvPr id="29" name="Google Shape;29;p1"/>
          <p:cNvSpPr txBox="1">
            <a:spLocks noGrp="1"/>
          </p:cNvSpPr>
          <p:nvPr>
            <p:ph type="ftr" idx="11"/>
          </p:nvPr>
        </p:nvSpPr>
        <p:spPr>
          <a:xfrm rot="5400000">
            <a:off x="10473047" y="1609892"/>
            <a:ext cx="2669400" cy="3651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00" b="1" i="0" u="none" strike="noStrike" cap="none">
                <a:solidFill>
                  <a:schemeClr val="dk1"/>
                </a:solidFill>
                <a:latin typeface="Oswald Light"/>
                <a:ea typeface="Oswald Light"/>
                <a:cs typeface="Oswald Light"/>
                <a:sym typeface="Oswald Light"/>
              </a:defRPr>
            </a:lvl1pPr>
            <a:lvl2pPr marR="0" lvl="1"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2pPr>
            <a:lvl3pPr marR="0" lvl="2"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3pPr>
            <a:lvl4pPr marR="0" lvl="3"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4pPr>
            <a:lvl5pPr marR="0" lvl="4"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5pPr>
            <a:lvl6pPr marR="0" lvl="5"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6pPr>
            <a:lvl7pPr marR="0" lvl="6"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7pPr>
            <a:lvl8pPr marR="0" lvl="7"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8pPr>
            <a:lvl9pPr marR="0" lvl="8"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9pPr>
          </a:lstStyle>
          <a:p>
            <a:endParaRPr/>
          </a:p>
        </p:txBody>
      </p:sp>
      <p:sp>
        <p:nvSpPr>
          <p:cNvPr id="30" name="Google Shape;30;p1"/>
          <p:cNvSpPr txBox="1">
            <a:spLocks noGrp="1"/>
          </p:cNvSpPr>
          <p:nvPr>
            <p:ph type="sldNum" idx="12"/>
          </p:nvPr>
        </p:nvSpPr>
        <p:spPr>
          <a:xfrm>
            <a:off x="11492908" y="3219853"/>
            <a:ext cx="629700" cy="429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600" b="1" i="0" u="none" strike="noStrike" cap="none">
                <a:solidFill>
                  <a:srgbClr val="888888"/>
                </a:solidFill>
                <a:latin typeface="Oswald"/>
                <a:ea typeface="Oswald"/>
                <a:cs typeface="Oswald"/>
                <a:sym typeface="Oswald"/>
              </a:defRPr>
            </a:lvl1pPr>
            <a:lvl2pPr marL="0" marR="0" lvl="1" indent="0" algn="ctr" rtl="0">
              <a:spcBef>
                <a:spcPts val="0"/>
              </a:spcBef>
              <a:buNone/>
              <a:defRPr sz="1600" b="1" i="0" u="none" strike="noStrike" cap="none">
                <a:solidFill>
                  <a:srgbClr val="888888"/>
                </a:solidFill>
                <a:latin typeface="Oswald"/>
                <a:ea typeface="Oswald"/>
                <a:cs typeface="Oswald"/>
                <a:sym typeface="Oswald"/>
              </a:defRPr>
            </a:lvl2pPr>
            <a:lvl3pPr marL="0" marR="0" lvl="2" indent="0" algn="ctr" rtl="0">
              <a:spcBef>
                <a:spcPts val="0"/>
              </a:spcBef>
              <a:buNone/>
              <a:defRPr sz="1600" b="1" i="0" u="none" strike="noStrike" cap="none">
                <a:solidFill>
                  <a:srgbClr val="888888"/>
                </a:solidFill>
                <a:latin typeface="Oswald"/>
                <a:ea typeface="Oswald"/>
                <a:cs typeface="Oswald"/>
                <a:sym typeface="Oswald"/>
              </a:defRPr>
            </a:lvl3pPr>
            <a:lvl4pPr marL="0" marR="0" lvl="3" indent="0" algn="ctr" rtl="0">
              <a:spcBef>
                <a:spcPts val="0"/>
              </a:spcBef>
              <a:buNone/>
              <a:defRPr sz="1600" b="1" i="0" u="none" strike="noStrike" cap="none">
                <a:solidFill>
                  <a:srgbClr val="888888"/>
                </a:solidFill>
                <a:latin typeface="Oswald"/>
                <a:ea typeface="Oswald"/>
                <a:cs typeface="Oswald"/>
                <a:sym typeface="Oswald"/>
              </a:defRPr>
            </a:lvl4pPr>
            <a:lvl5pPr marL="0" marR="0" lvl="4" indent="0" algn="ctr" rtl="0">
              <a:spcBef>
                <a:spcPts val="0"/>
              </a:spcBef>
              <a:buNone/>
              <a:defRPr sz="1600" b="1" i="0" u="none" strike="noStrike" cap="none">
                <a:solidFill>
                  <a:srgbClr val="888888"/>
                </a:solidFill>
                <a:latin typeface="Oswald"/>
                <a:ea typeface="Oswald"/>
                <a:cs typeface="Oswald"/>
                <a:sym typeface="Oswald"/>
              </a:defRPr>
            </a:lvl5pPr>
            <a:lvl6pPr marL="0" marR="0" lvl="5" indent="0" algn="ctr" rtl="0">
              <a:spcBef>
                <a:spcPts val="0"/>
              </a:spcBef>
              <a:buNone/>
              <a:defRPr sz="1600" b="1" i="0" u="none" strike="noStrike" cap="none">
                <a:solidFill>
                  <a:srgbClr val="888888"/>
                </a:solidFill>
                <a:latin typeface="Oswald"/>
                <a:ea typeface="Oswald"/>
                <a:cs typeface="Oswald"/>
                <a:sym typeface="Oswald"/>
              </a:defRPr>
            </a:lvl6pPr>
            <a:lvl7pPr marL="0" marR="0" lvl="6" indent="0" algn="ctr" rtl="0">
              <a:spcBef>
                <a:spcPts val="0"/>
              </a:spcBef>
              <a:buNone/>
              <a:defRPr sz="1600" b="1" i="0" u="none" strike="noStrike" cap="none">
                <a:solidFill>
                  <a:srgbClr val="888888"/>
                </a:solidFill>
                <a:latin typeface="Oswald"/>
                <a:ea typeface="Oswald"/>
                <a:cs typeface="Oswald"/>
                <a:sym typeface="Oswald"/>
              </a:defRPr>
            </a:lvl7pPr>
            <a:lvl8pPr marL="0" marR="0" lvl="7" indent="0" algn="ctr" rtl="0">
              <a:spcBef>
                <a:spcPts val="0"/>
              </a:spcBef>
              <a:buNone/>
              <a:defRPr sz="1600" b="1" i="0" u="none" strike="noStrike" cap="none">
                <a:solidFill>
                  <a:srgbClr val="888888"/>
                </a:solidFill>
                <a:latin typeface="Oswald"/>
                <a:ea typeface="Oswald"/>
                <a:cs typeface="Oswald"/>
                <a:sym typeface="Oswald"/>
              </a:defRPr>
            </a:lvl8pPr>
            <a:lvl9pPr marL="0" marR="0" lvl="8" indent="0" algn="ctr" rtl="0">
              <a:spcBef>
                <a:spcPts val="0"/>
              </a:spcBef>
              <a:buNone/>
              <a:defRPr sz="1600" b="1" i="0" u="none" strike="noStrike" cap="none">
                <a:solidFill>
                  <a:srgbClr val="888888"/>
                </a:solidFill>
                <a:latin typeface="Oswald"/>
                <a:ea typeface="Oswald"/>
                <a:cs typeface="Oswald"/>
                <a:sym typeface="Oswald"/>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aze">
            <a:extLst>
              <a:ext uri="{FF2B5EF4-FFF2-40B4-BE49-F238E27FC236}">
                <a16:creationId xmlns:a16="http://schemas.microsoft.com/office/drawing/2014/main" id="{72E42BC1-CC3D-4A98-B510-1A0B498F9A2C}"/>
              </a:ext>
            </a:extLst>
          </p:cNvPr>
          <p:cNvPicPr>
            <a:picLocks noChangeAspect="1"/>
          </p:cNvPicPr>
          <p:nvPr/>
        </p:nvPicPr>
        <p:blipFill rotWithShape="1">
          <a:blip r:embed="rId2">
            <a:alphaModFix amt="50000"/>
          </a:blip>
          <a:srcRect t="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86109C6D-1EBA-4D84-8DB8-69A685AC583F}"/>
              </a:ext>
            </a:extLst>
          </p:cNvPr>
          <p:cNvSpPr>
            <a:spLocks noGrp="1"/>
          </p:cNvSpPr>
          <p:nvPr>
            <p:ph type="ctrTitle"/>
          </p:nvPr>
        </p:nvSpPr>
        <p:spPr>
          <a:xfrm>
            <a:off x="1429611" y="1013984"/>
            <a:ext cx="8607767" cy="3260635"/>
          </a:xfrm>
        </p:spPr>
        <p:txBody>
          <a:bodyPr>
            <a:normAutofit/>
          </a:bodyPr>
          <a:lstStyle/>
          <a:p>
            <a:r>
              <a:rPr lang="en-US" sz="4400" dirty="0">
                <a:solidFill>
                  <a:srgbClr val="FFFFFF"/>
                </a:solidFill>
              </a:rPr>
              <a:t>Solving a Problem ON LERS</a:t>
            </a:r>
          </a:p>
        </p:txBody>
      </p:sp>
      <p:cxnSp>
        <p:nvCxnSpPr>
          <p:cNvPr id="18" name="Straight Connector 17">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Subtitle 5">
            <a:extLst>
              <a:ext uri="{FF2B5EF4-FFF2-40B4-BE49-F238E27FC236}">
                <a16:creationId xmlns:a16="http://schemas.microsoft.com/office/drawing/2014/main" id="{4B47CC63-00FF-4CB1-957A-802E805315D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882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
        <p:cNvGrpSpPr/>
        <p:nvPr/>
      </p:nvGrpSpPr>
      <p:grpSpPr>
        <a:xfrm>
          <a:off x="0" y="0"/>
          <a:ext cx="0" cy="0"/>
          <a:chOff x="0" y="0"/>
          <a:chExt cx="0" cy="0"/>
        </a:xfrm>
      </p:grpSpPr>
      <p:cxnSp>
        <p:nvCxnSpPr>
          <p:cNvPr id="38" name="Google Shape;38;p3"/>
          <p:cNvCxnSpPr/>
          <p:nvPr/>
        </p:nvCxnSpPr>
        <p:spPr>
          <a:xfrm>
            <a:off x="1524000" y="457150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39" name="Google Shape;3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0" name="Google Shape;40;p3"/>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2" name="Google Shape;42;p3"/>
          <p:cNvSpPr txBox="1">
            <a:spLocks noGrp="1"/>
          </p:cNvSpPr>
          <p:nvPr>
            <p:ph type="title"/>
          </p:nvPr>
        </p:nvSpPr>
        <p:spPr>
          <a:xfrm>
            <a:off x="2092960" y="1401474"/>
            <a:ext cx="7620000" cy="864300"/>
          </a:xfrm>
          <a:prstGeom prst="rect">
            <a:avLst/>
          </a:prstGeom>
          <a:noFill/>
          <a:ln>
            <a:noFill/>
          </a:ln>
        </p:spPr>
        <p:txBody>
          <a:bodyPr spcFirstLastPara="1" wrap="square" lIns="91425" tIns="45700" rIns="91425" bIns="45700" anchor="b" anchorCtr="0">
            <a:normAutofit/>
          </a:bodyPr>
          <a:lstStyle/>
          <a:p>
            <a:pPr marL="0" lvl="0" indent="0" algn="ctr" rtl="0">
              <a:lnSpc>
                <a:spcPct val="120000"/>
              </a:lnSpc>
              <a:spcBef>
                <a:spcPts val="0"/>
              </a:spcBef>
              <a:spcAft>
                <a:spcPts val="0"/>
              </a:spcAft>
              <a:buClr>
                <a:schemeClr val="dk1"/>
              </a:buClr>
              <a:buSzPts val="4000"/>
              <a:buFont typeface="Oswald"/>
              <a:buNone/>
            </a:pPr>
            <a:r>
              <a:rPr lang="en-US" sz="4000"/>
              <a:t>LERS</a:t>
            </a:r>
            <a:endParaRPr sz="4000"/>
          </a:p>
        </p:txBody>
      </p:sp>
      <p:cxnSp>
        <p:nvCxnSpPr>
          <p:cNvPr id="43" name="Google Shape;43;p3"/>
          <p:cNvCxnSpPr/>
          <p:nvPr/>
        </p:nvCxnSpPr>
        <p:spPr>
          <a:xfrm>
            <a:off x="5610423" y="396058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45" name="Google Shape;45;p3"/>
          <p:cNvSpPr txBox="1"/>
          <p:nvPr/>
        </p:nvSpPr>
        <p:spPr>
          <a:xfrm>
            <a:off x="1239525" y="4198650"/>
            <a:ext cx="9713100" cy="804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a:solidFill>
                  <a:schemeClr val="dk1"/>
                </a:solidFill>
                <a:latin typeface="Century"/>
                <a:ea typeface="Century"/>
                <a:cs typeface="Century"/>
                <a:sym typeface="Century"/>
              </a:rPr>
              <a:t>Learning from Examples based on Rough Sets</a:t>
            </a:r>
            <a:endParaRPr dirty="0"/>
          </a:p>
          <a:p>
            <a:pPr marL="0" marR="0" lvl="0" indent="0" algn="l" rtl="0">
              <a:spcBef>
                <a:spcPts val="0"/>
              </a:spcBef>
              <a:spcAft>
                <a:spcPts val="0"/>
              </a:spcAft>
              <a:buNone/>
            </a:pPr>
            <a:endParaRPr sz="1800" b="1" dirty="0">
              <a:solidFill>
                <a:schemeClr val="dk1"/>
              </a:solidFill>
              <a:latin typeface="Oswald Light"/>
              <a:ea typeface="Oswald Light"/>
              <a:cs typeface="Oswald Light"/>
              <a:sym typeface="Oswald Light"/>
            </a:endParaRPr>
          </a:p>
        </p:txBody>
      </p:sp>
      <p:graphicFrame>
        <p:nvGraphicFramePr>
          <p:cNvPr id="2" name="Table 2">
            <a:extLst>
              <a:ext uri="{FF2B5EF4-FFF2-40B4-BE49-F238E27FC236}">
                <a16:creationId xmlns:a16="http://schemas.microsoft.com/office/drawing/2014/main" id="{9E5D6ECF-90E6-D241-932A-26166DD23814}"/>
              </a:ext>
            </a:extLst>
          </p:cNvPr>
          <p:cNvGraphicFramePr>
            <a:graphicFrameLocks noGrp="1"/>
          </p:cNvGraphicFramePr>
          <p:nvPr>
            <p:extLst>
              <p:ext uri="{D42A27DB-BD31-4B8C-83A1-F6EECF244321}">
                <p14:modId xmlns:p14="http://schemas.microsoft.com/office/powerpoint/2010/main" val="934520396"/>
              </p:ext>
            </p:extLst>
          </p:nvPr>
        </p:nvGraphicFramePr>
        <p:xfrm>
          <a:off x="134653" y="3131850"/>
          <a:ext cx="6477000" cy="2133600"/>
        </p:xfrm>
        <a:graphic>
          <a:graphicData uri="http://schemas.openxmlformats.org/drawingml/2006/table">
            <a:tbl>
              <a:tblPr firstRow="1" bandRow="1">
                <a:tableStyleId>{073A0DAA-6AF3-43AB-8588-CEC1D06C72B9}</a:tableStyleId>
              </a:tblPr>
              <a:tblGrid>
                <a:gridCol w="1295400">
                  <a:extLst>
                    <a:ext uri="{9D8B030D-6E8A-4147-A177-3AD203B41FA5}">
                      <a16:colId xmlns:a16="http://schemas.microsoft.com/office/drawing/2014/main" val="1971320681"/>
                    </a:ext>
                  </a:extLst>
                </a:gridCol>
                <a:gridCol w="1295400">
                  <a:extLst>
                    <a:ext uri="{9D8B030D-6E8A-4147-A177-3AD203B41FA5}">
                      <a16:colId xmlns:a16="http://schemas.microsoft.com/office/drawing/2014/main" val="3521149034"/>
                    </a:ext>
                  </a:extLst>
                </a:gridCol>
                <a:gridCol w="1295400">
                  <a:extLst>
                    <a:ext uri="{9D8B030D-6E8A-4147-A177-3AD203B41FA5}">
                      <a16:colId xmlns:a16="http://schemas.microsoft.com/office/drawing/2014/main" val="370813549"/>
                    </a:ext>
                  </a:extLst>
                </a:gridCol>
                <a:gridCol w="1295400">
                  <a:extLst>
                    <a:ext uri="{9D8B030D-6E8A-4147-A177-3AD203B41FA5}">
                      <a16:colId xmlns:a16="http://schemas.microsoft.com/office/drawing/2014/main" val="2310759800"/>
                    </a:ext>
                  </a:extLst>
                </a:gridCol>
                <a:gridCol w="1295400">
                  <a:extLst>
                    <a:ext uri="{9D8B030D-6E8A-4147-A177-3AD203B41FA5}">
                      <a16:colId xmlns:a16="http://schemas.microsoft.com/office/drawing/2014/main" val="1315037877"/>
                    </a:ext>
                  </a:extLst>
                </a:gridCol>
              </a:tblGrid>
              <a:tr h="258264">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a:latin typeface="Times New Roman" panose="02020603050405020304" pitchFamily="18" charset="0"/>
                          <a:cs typeface="Times New Roman" panose="02020603050405020304" pitchFamily="18" charset="0"/>
                        </a:rPr>
                        <a:t>A</a:t>
                      </a:r>
                    </a:p>
                  </a:txBody>
                  <a:tcPr/>
                </a:tc>
                <a:tc>
                  <a:txBody>
                    <a:bodyPr/>
                    <a:lstStyle/>
                    <a:p>
                      <a:pPr algn="ctr"/>
                      <a:r>
                        <a:rPr lang="en-US" dirty="0">
                          <a:latin typeface="Times New Roman" panose="02020603050405020304" pitchFamily="18" charset="0"/>
                          <a:cs typeface="Times New Roman" panose="02020603050405020304" pitchFamily="18" charset="0"/>
                        </a:rPr>
                        <a:t>F</a:t>
                      </a:r>
                    </a:p>
                  </a:txBody>
                  <a:tcPr/>
                </a:tc>
                <a:tc>
                  <a:txBody>
                    <a:bodyPr/>
                    <a:lstStyle/>
                    <a:p>
                      <a:pPr algn="ctr"/>
                      <a:r>
                        <a:rPr lang="en-US" dirty="0">
                          <a:latin typeface="Times New Roman" panose="02020603050405020304" pitchFamily="18" charset="0"/>
                          <a:cs typeface="Times New Roman" panose="02020603050405020304" pitchFamily="18" charset="0"/>
                        </a:rPr>
                        <a:t>G</a:t>
                      </a:r>
                    </a:p>
                  </a:txBody>
                  <a:tcPr/>
                </a:tc>
                <a:tc>
                  <a:txBody>
                    <a:bodyPr/>
                    <a:lstStyle/>
                    <a:p>
                      <a:pPr algn="ctr"/>
                      <a:r>
                        <a:rPr lang="en-US" dirty="0">
                          <a:latin typeface="Times New Roman" panose="02020603050405020304" pitchFamily="18" charset="0"/>
                          <a:cs typeface="Times New Roman" panose="02020603050405020304" pitchFamily="18" charset="0"/>
                        </a:rPr>
                        <a:t>C</a:t>
                      </a:r>
                    </a:p>
                  </a:txBody>
                  <a:tcPr/>
                </a:tc>
                <a:extLst>
                  <a:ext uri="{0D108BD9-81ED-4DB2-BD59-A6C34878D82A}">
                    <a16:rowId xmlns:a16="http://schemas.microsoft.com/office/drawing/2014/main" val="1721578478"/>
                  </a:ext>
                </a:extLst>
              </a:tr>
              <a:tr h="258264">
                <a:tc>
                  <a:txBody>
                    <a:bodyPr/>
                    <a:lstStyle/>
                    <a:p>
                      <a:pPr algn="ctr"/>
                      <a:r>
                        <a:rPr lang="en-US" dirty="0">
                          <a:latin typeface="Times New Roman" panose="02020603050405020304" pitchFamily="18" charset="0"/>
                          <a:cs typeface="Times New Roman" panose="02020603050405020304" pitchFamily="18" charset="0"/>
                        </a:rPr>
                        <a:t>X1</a:t>
                      </a:r>
                    </a:p>
                  </a:txBody>
                  <a:tcPr/>
                </a:tc>
                <a:tc>
                  <a:txBody>
                    <a:bodyPr/>
                    <a:lstStyle/>
                    <a:p>
                      <a:pPr algn="ctr"/>
                      <a:r>
                        <a:rPr lang="en-US" dirty="0">
                          <a:latin typeface="Times New Roman" panose="02020603050405020304" pitchFamily="18" charset="0"/>
                          <a:cs typeface="Times New Roman" panose="02020603050405020304" pitchFamily="18" charset="0"/>
                        </a:rPr>
                        <a:t>a2</a:t>
                      </a:r>
                    </a:p>
                  </a:txBody>
                  <a:tcPr/>
                </a:tc>
                <a:tc>
                  <a:txBody>
                    <a:bodyPr/>
                    <a:lstStyle/>
                    <a:p>
                      <a:pPr algn="ctr"/>
                      <a:r>
                        <a:rPr lang="en-US" dirty="0">
                          <a:latin typeface="Times New Roman" panose="02020603050405020304" pitchFamily="18" charset="0"/>
                          <a:cs typeface="Times New Roman" panose="02020603050405020304" pitchFamily="18" charset="0"/>
                        </a:rPr>
                        <a:t>f1</a:t>
                      </a:r>
                    </a:p>
                  </a:txBody>
                  <a:tcPr/>
                </a:tc>
                <a:tc>
                  <a:txBody>
                    <a:bodyPr/>
                    <a:lstStyle/>
                    <a:p>
                      <a:pPr algn="ctr"/>
                      <a:r>
                        <a:rPr lang="en-US" dirty="0">
                          <a:latin typeface="Times New Roman" panose="02020603050405020304" pitchFamily="18" charset="0"/>
                          <a:cs typeface="Times New Roman" panose="02020603050405020304" pitchFamily="18" charset="0"/>
                        </a:rPr>
                        <a:t>g3</a:t>
                      </a:r>
                    </a:p>
                  </a:txBody>
                  <a:tcPr/>
                </a:tc>
                <a:tc>
                  <a:txBody>
                    <a:bodyPr/>
                    <a:lstStyle/>
                    <a:p>
                      <a:pPr algn="ctr"/>
                      <a:r>
                        <a:rPr lang="en-US" dirty="0">
                          <a:latin typeface="Times New Roman" panose="02020603050405020304" pitchFamily="18" charset="0"/>
                          <a:cs typeface="Times New Roman" panose="02020603050405020304" pitchFamily="18" charset="0"/>
                        </a:rPr>
                        <a:t>c2</a:t>
                      </a:r>
                    </a:p>
                  </a:txBody>
                  <a:tcPr/>
                </a:tc>
                <a:extLst>
                  <a:ext uri="{0D108BD9-81ED-4DB2-BD59-A6C34878D82A}">
                    <a16:rowId xmlns:a16="http://schemas.microsoft.com/office/drawing/2014/main" val="3808791404"/>
                  </a:ext>
                </a:extLst>
              </a:tr>
              <a:tr h="258264">
                <a:tc>
                  <a:txBody>
                    <a:bodyPr/>
                    <a:lstStyle/>
                    <a:p>
                      <a:pPr algn="ctr"/>
                      <a:r>
                        <a:rPr lang="en-US" dirty="0">
                          <a:latin typeface="Times New Roman" panose="02020603050405020304" pitchFamily="18" charset="0"/>
                          <a:cs typeface="Times New Roman" panose="02020603050405020304" pitchFamily="18" charset="0"/>
                        </a:rPr>
                        <a:t>X2</a:t>
                      </a:r>
                    </a:p>
                  </a:txBody>
                  <a:tcPr/>
                </a:tc>
                <a:tc>
                  <a:txBody>
                    <a:bodyPr/>
                    <a:lstStyle/>
                    <a:p>
                      <a:pPr algn="ctr"/>
                      <a:r>
                        <a:rPr lang="en-US" dirty="0">
                          <a:latin typeface="Times New Roman" panose="02020603050405020304" pitchFamily="18" charset="0"/>
                          <a:cs typeface="Times New Roman" panose="02020603050405020304" pitchFamily="18" charset="0"/>
                        </a:rPr>
                        <a:t>a1</a:t>
                      </a:r>
                    </a:p>
                  </a:txBody>
                  <a:tcPr/>
                </a:tc>
                <a:tc>
                  <a:txBody>
                    <a:bodyPr/>
                    <a:lstStyle/>
                    <a:p>
                      <a:pPr algn="ctr"/>
                      <a:r>
                        <a:rPr lang="en-US" dirty="0">
                          <a:latin typeface="Times New Roman" panose="02020603050405020304" pitchFamily="18" charset="0"/>
                          <a:cs typeface="Times New Roman" panose="02020603050405020304" pitchFamily="18" charset="0"/>
                        </a:rPr>
                        <a:t>f2</a:t>
                      </a:r>
                    </a:p>
                  </a:txBody>
                  <a:tcPr/>
                </a:tc>
                <a:tc>
                  <a:txBody>
                    <a:bodyPr/>
                    <a:lstStyle/>
                    <a:p>
                      <a:pPr algn="ctr"/>
                      <a:r>
                        <a:rPr lang="en-US" dirty="0">
                          <a:latin typeface="Times New Roman" panose="02020603050405020304" pitchFamily="18" charset="0"/>
                          <a:cs typeface="Times New Roman" panose="02020603050405020304" pitchFamily="18" charset="0"/>
                        </a:rPr>
                        <a:t>g1</a:t>
                      </a:r>
                    </a:p>
                  </a:txBody>
                  <a:tcPr/>
                </a:tc>
                <a:tc>
                  <a:txBody>
                    <a:bodyPr/>
                    <a:lstStyle/>
                    <a:p>
                      <a:pPr algn="ctr"/>
                      <a:r>
                        <a:rPr lang="en-US" dirty="0">
                          <a:latin typeface="Times New Roman" panose="02020603050405020304" pitchFamily="18" charset="0"/>
                          <a:cs typeface="Times New Roman" panose="02020603050405020304" pitchFamily="18" charset="0"/>
                        </a:rPr>
                        <a:t>c1</a:t>
                      </a:r>
                    </a:p>
                  </a:txBody>
                  <a:tcPr/>
                </a:tc>
                <a:extLst>
                  <a:ext uri="{0D108BD9-81ED-4DB2-BD59-A6C34878D82A}">
                    <a16:rowId xmlns:a16="http://schemas.microsoft.com/office/drawing/2014/main" val="369704162"/>
                  </a:ext>
                </a:extLst>
              </a:tr>
              <a:tr h="258264">
                <a:tc>
                  <a:txBody>
                    <a:bodyPr/>
                    <a:lstStyle/>
                    <a:p>
                      <a:pPr algn="ctr"/>
                      <a:r>
                        <a:rPr lang="en-US" dirty="0">
                          <a:latin typeface="Times New Roman" panose="02020603050405020304" pitchFamily="18" charset="0"/>
                          <a:cs typeface="Times New Roman" panose="02020603050405020304" pitchFamily="18" charset="0"/>
                        </a:rPr>
                        <a:t>X3</a:t>
                      </a:r>
                    </a:p>
                  </a:txBody>
                  <a:tcPr/>
                </a:tc>
                <a:tc>
                  <a:txBody>
                    <a:bodyPr/>
                    <a:lstStyle/>
                    <a:p>
                      <a:pPr algn="ctr"/>
                      <a:r>
                        <a:rPr lang="en-US" dirty="0">
                          <a:latin typeface="Times New Roman" panose="02020603050405020304" pitchFamily="18" charset="0"/>
                          <a:cs typeface="Times New Roman" panose="02020603050405020304" pitchFamily="18" charset="0"/>
                        </a:rPr>
                        <a:t>a1</a:t>
                      </a:r>
                    </a:p>
                  </a:txBody>
                  <a:tcPr/>
                </a:tc>
                <a:tc>
                  <a:txBody>
                    <a:bodyPr/>
                    <a:lstStyle/>
                    <a:p>
                      <a:pPr algn="ctr"/>
                      <a:r>
                        <a:rPr lang="en-US" dirty="0">
                          <a:latin typeface="Times New Roman" panose="02020603050405020304" pitchFamily="18" charset="0"/>
                          <a:cs typeface="Times New Roman" panose="02020603050405020304" pitchFamily="18" charset="0"/>
                        </a:rPr>
                        <a:t>f2</a:t>
                      </a:r>
                    </a:p>
                  </a:txBody>
                  <a:tcPr/>
                </a:tc>
                <a:tc>
                  <a:txBody>
                    <a:bodyPr/>
                    <a:lstStyle/>
                    <a:p>
                      <a:pPr algn="ctr"/>
                      <a:r>
                        <a:rPr lang="en-US" dirty="0">
                          <a:latin typeface="Times New Roman" panose="02020603050405020304" pitchFamily="18" charset="0"/>
                          <a:cs typeface="Times New Roman" panose="02020603050405020304" pitchFamily="18" charset="0"/>
                        </a:rPr>
                        <a:t>g2</a:t>
                      </a:r>
                    </a:p>
                  </a:txBody>
                  <a:tcPr/>
                </a:tc>
                <a:tc>
                  <a:txBody>
                    <a:bodyPr/>
                    <a:lstStyle/>
                    <a:p>
                      <a:pPr algn="ctr"/>
                      <a:r>
                        <a:rPr lang="en-US" dirty="0">
                          <a:latin typeface="Times New Roman" panose="02020603050405020304" pitchFamily="18" charset="0"/>
                          <a:cs typeface="Times New Roman" panose="02020603050405020304" pitchFamily="18" charset="0"/>
                        </a:rPr>
                        <a:t>c1</a:t>
                      </a:r>
                    </a:p>
                  </a:txBody>
                  <a:tcPr/>
                </a:tc>
                <a:extLst>
                  <a:ext uri="{0D108BD9-81ED-4DB2-BD59-A6C34878D82A}">
                    <a16:rowId xmlns:a16="http://schemas.microsoft.com/office/drawing/2014/main" val="608829566"/>
                  </a:ext>
                </a:extLst>
              </a:tr>
              <a:tr h="258264">
                <a:tc>
                  <a:txBody>
                    <a:bodyPr/>
                    <a:lstStyle/>
                    <a:p>
                      <a:pPr algn="ctr"/>
                      <a:r>
                        <a:rPr lang="en-US" dirty="0">
                          <a:latin typeface="Times New Roman" panose="02020603050405020304" pitchFamily="18" charset="0"/>
                          <a:cs typeface="Times New Roman" panose="02020603050405020304" pitchFamily="18" charset="0"/>
                        </a:rPr>
                        <a:t>X4</a:t>
                      </a:r>
                    </a:p>
                  </a:txBody>
                  <a:tcPr/>
                </a:tc>
                <a:tc>
                  <a:txBody>
                    <a:bodyPr/>
                    <a:lstStyle/>
                    <a:p>
                      <a:pPr algn="ctr"/>
                      <a:r>
                        <a:rPr lang="en-US" dirty="0">
                          <a:latin typeface="Times New Roman" panose="02020603050405020304" pitchFamily="18" charset="0"/>
                          <a:cs typeface="Times New Roman" panose="02020603050405020304" pitchFamily="18" charset="0"/>
                        </a:rPr>
                        <a:t>a1</a:t>
                      </a:r>
                    </a:p>
                  </a:txBody>
                  <a:tcPr/>
                </a:tc>
                <a:tc>
                  <a:txBody>
                    <a:bodyPr/>
                    <a:lstStyle/>
                    <a:p>
                      <a:pPr algn="ctr"/>
                      <a:r>
                        <a:rPr lang="en-US" dirty="0">
                          <a:latin typeface="Times New Roman" panose="02020603050405020304" pitchFamily="18" charset="0"/>
                          <a:cs typeface="Times New Roman" panose="02020603050405020304" pitchFamily="18" charset="0"/>
                        </a:rPr>
                        <a:t>f1</a:t>
                      </a:r>
                    </a:p>
                  </a:txBody>
                  <a:tcPr/>
                </a:tc>
                <a:tc>
                  <a:txBody>
                    <a:bodyPr/>
                    <a:lstStyle/>
                    <a:p>
                      <a:pPr algn="ctr"/>
                      <a:r>
                        <a:rPr lang="en-US" dirty="0">
                          <a:latin typeface="Times New Roman" panose="02020603050405020304" pitchFamily="18" charset="0"/>
                          <a:cs typeface="Times New Roman" panose="02020603050405020304" pitchFamily="18" charset="0"/>
                        </a:rPr>
                        <a:t>g1</a:t>
                      </a:r>
                    </a:p>
                  </a:txBody>
                  <a:tcPr/>
                </a:tc>
                <a:tc>
                  <a:txBody>
                    <a:bodyPr/>
                    <a:lstStyle/>
                    <a:p>
                      <a:pPr algn="ctr"/>
                      <a:r>
                        <a:rPr lang="en-US" dirty="0">
                          <a:latin typeface="Times New Roman" panose="02020603050405020304" pitchFamily="18" charset="0"/>
                          <a:cs typeface="Times New Roman" panose="02020603050405020304" pitchFamily="18" charset="0"/>
                        </a:rPr>
                        <a:t>c2</a:t>
                      </a:r>
                    </a:p>
                  </a:txBody>
                  <a:tcPr/>
                </a:tc>
                <a:extLst>
                  <a:ext uri="{0D108BD9-81ED-4DB2-BD59-A6C34878D82A}">
                    <a16:rowId xmlns:a16="http://schemas.microsoft.com/office/drawing/2014/main" val="1024377521"/>
                  </a:ext>
                </a:extLst>
              </a:tr>
              <a:tr h="258264">
                <a:tc>
                  <a:txBody>
                    <a:bodyPr/>
                    <a:lstStyle/>
                    <a:p>
                      <a:pPr algn="ctr"/>
                      <a:r>
                        <a:rPr lang="en-US" dirty="0">
                          <a:latin typeface="Times New Roman" panose="02020603050405020304" pitchFamily="18" charset="0"/>
                          <a:cs typeface="Times New Roman" panose="02020603050405020304" pitchFamily="18" charset="0"/>
                        </a:rPr>
                        <a:t>X5</a:t>
                      </a:r>
                    </a:p>
                  </a:txBody>
                  <a:tcPr/>
                </a:tc>
                <a:tc>
                  <a:txBody>
                    <a:bodyPr/>
                    <a:lstStyle/>
                    <a:p>
                      <a:pPr algn="ctr"/>
                      <a:r>
                        <a:rPr lang="en-US" dirty="0">
                          <a:latin typeface="Times New Roman" panose="02020603050405020304" pitchFamily="18" charset="0"/>
                          <a:cs typeface="Times New Roman" panose="02020603050405020304" pitchFamily="18" charset="0"/>
                        </a:rPr>
                        <a:t>a2</a:t>
                      </a:r>
                    </a:p>
                  </a:txBody>
                  <a:tcPr/>
                </a:tc>
                <a:tc>
                  <a:txBody>
                    <a:bodyPr/>
                    <a:lstStyle/>
                    <a:p>
                      <a:pPr algn="ctr"/>
                      <a:r>
                        <a:rPr lang="en-US" dirty="0">
                          <a:latin typeface="Times New Roman" panose="02020603050405020304" pitchFamily="18" charset="0"/>
                          <a:cs typeface="Times New Roman" panose="02020603050405020304" pitchFamily="18" charset="0"/>
                        </a:rPr>
                        <a:t>f2</a:t>
                      </a:r>
                    </a:p>
                  </a:txBody>
                  <a:tcPr/>
                </a:tc>
                <a:tc>
                  <a:txBody>
                    <a:bodyPr/>
                    <a:lstStyle/>
                    <a:p>
                      <a:pPr algn="ctr"/>
                      <a:r>
                        <a:rPr lang="en-US" dirty="0">
                          <a:latin typeface="Times New Roman" panose="02020603050405020304" pitchFamily="18" charset="0"/>
                          <a:cs typeface="Times New Roman" panose="02020603050405020304" pitchFamily="18" charset="0"/>
                        </a:rPr>
                        <a:t>g2</a:t>
                      </a:r>
                    </a:p>
                  </a:txBody>
                  <a:tcPr/>
                </a:tc>
                <a:tc>
                  <a:txBody>
                    <a:bodyPr/>
                    <a:lstStyle/>
                    <a:p>
                      <a:pPr algn="ctr"/>
                      <a:r>
                        <a:rPr lang="en-US" dirty="0">
                          <a:latin typeface="Times New Roman" panose="02020603050405020304" pitchFamily="18" charset="0"/>
                          <a:cs typeface="Times New Roman" panose="02020603050405020304" pitchFamily="18" charset="0"/>
                        </a:rPr>
                        <a:t>c2</a:t>
                      </a:r>
                    </a:p>
                  </a:txBody>
                  <a:tcPr/>
                </a:tc>
                <a:extLst>
                  <a:ext uri="{0D108BD9-81ED-4DB2-BD59-A6C34878D82A}">
                    <a16:rowId xmlns:a16="http://schemas.microsoft.com/office/drawing/2014/main" val="2340079018"/>
                  </a:ext>
                </a:extLst>
              </a:tr>
              <a:tr h="258264">
                <a:tc>
                  <a:txBody>
                    <a:bodyPr/>
                    <a:lstStyle/>
                    <a:p>
                      <a:pPr algn="ctr"/>
                      <a:r>
                        <a:rPr lang="en-US" dirty="0">
                          <a:latin typeface="Times New Roman" panose="02020603050405020304" pitchFamily="18" charset="0"/>
                          <a:cs typeface="Times New Roman" panose="02020603050405020304" pitchFamily="18" charset="0"/>
                        </a:rPr>
                        <a:t>X6</a:t>
                      </a:r>
                    </a:p>
                  </a:txBody>
                  <a:tcPr/>
                </a:tc>
                <a:tc>
                  <a:txBody>
                    <a:bodyPr/>
                    <a:lstStyle/>
                    <a:p>
                      <a:pPr algn="ctr"/>
                      <a:r>
                        <a:rPr lang="en-US" dirty="0">
                          <a:latin typeface="Times New Roman" panose="02020603050405020304" pitchFamily="18" charset="0"/>
                          <a:cs typeface="Times New Roman" panose="02020603050405020304" pitchFamily="18" charset="0"/>
                        </a:rPr>
                        <a:t>a1</a:t>
                      </a:r>
                    </a:p>
                  </a:txBody>
                  <a:tcPr/>
                </a:tc>
                <a:tc>
                  <a:txBody>
                    <a:bodyPr/>
                    <a:lstStyle/>
                    <a:p>
                      <a:pPr algn="ctr"/>
                      <a:r>
                        <a:rPr lang="en-US" dirty="0">
                          <a:latin typeface="Times New Roman" panose="02020603050405020304" pitchFamily="18" charset="0"/>
                          <a:cs typeface="Times New Roman" panose="02020603050405020304" pitchFamily="18" charset="0"/>
                        </a:rPr>
                        <a:t>f2</a:t>
                      </a:r>
                    </a:p>
                  </a:txBody>
                  <a:tcPr/>
                </a:tc>
                <a:tc>
                  <a:txBody>
                    <a:bodyPr/>
                    <a:lstStyle/>
                    <a:p>
                      <a:pPr algn="ctr"/>
                      <a:r>
                        <a:rPr lang="en-US" dirty="0">
                          <a:latin typeface="Times New Roman" panose="02020603050405020304" pitchFamily="18" charset="0"/>
                          <a:cs typeface="Times New Roman" panose="02020603050405020304" pitchFamily="18" charset="0"/>
                        </a:rPr>
                        <a:t>g3</a:t>
                      </a:r>
                    </a:p>
                  </a:txBody>
                  <a:tcPr/>
                </a:tc>
                <a:tc>
                  <a:txBody>
                    <a:bodyPr/>
                    <a:lstStyle/>
                    <a:p>
                      <a:pPr algn="ctr"/>
                      <a:r>
                        <a:rPr lang="en-US" dirty="0">
                          <a:latin typeface="Times New Roman" panose="02020603050405020304" pitchFamily="18" charset="0"/>
                          <a:cs typeface="Times New Roman" panose="02020603050405020304" pitchFamily="18" charset="0"/>
                        </a:rPr>
                        <a:t>c2</a:t>
                      </a:r>
                    </a:p>
                  </a:txBody>
                  <a:tcPr/>
                </a:tc>
                <a:extLst>
                  <a:ext uri="{0D108BD9-81ED-4DB2-BD59-A6C34878D82A}">
                    <a16:rowId xmlns:a16="http://schemas.microsoft.com/office/drawing/2014/main" val="4131639810"/>
                  </a:ext>
                </a:extLst>
              </a:tr>
            </a:tbl>
          </a:graphicData>
        </a:graphic>
      </p:graphicFrame>
      <p:graphicFrame>
        <p:nvGraphicFramePr>
          <p:cNvPr id="5" name="Table 5">
            <a:extLst>
              <a:ext uri="{FF2B5EF4-FFF2-40B4-BE49-F238E27FC236}">
                <a16:creationId xmlns:a16="http://schemas.microsoft.com/office/drawing/2014/main" id="{E26ED4E4-5603-C041-A0FC-98C52070EA18}"/>
              </a:ext>
            </a:extLst>
          </p:cNvPr>
          <p:cNvGraphicFramePr>
            <a:graphicFrameLocks noGrp="1"/>
          </p:cNvGraphicFramePr>
          <p:nvPr>
            <p:extLst>
              <p:ext uri="{D42A27DB-BD31-4B8C-83A1-F6EECF244321}">
                <p14:modId xmlns:p14="http://schemas.microsoft.com/office/powerpoint/2010/main" val="2769022695"/>
              </p:ext>
            </p:extLst>
          </p:nvPr>
        </p:nvGraphicFramePr>
        <p:xfrm>
          <a:off x="7438171" y="2674650"/>
          <a:ext cx="4549578" cy="3048000"/>
        </p:xfrm>
        <a:graphic>
          <a:graphicData uri="http://schemas.openxmlformats.org/drawingml/2006/table">
            <a:tbl>
              <a:tblPr firstRow="1" bandRow="1">
                <a:tableStyleId>{073A0DAA-6AF3-43AB-8588-CEC1D06C72B9}</a:tableStyleId>
              </a:tblPr>
              <a:tblGrid>
                <a:gridCol w="2274789">
                  <a:extLst>
                    <a:ext uri="{9D8B030D-6E8A-4147-A177-3AD203B41FA5}">
                      <a16:colId xmlns:a16="http://schemas.microsoft.com/office/drawing/2014/main" val="1268567626"/>
                    </a:ext>
                  </a:extLst>
                </a:gridCol>
                <a:gridCol w="2274789">
                  <a:extLst>
                    <a:ext uri="{9D8B030D-6E8A-4147-A177-3AD203B41FA5}">
                      <a16:colId xmlns:a16="http://schemas.microsoft.com/office/drawing/2014/main" val="1852802944"/>
                    </a:ext>
                  </a:extLst>
                </a:gridCol>
              </a:tblGrid>
              <a:tr h="216229">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44899166"/>
                  </a:ext>
                </a:extLst>
              </a:tr>
              <a:tr h="216229">
                <a:tc>
                  <a:txBody>
                    <a:bodyPr/>
                    <a:lstStyle/>
                    <a:p>
                      <a:pPr algn="ctr"/>
                      <a:r>
                        <a:rPr lang="en-US" dirty="0">
                          <a:latin typeface="Times New Roman" panose="02020603050405020304" pitchFamily="18" charset="0"/>
                          <a:cs typeface="Times New Roman" panose="02020603050405020304" pitchFamily="18" charset="0"/>
                        </a:rPr>
                        <a:t>(g1)*</a:t>
                      </a:r>
                    </a:p>
                  </a:txBody>
                  <a:tcPr/>
                </a:tc>
                <a:tc>
                  <a:txBody>
                    <a:bodyPr/>
                    <a:lstStyle/>
                    <a:p>
                      <a:pPr algn="ctr"/>
                      <a:r>
                        <a:rPr lang="en-US" dirty="0">
                          <a:latin typeface="Times New Roman" panose="02020603050405020304" pitchFamily="18" charset="0"/>
                          <a:cs typeface="Times New Roman" panose="02020603050405020304" pitchFamily="18" charset="0"/>
                        </a:rPr>
                        <a:t>{X2, X4}</a:t>
                      </a:r>
                    </a:p>
                  </a:txBody>
                  <a:tcPr/>
                </a:tc>
                <a:extLst>
                  <a:ext uri="{0D108BD9-81ED-4DB2-BD59-A6C34878D82A}">
                    <a16:rowId xmlns:a16="http://schemas.microsoft.com/office/drawing/2014/main" val="1588563452"/>
                  </a:ext>
                </a:extLst>
              </a:tr>
              <a:tr h="216229">
                <a:tc>
                  <a:txBody>
                    <a:bodyPr/>
                    <a:lstStyle/>
                    <a:p>
                      <a:pPr algn="ctr"/>
                      <a:r>
                        <a:rPr lang="en-US" dirty="0">
                          <a:latin typeface="Times New Roman" panose="02020603050405020304" pitchFamily="18" charset="0"/>
                          <a:cs typeface="Times New Roman" panose="02020603050405020304" pitchFamily="18" charset="0"/>
                        </a:rPr>
                        <a:t>(g2)*</a:t>
                      </a:r>
                    </a:p>
                  </a:txBody>
                  <a:tcPr/>
                </a:tc>
                <a:tc>
                  <a:txBody>
                    <a:bodyPr/>
                    <a:lstStyle/>
                    <a:p>
                      <a:pPr algn="ctr"/>
                      <a:r>
                        <a:rPr lang="en-US" dirty="0">
                          <a:latin typeface="Times New Roman" panose="02020603050405020304" pitchFamily="18" charset="0"/>
                          <a:cs typeface="Times New Roman" panose="02020603050405020304" pitchFamily="18" charset="0"/>
                        </a:rPr>
                        <a:t>{X3, X5}</a:t>
                      </a:r>
                    </a:p>
                  </a:txBody>
                  <a:tcPr/>
                </a:tc>
                <a:extLst>
                  <a:ext uri="{0D108BD9-81ED-4DB2-BD59-A6C34878D82A}">
                    <a16:rowId xmlns:a16="http://schemas.microsoft.com/office/drawing/2014/main" val="1708057922"/>
                  </a:ext>
                </a:extLst>
              </a:tr>
              <a:tr h="216229">
                <a:tc>
                  <a:txBody>
                    <a:bodyPr/>
                    <a:lstStyle/>
                    <a:p>
                      <a:pPr algn="ctr"/>
                      <a:r>
                        <a:rPr lang="en-US" dirty="0">
                          <a:latin typeface="Times New Roman" panose="02020603050405020304" pitchFamily="18" charset="0"/>
                          <a:cs typeface="Times New Roman" panose="02020603050405020304" pitchFamily="18" charset="0"/>
                        </a:rPr>
                        <a:t>(g3)*</a:t>
                      </a:r>
                    </a:p>
                  </a:txBody>
                  <a:tcPr/>
                </a:tc>
                <a:tc>
                  <a:txBody>
                    <a:bodyPr/>
                    <a:lstStyle/>
                    <a:p>
                      <a:pPr algn="ctr"/>
                      <a:r>
                        <a:rPr lang="en-US" dirty="0">
                          <a:latin typeface="Times New Roman" panose="02020603050405020304" pitchFamily="18" charset="0"/>
                          <a:cs typeface="Times New Roman" panose="02020603050405020304" pitchFamily="18" charset="0"/>
                        </a:rPr>
                        <a:t>{X1, X6}</a:t>
                      </a:r>
                    </a:p>
                  </a:txBody>
                  <a:tcPr/>
                </a:tc>
                <a:extLst>
                  <a:ext uri="{0D108BD9-81ED-4DB2-BD59-A6C34878D82A}">
                    <a16:rowId xmlns:a16="http://schemas.microsoft.com/office/drawing/2014/main" val="3917841703"/>
                  </a:ext>
                </a:extLst>
              </a:tr>
              <a:tr h="216229">
                <a:tc>
                  <a:txBody>
                    <a:bodyPr/>
                    <a:lstStyle/>
                    <a:p>
                      <a:pPr algn="ctr"/>
                      <a:r>
                        <a:rPr lang="en-US" dirty="0">
                          <a:latin typeface="Times New Roman" panose="02020603050405020304" pitchFamily="18" charset="0"/>
                          <a:cs typeface="Times New Roman" panose="02020603050405020304" pitchFamily="18" charset="0"/>
                        </a:rPr>
                        <a:t>(a1)*</a:t>
                      </a:r>
                    </a:p>
                  </a:txBody>
                  <a:tcPr/>
                </a:tc>
                <a:tc>
                  <a:txBody>
                    <a:bodyPr/>
                    <a:lstStyle/>
                    <a:p>
                      <a:pPr algn="ctr"/>
                      <a:r>
                        <a:rPr lang="en-US" dirty="0">
                          <a:latin typeface="Times New Roman" panose="02020603050405020304" pitchFamily="18" charset="0"/>
                          <a:cs typeface="Times New Roman" panose="02020603050405020304" pitchFamily="18" charset="0"/>
                        </a:rPr>
                        <a:t>{X2, X3, X4, X6}</a:t>
                      </a:r>
                    </a:p>
                  </a:txBody>
                  <a:tcPr/>
                </a:tc>
                <a:extLst>
                  <a:ext uri="{0D108BD9-81ED-4DB2-BD59-A6C34878D82A}">
                    <a16:rowId xmlns:a16="http://schemas.microsoft.com/office/drawing/2014/main" val="1234748101"/>
                  </a:ext>
                </a:extLst>
              </a:tr>
              <a:tr h="216229">
                <a:tc>
                  <a:txBody>
                    <a:bodyPr/>
                    <a:lstStyle/>
                    <a:p>
                      <a:pPr algn="ctr"/>
                      <a:r>
                        <a:rPr lang="en-US" dirty="0">
                          <a:latin typeface="Times New Roman" panose="02020603050405020304" pitchFamily="18" charset="0"/>
                          <a:cs typeface="Times New Roman" panose="02020603050405020304" pitchFamily="18" charset="0"/>
                        </a:rPr>
                        <a:t>(a2)*</a:t>
                      </a:r>
                    </a:p>
                  </a:txBody>
                  <a:tcPr/>
                </a:tc>
                <a:tc>
                  <a:txBody>
                    <a:bodyPr/>
                    <a:lstStyle/>
                    <a:p>
                      <a:pPr algn="ctr"/>
                      <a:r>
                        <a:rPr lang="en-US" dirty="0">
                          <a:latin typeface="Times New Roman" panose="02020603050405020304" pitchFamily="18" charset="0"/>
                          <a:cs typeface="Times New Roman" panose="02020603050405020304" pitchFamily="18" charset="0"/>
                        </a:rPr>
                        <a:t>{X1, X5}</a:t>
                      </a:r>
                    </a:p>
                  </a:txBody>
                  <a:tcPr/>
                </a:tc>
                <a:extLst>
                  <a:ext uri="{0D108BD9-81ED-4DB2-BD59-A6C34878D82A}">
                    <a16:rowId xmlns:a16="http://schemas.microsoft.com/office/drawing/2014/main" val="30521916"/>
                  </a:ext>
                </a:extLst>
              </a:tr>
              <a:tr h="216229">
                <a:tc>
                  <a:txBody>
                    <a:bodyPr/>
                    <a:lstStyle/>
                    <a:p>
                      <a:pPr algn="ctr"/>
                      <a:r>
                        <a:rPr lang="en-US" dirty="0">
                          <a:latin typeface="Times New Roman" panose="02020603050405020304" pitchFamily="18" charset="0"/>
                          <a:cs typeface="Times New Roman" panose="02020603050405020304" pitchFamily="18" charset="0"/>
                        </a:rPr>
                        <a:t>(f1)*</a:t>
                      </a:r>
                    </a:p>
                  </a:txBody>
                  <a:tcPr/>
                </a:tc>
                <a:tc>
                  <a:txBody>
                    <a:bodyPr/>
                    <a:lstStyle/>
                    <a:p>
                      <a:pPr algn="ctr"/>
                      <a:r>
                        <a:rPr lang="en-US" dirty="0">
                          <a:latin typeface="Times New Roman" panose="02020603050405020304" pitchFamily="18" charset="0"/>
                          <a:cs typeface="Times New Roman" panose="02020603050405020304" pitchFamily="18" charset="0"/>
                        </a:rPr>
                        <a:t>{X1, X4}</a:t>
                      </a:r>
                    </a:p>
                  </a:txBody>
                  <a:tcPr/>
                </a:tc>
                <a:extLst>
                  <a:ext uri="{0D108BD9-81ED-4DB2-BD59-A6C34878D82A}">
                    <a16:rowId xmlns:a16="http://schemas.microsoft.com/office/drawing/2014/main" val="4115928876"/>
                  </a:ext>
                </a:extLst>
              </a:tr>
              <a:tr h="216229">
                <a:tc>
                  <a:txBody>
                    <a:bodyPr/>
                    <a:lstStyle/>
                    <a:p>
                      <a:pPr algn="ctr"/>
                      <a:r>
                        <a:rPr lang="en-US" dirty="0">
                          <a:latin typeface="Times New Roman" panose="02020603050405020304" pitchFamily="18" charset="0"/>
                          <a:cs typeface="Times New Roman" panose="02020603050405020304" pitchFamily="18" charset="0"/>
                        </a:rPr>
                        <a:t>(f2)*</a:t>
                      </a:r>
                    </a:p>
                  </a:txBody>
                  <a:tcPr/>
                </a:tc>
                <a:tc>
                  <a:txBody>
                    <a:bodyPr/>
                    <a:lstStyle/>
                    <a:p>
                      <a:pPr algn="ctr"/>
                      <a:r>
                        <a:rPr lang="en-US" dirty="0">
                          <a:latin typeface="Times New Roman" panose="02020603050405020304" pitchFamily="18" charset="0"/>
                          <a:cs typeface="Times New Roman" panose="02020603050405020304" pitchFamily="18" charset="0"/>
                        </a:rPr>
                        <a:t>{X2, X3, X5, X6}</a:t>
                      </a:r>
                    </a:p>
                  </a:txBody>
                  <a:tcPr/>
                </a:tc>
                <a:extLst>
                  <a:ext uri="{0D108BD9-81ED-4DB2-BD59-A6C34878D82A}">
                    <a16:rowId xmlns:a16="http://schemas.microsoft.com/office/drawing/2014/main" val="25121728"/>
                  </a:ext>
                </a:extLst>
              </a:tr>
              <a:tr h="216229">
                <a:tc>
                  <a:txBody>
                    <a:bodyPr/>
                    <a:lstStyle/>
                    <a:p>
                      <a:pPr algn="ctr"/>
                      <a:r>
                        <a:rPr lang="en-US" dirty="0">
                          <a:latin typeface="Times New Roman" panose="02020603050405020304" pitchFamily="18" charset="0"/>
                          <a:cs typeface="Times New Roman" panose="02020603050405020304" pitchFamily="18" charset="0"/>
                        </a:rPr>
                        <a:t>(c1)*</a:t>
                      </a:r>
                    </a:p>
                  </a:txBody>
                  <a:tcPr/>
                </a:tc>
                <a:tc>
                  <a:txBody>
                    <a:bodyPr/>
                    <a:lstStyle/>
                    <a:p>
                      <a:pPr algn="ctr"/>
                      <a:r>
                        <a:rPr lang="en-US" dirty="0">
                          <a:latin typeface="Times New Roman" panose="02020603050405020304" pitchFamily="18" charset="0"/>
                          <a:cs typeface="Times New Roman" panose="02020603050405020304" pitchFamily="18" charset="0"/>
                        </a:rPr>
                        <a:t>{X2, X3}</a:t>
                      </a:r>
                    </a:p>
                  </a:txBody>
                  <a:tcPr/>
                </a:tc>
                <a:extLst>
                  <a:ext uri="{0D108BD9-81ED-4DB2-BD59-A6C34878D82A}">
                    <a16:rowId xmlns:a16="http://schemas.microsoft.com/office/drawing/2014/main" val="914567216"/>
                  </a:ext>
                </a:extLst>
              </a:tr>
              <a:tr h="216229">
                <a:tc>
                  <a:txBody>
                    <a:bodyPr/>
                    <a:lstStyle/>
                    <a:p>
                      <a:pPr algn="ctr"/>
                      <a:r>
                        <a:rPr lang="en-US" dirty="0">
                          <a:latin typeface="Times New Roman" panose="02020603050405020304" pitchFamily="18" charset="0"/>
                          <a:cs typeface="Times New Roman" panose="02020603050405020304" pitchFamily="18" charset="0"/>
                        </a:rPr>
                        <a:t>(c2)*</a:t>
                      </a:r>
                    </a:p>
                  </a:txBody>
                  <a:tcPr/>
                </a:tc>
                <a:tc>
                  <a:txBody>
                    <a:bodyPr/>
                    <a:lstStyle/>
                    <a:p>
                      <a:pPr algn="ctr"/>
                      <a:r>
                        <a:rPr lang="en-US" dirty="0">
                          <a:latin typeface="Times New Roman" panose="02020603050405020304" pitchFamily="18" charset="0"/>
                          <a:cs typeface="Times New Roman" panose="02020603050405020304" pitchFamily="18" charset="0"/>
                        </a:rPr>
                        <a:t>{X1, X4, X5, X6}</a:t>
                      </a:r>
                    </a:p>
                  </a:txBody>
                  <a:tcPr/>
                </a:tc>
                <a:extLst>
                  <a:ext uri="{0D108BD9-81ED-4DB2-BD59-A6C34878D82A}">
                    <a16:rowId xmlns:a16="http://schemas.microsoft.com/office/drawing/2014/main" val="1228159663"/>
                  </a:ext>
                </a:extLst>
              </a:tr>
            </a:tbl>
          </a:graphicData>
        </a:graphic>
      </p:graphicFrame>
      <p:sp>
        <p:nvSpPr>
          <p:cNvPr id="6" name="TextBox 5">
            <a:extLst>
              <a:ext uri="{FF2B5EF4-FFF2-40B4-BE49-F238E27FC236}">
                <a16:creationId xmlns:a16="http://schemas.microsoft.com/office/drawing/2014/main" id="{B9D966B2-BCBB-7B4D-B68F-9D0B565343A4}"/>
              </a:ext>
            </a:extLst>
          </p:cNvPr>
          <p:cNvSpPr txBox="1"/>
          <p:nvPr/>
        </p:nvSpPr>
        <p:spPr>
          <a:xfrm>
            <a:off x="1020727" y="428472"/>
            <a:ext cx="10504966" cy="954107"/>
          </a:xfrm>
          <a:prstGeom prst="rect">
            <a:avLst/>
          </a:prstGeom>
          <a:no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Using LERS to find all certain rules and possible rules by describing G in terms of A, F, 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cxnSp>
        <p:nvCxnSpPr>
          <p:cNvPr id="38" name="Google Shape;38;p3"/>
          <p:cNvCxnSpPr/>
          <p:nvPr/>
        </p:nvCxnSpPr>
        <p:spPr>
          <a:xfrm>
            <a:off x="1524000" y="457150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39" name="Google Shape;3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0" name="Google Shape;40;p3"/>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Oswald Light"/>
              <a:ea typeface="Oswald Light"/>
              <a:cs typeface="Oswald Light"/>
              <a:sym typeface="Oswald Light"/>
            </a:endParaRPr>
          </a:p>
        </p:txBody>
      </p:sp>
      <p:sp>
        <p:nvSpPr>
          <p:cNvPr id="42" name="Google Shape;42;p3"/>
          <p:cNvSpPr txBox="1">
            <a:spLocks noGrp="1"/>
          </p:cNvSpPr>
          <p:nvPr>
            <p:ph type="title"/>
          </p:nvPr>
        </p:nvSpPr>
        <p:spPr>
          <a:xfrm>
            <a:off x="2092960" y="1401474"/>
            <a:ext cx="7620000" cy="864300"/>
          </a:xfrm>
          <a:prstGeom prst="rect">
            <a:avLst/>
          </a:prstGeom>
          <a:noFill/>
          <a:ln>
            <a:noFill/>
          </a:ln>
        </p:spPr>
        <p:txBody>
          <a:bodyPr spcFirstLastPara="1" wrap="square" lIns="91425" tIns="45700" rIns="91425" bIns="45700" anchor="b" anchorCtr="0">
            <a:normAutofit/>
          </a:bodyPr>
          <a:lstStyle/>
          <a:p>
            <a:pPr marL="0" lvl="0" indent="0" algn="ctr" rtl="0">
              <a:lnSpc>
                <a:spcPct val="120000"/>
              </a:lnSpc>
              <a:spcBef>
                <a:spcPts val="0"/>
              </a:spcBef>
              <a:spcAft>
                <a:spcPts val="0"/>
              </a:spcAft>
              <a:buClr>
                <a:schemeClr val="dk1"/>
              </a:buClr>
              <a:buSzPts val="4000"/>
              <a:buFont typeface="Oswald"/>
              <a:buNone/>
            </a:pPr>
            <a:r>
              <a:rPr lang="en-US" sz="4000"/>
              <a:t>LERS</a:t>
            </a:r>
            <a:endParaRPr sz="4000"/>
          </a:p>
        </p:txBody>
      </p:sp>
      <p:cxnSp>
        <p:nvCxnSpPr>
          <p:cNvPr id="43" name="Google Shape;43;p3"/>
          <p:cNvCxnSpPr/>
          <p:nvPr/>
        </p:nvCxnSpPr>
        <p:spPr>
          <a:xfrm>
            <a:off x="5610423" y="3960586"/>
            <a:ext cx="971100" cy="0"/>
          </a:xfrm>
          <a:prstGeom prst="straightConnector1">
            <a:avLst/>
          </a:prstGeom>
          <a:noFill/>
          <a:ln w="31750" cap="flat" cmpd="sng">
            <a:solidFill>
              <a:schemeClr val="dk1"/>
            </a:solidFill>
            <a:prstDash val="solid"/>
            <a:miter lim="800000"/>
            <a:headEnd type="none" w="sm" len="sm"/>
            <a:tailEnd type="none" w="sm" len="sm"/>
          </a:ln>
        </p:spPr>
      </p:cxnSp>
      <p:graphicFrame>
        <p:nvGraphicFramePr>
          <p:cNvPr id="3" name="Table 3">
            <a:extLst>
              <a:ext uri="{FF2B5EF4-FFF2-40B4-BE49-F238E27FC236}">
                <a16:creationId xmlns:a16="http://schemas.microsoft.com/office/drawing/2014/main" id="{24F21DE4-C21C-4E4B-B639-535A661DE758}"/>
              </a:ext>
            </a:extLst>
          </p:cNvPr>
          <p:cNvGraphicFramePr>
            <a:graphicFrameLocks noGrp="1"/>
          </p:cNvGraphicFramePr>
          <p:nvPr>
            <p:extLst>
              <p:ext uri="{D42A27DB-BD31-4B8C-83A1-F6EECF244321}">
                <p14:modId xmlns:p14="http://schemas.microsoft.com/office/powerpoint/2010/main" val="2478416471"/>
              </p:ext>
            </p:extLst>
          </p:nvPr>
        </p:nvGraphicFramePr>
        <p:xfrm>
          <a:off x="6929767" y="1064986"/>
          <a:ext cx="5262179" cy="5791200"/>
        </p:xfrm>
        <a:graphic>
          <a:graphicData uri="http://schemas.openxmlformats.org/drawingml/2006/table">
            <a:tbl>
              <a:tblPr firstRow="1" bandRow="1">
                <a:tableStyleId>{073A0DAA-6AF3-43AB-8588-CEC1D06C72B9}</a:tableStyleId>
              </a:tblPr>
              <a:tblGrid>
                <a:gridCol w="5262179">
                  <a:extLst>
                    <a:ext uri="{9D8B030D-6E8A-4147-A177-3AD203B41FA5}">
                      <a16:colId xmlns:a16="http://schemas.microsoft.com/office/drawing/2014/main" val="3440850299"/>
                    </a:ext>
                  </a:extLst>
                </a:gridCol>
              </a:tblGrid>
              <a:tr h="262679">
                <a:tc>
                  <a:txBody>
                    <a:bodyPr/>
                    <a:lstStyle/>
                    <a:p>
                      <a:pPr algn="ctr"/>
                      <a:r>
                        <a:rPr lang="en-US" sz="1400" dirty="0">
                          <a:latin typeface="Times New Roman" panose="02020603050405020304" pitchFamily="18" charset="0"/>
                          <a:cs typeface="Times New Roman" panose="02020603050405020304" pitchFamily="18" charset="0"/>
                        </a:rPr>
                        <a:t>Possible Rules</a:t>
                      </a:r>
                    </a:p>
                  </a:txBody>
                  <a:tcPr/>
                </a:tc>
                <a:extLst>
                  <a:ext uri="{0D108BD9-81ED-4DB2-BD59-A6C34878D82A}">
                    <a16:rowId xmlns:a16="http://schemas.microsoft.com/office/drawing/2014/main" val="2533287471"/>
                  </a:ext>
                </a:extLst>
              </a:tr>
              <a:tr h="262679">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a1 -&gt; g1[Support=2, Confidence=50.0%]</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505584"/>
                  </a:ext>
                </a:extLst>
              </a:tr>
              <a:tr h="262679">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a1 -&gt; g2[Support=1, Confidence=25.0%]</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96045665"/>
                  </a:ext>
                </a:extLst>
              </a:tr>
              <a:tr h="262679">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a1 -&gt; g3[Support=1, Confidence=25.0%]</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39067815"/>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cs typeface="Times New Roman" panose="02020603050405020304" pitchFamily="18" charset="0"/>
                        </a:rPr>
                        <a:t>a2 -&gt; g1[Support=0, Confidence=0.0%]</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10825334"/>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cs typeface="Times New Roman" panose="02020603050405020304" pitchFamily="18" charset="0"/>
                        </a:rPr>
                        <a:t>a2 -&gt; g2[Support=1, Confidence=50.0%]</a:t>
                      </a:r>
                      <a:endParaRPr lang="en-US" sz="1400" b="0" dirty="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37603109"/>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cs typeface="Times New Roman" panose="02020603050405020304" pitchFamily="18" charset="0"/>
                        </a:rPr>
                        <a:t>a2 -&gt; g3[Support=1, Confidence=50.0%]</a:t>
                      </a:r>
                      <a:endParaRPr lang="en-US" sz="1400" b="0" dirty="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28596342"/>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f1 -&gt; g1[Support=1, Confidence=50.0%]</a:t>
                      </a:r>
                      <a:endParaRPr lang="en-US" sz="1400" b="0" dirty="0">
                        <a:effectLst/>
                      </a:endParaRPr>
                    </a:p>
                  </a:txBody>
                  <a:tcPr/>
                </a:tc>
                <a:extLst>
                  <a:ext uri="{0D108BD9-81ED-4DB2-BD59-A6C34878D82A}">
                    <a16:rowId xmlns:a16="http://schemas.microsoft.com/office/drawing/2014/main" val="885472811"/>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f1 -&gt; g2[Support=0, Confidence=0.0%]</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40387837"/>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f1 -&gt; g3[Support=1, Confidence=50.0%]</a:t>
                      </a:r>
                      <a:endParaRPr lang="en-US" sz="1400" b="0" dirty="0">
                        <a:effectLst/>
                      </a:endParaRPr>
                    </a:p>
                  </a:txBody>
                  <a:tcPr/>
                </a:tc>
                <a:extLst>
                  <a:ext uri="{0D108BD9-81ED-4DB2-BD59-A6C34878D82A}">
                    <a16:rowId xmlns:a16="http://schemas.microsoft.com/office/drawing/2014/main" val="157062457"/>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f2 -&gt; g1[Support=1, Confidence=25.0%]</a:t>
                      </a:r>
                      <a:endParaRPr lang="en-US" sz="1400" b="0" dirty="0">
                        <a:effectLst/>
                      </a:endParaRPr>
                    </a:p>
                  </a:txBody>
                  <a:tcPr/>
                </a:tc>
                <a:extLst>
                  <a:ext uri="{0D108BD9-81ED-4DB2-BD59-A6C34878D82A}">
                    <a16:rowId xmlns:a16="http://schemas.microsoft.com/office/drawing/2014/main" val="3756549288"/>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f2 -&gt; g2[Support=2, Confidence=50.0%]</a:t>
                      </a:r>
                      <a:endParaRPr lang="en-US" sz="1400" b="0" dirty="0">
                        <a:effectLst/>
                      </a:endParaRPr>
                    </a:p>
                  </a:txBody>
                  <a:tcPr/>
                </a:tc>
                <a:extLst>
                  <a:ext uri="{0D108BD9-81ED-4DB2-BD59-A6C34878D82A}">
                    <a16:rowId xmlns:a16="http://schemas.microsoft.com/office/drawing/2014/main" val="173146434"/>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f2 -&gt; g3[Support=1, Confidence=25.0%]</a:t>
                      </a:r>
                      <a:endParaRPr lang="en-US" sz="1400" b="0" dirty="0">
                        <a:effectLst/>
                      </a:endParaRPr>
                    </a:p>
                  </a:txBody>
                  <a:tcPr/>
                </a:tc>
                <a:extLst>
                  <a:ext uri="{0D108BD9-81ED-4DB2-BD59-A6C34878D82A}">
                    <a16:rowId xmlns:a16="http://schemas.microsoft.com/office/drawing/2014/main" val="1226681545"/>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c1 -&gt; g1[Support=1, Confidence=50.0%]</a:t>
                      </a:r>
                      <a:endParaRPr lang="en-US" sz="1400" b="0" dirty="0">
                        <a:effectLst/>
                      </a:endParaRPr>
                    </a:p>
                  </a:txBody>
                  <a:tcPr/>
                </a:tc>
                <a:extLst>
                  <a:ext uri="{0D108BD9-81ED-4DB2-BD59-A6C34878D82A}">
                    <a16:rowId xmlns:a16="http://schemas.microsoft.com/office/drawing/2014/main" val="3195912961"/>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c1 -&gt; g2[Support=1, Confidence=50.0%]</a:t>
                      </a:r>
                      <a:endParaRPr lang="en-US" sz="1400" b="0" dirty="0">
                        <a:effectLst/>
                      </a:endParaRPr>
                    </a:p>
                  </a:txBody>
                  <a:tcPr/>
                </a:tc>
                <a:extLst>
                  <a:ext uri="{0D108BD9-81ED-4DB2-BD59-A6C34878D82A}">
                    <a16:rowId xmlns:a16="http://schemas.microsoft.com/office/drawing/2014/main" val="803593727"/>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c1 -&gt; g3[Support=0, Confidence=0.0%]</a:t>
                      </a:r>
                      <a:endParaRPr lang="en-US" sz="1400" b="0" dirty="0">
                        <a:effectLst/>
                      </a:endParaRPr>
                    </a:p>
                  </a:txBody>
                  <a:tcPr/>
                </a:tc>
                <a:extLst>
                  <a:ext uri="{0D108BD9-81ED-4DB2-BD59-A6C34878D82A}">
                    <a16:rowId xmlns:a16="http://schemas.microsoft.com/office/drawing/2014/main" val="2266416160"/>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c2 -&gt; g1[Support=1, Confidence=25.0%]</a:t>
                      </a:r>
                      <a:endParaRPr lang="en-US" sz="1400" b="0" dirty="0">
                        <a:effectLst/>
                      </a:endParaRPr>
                    </a:p>
                  </a:txBody>
                  <a:tcPr/>
                </a:tc>
                <a:extLst>
                  <a:ext uri="{0D108BD9-81ED-4DB2-BD59-A6C34878D82A}">
                    <a16:rowId xmlns:a16="http://schemas.microsoft.com/office/drawing/2014/main" val="275112850"/>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c2 -&gt; g2[Support=1, Confidence=25.0%]</a:t>
                      </a:r>
                      <a:endParaRPr lang="en-US" sz="1400" b="0" dirty="0">
                        <a:effectLst/>
                      </a:endParaRPr>
                    </a:p>
                  </a:txBody>
                  <a:tcPr/>
                </a:tc>
                <a:extLst>
                  <a:ext uri="{0D108BD9-81ED-4DB2-BD59-A6C34878D82A}">
                    <a16:rowId xmlns:a16="http://schemas.microsoft.com/office/drawing/2014/main" val="2421533034"/>
                  </a:ext>
                </a:extLst>
              </a:tr>
              <a:tr h="262679">
                <a:tc>
                  <a:txBody>
                    <a:bodyPr/>
                    <a:lstStyle/>
                    <a:p>
                      <a:pPr algn="ctr" rtl="0">
                        <a:spcBef>
                          <a:spcPts val="0"/>
                        </a:spcBef>
                        <a:spcAft>
                          <a:spcPts val="0"/>
                        </a:spcAft>
                      </a:pPr>
                      <a:r>
                        <a:rPr lang="en-US" sz="1400" b="0" i="0" u="none" strike="noStrike" dirty="0">
                          <a:solidFill>
                            <a:srgbClr val="000000"/>
                          </a:solidFill>
                          <a:effectLst/>
                          <a:latin typeface="Times New Roman" panose="02020603050405020304" pitchFamily="18" charset="0"/>
                        </a:rPr>
                        <a:t>c2 -&gt; g3[Support=2, Confidence=50.0%]</a:t>
                      </a:r>
                      <a:endParaRPr lang="en-US" sz="1400" b="0" dirty="0">
                        <a:effectLst/>
                      </a:endParaRPr>
                    </a:p>
                  </a:txBody>
                  <a:tcPr/>
                </a:tc>
                <a:extLst>
                  <a:ext uri="{0D108BD9-81ED-4DB2-BD59-A6C34878D82A}">
                    <a16:rowId xmlns:a16="http://schemas.microsoft.com/office/drawing/2014/main" val="1182194255"/>
                  </a:ext>
                </a:extLst>
              </a:tr>
            </a:tbl>
          </a:graphicData>
        </a:graphic>
      </p:graphicFrame>
      <p:sp>
        <p:nvSpPr>
          <p:cNvPr id="4" name="TextBox 3">
            <a:extLst>
              <a:ext uri="{FF2B5EF4-FFF2-40B4-BE49-F238E27FC236}">
                <a16:creationId xmlns:a16="http://schemas.microsoft.com/office/drawing/2014/main" id="{9D7C34BF-9E9E-F746-825D-58C2BA744550}"/>
              </a:ext>
            </a:extLst>
          </p:cNvPr>
          <p:cNvSpPr txBox="1"/>
          <p:nvPr/>
        </p:nvSpPr>
        <p:spPr>
          <a:xfrm>
            <a:off x="218210" y="139590"/>
            <a:ext cx="5665077" cy="1261884"/>
          </a:xfrm>
          <a:prstGeom prst="rect">
            <a:avLst/>
          </a:prstGeom>
          <a:noFill/>
        </p:spPr>
        <p:txBody>
          <a:bodyPr wrap="square" rtlCol="0">
            <a:spAutoFit/>
          </a:bodyPr>
          <a:lstStyle/>
          <a:p>
            <a:pPr algn="just"/>
            <a:r>
              <a:rPr lang="en-US" sz="4800" b="1" dirty="0">
                <a:solidFill>
                  <a:schemeClr val="bg1"/>
                </a:solidFill>
                <a:latin typeface="Times New Roman" panose="02020603050405020304" pitchFamily="18" charset="0"/>
                <a:cs typeface="Times New Roman" panose="02020603050405020304" pitchFamily="18" charset="0"/>
              </a:rPr>
              <a:t>LOOP-1:</a:t>
            </a:r>
          </a:p>
          <a:p>
            <a:pPr algn="just"/>
            <a:r>
              <a:rPr lang="en-US" sz="1400" dirty="0">
                <a:solidFill>
                  <a:schemeClr val="bg1"/>
                </a:solidFill>
                <a:latin typeface="Times New Roman" panose="02020603050405020304" pitchFamily="18" charset="0"/>
                <a:cs typeface="Times New Roman" panose="02020603050405020304" pitchFamily="18" charset="0"/>
              </a:rPr>
              <a:t>There are no certain rules because the sets a1, a2, f1, f2, c1, c2 are not subsets of g1 or g2 or g3. Hence, we have only possible rules for all the sets.</a:t>
            </a:r>
          </a:p>
        </p:txBody>
      </p:sp>
    </p:spTree>
    <p:extLst>
      <p:ext uri="{BB962C8B-B14F-4D97-AF65-F5344CB8AC3E}">
        <p14:creationId xmlns:p14="http://schemas.microsoft.com/office/powerpoint/2010/main" val="319527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cxnSp>
        <p:nvCxnSpPr>
          <p:cNvPr id="38" name="Google Shape;38;p3"/>
          <p:cNvCxnSpPr/>
          <p:nvPr/>
        </p:nvCxnSpPr>
        <p:spPr>
          <a:xfrm>
            <a:off x="1524000" y="457150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39" name="Google Shape;3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0" name="Google Shape;40;p3"/>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Oswald Light"/>
              <a:ea typeface="Oswald Light"/>
              <a:cs typeface="Oswald Light"/>
              <a:sym typeface="Oswald Light"/>
            </a:endParaRPr>
          </a:p>
        </p:txBody>
      </p:sp>
      <p:sp>
        <p:nvSpPr>
          <p:cNvPr id="42" name="Google Shape;42;p3"/>
          <p:cNvSpPr txBox="1">
            <a:spLocks noGrp="1"/>
          </p:cNvSpPr>
          <p:nvPr>
            <p:ph type="title"/>
          </p:nvPr>
        </p:nvSpPr>
        <p:spPr>
          <a:xfrm>
            <a:off x="2092960" y="1401474"/>
            <a:ext cx="7620000" cy="864300"/>
          </a:xfrm>
          <a:prstGeom prst="rect">
            <a:avLst/>
          </a:prstGeom>
          <a:noFill/>
          <a:ln>
            <a:noFill/>
          </a:ln>
        </p:spPr>
        <p:txBody>
          <a:bodyPr spcFirstLastPara="1" wrap="square" lIns="91425" tIns="45700" rIns="91425" bIns="45700" anchor="b" anchorCtr="0">
            <a:normAutofit/>
          </a:bodyPr>
          <a:lstStyle/>
          <a:p>
            <a:pPr marL="0" lvl="0" indent="0" algn="ctr" rtl="0">
              <a:lnSpc>
                <a:spcPct val="120000"/>
              </a:lnSpc>
              <a:spcBef>
                <a:spcPts val="0"/>
              </a:spcBef>
              <a:spcAft>
                <a:spcPts val="0"/>
              </a:spcAft>
              <a:buClr>
                <a:schemeClr val="dk1"/>
              </a:buClr>
              <a:buSzPts val="4000"/>
              <a:buFont typeface="Oswald"/>
              <a:buNone/>
            </a:pPr>
            <a:r>
              <a:rPr lang="en-US" sz="4000"/>
              <a:t>LERS</a:t>
            </a:r>
            <a:endParaRPr sz="4000"/>
          </a:p>
        </p:txBody>
      </p:sp>
      <p:cxnSp>
        <p:nvCxnSpPr>
          <p:cNvPr id="43" name="Google Shape;43;p3"/>
          <p:cNvCxnSpPr/>
          <p:nvPr/>
        </p:nvCxnSpPr>
        <p:spPr>
          <a:xfrm>
            <a:off x="5610423" y="396058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4" name="TextBox 3">
            <a:extLst>
              <a:ext uri="{FF2B5EF4-FFF2-40B4-BE49-F238E27FC236}">
                <a16:creationId xmlns:a16="http://schemas.microsoft.com/office/drawing/2014/main" id="{9D7C34BF-9E9E-F746-825D-58C2BA744550}"/>
              </a:ext>
            </a:extLst>
          </p:cNvPr>
          <p:cNvSpPr txBox="1"/>
          <p:nvPr/>
        </p:nvSpPr>
        <p:spPr>
          <a:xfrm>
            <a:off x="237883" y="138570"/>
            <a:ext cx="5665077" cy="830997"/>
          </a:xfrm>
          <a:prstGeom prst="rect">
            <a:avLst/>
          </a:prstGeom>
          <a:noFill/>
        </p:spPr>
        <p:txBody>
          <a:bodyPr wrap="square" rtlCol="0">
            <a:spAutoFit/>
          </a:bodyPr>
          <a:lstStyle/>
          <a:p>
            <a:pPr algn="just"/>
            <a:r>
              <a:rPr lang="en-US" sz="4800" b="1" dirty="0">
                <a:solidFill>
                  <a:schemeClr val="bg1"/>
                </a:solidFill>
                <a:latin typeface="Times New Roman" panose="02020603050405020304" pitchFamily="18" charset="0"/>
                <a:cs typeface="Times New Roman" panose="02020603050405020304" pitchFamily="18" charset="0"/>
              </a:rPr>
              <a:t>LOOP-2:</a:t>
            </a:r>
            <a:endParaRPr lang="en-US" sz="1400"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Table 4">
            <a:extLst>
              <a:ext uri="{FF2B5EF4-FFF2-40B4-BE49-F238E27FC236}">
                <a16:creationId xmlns:a16="http://schemas.microsoft.com/office/drawing/2014/main" id="{12EBA0FD-317F-F64E-9020-E285F4EB6249}"/>
              </a:ext>
            </a:extLst>
          </p:cNvPr>
          <p:cNvGraphicFramePr>
            <a:graphicFrameLocks noGrp="1"/>
          </p:cNvGraphicFramePr>
          <p:nvPr>
            <p:extLst>
              <p:ext uri="{D42A27DB-BD31-4B8C-83A1-F6EECF244321}">
                <p14:modId xmlns:p14="http://schemas.microsoft.com/office/powerpoint/2010/main" val="761169033"/>
              </p:ext>
            </p:extLst>
          </p:nvPr>
        </p:nvGraphicFramePr>
        <p:xfrm>
          <a:off x="0" y="1589280"/>
          <a:ext cx="6380480" cy="3352800"/>
        </p:xfrm>
        <a:graphic>
          <a:graphicData uri="http://schemas.openxmlformats.org/drawingml/2006/table">
            <a:tbl>
              <a:tblPr firstRow="1" bandRow="1">
                <a:tableStyleId>{073A0DAA-6AF3-43AB-8588-CEC1D06C72B9}</a:tableStyleId>
              </a:tblPr>
              <a:tblGrid>
                <a:gridCol w="3190240">
                  <a:extLst>
                    <a:ext uri="{9D8B030D-6E8A-4147-A177-3AD203B41FA5}">
                      <a16:colId xmlns:a16="http://schemas.microsoft.com/office/drawing/2014/main" val="1041932782"/>
                    </a:ext>
                  </a:extLst>
                </a:gridCol>
                <a:gridCol w="3190240">
                  <a:extLst>
                    <a:ext uri="{9D8B030D-6E8A-4147-A177-3AD203B41FA5}">
                      <a16:colId xmlns:a16="http://schemas.microsoft.com/office/drawing/2014/main" val="2928596387"/>
                    </a:ext>
                  </a:extLst>
                </a:gridCol>
              </a:tblGrid>
              <a:tr h="283710">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47078906"/>
                  </a:ext>
                </a:extLst>
              </a:tr>
              <a:tr h="283710">
                <a:tc>
                  <a:txBody>
                    <a:bodyPr/>
                    <a:lstStyle/>
                    <a:p>
                      <a:pPr algn="ctr"/>
                      <a:r>
                        <a:rPr lang="en-US" dirty="0">
                          <a:latin typeface="Times New Roman" panose="02020603050405020304" pitchFamily="18" charset="0"/>
                          <a:cs typeface="Times New Roman" panose="02020603050405020304" pitchFamily="18" charset="0"/>
                        </a:rPr>
                        <a:t>a1, f1</a:t>
                      </a:r>
                    </a:p>
                  </a:txBody>
                  <a:tcPr/>
                </a:tc>
                <a:tc>
                  <a:txBody>
                    <a:bodyPr/>
                    <a:lstStyle/>
                    <a:p>
                      <a:pPr algn="ctr"/>
                      <a:r>
                        <a:rPr lang="en-US" dirty="0">
                          <a:latin typeface="Times New Roman" panose="02020603050405020304" pitchFamily="18" charset="0"/>
                          <a:cs typeface="Times New Roman" panose="02020603050405020304" pitchFamily="18" charset="0"/>
                        </a:rPr>
                        <a:t>{X4}</a:t>
                      </a:r>
                    </a:p>
                  </a:txBody>
                  <a:tcPr/>
                </a:tc>
                <a:extLst>
                  <a:ext uri="{0D108BD9-81ED-4DB2-BD59-A6C34878D82A}">
                    <a16:rowId xmlns:a16="http://schemas.microsoft.com/office/drawing/2014/main" val="937044280"/>
                  </a:ext>
                </a:extLst>
              </a:tr>
              <a:tr h="283710">
                <a:tc>
                  <a:txBody>
                    <a:bodyPr/>
                    <a:lstStyle/>
                    <a:p>
                      <a:pPr algn="ctr"/>
                      <a:r>
                        <a:rPr lang="en-US" dirty="0">
                          <a:latin typeface="Times New Roman" panose="02020603050405020304" pitchFamily="18" charset="0"/>
                          <a:cs typeface="Times New Roman" panose="02020603050405020304" pitchFamily="18" charset="0"/>
                        </a:rPr>
                        <a:t>a1, f2</a:t>
                      </a:r>
                    </a:p>
                  </a:txBody>
                  <a:tcPr/>
                </a:tc>
                <a:tc>
                  <a:txBody>
                    <a:bodyPr/>
                    <a:lstStyle/>
                    <a:p>
                      <a:pPr algn="ctr"/>
                      <a:r>
                        <a:rPr lang="en-US" dirty="0">
                          <a:latin typeface="Times New Roman" panose="02020603050405020304" pitchFamily="18" charset="0"/>
                          <a:cs typeface="Times New Roman" panose="02020603050405020304" pitchFamily="18" charset="0"/>
                        </a:rPr>
                        <a:t>{X2, X3, X6}</a:t>
                      </a:r>
                    </a:p>
                  </a:txBody>
                  <a:tcPr/>
                </a:tc>
                <a:extLst>
                  <a:ext uri="{0D108BD9-81ED-4DB2-BD59-A6C34878D82A}">
                    <a16:rowId xmlns:a16="http://schemas.microsoft.com/office/drawing/2014/main" val="123092531"/>
                  </a:ext>
                </a:extLst>
              </a:tr>
              <a:tr h="283710">
                <a:tc>
                  <a:txBody>
                    <a:bodyPr/>
                    <a:lstStyle/>
                    <a:p>
                      <a:pPr algn="ctr"/>
                      <a:r>
                        <a:rPr lang="en-US" dirty="0">
                          <a:latin typeface="Times New Roman" panose="02020603050405020304" pitchFamily="18" charset="0"/>
                          <a:cs typeface="Times New Roman" panose="02020603050405020304" pitchFamily="18" charset="0"/>
                        </a:rPr>
                        <a:t>a1, c1</a:t>
                      </a:r>
                    </a:p>
                  </a:txBody>
                  <a:tcPr/>
                </a:tc>
                <a:tc>
                  <a:txBody>
                    <a:bodyPr/>
                    <a:lstStyle/>
                    <a:p>
                      <a:pPr algn="ctr"/>
                      <a:r>
                        <a:rPr lang="en-US" dirty="0">
                          <a:latin typeface="Times New Roman" panose="02020603050405020304" pitchFamily="18" charset="0"/>
                          <a:cs typeface="Times New Roman" panose="02020603050405020304" pitchFamily="18" charset="0"/>
                        </a:rPr>
                        <a:t>{X2, X3}</a:t>
                      </a:r>
                    </a:p>
                  </a:txBody>
                  <a:tcPr/>
                </a:tc>
                <a:extLst>
                  <a:ext uri="{0D108BD9-81ED-4DB2-BD59-A6C34878D82A}">
                    <a16:rowId xmlns:a16="http://schemas.microsoft.com/office/drawing/2014/main" val="1382462077"/>
                  </a:ext>
                </a:extLst>
              </a:tr>
              <a:tr h="283710">
                <a:tc>
                  <a:txBody>
                    <a:bodyPr/>
                    <a:lstStyle/>
                    <a:p>
                      <a:pPr algn="ctr"/>
                      <a:r>
                        <a:rPr lang="en-US" dirty="0">
                          <a:latin typeface="Times New Roman" panose="02020603050405020304" pitchFamily="18" charset="0"/>
                          <a:cs typeface="Times New Roman" panose="02020603050405020304" pitchFamily="18" charset="0"/>
                        </a:rPr>
                        <a:t>a1, c2</a:t>
                      </a:r>
                    </a:p>
                  </a:txBody>
                  <a:tcPr/>
                </a:tc>
                <a:tc>
                  <a:txBody>
                    <a:bodyPr/>
                    <a:lstStyle/>
                    <a:p>
                      <a:pPr algn="ctr"/>
                      <a:r>
                        <a:rPr lang="en-US" dirty="0">
                          <a:latin typeface="Times New Roman" panose="02020603050405020304" pitchFamily="18" charset="0"/>
                          <a:cs typeface="Times New Roman" panose="02020603050405020304" pitchFamily="18" charset="0"/>
                        </a:rPr>
                        <a:t>{X4, X6}</a:t>
                      </a:r>
                    </a:p>
                  </a:txBody>
                  <a:tcPr/>
                </a:tc>
                <a:extLst>
                  <a:ext uri="{0D108BD9-81ED-4DB2-BD59-A6C34878D82A}">
                    <a16:rowId xmlns:a16="http://schemas.microsoft.com/office/drawing/2014/main" val="1690711084"/>
                  </a:ext>
                </a:extLst>
              </a:tr>
              <a:tr h="283710">
                <a:tc>
                  <a:txBody>
                    <a:bodyPr/>
                    <a:lstStyle/>
                    <a:p>
                      <a:pPr algn="ctr"/>
                      <a:r>
                        <a:rPr lang="en-US" dirty="0">
                          <a:latin typeface="Times New Roman" panose="02020603050405020304" pitchFamily="18" charset="0"/>
                          <a:cs typeface="Times New Roman" panose="02020603050405020304" pitchFamily="18" charset="0"/>
                        </a:rPr>
                        <a:t>a2, f1</a:t>
                      </a:r>
                    </a:p>
                  </a:txBody>
                  <a:tcPr/>
                </a:tc>
                <a:tc>
                  <a:txBody>
                    <a:bodyPr/>
                    <a:lstStyle/>
                    <a:p>
                      <a:pPr algn="ctr"/>
                      <a:r>
                        <a:rPr lang="en-US" dirty="0">
                          <a:latin typeface="Times New Roman" panose="02020603050405020304" pitchFamily="18" charset="0"/>
                          <a:cs typeface="Times New Roman" panose="02020603050405020304" pitchFamily="18" charset="0"/>
                        </a:rPr>
                        <a:t>{X1}</a:t>
                      </a:r>
                    </a:p>
                  </a:txBody>
                  <a:tcPr/>
                </a:tc>
                <a:extLst>
                  <a:ext uri="{0D108BD9-81ED-4DB2-BD59-A6C34878D82A}">
                    <a16:rowId xmlns:a16="http://schemas.microsoft.com/office/drawing/2014/main" val="2044714897"/>
                  </a:ext>
                </a:extLst>
              </a:tr>
              <a:tr h="283710">
                <a:tc>
                  <a:txBody>
                    <a:bodyPr/>
                    <a:lstStyle/>
                    <a:p>
                      <a:pPr algn="ctr"/>
                      <a:r>
                        <a:rPr lang="en-US" dirty="0">
                          <a:latin typeface="Times New Roman" panose="02020603050405020304" pitchFamily="18" charset="0"/>
                          <a:cs typeface="Times New Roman" panose="02020603050405020304" pitchFamily="18" charset="0"/>
                        </a:rPr>
                        <a:t>a2, f2</a:t>
                      </a:r>
                    </a:p>
                  </a:txBody>
                  <a:tcPr/>
                </a:tc>
                <a:tc>
                  <a:txBody>
                    <a:bodyPr/>
                    <a:lstStyle/>
                    <a:p>
                      <a:pPr algn="ctr"/>
                      <a:r>
                        <a:rPr lang="en-US" dirty="0">
                          <a:latin typeface="Times New Roman" panose="02020603050405020304" pitchFamily="18" charset="0"/>
                          <a:cs typeface="Times New Roman" panose="02020603050405020304" pitchFamily="18" charset="0"/>
                        </a:rPr>
                        <a:t>{X5}</a:t>
                      </a:r>
                    </a:p>
                  </a:txBody>
                  <a:tcPr/>
                </a:tc>
                <a:extLst>
                  <a:ext uri="{0D108BD9-81ED-4DB2-BD59-A6C34878D82A}">
                    <a16:rowId xmlns:a16="http://schemas.microsoft.com/office/drawing/2014/main" val="205510125"/>
                  </a:ext>
                </a:extLst>
              </a:tr>
              <a:tr h="283710">
                <a:tc>
                  <a:txBody>
                    <a:bodyPr/>
                    <a:lstStyle/>
                    <a:p>
                      <a:pPr algn="ctr"/>
                      <a:r>
                        <a:rPr lang="en-US" dirty="0">
                          <a:latin typeface="Times New Roman" panose="02020603050405020304" pitchFamily="18" charset="0"/>
                          <a:cs typeface="Times New Roman" panose="02020603050405020304" pitchFamily="18" charset="0"/>
                        </a:rPr>
                        <a:t>a2, c2</a:t>
                      </a:r>
                    </a:p>
                  </a:txBody>
                  <a:tcPr/>
                </a:tc>
                <a:tc>
                  <a:txBody>
                    <a:bodyPr/>
                    <a:lstStyle/>
                    <a:p>
                      <a:pPr algn="ctr"/>
                      <a:r>
                        <a:rPr lang="en-US" dirty="0">
                          <a:latin typeface="Times New Roman" panose="02020603050405020304" pitchFamily="18" charset="0"/>
                          <a:cs typeface="Times New Roman" panose="02020603050405020304" pitchFamily="18" charset="0"/>
                        </a:rPr>
                        <a:t>{X1, X5}</a:t>
                      </a:r>
                    </a:p>
                  </a:txBody>
                  <a:tcPr/>
                </a:tc>
                <a:extLst>
                  <a:ext uri="{0D108BD9-81ED-4DB2-BD59-A6C34878D82A}">
                    <a16:rowId xmlns:a16="http://schemas.microsoft.com/office/drawing/2014/main" val="3247579844"/>
                  </a:ext>
                </a:extLst>
              </a:tr>
              <a:tr h="283710">
                <a:tc>
                  <a:txBody>
                    <a:bodyPr/>
                    <a:lstStyle/>
                    <a:p>
                      <a:pPr algn="ctr"/>
                      <a:r>
                        <a:rPr lang="en-US" dirty="0">
                          <a:latin typeface="Times New Roman" panose="02020603050405020304" pitchFamily="18" charset="0"/>
                          <a:cs typeface="Times New Roman" panose="02020603050405020304" pitchFamily="18" charset="0"/>
                        </a:rPr>
                        <a:t>f1, c2</a:t>
                      </a:r>
                    </a:p>
                  </a:txBody>
                  <a:tcPr/>
                </a:tc>
                <a:tc>
                  <a:txBody>
                    <a:bodyPr/>
                    <a:lstStyle/>
                    <a:p>
                      <a:pPr algn="ctr"/>
                      <a:r>
                        <a:rPr lang="en-US" dirty="0">
                          <a:latin typeface="Times New Roman" panose="02020603050405020304" pitchFamily="18" charset="0"/>
                          <a:cs typeface="Times New Roman" panose="02020603050405020304" pitchFamily="18" charset="0"/>
                        </a:rPr>
                        <a:t>{X1, X4}</a:t>
                      </a:r>
                    </a:p>
                  </a:txBody>
                  <a:tcPr/>
                </a:tc>
                <a:extLst>
                  <a:ext uri="{0D108BD9-81ED-4DB2-BD59-A6C34878D82A}">
                    <a16:rowId xmlns:a16="http://schemas.microsoft.com/office/drawing/2014/main" val="2203671172"/>
                  </a:ext>
                </a:extLst>
              </a:tr>
              <a:tr h="283710">
                <a:tc>
                  <a:txBody>
                    <a:bodyPr/>
                    <a:lstStyle/>
                    <a:p>
                      <a:pPr algn="ctr"/>
                      <a:r>
                        <a:rPr lang="en-US" dirty="0">
                          <a:latin typeface="Times New Roman" panose="02020603050405020304" pitchFamily="18" charset="0"/>
                          <a:cs typeface="Times New Roman" panose="02020603050405020304" pitchFamily="18" charset="0"/>
                        </a:rPr>
                        <a:t>f2, c1</a:t>
                      </a:r>
                    </a:p>
                  </a:txBody>
                  <a:tcPr/>
                </a:tc>
                <a:tc>
                  <a:txBody>
                    <a:bodyPr/>
                    <a:lstStyle/>
                    <a:p>
                      <a:pPr algn="ctr"/>
                      <a:r>
                        <a:rPr lang="en-US" dirty="0">
                          <a:latin typeface="Times New Roman" panose="02020603050405020304" pitchFamily="18" charset="0"/>
                          <a:cs typeface="Times New Roman" panose="02020603050405020304" pitchFamily="18" charset="0"/>
                        </a:rPr>
                        <a:t>{X2, X3}</a:t>
                      </a:r>
                    </a:p>
                  </a:txBody>
                  <a:tcPr/>
                </a:tc>
                <a:extLst>
                  <a:ext uri="{0D108BD9-81ED-4DB2-BD59-A6C34878D82A}">
                    <a16:rowId xmlns:a16="http://schemas.microsoft.com/office/drawing/2014/main" val="332149695"/>
                  </a:ext>
                </a:extLst>
              </a:tr>
              <a:tr h="283710">
                <a:tc>
                  <a:txBody>
                    <a:bodyPr/>
                    <a:lstStyle/>
                    <a:p>
                      <a:pPr algn="ctr"/>
                      <a:r>
                        <a:rPr lang="en-US" dirty="0">
                          <a:latin typeface="Times New Roman" panose="02020603050405020304" pitchFamily="18" charset="0"/>
                          <a:cs typeface="Times New Roman" panose="02020603050405020304" pitchFamily="18" charset="0"/>
                        </a:rPr>
                        <a:t>f2, c2</a:t>
                      </a:r>
                    </a:p>
                  </a:txBody>
                  <a:tcPr/>
                </a:tc>
                <a:tc>
                  <a:txBody>
                    <a:bodyPr/>
                    <a:lstStyle/>
                    <a:p>
                      <a:pPr algn="ctr"/>
                      <a:r>
                        <a:rPr lang="en-US" dirty="0">
                          <a:latin typeface="Times New Roman" panose="02020603050405020304" pitchFamily="18" charset="0"/>
                          <a:cs typeface="Times New Roman" panose="02020603050405020304" pitchFamily="18" charset="0"/>
                        </a:rPr>
                        <a:t>{X5, X6}</a:t>
                      </a:r>
                    </a:p>
                  </a:txBody>
                  <a:tcPr/>
                </a:tc>
                <a:extLst>
                  <a:ext uri="{0D108BD9-81ED-4DB2-BD59-A6C34878D82A}">
                    <a16:rowId xmlns:a16="http://schemas.microsoft.com/office/drawing/2014/main" val="431183299"/>
                  </a:ext>
                </a:extLst>
              </a:tr>
            </a:tbl>
          </a:graphicData>
        </a:graphic>
      </p:graphicFrame>
      <p:graphicFrame>
        <p:nvGraphicFramePr>
          <p:cNvPr id="5" name="Table 5">
            <a:extLst>
              <a:ext uri="{FF2B5EF4-FFF2-40B4-BE49-F238E27FC236}">
                <a16:creationId xmlns:a16="http://schemas.microsoft.com/office/drawing/2014/main" id="{12BAEA48-8F3B-624C-89D1-E0A575706365}"/>
              </a:ext>
            </a:extLst>
          </p:cNvPr>
          <p:cNvGraphicFramePr>
            <a:graphicFrameLocks noGrp="1"/>
          </p:cNvGraphicFramePr>
          <p:nvPr>
            <p:extLst>
              <p:ext uri="{D42A27DB-BD31-4B8C-83A1-F6EECF244321}">
                <p14:modId xmlns:p14="http://schemas.microsoft.com/office/powerpoint/2010/main" val="198147213"/>
              </p:ext>
            </p:extLst>
          </p:nvPr>
        </p:nvGraphicFramePr>
        <p:xfrm>
          <a:off x="6799811" y="2120567"/>
          <a:ext cx="4972858" cy="1483360"/>
        </p:xfrm>
        <a:graphic>
          <a:graphicData uri="http://schemas.openxmlformats.org/drawingml/2006/table">
            <a:tbl>
              <a:tblPr firstRow="1" bandRow="1">
                <a:tableStyleId>{073A0DAA-6AF3-43AB-8588-CEC1D06C72B9}</a:tableStyleId>
              </a:tblPr>
              <a:tblGrid>
                <a:gridCol w="4972858">
                  <a:extLst>
                    <a:ext uri="{9D8B030D-6E8A-4147-A177-3AD203B41FA5}">
                      <a16:colId xmlns:a16="http://schemas.microsoft.com/office/drawing/2014/main" val="1982740175"/>
                    </a:ext>
                  </a:extLst>
                </a:gridCol>
              </a:tblGrid>
              <a:tr h="370840">
                <a:tc>
                  <a:txBody>
                    <a:bodyPr/>
                    <a:lstStyle/>
                    <a:p>
                      <a:pPr algn="ctr"/>
                      <a:r>
                        <a:rPr lang="en-US" dirty="0">
                          <a:latin typeface="Times New Roman" panose="02020603050405020304" pitchFamily="18" charset="0"/>
                          <a:cs typeface="Times New Roman" panose="02020603050405020304" pitchFamily="18" charset="0"/>
                        </a:rPr>
                        <a:t>Certain Rules</a:t>
                      </a:r>
                    </a:p>
                  </a:txBody>
                  <a:tcPr/>
                </a:tc>
                <a:extLst>
                  <a:ext uri="{0D108BD9-81ED-4DB2-BD59-A6C34878D82A}">
                    <a16:rowId xmlns:a16="http://schemas.microsoft.com/office/drawing/2014/main" val="4218688090"/>
                  </a:ext>
                </a:extLst>
              </a:tr>
              <a:tr h="370840">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f1 -&gt; g1[Support=1, Confidence=100.0%]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06084125"/>
                  </a:ext>
                </a:extLst>
              </a:tr>
              <a:tr h="370840">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a2, f1 -&gt; g3[Support=1, Confidence=100.0%]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41308189"/>
                  </a:ext>
                </a:extLst>
              </a:tr>
              <a:tr h="370840">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a2, f2 -&gt; g2[Support=1, Confidence=100.0%]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80538367"/>
                  </a:ext>
                </a:extLst>
              </a:tr>
            </a:tbl>
          </a:graphicData>
        </a:graphic>
      </p:graphicFrame>
    </p:spTree>
    <p:extLst>
      <p:ext uri="{BB962C8B-B14F-4D97-AF65-F5344CB8AC3E}">
        <p14:creationId xmlns:p14="http://schemas.microsoft.com/office/powerpoint/2010/main" val="2796602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cxnSp>
        <p:nvCxnSpPr>
          <p:cNvPr id="38" name="Google Shape;38;p3"/>
          <p:cNvCxnSpPr/>
          <p:nvPr/>
        </p:nvCxnSpPr>
        <p:spPr>
          <a:xfrm>
            <a:off x="1524000" y="457150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39" name="Google Shape;3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0" name="Google Shape;40;p3"/>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Oswald Light"/>
              <a:ea typeface="Oswald Light"/>
              <a:cs typeface="Oswald Light"/>
              <a:sym typeface="Oswald Light"/>
            </a:endParaRPr>
          </a:p>
        </p:txBody>
      </p:sp>
      <p:sp>
        <p:nvSpPr>
          <p:cNvPr id="42" name="Google Shape;42;p3"/>
          <p:cNvSpPr txBox="1">
            <a:spLocks noGrp="1"/>
          </p:cNvSpPr>
          <p:nvPr>
            <p:ph type="title"/>
          </p:nvPr>
        </p:nvSpPr>
        <p:spPr>
          <a:xfrm>
            <a:off x="2092960" y="1401474"/>
            <a:ext cx="7620000" cy="864300"/>
          </a:xfrm>
          <a:prstGeom prst="rect">
            <a:avLst/>
          </a:prstGeom>
          <a:noFill/>
          <a:ln>
            <a:noFill/>
          </a:ln>
        </p:spPr>
        <p:txBody>
          <a:bodyPr spcFirstLastPara="1" wrap="square" lIns="91425" tIns="45700" rIns="91425" bIns="45700" anchor="b" anchorCtr="0">
            <a:normAutofit/>
          </a:bodyPr>
          <a:lstStyle/>
          <a:p>
            <a:pPr marL="0" lvl="0" indent="0" algn="ctr" rtl="0">
              <a:lnSpc>
                <a:spcPct val="120000"/>
              </a:lnSpc>
              <a:spcBef>
                <a:spcPts val="0"/>
              </a:spcBef>
              <a:spcAft>
                <a:spcPts val="0"/>
              </a:spcAft>
              <a:buClr>
                <a:schemeClr val="dk1"/>
              </a:buClr>
              <a:buSzPts val="4000"/>
              <a:buFont typeface="Oswald"/>
              <a:buNone/>
            </a:pPr>
            <a:r>
              <a:rPr lang="en-US" sz="4000"/>
              <a:t>LERS</a:t>
            </a:r>
            <a:endParaRPr sz="4000"/>
          </a:p>
        </p:txBody>
      </p:sp>
      <p:cxnSp>
        <p:nvCxnSpPr>
          <p:cNvPr id="43" name="Google Shape;43;p3"/>
          <p:cNvCxnSpPr/>
          <p:nvPr/>
        </p:nvCxnSpPr>
        <p:spPr>
          <a:xfrm>
            <a:off x="5610423" y="396058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4" name="TextBox 3">
            <a:extLst>
              <a:ext uri="{FF2B5EF4-FFF2-40B4-BE49-F238E27FC236}">
                <a16:creationId xmlns:a16="http://schemas.microsoft.com/office/drawing/2014/main" id="{9D7C34BF-9E9E-F746-825D-58C2BA744550}"/>
              </a:ext>
            </a:extLst>
          </p:cNvPr>
          <p:cNvSpPr txBox="1"/>
          <p:nvPr/>
        </p:nvSpPr>
        <p:spPr>
          <a:xfrm>
            <a:off x="237883" y="138570"/>
            <a:ext cx="7991717" cy="830997"/>
          </a:xfrm>
          <a:prstGeom prst="rect">
            <a:avLst/>
          </a:prstGeom>
          <a:noFill/>
        </p:spPr>
        <p:txBody>
          <a:bodyPr wrap="square" rtlCol="0">
            <a:spAutoFit/>
          </a:bodyPr>
          <a:lstStyle/>
          <a:p>
            <a:pPr algn="just"/>
            <a:r>
              <a:rPr lang="en-US" sz="4800" b="1" dirty="0">
                <a:solidFill>
                  <a:schemeClr val="bg1"/>
                </a:solidFill>
                <a:latin typeface="Times New Roman" panose="02020603050405020304" pitchFamily="18" charset="0"/>
                <a:cs typeface="Times New Roman" panose="02020603050405020304" pitchFamily="18" charset="0"/>
              </a:rPr>
              <a:t>LOOP-2</a:t>
            </a:r>
            <a:r>
              <a:rPr lang="en-US" sz="4800" b="1" dirty="0">
                <a:solidFill>
                  <a:schemeClr val="bg1"/>
                </a:solidFill>
                <a:latin typeface="Times New Roman" panose="02020603050405020304" pitchFamily="18" charset="0"/>
                <a:cs typeface="Times New Roman" panose="02020603050405020304" pitchFamily="18" charset="0"/>
                <a:sym typeface="Wingdings" pitchFamily="2" charset="2"/>
              </a:rPr>
              <a:t>: (Continued..)</a:t>
            </a:r>
            <a:endParaRPr lang="en-US" sz="1400"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Table 4">
            <a:extLst>
              <a:ext uri="{FF2B5EF4-FFF2-40B4-BE49-F238E27FC236}">
                <a16:creationId xmlns:a16="http://schemas.microsoft.com/office/drawing/2014/main" id="{12EBA0FD-317F-F64E-9020-E285F4EB6249}"/>
              </a:ext>
            </a:extLst>
          </p:cNvPr>
          <p:cNvGraphicFramePr>
            <a:graphicFrameLocks noGrp="1"/>
          </p:cNvGraphicFramePr>
          <p:nvPr/>
        </p:nvGraphicFramePr>
        <p:xfrm>
          <a:off x="0" y="1589280"/>
          <a:ext cx="6380480" cy="3352800"/>
        </p:xfrm>
        <a:graphic>
          <a:graphicData uri="http://schemas.openxmlformats.org/drawingml/2006/table">
            <a:tbl>
              <a:tblPr firstRow="1" bandRow="1">
                <a:tableStyleId>{073A0DAA-6AF3-43AB-8588-CEC1D06C72B9}</a:tableStyleId>
              </a:tblPr>
              <a:tblGrid>
                <a:gridCol w="3190240">
                  <a:extLst>
                    <a:ext uri="{9D8B030D-6E8A-4147-A177-3AD203B41FA5}">
                      <a16:colId xmlns:a16="http://schemas.microsoft.com/office/drawing/2014/main" val="1041932782"/>
                    </a:ext>
                  </a:extLst>
                </a:gridCol>
                <a:gridCol w="3190240">
                  <a:extLst>
                    <a:ext uri="{9D8B030D-6E8A-4147-A177-3AD203B41FA5}">
                      <a16:colId xmlns:a16="http://schemas.microsoft.com/office/drawing/2014/main" val="2928596387"/>
                    </a:ext>
                  </a:extLst>
                </a:gridCol>
              </a:tblGrid>
              <a:tr h="283710">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47078906"/>
                  </a:ext>
                </a:extLst>
              </a:tr>
              <a:tr h="283710">
                <a:tc>
                  <a:txBody>
                    <a:bodyPr/>
                    <a:lstStyle/>
                    <a:p>
                      <a:pPr algn="ctr"/>
                      <a:r>
                        <a:rPr lang="en-US" dirty="0">
                          <a:latin typeface="Times New Roman" panose="02020603050405020304" pitchFamily="18" charset="0"/>
                          <a:cs typeface="Times New Roman" panose="02020603050405020304" pitchFamily="18" charset="0"/>
                        </a:rPr>
                        <a:t>a1, f1</a:t>
                      </a:r>
                    </a:p>
                  </a:txBody>
                  <a:tcPr/>
                </a:tc>
                <a:tc>
                  <a:txBody>
                    <a:bodyPr/>
                    <a:lstStyle/>
                    <a:p>
                      <a:pPr algn="ctr"/>
                      <a:r>
                        <a:rPr lang="en-US" dirty="0">
                          <a:latin typeface="Times New Roman" panose="02020603050405020304" pitchFamily="18" charset="0"/>
                          <a:cs typeface="Times New Roman" panose="02020603050405020304" pitchFamily="18" charset="0"/>
                        </a:rPr>
                        <a:t>{X4}</a:t>
                      </a:r>
                    </a:p>
                  </a:txBody>
                  <a:tcPr/>
                </a:tc>
                <a:extLst>
                  <a:ext uri="{0D108BD9-81ED-4DB2-BD59-A6C34878D82A}">
                    <a16:rowId xmlns:a16="http://schemas.microsoft.com/office/drawing/2014/main" val="937044280"/>
                  </a:ext>
                </a:extLst>
              </a:tr>
              <a:tr h="283710">
                <a:tc>
                  <a:txBody>
                    <a:bodyPr/>
                    <a:lstStyle/>
                    <a:p>
                      <a:pPr algn="ctr"/>
                      <a:r>
                        <a:rPr lang="en-US" dirty="0">
                          <a:latin typeface="Times New Roman" panose="02020603050405020304" pitchFamily="18" charset="0"/>
                          <a:cs typeface="Times New Roman" panose="02020603050405020304" pitchFamily="18" charset="0"/>
                        </a:rPr>
                        <a:t>a1, f2</a:t>
                      </a:r>
                    </a:p>
                  </a:txBody>
                  <a:tcPr/>
                </a:tc>
                <a:tc>
                  <a:txBody>
                    <a:bodyPr/>
                    <a:lstStyle/>
                    <a:p>
                      <a:pPr algn="ctr"/>
                      <a:r>
                        <a:rPr lang="en-US" dirty="0">
                          <a:latin typeface="Times New Roman" panose="02020603050405020304" pitchFamily="18" charset="0"/>
                          <a:cs typeface="Times New Roman" panose="02020603050405020304" pitchFamily="18" charset="0"/>
                        </a:rPr>
                        <a:t>{X2, X3, X6}</a:t>
                      </a:r>
                    </a:p>
                  </a:txBody>
                  <a:tcPr/>
                </a:tc>
                <a:extLst>
                  <a:ext uri="{0D108BD9-81ED-4DB2-BD59-A6C34878D82A}">
                    <a16:rowId xmlns:a16="http://schemas.microsoft.com/office/drawing/2014/main" val="123092531"/>
                  </a:ext>
                </a:extLst>
              </a:tr>
              <a:tr h="283710">
                <a:tc>
                  <a:txBody>
                    <a:bodyPr/>
                    <a:lstStyle/>
                    <a:p>
                      <a:pPr algn="ctr"/>
                      <a:r>
                        <a:rPr lang="en-US" dirty="0">
                          <a:latin typeface="Times New Roman" panose="02020603050405020304" pitchFamily="18" charset="0"/>
                          <a:cs typeface="Times New Roman" panose="02020603050405020304" pitchFamily="18" charset="0"/>
                        </a:rPr>
                        <a:t>a1, c1</a:t>
                      </a:r>
                    </a:p>
                  </a:txBody>
                  <a:tcPr/>
                </a:tc>
                <a:tc>
                  <a:txBody>
                    <a:bodyPr/>
                    <a:lstStyle/>
                    <a:p>
                      <a:pPr algn="ctr"/>
                      <a:r>
                        <a:rPr lang="en-US" dirty="0">
                          <a:latin typeface="Times New Roman" panose="02020603050405020304" pitchFamily="18" charset="0"/>
                          <a:cs typeface="Times New Roman" panose="02020603050405020304" pitchFamily="18" charset="0"/>
                        </a:rPr>
                        <a:t>{X2, X3}</a:t>
                      </a:r>
                    </a:p>
                  </a:txBody>
                  <a:tcPr/>
                </a:tc>
                <a:extLst>
                  <a:ext uri="{0D108BD9-81ED-4DB2-BD59-A6C34878D82A}">
                    <a16:rowId xmlns:a16="http://schemas.microsoft.com/office/drawing/2014/main" val="1382462077"/>
                  </a:ext>
                </a:extLst>
              </a:tr>
              <a:tr h="283710">
                <a:tc>
                  <a:txBody>
                    <a:bodyPr/>
                    <a:lstStyle/>
                    <a:p>
                      <a:pPr algn="ctr"/>
                      <a:r>
                        <a:rPr lang="en-US" dirty="0">
                          <a:latin typeface="Times New Roman" panose="02020603050405020304" pitchFamily="18" charset="0"/>
                          <a:cs typeface="Times New Roman" panose="02020603050405020304" pitchFamily="18" charset="0"/>
                        </a:rPr>
                        <a:t>a1, c2</a:t>
                      </a:r>
                    </a:p>
                  </a:txBody>
                  <a:tcPr/>
                </a:tc>
                <a:tc>
                  <a:txBody>
                    <a:bodyPr/>
                    <a:lstStyle/>
                    <a:p>
                      <a:pPr algn="ctr"/>
                      <a:r>
                        <a:rPr lang="en-US" dirty="0">
                          <a:latin typeface="Times New Roman" panose="02020603050405020304" pitchFamily="18" charset="0"/>
                          <a:cs typeface="Times New Roman" panose="02020603050405020304" pitchFamily="18" charset="0"/>
                        </a:rPr>
                        <a:t>{X4, X6}</a:t>
                      </a:r>
                    </a:p>
                  </a:txBody>
                  <a:tcPr/>
                </a:tc>
                <a:extLst>
                  <a:ext uri="{0D108BD9-81ED-4DB2-BD59-A6C34878D82A}">
                    <a16:rowId xmlns:a16="http://schemas.microsoft.com/office/drawing/2014/main" val="1690711084"/>
                  </a:ext>
                </a:extLst>
              </a:tr>
              <a:tr h="283710">
                <a:tc>
                  <a:txBody>
                    <a:bodyPr/>
                    <a:lstStyle/>
                    <a:p>
                      <a:pPr algn="ctr"/>
                      <a:r>
                        <a:rPr lang="en-US" dirty="0">
                          <a:latin typeface="Times New Roman" panose="02020603050405020304" pitchFamily="18" charset="0"/>
                          <a:cs typeface="Times New Roman" panose="02020603050405020304" pitchFamily="18" charset="0"/>
                        </a:rPr>
                        <a:t>a2, f1</a:t>
                      </a:r>
                    </a:p>
                  </a:txBody>
                  <a:tcPr/>
                </a:tc>
                <a:tc>
                  <a:txBody>
                    <a:bodyPr/>
                    <a:lstStyle/>
                    <a:p>
                      <a:pPr algn="ctr"/>
                      <a:r>
                        <a:rPr lang="en-US" dirty="0">
                          <a:latin typeface="Times New Roman" panose="02020603050405020304" pitchFamily="18" charset="0"/>
                          <a:cs typeface="Times New Roman" panose="02020603050405020304" pitchFamily="18" charset="0"/>
                        </a:rPr>
                        <a:t>{X1}</a:t>
                      </a:r>
                    </a:p>
                  </a:txBody>
                  <a:tcPr/>
                </a:tc>
                <a:extLst>
                  <a:ext uri="{0D108BD9-81ED-4DB2-BD59-A6C34878D82A}">
                    <a16:rowId xmlns:a16="http://schemas.microsoft.com/office/drawing/2014/main" val="2044714897"/>
                  </a:ext>
                </a:extLst>
              </a:tr>
              <a:tr h="283710">
                <a:tc>
                  <a:txBody>
                    <a:bodyPr/>
                    <a:lstStyle/>
                    <a:p>
                      <a:pPr algn="ctr"/>
                      <a:r>
                        <a:rPr lang="en-US" dirty="0">
                          <a:latin typeface="Times New Roman" panose="02020603050405020304" pitchFamily="18" charset="0"/>
                          <a:cs typeface="Times New Roman" panose="02020603050405020304" pitchFamily="18" charset="0"/>
                        </a:rPr>
                        <a:t>a2, f2</a:t>
                      </a:r>
                    </a:p>
                  </a:txBody>
                  <a:tcPr/>
                </a:tc>
                <a:tc>
                  <a:txBody>
                    <a:bodyPr/>
                    <a:lstStyle/>
                    <a:p>
                      <a:pPr algn="ctr"/>
                      <a:r>
                        <a:rPr lang="en-US" dirty="0">
                          <a:latin typeface="Times New Roman" panose="02020603050405020304" pitchFamily="18" charset="0"/>
                          <a:cs typeface="Times New Roman" panose="02020603050405020304" pitchFamily="18" charset="0"/>
                        </a:rPr>
                        <a:t>{X5}</a:t>
                      </a:r>
                    </a:p>
                  </a:txBody>
                  <a:tcPr/>
                </a:tc>
                <a:extLst>
                  <a:ext uri="{0D108BD9-81ED-4DB2-BD59-A6C34878D82A}">
                    <a16:rowId xmlns:a16="http://schemas.microsoft.com/office/drawing/2014/main" val="205510125"/>
                  </a:ext>
                </a:extLst>
              </a:tr>
              <a:tr h="283710">
                <a:tc>
                  <a:txBody>
                    <a:bodyPr/>
                    <a:lstStyle/>
                    <a:p>
                      <a:pPr algn="ctr"/>
                      <a:r>
                        <a:rPr lang="en-US" dirty="0">
                          <a:latin typeface="Times New Roman" panose="02020603050405020304" pitchFamily="18" charset="0"/>
                          <a:cs typeface="Times New Roman" panose="02020603050405020304" pitchFamily="18" charset="0"/>
                        </a:rPr>
                        <a:t>a2, c2</a:t>
                      </a:r>
                    </a:p>
                  </a:txBody>
                  <a:tcPr/>
                </a:tc>
                <a:tc>
                  <a:txBody>
                    <a:bodyPr/>
                    <a:lstStyle/>
                    <a:p>
                      <a:pPr algn="ctr"/>
                      <a:r>
                        <a:rPr lang="en-US" dirty="0">
                          <a:latin typeface="Times New Roman" panose="02020603050405020304" pitchFamily="18" charset="0"/>
                          <a:cs typeface="Times New Roman" panose="02020603050405020304" pitchFamily="18" charset="0"/>
                        </a:rPr>
                        <a:t>{X1, X5}</a:t>
                      </a:r>
                    </a:p>
                  </a:txBody>
                  <a:tcPr/>
                </a:tc>
                <a:extLst>
                  <a:ext uri="{0D108BD9-81ED-4DB2-BD59-A6C34878D82A}">
                    <a16:rowId xmlns:a16="http://schemas.microsoft.com/office/drawing/2014/main" val="3247579844"/>
                  </a:ext>
                </a:extLst>
              </a:tr>
              <a:tr h="283710">
                <a:tc>
                  <a:txBody>
                    <a:bodyPr/>
                    <a:lstStyle/>
                    <a:p>
                      <a:pPr algn="ctr"/>
                      <a:r>
                        <a:rPr lang="en-US" dirty="0">
                          <a:latin typeface="Times New Roman" panose="02020603050405020304" pitchFamily="18" charset="0"/>
                          <a:cs typeface="Times New Roman" panose="02020603050405020304" pitchFamily="18" charset="0"/>
                        </a:rPr>
                        <a:t>f1, c2</a:t>
                      </a:r>
                    </a:p>
                  </a:txBody>
                  <a:tcPr/>
                </a:tc>
                <a:tc>
                  <a:txBody>
                    <a:bodyPr/>
                    <a:lstStyle/>
                    <a:p>
                      <a:pPr algn="ctr"/>
                      <a:r>
                        <a:rPr lang="en-US" dirty="0">
                          <a:latin typeface="Times New Roman" panose="02020603050405020304" pitchFamily="18" charset="0"/>
                          <a:cs typeface="Times New Roman" panose="02020603050405020304" pitchFamily="18" charset="0"/>
                        </a:rPr>
                        <a:t>{X1, X4}</a:t>
                      </a:r>
                    </a:p>
                  </a:txBody>
                  <a:tcPr/>
                </a:tc>
                <a:extLst>
                  <a:ext uri="{0D108BD9-81ED-4DB2-BD59-A6C34878D82A}">
                    <a16:rowId xmlns:a16="http://schemas.microsoft.com/office/drawing/2014/main" val="2203671172"/>
                  </a:ext>
                </a:extLst>
              </a:tr>
              <a:tr h="283710">
                <a:tc>
                  <a:txBody>
                    <a:bodyPr/>
                    <a:lstStyle/>
                    <a:p>
                      <a:pPr algn="ctr"/>
                      <a:r>
                        <a:rPr lang="en-US" dirty="0">
                          <a:latin typeface="Times New Roman" panose="02020603050405020304" pitchFamily="18" charset="0"/>
                          <a:cs typeface="Times New Roman" panose="02020603050405020304" pitchFamily="18" charset="0"/>
                        </a:rPr>
                        <a:t>f2, c1</a:t>
                      </a:r>
                    </a:p>
                  </a:txBody>
                  <a:tcPr/>
                </a:tc>
                <a:tc>
                  <a:txBody>
                    <a:bodyPr/>
                    <a:lstStyle/>
                    <a:p>
                      <a:pPr algn="ctr"/>
                      <a:r>
                        <a:rPr lang="en-US" dirty="0">
                          <a:latin typeface="Times New Roman" panose="02020603050405020304" pitchFamily="18" charset="0"/>
                          <a:cs typeface="Times New Roman" panose="02020603050405020304" pitchFamily="18" charset="0"/>
                        </a:rPr>
                        <a:t>{X2, X3}</a:t>
                      </a:r>
                    </a:p>
                  </a:txBody>
                  <a:tcPr/>
                </a:tc>
                <a:extLst>
                  <a:ext uri="{0D108BD9-81ED-4DB2-BD59-A6C34878D82A}">
                    <a16:rowId xmlns:a16="http://schemas.microsoft.com/office/drawing/2014/main" val="332149695"/>
                  </a:ext>
                </a:extLst>
              </a:tr>
              <a:tr h="283710">
                <a:tc>
                  <a:txBody>
                    <a:bodyPr/>
                    <a:lstStyle/>
                    <a:p>
                      <a:pPr algn="ctr"/>
                      <a:r>
                        <a:rPr lang="en-US" dirty="0">
                          <a:latin typeface="Times New Roman" panose="02020603050405020304" pitchFamily="18" charset="0"/>
                          <a:cs typeface="Times New Roman" panose="02020603050405020304" pitchFamily="18" charset="0"/>
                        </a:rPr>
                        <a:t>f2, c2</a:t>
                      </a:r>
                    </a:p>
                  </a:txBody>
                  <a:tcPr/>
                </a:tc>
                <a:tc>
                  <a:txBody>
                    <a:bodyPr/>
                    <a:lstStyle/>
                    <a:p>
                      <a:pPr algn="ctr"/>
                      <a:r>
                        <a:rPr lang="en-US" dirty="0">
                          <a:latin typeface="Times New Roman" panose="02020603050405020304" pitchFamily="18" charset="0"/>
                          <a:cs typeface="Times New Roman" panose="02020603050405020304" pitchFamily="18" charset="0"/>
                        </a:rPr>
                        <a:t>{X5, X6}</a:t>
                      </a:r>
                    </a:p>
                  </a:txBody>
                  <a:tcPr/>
                </a:tc>
                <a:extLst>
                  <a:ext uri="{0D108BD9-81ED-4DB2-BD59-A6C34878D82A}">
                    <a16:rowId xmlns:a16="http://schemas.microsoft.com/office/drawing/2014/main" val="431183299"/>
                  </a:ext>
                </a:extLst>
              </a:tr>
            </a:tbl>
          </a:graphicData>
        </a:graphic>
      </p:graphicFrame>
      <p:graphicFrame>
        <p:nvGraphicFramePr>
          <p:cNvPr id="3" name="Table 5">
            <a:extLst>
              <a:ext uri="{FF2B5EF4-FFF2-40B4-BE49-F238E27FC236}">
                <a16:creationId xmlns:a16="http://schemas.microsoft.com/office/drawing/2014/main" id="{31BEB29F-22CC-A34B-A65B-BD97C54B232C}"/>
              </a:ext>
            </a:extLst>
          </p:cNvPr>
          <p:cNvGraphicFramePr>
            <a:graphicFrameLocks noGrp="1"/>
          </p:cNvGraphicFramePr>
          <p:nvPr>
            <p:extLst>
              <p:ext uri="{D42A27DB-BD31-4B8C-83A1-F6EECF244321}">
                <p14:modId xmlns:p14="http://schemas.microsoft.com/office/powerpoint/2010/main" val="892671709"/>
              </p:ext>
            </p:extLst>
          </p:nvPr>
        </p:nvGraphicFramePr>
        <p:xfrm>
          <a:off x="6868511" y="76200"/>
          <a:ext cx="4937409" cy="6705600"/>
        </p:xfrm>
        <a:graphic>
          <a:graphicData uri="http://schemas.openxmlformats.org/drawingml/2006/table">
            <a:tbl>
              <a:tblPr firstRow="1" bandRow="1">
                <a:tableStyleId>{073A0DAA-6AF3-43AB-8588-CEC1D06C72B9}</a:tableStyleId>
              </a:tblPr>
              <a:tblGrid>
                <a:gridCol w="4937409">
                  <a:extLst>
                    <a:ext uri="{9D8B030D-6E8A-4147-A177-3AD203B41FA5}">
                      <a16:colId xmlns:a16="http://schemas.microsoft.com/office/drawing/2014/main" val="268293142"/>
                    </a:ext>
                  </a:extLst>
                </a:gridCol>
              </a:tblGrid>
              <a:tr h="267328">
                <a:tc>
                  <a:txBody>
                    <a:bodyPr/>
                    <a:lstStyle/>
                    <a:p>
                      <a:pPr algn="ctr"/>
                      <a:r>
                        <a:rPr lang="en-US" dirty="0">
                          <a:latin typeface="Times New Roman" panose="02020603050405020304" pitchFamily="18" charset="0"/>
                          <a:cs typeface="Times New Roman" panose="02020603050405020304" pitchFamily="18" charset="0"/>
                        </a:rPr>
                        <a:t>Possible Rules</a:t>
                      </a:r>
                    </a:p>
                  </a:txBody>
                  <a:tcPr/>
                </a:tc>
                <a:extLst>
                  <a:ext uri="{0D108BD9-81ED-4DB2-BD59-A6C34878D82A}">
                    <a16:rowId xmlns:a16="http://schemas.microsoft.com/office/drawing/2014/main" val="468711718"/>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c2 -&gt; g1[Support=1,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11372347"/>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c2 -&gt; g2[Support=0, Confidence=0.0%]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13237903"/>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c2 -&gt; g3[Support=1,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80386379"/>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f2, c1 -&gt; g1[Support=1,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54987118"/>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f2, c1 -&gt; g2[Support=1,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57269500"/>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f2, c1 -&gt; g3[Support=0, Confidence=0.0%]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22473362"/>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f1, c2 -&gt; g1[Support=1,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3142680"/>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f1, c2 -&gt; g2[Support=0, Confidence=0.0%]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09280398"/>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f1, c2 -&gt; g3[Support=1,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42639218"/>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f2, c2 -&gt; g1[Support=0, Confidence=0.0%]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08475194"/>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f2, c2 -&gt; g2[Support=1,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75206040"/>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f2, c2 -&gt; g3[Support=1,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97508942"/>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f2 -&gt; g1[Support=1, Confidence=33.0%]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97457538"/>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f2 -&gt; g2[Support=1, Confidence=33.0%]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0519305"/>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f2 -&gt; g3[Support=1, Confidence=33.0%]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24532423"/>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a2, c2 -&gt; g1[Support=0, Confidence=0.0%]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84119709"/>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a2, c2 -&gt; g2[Support=1,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1113638"/>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a2, c2 -&gt; g3[Support=1,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34525515"/>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c1 -&gt; g1[Support=1,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43479854"/>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c1 -&gt; g2[Support=1,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01201848"/>
                  </a:ext>
                </a:extLst>
              </a:tr>
              <a:tr h="267328">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c1 -&gt; g3[Support=0, Confidence=0.0%]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23648490"/>
                  </a:ext>
                </a:extLst>
              </a:tr>
            </a:tbl>
          </a:graphicData>
        </a:graphic>
      </p:graphicFrame>
    </p:spTree>
    <p:extLst>
      <p:ext uri="{BB962C8B-B14F-4D97-AF65-F5344CB8AC3E}">
        <p14:creationId xmlns:p14="http://schemas.microsoft.com/office/powerpoint/2010/main" val="239558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cxnSp>
        <p:nvCxnSpPr>
          <p:cNvPr id="38" name="Google Shape;38;p3"/>
          <p:cNvCxnSpPr/>
          <p:nvPr/>
        </p:nvCxnSpPr>
        <p:spPr>
          <a:xfrm>
            <a:off x="1524000" y="457150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39" name="Google Shape;3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0" name="Google Shape;40;p3"/>
          <p:cNvSpPr/>
          <p:nvPr/>
        </p:nvSpPr>
        <p:spPr>
          <a:xfrm>
            <a:off x="0" y="10755"/>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Oswald Light"/>
              <a:ea typeface="Oswald Light"/>
              <a:cs typeface="Oswald Light"/>
              <a:sym typeface="Oswald Light"/>
            </a:endParaRPr>
          </a:p>
        </p:txBody>
      </p:sp>
      <p:sp>
        <p:nvSpPr>
          <p:cNvPr id="42" name="Google Shape;42;p3"/>
          <p:cNvSpPr txBox="1">
            <a:spLocks noGrp="1"/>
          </p:cNvSpPr>
          <p:nvPr>
            <p:ph type="title"/>
          </p:nvPr>
        </p:nvSpPr>
        <p:spPr>
          <a:xfrm>
            <a:off x="2092960" y="1401474"/>
            <a:ext cx="7620000" cy="864300"/>
          </a:xfrm>
          <a:prstGeom prst="rect">
            <a:avLst/>
          </a:prstGeom>
          <a:noFill/>
          <a:ln>
            <a:noFill/>
          </a:ln>
        </p:spPr>
        <p:txBody>
          <a:bodyPr spcFirstLastPara="1" wrap="square" lIns="91425" tIns="45700" rIns="91425" bIns="45700" anchor="b" anchorCtr="0">
            <a:normAutofit/>
          </a:bodyPr>
          <a:lstStyle/>
          <a:p>
            <a:pPr marL="0" lvl="0" indent="0" algn="ctr" rtl="0">
              <a:lnSpc>
                <a:spcPct val="120000"/>
              </a:lnSpc>
              <a:spcBef>
                <a:spcPts val="0"/>
              </a:spcBef>
              <a:spcAft>
                <a:spcPts val="0"/>
              </a:spcAft>
              <a:buClr>
                <a:schemeClr val="dk1"/>
              </a:buClr>
              <a:buSzPts val="4000"/>
              <a:buFont typeface="Oswald"/>
              <a:buNone/>
            </a:pPr>
            <a:r>
              <a:rPr lang="en-US" sz="4000" dirty="0"/>
              <a:t>LERS</a:t>
            </a:r>
            <a:endParaRPr sz="4000" dirty="0"/>
          </a:p>
        </p:txBody>
      </p:sp>
      <p:cxnSp>
        <p:nvCxnSpPr>
          <p:cNvPr id="43" name="Google Shape;43;p3"/>
          <p:cNvCxnSpPr/>
          <p:nvPr/>
        </p:nvCxnSpPr>
        <p:spPr>
          <a:xfrm>
            <a:off x="5610423" y="396058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4" name="TextBox 3">
            <a:extLst>
              <a:ext uri="{FF2B5EF4-FFF2-40B4-BE49-F238E27FC236}">
                <a16:creationId xmlns:a16="http://schemas.microsoft.com/office/drawing/2014/main" id="{9D7C34BF-9E9E-F746-825D-58C2BA744550}"/>
              </a:ext>
            </a:extLst>
          </p:cNvPr>
          <p:cNvSpPr txBox="1"/>
          <p:nvPr/>
        </p:nvSpPr>
        <p:spPr>
          <a:xfrm>
            <a:off x="152401" y="46923"/>
            <a:ext cx="3027007" cy="830997"/>
          </a:xfrm>
          <a:prstGeom prst="rect">
            <a:avLst/>
          </a:prstGeom>
          <a:noFill/>
        </p:spPr>
        <p:txBody>
          <a:bodyPr wrap="square" rtlCol="0">
            <a:spAutoFit/>
          </a:bodyPr>
          <a:lstStyle/>
          <a:p>
            <a:pPr algn="just"/>
            <a:r>
              <a:rPr lang="en-US" sz="4800" b="1" dirty="0">
                <a:solidFill>
                  <a:schemeClr val="bg1"/>
                </a:solidFill>
                <a:latin typeface="Times New Roman" panose="02020603050405020304" pitchFamily="18" charset="0"/>
                <a:cs typeface="Times New Roman" panose="02020603050405020304" pitchFamily="18" charset="0"/>
              </a:rPr>
              <a:t>LOOP-3:</a:t>
            </a:r>
          </a:p>
        </p:txBody>
      </p:sp>
      <p:graphicFrame>
        <p:nvGraphicFramePr>
          <p:cNvPr id="2" name="Table 4">
            <a:extLst>
              <a:ext uri="{FF2B5EF4-FFF2-40B4-BE49-F238E27FC236}">
                <a16:creationId xmlns:a16="http://schemas.microsoft.com/office/drawing/2014/main" id="{F2003E01-A597-8641-9608-792753F26F51}"/>
              </a:ext>
            </a:extLst>
          </p:cNvPr>
          <p:cNvGraphicFramePr>
            <a:graphicFrameLocks noGrp="1"/>
          </p:cNvGraphicFramePr>
          <p:nvPr>
            <p:extLst>
              <p:ext uri="{D42A27DB-BD31-4B8C-83A1-F6EECF244321}">
                <p14:modId xmlns:p14="http://schemas.microsoft.com/office/powerpoint/2010/main" val="3726747776"/>
              </p:ext>
            </p:extLst>
          </p:nvPr>
        </p:nvGraphicFramePr>
        <p:xfrm>
          <a:off x="152401" y="2439864"/>
          <a:ext cx="5136056" cy="1836624"/>
        </p:xfrm>
        <a:graphic>
          <a:graphicData uri="http://schemas.openxmlformats.org/drawingml/2006/table">
            <a:tbl>
              <a:tblPr firstRow="1" bandRow="1">
                <a:tableStyleId>{073A0DAA-6AF3-43AB-8588-CEC1D06C72B9}</a:tableStyleId>
              </a:tblPr>
              <a:tblGrid>
                <a:gridCol w="2568028">
                  <a:extLst>
                    <a:ext uri="{9D8B030D-6E8A-4147-A177-3AD203B41FA5}">
                      <a16:colId xmlns:a16="http://schemas.microsoft.com/office/drawing/2014/main" val="2782492627"/>
                    </a:ext>
                  </a:extLst>
                </a:gridCol>
                <a:gridCol w="2568028">
                  <a:extLst>
                    <a:ext uri="{9D8B030D-6E8A-4147-A177-3AD203B41FA5}">
                      <a16:colId xmlns:a16="http://schemas.microsoft.com/office/drawing/2014/main" val="3585897765"/>
                    </a:ext>
                  </a:extLst>
                </a:gridCol>
              </a:tblGrid>
              <a:tr h="306104">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77433153"/>
                  </a:ext>
                </a:extLst>
              </a:tr>
              <a:tr h="306104">
                <a:tc>
                  <a:txBody>
                    <a:bodyPr/>
                    <a:lstStyle/>
                    <a:p>
                      <a:pPr algn="ctr"/>
                      <a:r>
                        <a:rPr lang="en-US" dirty="0">
                          <a:latin typeface="Times New Roman" panose="02020603050405020304" pitchFamily="18" charset="0"/>
                          <a:cs typeface="Times New Roman" panose="02020603050405020304" pitchFamily="18" charset="0"/>
                        </a:rPr>
                        <a:t>a1, f1, c2</a:t>
                      </a:r>
                    </a:p>
                  </a:txBody>
                  <a:tcPr/>
                </a:tc>
                <a:tc>
                  <a:txBody>
                    <a:bodyPr/>
                    <a:lstStyle/>
                    <a:p>
                      <a:pPr algn="ctr"/>
                      <a:r>
                        <a:rPr lang="en-US" dirty="0">
                          <a:latin typeface="Times New Roman" panose="02020603050405020304" pitchFamily="18" charset="0"/>
                          <a:cs typeface="Times New Roman" panose="02020603050405020304" pitchFamily="18" charset="0"/>
                        </a:rPr>
                        <a:t>{x4}; Marked</a:t>
                      </a:r>
                    </a:p>
                  </a:txBody>
                  <a:tcPr/>
                </a:tc>
                <a:extLst>
                  <a:ext uri="{0D108BD9-81ED-4DB2-BD59-A6C34878D82A}">
                    <a16:rowId xmlns:a16="http://schemas.microsoft.com/office/drawing/2014/main" val="585403349"/>
                  </a:ext>
                </a:extLst>
              </a:tr>
              <a:tr h="306104">
                <a:tc>
                  <a:txBody>
                    <a:bodyPr/>
                    <a:lstStyle/>
                    <a:p>
                      <a:pPr algn="ctr"/>
                      <a:r>
                        <a:rPr lang="en-US" dirty="0">
                          <a:latin typeface="Times New Roman" panose="02020603050405020304" pitchFamily="18" charset="0"/>
                          <a:cs typeface="Times New Roman" panose="02020603050405020304" pitchFamily="18" charset="0"/>
                        </a:rPr>
                        <a:t>a1, f2, c1</a:t>
                      </a:r>
                    </a:p>
                  </a:txBody>
                  <a:tcPr/>
                </a:tc>
                <a:tc>
                  <a:txBody>
                    <a:bodyPr/>
                    <a:lstStyle/>
                    <a:p>
                      <a:pPr algn="ctr"/>
                      <a:r>
                        <a:rPr lang="en-US" dirty="0">
                          <a:latin typeface="Times New Roman" panose="02020603050405020304" pitchFamily="18" charset="0"/>
                          <a:cs typeface="Times New Roman" panose="02020603050405020304" pitchFamily="18" charset="0"/>
                        </a:rPr>
                        <a:t>{X2, X3}</a:t>
                      </a:r>
                    </a:p>
                  </a:txBody>
                  <a:tcPr/>
                </a:tc>
                <a:extLst>
                  <a:ext uri="{0D108BD9-81ED-4DB2-BD59-A6C34878D82A}">
                    <a16:rowId xmlns:a16="http://schemas.microsoft.com/office/drawing/2014/main" val="1233038563"/>
                  </a:ext>
                </a:extLst>
              </a:tr>
              <a:tr h="306104">
                <a:tc>
                  <a:txBody>
                    <a:bodyPr/>
                    <a:lstStyle/>
                    <a:p>
                      <a:pPr algn="ctr"/>
                      <a:r>
                        <a:rPr lang="en-US" dirty="0">
                          <a:latin typeface="Times New Roman" panose="02020603050405020304" pitchFamily="18" charset="0"/>
                          <a:cs typeface="Times New Roman" panose="02020603050405020304" pitchFamily="18" charset="0"/>
                        </a:rPr>
                        <a:t>a1, f2, c2</a:t>
                      </a:r>
                    </a:p>
                  </a:txBody>
                  <a:tcPr/>
                </a:tc>
                <a:tc>
                  <a:txBody>
                    <a:bodyPr/>
                    <a:lstStyle/>
                    <a:p>
                      <a:pPr algn="ctr"/>
                      <a:r>
                        <a:rPr lang="en-US" dirty="0">
                          <a:latin typeface="Times New Roman" panose="02020603050405020304" pitchFamily="18" charset="0"/>
                          <a:cs typeface="Times New Roman" panose="02020603050405020304" pitchFamily="18" charset="0"/>
                        </a:rPr>
                        <a:t>{X6}</a:t>
                      </a:r>
                    </a:p>
                  </a:txBody>
                  <a:tcPr/>
                </a:tc>
                <a:extLst>
                  <a:ext uri="{0D108BD9-81ED-4DB2-BD59-A6C34878D82A}">
                    <a16:rowId xmlns:a16="http://schemas.microsoft.com/office/drawing/2014/main" val="881457904"/>
                  </a:ext>
                </a:extLst>
              </a:tr>
              <a:tr h="306104">
                <a:tc>
                  <a:txBody>
                    <a:bodyPr/>
                    <a:lstStyle/>
                    <a:p>
                      <a:pPr algn="ctr"/>
                      <a:r>
                        <a:rPr lang="en-US" dirty="0">
                          <a:latin typeface="Times New Roman" panose="02020603050405020304" pitchFamily="18" charset="0"/>
                          <a:cs typeface="Times New Roman" panose="02020603050405020304" pitchFamily="18" charset="0"/>
                        </a:rPr>
                        <a:t>a2, f1, c2</a:t>
                      </a:r>
                    </a:p>
                  </a:txBody>
                  <a:tcPr/>
                </a:tc>
                <a:tc>
                  <a:txBody>
                    <a:bodyPr/>
                    <a:lstStyle/>
                    <a:p>
                      <a:pPr algn="ctr"/>
                      <a:r>
                        <a:rPr lang="en-US" dirty="0">
                          <a:latin typeface="Times New Roman" panose="02020603050405020304" pitchFamily="18" charset="0"/>
                          <a:cs typeface="Times New Roman" panose="02020603050405020304" pitchFamily="18" charset="0"/>
                        </a:rPr>
                        <a:t>{X1}; Marked</a:t>
                      </a:r>
                    </a:p>
                  </a:txBody>
                  <a:tcPr/>
                </a:tc>
                <a:extLst>
                  <a:ext uri="{0D108BD9-81ED-4DB2-BD59-A6C34878D82A}">
                    <a16:rowId xmlns:a16="http://schemas.microsoft.com/office/drawing/2014/main" val="3162513860"/>
                  </a:ext>
                </a:extLst>
              </a:tr>
              <a:tr h="306104">
                <a:tc>
                  <a:txBody>
                    <a:bodyPr/>
                    <a:lstStyle/>
                    <a:p>
                      <a:pPr algn="ctr"/>
                      <a:r>
                        <a:rPr lang="en-US" dirty="0">
                          <a:latin typeface="Times New Roman" panose="02020603050405020304" pitchFamily="18" charset="0"/>
                          <a:cs typeface="Times New Roman" panose="02020603050405020304" pitchFamily="18" charset="0"/>
                        </a:rPr>
                        <a:t>a2, f2, c2</a:t>
                      </a:r>
                    </a:p>
                  </a:txBody>
                  <a:tcPr/>
                </a:tc>
                <a:tc>
                  <a:txBody>
                    <a:bodyPr/>
                    <a:lstStyle/>
                    <a:p>
                      <a:pPr algn="ctr"/>
                      <a:r>
                        <a:rPr lang="en-US" dirty="0">
                          <a:latin typeface="Times New Roman" panose="02020603050405020304" pitchFamily="18" charset="0"/>
                          <a:cs typeface="Times New Roman" panose="02020603050405020304" pitchFamily="18" charset="0"/>
                        </a:rPr>
                        <a:t>{X5}; Marked</a:t>
                      </a:r>
                    </a:p>
                  </a:txBody>
                  <a:tcPr/>
                </a:tc>
                <a:extLst>
                  <a:ext uri="{0D108BD9-81ED-4DB2-BD59-A6C34878D82A}">
                    <a16:rowId xmlns:a16="http://schemas.microsoft.com/office/drawing/2014/main" val="4238283540"/>
                  </a:ext>
                </a:extLst>
              </a:tr>
            </a:tbl>
          </a:graphicData>
        </a:graphic>
      </p:graphicFrame>
      <p:graphicFrame>
        <p:nvGraphicFramePr>
          <p:cNvPr id="5" name="Table 5">
            <a:extLst>
              <a:ext uri="{FF2B5EF4-FFF2-40B4-BE49-F238E27FC236}">
                <a16:creationId xmlns:a16="http://schemas.microsoft.com/office/drawing/2014/main" id="{5460A8BA-8AF4-244E-8AF3-DC4F4B8C9BF3}"/>
              </a:ext>
            </a:extLst>
          </p:cNvPr>
          <p:cNvGraphicFramePr>
            <a:graphicFrameLocks noGrp="1"/>
          </p:cNvGraphicFramePr>
          <p:nvPr>
            <p:extLst>
              <p:ext uri="{D42A27DB-BD31-4B8C-83A1-F6EECF244321}">
                <p14:modId xmlns:p14="http://schemas.microsoft.com/office/powerpoint/2010/main" val="1663338695"/>
              </p:ext>
            </p:extLst>
          </p:nvPr>
        </p:nvGraphicFramePr>
        <p:xfrm>
          <a:off x="5853314" y="2020050"/>
          <a:ext cx="5262179" cy="609600"/>
        </p:xfrm>
        <a:graphic>
          <a:graphicData uri="http://schemas.openxmlformats.org/drawingml/2006/table">
            <a:tbl>
              <a:tblPr firstRow="1" bandRow="1">
                <a:tableStyleId>{073A0DAA-6AF3-43AB-8588-CEC1D06C72B9}</a:tableStyleId>
              </a:tblPr>
              <a:tblGrid>
                <a:gridCol w="5262179">
                  <a:extLst>
                    <a:ext uri="{9D8B030D-6E8A-4147-A177-3AD203B41FA5}">
                      <a16:colId xmlns:a16="http://schemas.microsoft.com/office/drawing/2014/main" val="3956661323"/>
                    </a:ext>
                  </a:extLst>
                </a:gridCol>
              </a:tblGrid>
              <a:tr h="177009">
                <a:tc>
                  <a:txBody>
                    <a:bodyPr/>
                    <a:lstStyle/>
                    <a:p>
                      <a:pPr algn="ctr"/>
                      <a:r>
                        <a:rPr lang="en-US" dirty="0">
                          <a:latin typeface="Times New Roman" panose="02020603050405020304" pitchFamily="18" charset="0"/>
                          <a:cs typeface="Times New Roman" panose="02020603050405020304" pitchFamily="18" charset="0"/>
                        </a:rPr>
                        <a:t>Certain Rules</a:t>
                      </a:r>
                    </a:p>
                  </a:txBody>
                  <a:tcPr/>
                </a:tc>
                <a:extLst>
                  <a:ext uri="{0D108BD9-81ED-4DB2-BD59-A6C34878D82A}">
                    <a16:rowId xmlns:a16="http://schemas.microsoft.com/office/drawing/2014/main" val="1644567787"/>
                  </a:ext>
                </a:extLst>
              </a:tr>
              <a:tr h="177009">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f2, c2 -&gt; g3[Support=1, Confidence=100.0%]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63421789"/>
                  </a:ext>
                </a:extLst>
              </a:tr>
            </a:tbl>
          </a:graphicData>
        </a:graphic>
      </p:graphicFrame>
      <p:graphicFrame>
        <p:nvGraphicFramePr>
          <p:cNvPr id="6" name="Table 6">
            <a:extLst>
              <a:ext uri="{FF2B5EF4-FFF2-40B4-BE49-F238E27FC236}">
                <a16:creationId xmlns:a16="http://schemas.microsoft.com/office/drawing/2014/main" id="{1C96965A-C2EB-AB4E-9D3F-524DD86F46F1}"/>
              </a:ext>
            </a:extLst>
          </p:cNvPr>
          <p:cNvGraphicFramePr>
            <a:graphicFrameLocks noGrp="1"/>
          </p:cNvGraphicFramePr>
          <p:nvPr>
            <p:extLst>
              <p:ext uri="{D42A27DB-BD31-4B8C-83A1-F6EECF244321}">
                <p14:modId xmlns:p14="http://schemas.microsoft.com/office/powerpoint/2010/main" val="1457542452"/>
              </p:ext>
            </p:extLst>
          </p:nvPr>
        </p:nvGraphicFramePr>
        <p:xfrm>
          <a:off x="5902960" y="3947124"/>
          <a:ext cx="5447133" cy="1219200"/>
        </p:xfrm>
        <a:graphic>
          <a:graphicData uri="http://schemas.openxmlformats.org/drawingml/2006/table">
            <a:tbl>
              <a:tblPr firstRow="1" bandRow="1">
                <a:tableStyleId>{073A0DAA-6AF3-43AB-8588-CEC1D06C72B9}</a:tableStyleId>
              </a:tblPr>
              <a:tblGrid>
                <a:gridCol w="5447133">
                  <a:extLst>
                    <a:ext uri="{9D8B030D-6E8A-4147-A177-3AD203B41FA5}">
                      <a16:colId xmlns:a16="http://schemas.microsoft.com/office/drawing/2014/main" val="791521684"/>
                    </a:ext>
                  </a:extLst>
                </a:gridCol>
              </a:tblGrid>
              <a:tr h="258125">
                <a:tc>
                  <a:txBody>
                    <a:bodyPr/>
                    <a:lstStyle/>
                    <a:p>
                      <a:pPr algn="ctr"/>
                      <a:r>
                        <a:rPr lang="en-US" dirty="0">
                          <a:latin typeface="Times New Roman" panose="02020603050405020304" pitchFamily="18" charset="0"/>
                          <a:cs typeface="Times New Roman" panose="02020603050405020304" pitchFamily="18" charset="0"/>
                        </a:rPr>
                        <a:t>Possible Rules:</a:t>
                      </a:r>
                    </a:p>
                  </a:txBody>
                  <a:tcPr/>
                </a:tc>
                <a:extLst>
                  <a:ext uri="{0D108BD9-81ED-4DB2-BD59-A6C34878D82A}">
                    <a16:rowId xmlns:a16="http://schemas.microsoft.com/office/drawing/2014/main" val="3810801733"/>
                  </a:ext>
                </a:extLst>
              </a:tr>
              <a:tr h="258125">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f2, c1 -&gt; g1[Support=1,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44453353"/>
                  </a:ext>
                </a:extLst>
              </a:tr>
              <a:tr h="258125">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f2, c1 -&gt; g2[Support=1, Confidence=50.0%]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93280322"/>
                  </a:ext>
                </a:extLst>
              </a:tr>
              <a:tr h="258125">
                <a:tc>
                  <a:txBody>
                    <a:bodyPr/>
                    <a:lstStyle/>
                    <a:p>
                      <a:pPr algn="ctr"/>
                      <a:r>
                        <a:rPr lang="en-US" sz="14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a1, f2, c1 -&gt; g3[Support=0, Confidence=0.0%]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36985519"/>
                  </a:ext>
                </a:extLst>
              </a:tr>
            </a:tbl>
          </a:graphicData>
        </a:graphic>
      </p:graphicFrame>
    </p:spTree>
    <p:extLst>
      <p:ext uri="{BB962C8B-B14F-4D97-AF65-F5344CB8AC3E}">
        <p14:creationId xmlns:p14="http://schemas.microsoft.com/office/powerpoint/2010/main" val="3547889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cxnSp>
        <p:nvCxnSpPr>
          <p:cNvPr id="38" name="Google Shape;38;p3"/>
          <p:cNvCxnSpPr/>
          <p:nvPr/>
        </p:nvCxnSpPr>
        <p:spPr>
          <a:xfrm>
            <a:off x="1524000" y="457150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39" name="Google Shape;3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0" name="Google Shape;40;p3"/>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2" name="Google Shape;42;p3"/>
          <p:cNvSpPr txBox="1">
            <a:spLocks noGrp="1"/>
          </p:cNvSpPr>
          <p:nvPr>
            <p:ph type="title"/>
          </p:nvPr>
        </p:nvSpPr>
        <p:spPr>
          <a:xfrm>
            <a:off x="2092960" y="1401474"/>
            <a:ext cx="7620000" cy="864300"/>
          </a:xfrm>
          <a:prstGeom prst="rect">
            <a:avLst/>
          </a:prstGeom>
          <a:noFill/>
          <a:ln>
            <a:noFill/>
          </a:ln>
        </p:spPr>
        <p:txBody>
          <a:bodyPr spcFirstLastPara="1" wrap="square" lIns="91425" tIns="45700" rIns="91425" bIns="45700" anchor="b" anchorCtr="0">
            <a:normAutofit/>
          </a:bodyPr>
          <a:lstStyle/>
          <a:p>
            <a:pPr marL="0" lvl="0" indent="0" algn="ctr" rtl="0">
              <a:lnSpc>
                <a:spcPct val="120000"/>
              </a:lnSpc>
              <a:spcBef>
                <a:spcPts val="0"/>
              </a:spcBef>
              <a:spcAft>
                <a:spcPts val="0"/>
              </a:spcAft>
              <a:buClr>
                <a:schemeClr val="dk1"/>
              </a:buClr>
              <a:buSzPts val="4000"/>
              <a:buFont typeface="Oswald"/>
              <a:buNone/>
            </a:pPr>
            <a:r>
              <a:rPr lang="en-US" sz="4000" dirty="0"/>
              <a:t>LERS</a:t>
            </a:r>
            <a:endParaRPr sz="4000" dirty="0"/>
          </a:p>
        </p:txBody>
      </p:sp>
      <p:cxnSp>
        <p:nvCxnSpPr>
          <p:cNvPr id="43" name="Google Shape;43;p3"/>
          <p:cNvCxnSpPr/>
          <p:nvPr/>
        </p:nvCxnSpPr>
        <p:spPr>
          <a:xfrm>
            <a:off x="5610423" y="396058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45" name="Google Shape;45;p3"/>
          <p:cNvSpPr txBox="1"/>
          <p:nvPr/>
        </p:nvSpPr>
        <p:spPr>
          <a:xfrm>
            <a:off x="1239525" y="4198650"/>
            <a:ext cx="9713100" cy="804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a:solidFill>
                  <a:schemeClr val="dk1"/>
                </a:solidFill>
                <a:latin typeface="Century"/>
                <a:ea typeface="Century"/>
                <a:cs typeface="Century"/>
                <a:sym typeface="Century"/>
              </a:rPr>
              <a:t>Learning from Examples based on Rough Sets</a:t>
            </a:r>
            <a:endParaRPr dirty="0"/>
          </a:p>
          <a:p>
            <a:pPr marL="0" marR="0" lvl="0" indent="0" algn="l" rtl="0">
              <a:spcBef>
                <a:spcPts val="0"/>
              </a:spcBef>
              <a:spcAft>
                <a:spcPts val="0"/>
              </a:spcAft>
              <a:buNone/>
            </a:pPr>
            <a:endParaRPr sz="1800" b="1" dirty="0">
              <a:solidFill>
                <a:schemeClr val="dk1"/>
              </a:solidFill>
              <a:latin typeface="Oswald Light"/>
              <a:ea typeface="Oswald Light"/>
              <a:cs typeface="Oswald Light"/>
              <a:sym typeface="Oswald Light"/>
            </a:endParaRPr>
          </a:p>
        </p:txBody>
      </p:sp>
      <p:sp>
        <p:nvSpPr>
          <p:cNvPr id="3" name="TextBox 2">
            <a:extLst>
              <a:ext uri="{FF2B5EF4-FFF2-40B4-BE49-F238E27FC236}">
                <a16:creationId xmlns:a16="http://schemas.microsoft.com/office/drawing/2014/main" id="{E3D1DC6B-6494-3849-9807-2DF48014F639}"/>
              </a:ext>
            </a:extLst>
          </p:cNvPr>
          <p:cNvSpPr txBox="1"/>
          <p:nvPr/>
        </p:nvSpPr>
        <p:spPr>
          <a:xfrm>
            <a:off x="3186651" y="2632047"/>
            <a:ext cx="5818644" cy="1200329"/>
          </a:xfrm>
          <a:prstGeom prst="rect">
            <a:avLst/>
          </a:prstGeom>
          <a:noFill/>
        </p:spPr>
        <p:txBody>
          <a:bodyPr wrap="none" rtlCol="0">
            <a:spAutoFit/>
          </a:bodyPr>
          <a:lstStyle/>
          <a:p>
            <a:r>
              <a:rPr lang="en-US" sz="7200" b="1" dirty="0">
                <a:solidFill>
                  <a:schemeClr val="bg1"/>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740317028"/>
      </p:ext>
    </p:extLst>
  </p:cSld>
  <p:clrMapOvr>
    <a:masterClrMapping/>
  </p:clrMapOvr>
</p:sld>
</file>

<file path=ppt/theme/theme1.xml><?xml version="1.0" encoding="utf-8"?>
<a:theme xmlns:a="http://schemas.openxmlformats.org/drawingml/2006/main" name="PortalVTI">
  <a:themeElements>
    <a:clrScheme name="AnalogousFromLightSeedRightStep">
      <a:dk1>
        <a:srgbClr val="000000"/>
      </a:dk1>
      <a:lt1>
        <a:srgbClr val="FFFFFF"/>
      </a:lt1>
      <a:dk2>
        <a:srgbClr val="413324"/>
      </a:dk2>
      <a:lt2>
        <a:srgbClr val="E2E4E8"/>
      </a:lt2>
      <a:accent1>
        <a:srgbClr val="B59E7B"/>
      </a:accent1>
      <a:accent2>
        <a:srgbClr val="A3A470"/>
      </a:accent2>
      <a:accent3>
        <a:srgbClr val="95A77E"/>
      </a:accent3>
      <a:accent4>
        <a:srgbClr val="7FAE77"/>
      </a:accent4>
      <a:accent5>
        <a:srgbClr val="82AB8D"/>
      </a:accent5>
      <a:accent6>
        <a:srgbClr val="76AD9C"/>
      </a:accent6>
      <a:hlink>
        <a:srgbClr val="6682AC"/>
      </a:hlink>
      <a:folHlink>
        <a:srgbClr val="7F7F7F"/>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ppt/theme/theme2.xml><?xml version="1.0" encoding="utf-8"?>
<a:theme xmlns:a="http://schemas.openxmlformats.org/drawingml/2006/main" name="PortalVTI">
  <a:themeElements>
    <a:clrScheme name="AnalogousFromLightSeedRightStep">
      <a:dk1>
        <a:srgbClr val="000000"/>
      </a:dk1>
      <a:lt1>
        <a:srgbClr val="FFFFFF"/>
      </a:lt1>
      <a:dk2>
        <a:srgbClr val="413324"/>
      </a:dk2>
      <a:lt2>
        <a:srgbClr val="E2E4E8"/>
      </a:lt2>
      <a:accent1>
        <a:srgbClr val="B59E7B"/>
      </a:accent1>
      <a:accent2>
        <a:srgbClr val="A3A470"/>
      </a:accent2>
      <a:accent3>
        <a:srgbClr val="95A77E"/>
      </a:accent3>
      <a:accent4>
        <a:srgbClr val="7FAE77"/>
      </a:accent4>
      <a:accent5>
        <a:srgbClr val="82AB8D"/>
      </a:accent5>
      <a:accent6>
        <a:srgbClr val="76AD9C"/>
      </a:accent6>
      <a:hlink>
        <a:srgbClr val="6682AC"/>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1043</Words>
  <Application>Microsoft Office PowerPoint</Application>
  <PresentationFormat>Widescreen</PresentationFormat>
  <Paragraphs>169</Paragraphs>
  <Slides>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Century</vt:lpstr>
      <vt:lpstr>Oswald</vt:lpstr>
      <vt:lpstr>Oswald Light</vt:lpstr>
      <vt:lpstr>Times New Roman</vt:lpstr>
      <vt:lpstr>Trade Gothic Next Cond</vt:lpstr>
      <vt:lpstr>Trade Gothic Next Light</vt:lpstr>
      <vt:lpstr>PortalVTI</vt:lpstr>
      <vt:lpstr>PortalVTI</vt:lpstr>
      <vt:lpstr>Solving a Problem ON LERS</vt:lpstr>
      <vt:lpstr>LERS</vt:lpstr>
      <vt:lpstr>LERS</vt:lpstr>
      <vt:lpstr>LERS</vt:lpstr>
      <vt:lpstr>LERS</vt:lpstr>
      <vt:lpstr>LERS</vt:lpstr>
      <vt:lpstr>LERS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a Problem ON LERS</dc:title>
  <cp:lastModifiedBy>Kamalapriya Srinivasan</cp:lastModifiedBy>
  <cp:revision>3</cp:revision>
  <dcterms:modified xsi:type="dcterms:W3CDTF">2022-02-13T03:25:22Z</dcterms:modified>
</cp:coreProperties>
</file>