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27739-CD21-459D-AB4A-DCDD2B41D5B5}" v="1" dt="2022-02-02T04:58:36.082"/>
    <p1510:client id="{D2BDB5E3-3AFA-4CB0-98BD-9E6E3FF53041}" v="14" dt="2022-02-02T04:36:42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heesh Kandula" userId="1bebb468b9d4314c" providerId="LiveId" clId="{A8D27739-CD21-459D-AB4A-DCDD2B41D5B5}"/>
    <pc:docChg chg="modSld">
      <pc:chgData name="Satheesh Kandula" userId="1bebb468b9d4314c" providerId="LiveId" clId="{A8D27739-CD21-459D-AB4A-DCDD2B41D5B5}" dt="2022-02-02T04:58:36.082" v="0"/>
      <pc:docMkLst>
        <pc:docMk/>
      </pc:docMkLst>
      <pc:sldChg chg="delSp modTransition modAnim">
        <pc:chgData name="Satheesh Kandula" userId="1bebb468b9d4314c" providerId="LiveId" clId="{A8D27739-CD21-459D-AB4A-DCDD2B41D5B5}" dt="2022-02-02T04:58:36.082" v="0"/>
        <pc:sldMkLst>
          <pc:docMk/>
          <pc:sldMk cId="2808822301" sldId="256"/>
        </pc:sldMkLst>
        <pc:picChg chg="del">
          <ac:chgData name="Satheesh Kandula" userId="1bebb468b9d4314c" providerId="LiveId" clId="{A8D27739-CD21-459D-AB4A-DCDD2B41D5B5}" dt="2022-02-02T04:58:36.082" v="0"/>
          <ac:picMkLst>
            <pc:docMk/>
            <pc:sldMk cId="2808822301" sldId="256"/>
            <ac:picMk id="6" creationId="{45A63966-21AA-4BBE-9303-9DF1549570C2}"/>
          </ac:picMkLst>
        </pc:picChg>
      </pc:sldChg>
      <pc:sldChg chg="delSp modTransition modAnim">
        <pc:chgData name="Satheesh Kandula" userId="1bebb468b9d4314c" providerId="LiveId" clId="{A8D27739-CD21-459D-AB4A-DCDD2B41D5B5}" dt="2022-02-02T04:58:36.082" v="0"/>
        <pc:sldMkLst>
          <pc:docMk/>
          <pc:sldMk cId="1264860721" sldId="258"/>
        </pc:sldMkLst>
        <pc:picChg chg="del">
          <ac:chgData name="Satheesh Kandula" userId="1bebb468b9d4314c" providerId="LiveId" clId="{A8D27739-CD21-459D-AB4A-DCDD2B41D5B5}" dt="2022-02-02T04:58:36.082" v="0"/>
          <ac:picMkLst>
            <pc:docMk/>
            <pc:sldMk cId="1264860721" sldId="258"/>
            <ac:picMk id="5" creationId="{3FD5562C-A034-4822-B9D2-1A8185BAF75F}"/>
          </ac:picMkLst>
        </pc:picChg>
      </pc:sldChg>
      <pc:sldChg chg="delSp modTransition modAnim">
        <pc:chgData name="Satheesh Kandula" userId="1bebb468b9d4314c" providerId="LiveId" clId="{A8D27739-CD21-459D-AB4A-DCDD2B41D5B5}" dt="2022-02-02T04:58:36.082" v="0"/>
        <pc:sldMkLst>
          <pc:docMk/>
          <pc:sldMk cId="2306856590" sldId="259"/>
        </pc:sldMkLst>
        <pc:picChg chg="del">
          <ac:chgData name="Satheesh Kandula" userId="1bebb468b9d4314c" providerId="LiveId" clId="{A8D27739-CD21-459D-AB4A-DCDD2B41D5B5}" dt="2022-02-02T04:58:36.082" v="0"/>
          <ac:picMkLst>
            <pc:docMk/>
            <pc:sldMk cId="2306856590" sldId="259"/>
            <ac:picMk id="5" creationId="{CE704B70-115C-40AC-9C24-4A03DCBFB220}"/>
          </ac:picMkLst>
        </pc:picChg>
      </pc:sldChg>
      <pc:sldChg chg="delSp modTransition modAnim">
        <pc:chgData name="Satheesh Kandula" userId="1bebb468b9d4314c" providerId="LiveId" clId="{A8D27739-CD21-459D-AB4A-DCDD2B41D5B5}" dt="2022-02-02T04:58:36.082" v="0"/>
        <pc:sldMkLst>
          <pc:docMk/>
          <pc:sldMk cId="2793623756" sldId="260"/>
        </pc:sldMkLst>
        <pc:picChg chg="del">
          <ac:chgData name="Satheesh Kandula" userId="1bebb468b9d4314c" providerId="LiveId" clId="{A8D27739-CD21-459D-AB4A-DCDD2B41D5B5}" dt="2022-02-02T04:58:36.082" v="0"/>
          <ac:picMkLst>
            <pc:docMk/>
            <pc:sldMk cId="2793623756" sldId="260"/>
            <ac:picMk id="6" creationId="{DF34D5F3-6AE2-4EED-8388-736F116EC655}"/>
          </ac:picMkLst>
        </pc:picChg>
      </pc:sldChg>
      <pc:sldChg chg="delSp modTransition modAnim">
        <pc:chgData name="Satheesh Kandula" userId="1bebb468b9d4314c" providerId="LiveId" clId="{A8D27739-CD21-459D-AB4A-DCDD2B41D5B5}" dt="2022-02-02T04:58:36.082" v="0"/>
        <pc:sldMkLst>
          <pc:docMk/>
          <pc:sldMk cId="3593229881" sldId="261"/>
        </pc:sldMkLst>
        <pc:picChg chg="del">
          <ac:chgData name="Satheesh Kandula" userId="1bebb468b9d4314c" providerId="LiveId" clId="{A8D27739-CD21-459D-AB4A-DCDD2B41D5B5}" dt="2022-02-02T04:58:36.082" v="0"/>
          <ac:picMkLst>
            <pc:docMk/>
            <pc:sldMk cId="3593229881" sldId="261"/>
            <ac:picMk id="4" creationId="{C75203F2-9078-4914-9916-35BB4795F6E7}"/>
          </ac:picMkLst>
        </pc:picChg>
      </pc:sldChg>
    </pc:docChg>
  </pc:docChgLst>
  <pc:docChgLst>
    <pc:chgData name="Satheesh Kandula" userId="1bebb468b9d4314c" providerId="LiveId" clId="{D2BDB5E3-3AFA-4CB0-98BD-9E6E3FF53041}"/>
    <pc:docChg chg="custSel modSld">
      <pc:chgData name="Satheesh Kandula" userId="1bebb468b9d4314c" providerId="LiveId" clId="{D2BDB5E3-3AFA-4CB0-98BD-9E6E3FF53041}" dt="2022-02-02T04:36:42.884" v="20"/>
      <pc:docMkLst>
        <pc:docMk/>
      </pc:docMkLst>
      <pc:sldChg chg="addSp delSp modSp modTransition modAnim">
        <pc:chgData name="Satheesh Kandula" userId="1bebb468b9d4314c" providerId="LiveId" clId="{D2BDB5E3-3AFA-4CB0-98BD-9E6E3FF53041}" dt="2022-02-02T04:30:54.510" v="10"/>
        <pc:sldMkLst>
          <pc:docMk/>
          <pc:sldMk cId="2808822301" sldId="256"/>
        </pc:sldMkLst>
        <pc:picChg chg="add del mod">
          <ac:chgData name="Satheesh Kandula" userId="1bebb468b9d4314c" providerId="LiveId" clId="{D2BDB5E3-3AFA-4CB0-98BD-9E6E3FF53041}" dt="2022-02-02T04:29:29.625" v="9"/>
          <ac:picMkLst>
            <pc:docMk/>
            <pc:sldMk cId="2808822301" sldId="256"/>
            <ac:picMk id="5" creationId="{2ACEC005-EF2D-4154-A950-E1E29A3D59C0}"/>
          </ac:picMkLst>
        </pc:picChg>
        <pc:picChg chg="add mod">
          <ac:chgData name="Satheesh Kandula" userId="1bebb468b9d4314c" providerId="LiveId" clId="{D2BDB5E3-3AFA-4CB0-98BD-9E6E3FF53041}" dt="2022-02-02T04:30:54.510" v="10"/>
          <ac:picMkLst>
            <pc:docMk/>
            <pc:sldMk cId="2808822301" sldId="256"/>
            <ac:picMk id="6" creationId="{45A63966-21AA-4BBE-9303-9DF1549570C2}"/>
          </ac:picMkLst>
        </pc:picChg>
      </pc:sldChg>
      <pc:sldChg chg="addSp delSp modSp mod modTransition modAnim">
        <pc:chgData name="Satheesh Kandula" userId="1bebb468b9d4314c" providerId="LiveId" clId="{D2BDB5E3-3AFA-4CB0-98BD-9E6E3FF53041}" dt="2022-02-02T04:31:25.898" v="11"/>
        <pc:sldMkLst>
          <pc:docMk/>
          <pc:sldMk cId="1264860721" sldId="258"/>
        </pc:sldMkLst>
        <pc:spChg chg="mod">
          <ac:chgData name="Satheesh Kandula" userId="1bebb468b9d4314c" providerId="LiveId" clId="{D2BDB5E3-3AFA-4CB0-98BD-9E6E3FF53041}" dt="2022-02-02T04:01:41.152" v="6" actId="27107"/>
          <ac:spMkLst>
            <pc:docMk/>
            <pc:sldMk cId="1264860721" sldId="258"/>
            <ac:spMk id="3" creationId="{ACE4081D-195F-4197-A130-B127994F7337}"/>
          </ac:spMkLst>
        </pc:spChg>
        <pc:picChg chg="add del mod">
          <ac:chgData name="Satheesh Kandula" userId="1bebb468b9d4314c" providerId="LiveId" clId="{D2BDB5E3-3AFA-4CB0-98BD-9E6E3FF53041}" dt="2022-02-02T04:29:29.625" v="9"/>
          <ac:picMkLst>
            <pc:docMk/>
            <pc:sldMk cId="1264860721" sldId="258"/>
            <ac:picMk id="4" creationId="{BE8A1C34-CC21-4A8B-B53F-AFD06A0589CC}"/>
          </ac:picMkLst>
        </pc:picChg>
        <pc:picChg chg="add mod">
          <ac:chgData name="Satheesh Kandula" userId="1bebb468b9d4314c" providerId="LiveId" clId="{D2BDB5E3-3AFA-4CB0-98BD-9E6E3FF53041}" dt="2022-02-02T04:31:25.898" v="11"/>
          <ac:picMkLst>
            <pc:docMk/>
            <pc:sldMk cId="1264860721" sldId="258"/>
            <ac:picMk id="5" creationId="{3FD5562C-A034-4822-B9D2-1A8185BAF75F}"/>
          </ac:picMkLst>
        </pc:picChg>
      </pc:sldChg>
      <pc:sldChg chg="addSp delSp modSp mod modTransition modAnim">
        <pc:chgData name="Satheesh Kandula" userId="1bebb468b9d4314c" providerId="LiveId" clId="{D2BDB5E3-3AFA-4CB0-98BD-9E6E3FF53041}" dt="2022-02-02T04:33:28.911" v="14"/>
        <pc:sldMkLst>
          <pc:docMk/>
          <pc:sldMk cId="2306856590" sldId="259"/>
        </pc:sldMkLst>
        <pc:spChg chg="mod">
          <ac:chgData name="Satheesh Kandula" userId="1bebb468b9d4314c" providerId="LiveId" clId="{D2BDB5E3-3AFA-4CB0-98BD-9E6E3FF53041}" dt="2022-02-02T01:31:40.340" v="0" actId="313"/>
          <ac:spMkLst>
            <pc:docMk/>
            <pc:sldMk cId="2306856590" sldId="259"/>
            <ac:spMk id="3" creationId="{44F3FAFE-11DD-4A7A-BBB1-3F4F57CFD0DF}"/>
          </ac:spMkLst>
        </pc:spChg>
        <pc:picChg chg="add del mod">
          <ac:chgData name="Satheesh Kandula" userId="1bebb468b9d4314c" providerId="LiveId" clId="{D2BDB5E3-3AFA-4CB0-98BD-9E6E3FF53041}" dt="2022-02-02T04:32:22.444" v="13"/>
          <ac:picMkLst>
            <pc:docMk/>
            <pc:sldMk cId="2306856590" sldId="259"/>
            <ac:picMk id="4" creationId="{2B5830A3-491D-421A-93DE-7E038EEAD9BE}"/>
          </ac:picMkLst>
        </pc:picChg>
        <pc:picChg chg="add mod">
          <ac:chgData name="Satheesh Kandula" userId="1bebb468b9d4314c" providerId="LiveId" clId="{D2BDB5E3-3AFA-4CB0-98BD-9E6E3FF53041}" dt="2022-02-02T04:33:28.911" v="14"/>
          <ac:picMkLst>
            <pc:docMk/>
            <pc:sldMk cId="2306856590" sldId="259"/>
            <ac:picMk id="5" creationId="{CE704B70-115C-40AC-9C24-4A03DCBFB220}"/>
          </ac:picMkLst>
        </pc:picChg>
      </pc:sldChg>
      <pc:sldChg chg="addSp delSp modSp modTransition modAnim">
        <pc:chgData name="Satheesh Kandula" userId="1bebb468b9d4314c" providerId="LiveId" clId="{D2BDB5E3-3AFA-4CB0-98BD-9E6E3FF53041}" dt="2022-02-02T04:35:40.173" v="19"/>
        <pc:sldMkLst>
          <pc:docMk/>
          <pc:sldMk cId="2793623756" sldId="260"/>
        </pc:sldMkLst>
        <pc:picChg chg="add del mod">
          <ac:chgData name="Satheesh Kandula" userId="1bebb468b9d4314c" providerId="LiveId" clId="{D2BDB5E3-3AFA-4CB0-98BD-9E6E3FF53041}" dt="2022-02-02T04:34:58.226" v="16"/>
          <ac:picMkLst>
            <pc:docMk/>
            <pc:sldMk cId="2793623756" sldId="260"/>
            <ac:picMk id="4" creationId="{2D6919F9-F2EF-4CAE-887B-8F3B35C38C58}"/>
          </ac:picMkLst>
        </pc:picChg>
        <pc:picChg chg="add del mod">
          <ac:chgData name="Satheesh Kandula" userId="1bebb468b9d4314c" providerId="LiveId" clId="{D2BDB5E3-3AFA-4CB0-98BD-9E6E3FF53041}" dt="2022-02-02T04:35:18.904" v="18"/>
          <ac:picMkLst>
            <pc:docMk/>
            <pc:sldMk cId="2793623756" sldId="260"/>
            <ac:picMk id="5" creationId="{E151DC99-4237-47B9-A4EE-7E73B999318A}"/>
          </ac:picMkLst>
        </pc:picChg>
        <pc:picChg chg="add mod">
          <ac:chgData name="Satheesh Kandula" userId="1bebb468b9d4314c" providerId="LiveId" clId="{D2BDB5E3-3AFA-4CB0-98BD-9E6E3FF53041}" dt="2022-02-02T04:35:40.173" v="19"/>
          <ac:picMkLst>
            <pc:docMk/>
            <pc:sldMk cId="2793623756" sldId="260"/>
            <ac:picMk id="6" creationId="{DF34D5F3-6AE2-4EED-8388-736F116EC655}"/>
          </ac:picMkLst>
        </pc:picChg>
      </pc:sldChg>
      <pc:sldChg chg="addSp modSp mod modTransition">
        <pc:chgData name="Satheesh Kandula" userId="1bebb468b9d4314c" providerId="LiveId" clId="{D2BDB5E3-3AFA-4CB0-98BD-9E6E3FF53041}" dt="2022-02-02T04:36:42.884" v="20"/>
        <pc:sldMkLst>
          <pc:docMk/>
          <pc:sldMk cId="3593229881" sldId="261"/>
        </pc:sldMkLst>
        <pc:spChg chg="mod">
          <ac:chgData name="Satheesh Kandula" userId="1bebb468b9d4314c" providerId="LiveId" clId="{D2BDB5E3-3AFA-4CB0-98BD-9E6E3FF53041}" dt="2022-02-02T02:28:51.482" v="5" actId="20577"/>
          <ac:spMkLst>
            <pc:docMk/>
            <pc:sldMk cId="3593229881" sldId="261"/>
            <ac:spMk id="3" creationId="{6042E499-ECB1-4BA1-BD62-873AF28DB71E}"/>
          </ac:spMkLst>
        </pc:spChg>
        <pc:picChg chg="add mod">
          <ac:chgData name="Satheesh Kandula" userId="1bebb468b9d4314c" providerId="LiveId" clId="{D2BDB5E3-3AFA-4CB0-98BD-9E6E3FF53041}" dt="2022-02-02T04:36:42.884" v="20"/>
          <ac:picMkLst>
            <pc:docMk/>
            <pc:sldMk cId="3593229881" sldId="261"/>
            <ac:picMk id="4" creationId="{C75203F2-9078-4914-9916-35BB4795F6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63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ze">
            <a:extLst>
              <a:ext uri="{FF2B5EF4-FFF2-40B4-BE49-F238E27FC236}">
                <a16:creationId xmlns:a16="http://schemas.microsoft.com/office/drawing/2014/main" id="{72E42BC1-CC3D-4A98-B510-1A0B498F9A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109C6D-1EBA-4D84-8DB8-69A685AC5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6952388" cy="32606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RSES - Rough Set Exploration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537D5-1A1B-412D-9B71-CD43453E1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	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8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764E-3554-4EAB-A559-038CD9F6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491710" y="1677881"/>
            <a:ext cx="7137385" cy="36186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b="1" dirty="0"/>
              <a:t>What is RSES?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4081D-195F-4197-A130-B127994F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RSES(Rough Set Exploration System) is a software tool that provides the means for analysis of tabular data sets with use of various methods, in particular those based on Rough Set Theory.</a:t>
            </a:r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6486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1CEDD-FA16-41B3-9D88-02D3AF6D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29566" y="762000"/>
            <a:ext cx="45719" cy="283445"/>
          </a:xfrm>
        </p:spPr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3FAFE-11DD-4A7A-BBB1-3F4F57CFD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082" y="1282822"/>
            <a:ext cx="10907996" cy="39905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The main aim of RSES is to provide a tool for performing experiments on tabular data sets.</a:t>
            </a:r>
          </a:p>
          <a:p>
            <a:pPr marL="0" indent="0">
              <a:buNone/>
            </a:pPr>
            <a:r>
              <a:rPr lang="en-US" sz="2400" dirty="0"/>
              <a:t>In general, the RSES system offers the following capabilities:</a:t>
            </a:r>
          </a:p>
          <a:p>
            <a:pPr marL="0" indent="0">
              <a:buNone/>
            </a:pPr>
            <a:r>
              <a:rPr lang="en-US" sz="2400" dirty="0"/>
              <a:t>• import of data from text files,</a:t>
            </a:r>
          </a:p>
          <a:p>
            <a:pPr marL="0" indent="0">
              <a:buNone/>
            </a:pPr>
            <a:r>
              <a:rPr lang="en-US" sz="2400" dirty="0"/>
              <a:t>• visualization and pre-processing of data including, among others, methods for discretization and missing value completion,</a:t>
            </a:r>
          </a:p>
          <a:p>
            <a:pPr marL="0" indent="0">
              <a:buNone/>
            </a:pPr>
            <a:r>
              <a:rPr lang="en-US" sz="2400" dirty="0"/>
              <a:t>• construction and application of classifiers for both smaller and vast data sets, together with methods for classifier evaluation.</a:t>
            </a:r>
          </a:p>
        </p:txBody>
      </p:sp>
    </p:spTree>
    <p:extLst>
      <p:ext uri="{BB962C8B-B14F-4D97-AF65-F5344CB8AC3E}">
        <p14:creationId xmlns:p14="http://schemas.microsoft.com/office/powerpoint/2010/main" val="230685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3BBF-B593-4D78-9812-AC27B54D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374" y="317477"/>
            <a:ext cx="914139" cy="108652"/>
          </a:xfrm>
        </p:spPr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CEC3-B225-40A8-9A72-AC392937C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331" y="1300578"/>
            <a:ext cx="9238434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The RSES system is a software tool with an easy-to-use interface, </a:t>
            </a:r>
          </a:p>
          <a:p>
            <a:pPr marL="0" indent="0" algn="ctr">
              <a:buNone/>
            </a:pPr>
            <a:r>
              <a:rPr lang="en-US" sz="2400" dirty="0"/>
              <a:t>at the same time featuring a bunch of method that make it possible </a:t>
            </a:r>
          </a:p>
          <a:p>
            <a:pPr marL="0" indent="0" algn="ctr">
              <a:buNone/>
            </a:pPr>
            <a:r>
              <a:rPr lang="en-US" sz="2400" dirty="0"/>
              <a:t>to perform compound, non-trivial experiments in data exploration </a:t>
            </a:r>
          </a:p>
          <a:p>
            <a:pPr marL="0" indent="0" algn="ctr">
              <a:buNone/>
            </a:pPr>
            <a:r>
              <a:rPr lang="en-US" sz="2400" dirty="0"/>
              <a:t>with use of Rough Set methods.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9362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FBF3-A9FF-4946-A12A-EBE9627F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24" y="406253"/>
            <a:ext cx="958527" cy="45719"/>
          </a:xfrm>
        </p:spPr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E499-ECB1-4BA1-BD62-873AF28D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300" y="1211802"/>
            <a:ext cx="9238434" cy="3810000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RSES is a freely available software system toolset for data exploration, classification support and knowledge discovery. The main functionalities of this software system are presented along with a brief explanation of the algorithmic methods used by RSES. Many of the RSES methods have originated from rough set theory.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93229881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221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Trade Gothic Next Cond</vt:lpstr>
      <vt:lpstr>Trade Gothic Next Light</vt:lpstr>
      <vt:lpstr>PortalVTI</vt:lpstr>
      <vt:lpstr>RSES - Rough Set Exploration System</vt:lpstr>
      <vt:lpstr> What is RSES?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RuleS- LERS</dc:title>
  <dc:creator>Saichandan Reddy Kancharla</dc:creator>
  <cp:lastModifiedBy>Kamalapriya Srinivasan</cp:lastModifiedBy>
  <cp:revision>3</cp:revision>
  <dcterms:created xsi:type="dcterms:W3CDTF">2022-02-01T01:51:50Z</dcterms:created>
  <dcterms:modified xsi:type="dcterms:W3CDTF">2022-02-13T03:23:05Z</dcterms:modified>
</cp:coreProperties>
</file>