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80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C6A79-B91A-4786-B0FB-E2F0CF667C73}" type="datetimeFigureOut">
              <a:rPr lang="en-US" smtClean="0"/>
              <a:t>3/27/2022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99779-A290-4ECC-A231-BBB3AFA59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718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C6A79-B91A-4786-B0FB-E2F0CF667C73}" type="datetimeFigureOut">
              <a:rPr lang="en-US" smtClean="0"/>
              <a:t>3/27/2022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99779-A290-4ECC-A231-BBB3AFA59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207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C6A79-B91A-4786-B0FB-E2F0CF667C73}" type="datetimeFigureOut">
              <a:rPr lang="en-US" smtClean="0"/>
              <a:t>3/27/2022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99779-A290-4ECC-A231-BBB3AFA59F81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89319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C6A79-B91A-4786-B0FB-E2F0CF667C73}" type="datetimeFigureOut">
              <a:rPr lang="en-US" smtClean="0"/>
              <a:t>3/27/2022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99779-A290-4ECC-A231-BBB3AFA59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6886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C6A79-B91A-4786-B0FB-E2F0CF667C73}" type="datetimeFigureOut">
              <a:rPr lang="en-US" smtClean="0"/>
              <a:t>3/27/2022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99779-A290-4ECC-A231-BBB3AFA59F8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544995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C6A79-B91A-4786-B0FB-E2F0CF667C73}" type="datetimeFigureOut">
              <a:rPr lang="en-US" smtClean="0"/>
              <a:t>3/27/2022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99779-A290-4ECC-A231-BBB3AFA59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5022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C6A79-B91A-4786-B0FB-E2F0CF667C73}" type="datetimeFigureOut">
              <a:rPr lang="en-US" smtClean="0"/>
              <a:t>3/27/2022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99779-A290-4ECC-A231-BBB3AFA59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009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C6A79-B91A-4786-B0FB-E2F0CF667C73}" type="datetimeFigureOut">
              <a:rPr lang="en-US" smtClean="0"/>
              <a:t>3/27/2022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99779-A290-4ECC-A231-BBB3AFA59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114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C6A79-B91A-4786-B0FB-E2F0CF667C73}" type="datetimeFigureOut">
              <a:rPr lang="en-US" smtClean="0"/>
              <a:t>3/27/2022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99779-A290-4ECC-A231-BBB3AFA59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76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C6A79-B91A-4786-B0FB-E2F0CF667C73}" type="datetimeFigureOut">
              <a:rPr lang="en-US" smtClean="0"/>
              <a:t>3/27/2022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99779-A290-4ECC-A231-BBB3AFA59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744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C6A79-B91A-4786-B0FB-E2F0CF667C73}" type="datetimeFigureOut">
              <a:rPr lang="en-US" smtClean="0"/>
              <a:t>3/27/2022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99779-A290-4ECC-A231-BBB3AFA59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34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C6A79-B91A-4786-B0FB-E2F0CF667C73}" type="datetimeFigureOut">
              <a:rPr lang="en-US" smtClean="0"/>
              <a:t>3/27/2022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99779-A290-4ECC-A231-BBB3AFA59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163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C6A79-B91A-4786-B0FB-E2F0CF667C73}" type="datetimeFigureOut">
              <a:rPr lang="en-US" smtClean="0"/>
              <a:t>3/27/2022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99779-A290-4ECC-A231-BBB3AFA59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045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C6A79-B91A-4786-B0FB-E2F0CF667C73}" type="datetimeFigureOut">
              <a:rPr lang="en-US" smtClean="0"/>
              <a:t>3/27/2022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99779-A290-4ECC-A231-BBB3AFA59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854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C6A79-B91A-4786-B0FB-E2F0CF667C73}" type="datetimeFigureOut">
              <a:rPr lang="en-US" smtClean="0"/>
              <a:t>3/27/2022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99779-A290-4ECC-A231-BBB3AFA59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960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C6A79-B91A-4786-B0FB-E2F0CF667C73}" type="datetimeFigureOut">
              <a:rPr lang="en-US" smtClean="0"/>
              <a:t>3/27/2022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99779-A290-4ECC-A231-BBB3AFA59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867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EC6A79-B91A-4786-B0FB-E2F0CF667C73}" type="datetimeFigureOut">
              <a:rPr lang="en-US" smtClean="0"/>
              <a:t>3/27/2022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F299779-A290-4ECC-A231-BBB3AFA59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037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6CFF03-FA76-4C2E-A88E-EC586E14412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800" dirty="0"/>
              <a:t>ADVANTAGES AND DISADVANTAGES OF DECISION TREES</a:t>
            </a:r>
          </a:p>
        </p:txBody>
      </p:sp>
    </p:spTree>
    <p:extLst>
      <p:ext uri="{BB962C8B-B14F-4D97-AF65-F5344CB8AC3E}">
        <p14:creationId xmlns:p14="http://schemas.microsoft.com/office/powerpoint/2010/main" val="1600218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566B0-C8F4-4CA2-A834-7D75787E6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ADVANTAGES OF DECISION TREES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BA784B-1816-485C-8E2F-B90E151CDC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Decision Trees can be used for prediction of both continuous and discrete values which means that it works well in both regression and classification tasks. </a:t>
            </a:r>
          </a:p>
          <a:p>
            <a:r>
              <a:rPr lang="en-US" dirty="0"/>
              <a:t>They are easy to understand, interpret and visualize. </a:t>
            </a:r>
          </a:p>
          <a:p>
            <a:r>
              <a:rPr lang="en-US" dirty="0"/>
              <a:t>Since decision trees are simple, they require less effort for understanding an algorithm. </a:t>
            </a:r>
          </a:p>
          <a:p>
            <a:r>
              <a:rPr lang="en-US" dirty="0"/>
              <a:t>While using decision trees we do not have to worry about its feature scaling that is it is scale invariant. </a:t>
            </a:r>
          </a:p>
          <a:p>
            <a:r>
              <a:rPr lang="en-US" dirty="0"/>
              <a:t>They can be used in cases where we need to classify non-linearly separable data. </a:t>
            </a:r>
          </a:p>
        </p:txBody>
      </p:sp>
    </p:spTree>
    <p:extLst>
      <p:ext uri="{BB962C8B-B14F-4D97-AF65-F5344CB8AC3E}">
        <p14:creationId xmlns:p14="http://schemas.microsoft.com/office/powerpoint/2010/main" val="562659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B57ADCE-9301-4510-9AA5-EE0584201057}"/>
              </a:ext>
            </a:extLst>
          </p:cNvPr>
          <p:cNvSpPr txBox="1"/>
          <p:nvPr/>
        </p:nvSpPr>
        <p:spPr>
          <a:xfrm>
            <a:off x="942975" y="1720840"/>
            <a:ext cx="840105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Decision Trees can give us a good idea about the relative importance of the attributes.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Normalization is not required in the Decision tree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 Decision tree is one of the fastest way to identify the most significant variables and relations between two or more variables.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Decision Trees have better power by which we can create new variables or features for the result variable.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 a decision tree, there is no effect by the outsider or missing data in the node of the tree, that’s why the decision tree requires fewer data.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Decision tree is non-parametric that means it’s a method in which there are no assumptions about the spatial distribution and the classifier structure.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761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1B4EB-2A4C-471E-9ACC-D1647DF5B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DISADVANTAGES OF DECISION TREES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14E083-638E-47E5-AF13-C6749198A2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time complexity when we must decide a tree split for numerical variables and for millions of records. </a:t>
            </a:r>
          </a:p>
          <a:p>
            <a:r>
              <a:rPr lang="en-US" dirty="0"/>
              <a:t>Method of overfitting is one of the most difficult methods for decision tree models. </a:t>
            </a:r>
          </a:p>
          <a:p>
            <a:r>
              <a:rPr lang="en-US" dirty="0"/>
              <a:t>Decision Tree generally needs overfitting of data. In such a case, there will be a very high variance in output which leads to many errors in the final estimation and can show high inaccuracy in the output. </a:t>
            </a:r>
          </a:p>
          <a:p>
            <a:r>
              <a:rPr lang="en-US" dirty="0"/>
              <a:t>Decision Trees cannot be used in big data since it might generate a single tree with a lot of nodes which can result in complexity and overfitting.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558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roup 70">
            <a:extLst>
              <a:ext uri="{FF2B5EF4-FFF2-40B4-BE49-F238E27FC236}">
                <a16:creationId xmlns:a16="http://schemas.microsoft.com/office/drawing/2014/main" id="{1F2B4773-3207-44CC-B7AC-892B704982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2B8267CA-A7A5-4E11-9D92-4EAC3DD3E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E83D61B5-C6B4-4A4B-85AD-FEE7A54912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Rectangle 23">
              <a:extLst>
                <a:ext uri="{FF2B5EF4-FFF2-40B4-BE49-F238E27FC236}">
                  <a16:creationId xmlns:a16="http://schemas.microsoft.com/office/drawing/2014/main" id="{A0B67FE4-688F-4497-8BFD-157613A697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5" name="Rectangle 25">
              <a:extLst>
                <a:ext uri="{FF2B5EF4-FFF2-40B4-BE49-F238E27FC236}">
                  <a16:creationId xmlns:a16="http://schemas.microsoft.com/office/drawing/2014/main" id="{3BF5BE1A-9BAC-4581-A82B-FD8FE31595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6" name="Isosceles Triangle 75">
              <a:extLst>
                <a:ext uri="{FF2B5EF4-FFF2-40B4-BE49-F238E27FC236}">
                  <a16:creationId xmlns:a16="http://schemas.microsoft.com/office/drawing/2014/main" id="{971E5644-6772-414A-8199-E30BFB02A5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7" name="Rectangle 27">
              <a:extLst>
                <a:ext uri="{FF2B5EF4-FFF2-40B4-BE49-F238E27FC236}">
                  <a16:creationId xmlns:a16="http://schemas.microsoft.com/office/drawing/2014/main" id="{E8246D50-BB0C-408E-93FD-7B8D63A7F7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Rectangle 28">
              <a:extLst>
                <a:ext uri="{FF2B5EF4-FFF2-40B4-BE49-F238E27FC236}">
                  <a16:creationId xmlns:a16="http://schemas.microsoft.com/office/drawing/2014/main" id="{AFBC5D22-68C1-44FB-8181-CB84ECAA83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29">
              <a:extLst>
                <a:ext uri="{FF2B5EF4-FFF2-40B4-BE49-F238E27FC236}">
                  <a16:creationId xmlns:a16="http://schemas.microsoft.com/office/drawing/2014/main" id="{FB6D0FCE-FBDB-4655-A1A7-640B1E86B5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0" name="Isosceles Triangle 79">
              <a:extLst>
                <a:ext uri="{FF2B5EF4-FFF2-40B4-BE49-F238E27FC236}">
                  <a16:creationId xmlns:a16="http://schemas.microsoft.com/office/drawing/2014/main" id="{BC8157DF-FD90-4AD6-B803-3AC0ACD8E6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1" name="Isosceles Triangle 80">
              <a:extLst>
                <a:ext uri="{FF2B5EF4-FFF2-40B4-BE49-F238E27FC236}">
                  <a16:creationId xmlns:a16="http://schemas.microsoft.com/office/drawing/2014/main" id="{3548B067-9D63-4D21-92EF-CBC9E6338C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9EE5C600-5ACE-46A6-9B19-906DCF3040BF}"/>
              </a:ext>
            </a:extLst>
          </p:cNvPr>
          <p:cNvSpPr txBox="1"/>
          <p:nvPr/>
        </p:nvSpPr>
        <p:spPr>
          <a:xfrm>
            <a:off x="685167" y="2160589"/>
            <a:ext cx="3720916" cy="35607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857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Reusability in Decision Trees: In decision trees there are small variations in the data that might output in a complex different tree is generated. This is known as variance in the decision tree, which can be decreased by some methods like bagging and boosting. </a:t>
            </a:r>
          </a:p>
        </p:txBody>
      </p:sp>
      <p:pic>
        <p:nvPicPr>
          <p:cNvPr id="1026" name="Picture 2" descr="What is Decision Tree Analysis? Definition, Steps, Example, Advantages,  Disadvantages - The Investors Book">
            <a:extLst>
              <a:ext uri="{FF2B5EF4-FFF2-40B4-BE49-F238E27FC236}">
                <a16:creationId xmlns:a16="http://schemas.microsoft.com/office/drawing/2014/main" id="{0E86D210-A224-48CE-ACF9-99E4560314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54035" y="1163032"/>
            <a:ext cx="4602747" cy="4027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280478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184</TotalTime>
  <Words>372</Words>
  <Application>Microsoft Office PowerPoint</Application>
  <PresentationFormat>Widescreen</PresentationFormat>
  <Paragraphs>19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</vt:lpstr>
      <vt:lpstr>ADVANTAGES AND DISADVANTAGES OF DECISION TREES</vt:lpstr>
      <vt:lpstr>ADVANTAGES OF DECISION TREES</vt:lpstr>
      <vt:lpstr>PowerPoint Presentation</vt:lpstr>
      <vt:lpstr>DISADVANTAGES OF DECISION TREES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ADVANTAGES AND DISADVANTAGES OF DECISION TREES</dc:title>
  <dc:creator>Amulya Rao</dc:creator>
  <cp:lastModifiedBy>avyay rao</cp:lastModifiedBy>
  <cp:revision>2</cp:revision>
  <dcterms:created xsi:type="dcterms:W3CDTF">2022-02-25T23:02:33Z</dcterms:created>
  <dcterms:modified xsi:type="dcterms:W3CDTF">2022-03-27T16:24:01Z</dcterms:modified>
</cp:coreProperties>
</file>