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2" r:id="rId3"/>
    <p:sldId id="266" r:id="rId4"/>
    <p:sldId id="265" r:id="rId5"/>
    <p:sldId id="264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 autoAdjust="0"/>
  </p:normalViewPr>
  <p:slideViewPr>
    <p:cSldViewPr snapToGrid="0">
      <p:cViewPr varScale="1">
        <p:scale>
          <a:sx n="68" d="100"/>
          <a:sy n="68" d="100"/>
        </p:scale>
        <p:origin x="96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wanth Sai Tripuraneni" userId="f384ac19-162e-4316-b64e-14f97e4b19fb" providerId="ADAL" clId="{45DD66CD-2D3F-40CB-9CB9-A278944F9179}"/>
    <pc:docChg chg="undo custSel addSld delSld modSld">
      <pc:chgData name="Jaswanth Sai Tripuraneni" userId="f384ac19-162e-4316-b64e-14f97e4b19fb" providerId="ADAL" clId="{45DD66CD-2D3F-40CB-9CB9-A278944F9179}" dt="2022-04-10T03:18:19.676" v="602" actId="2710"/>
      <pc:docMkLst>
        <pc:docMk/>
      </pc:docMkLst>
      <pc:sldChg chg="addSp modSp mod">
        <pc:chgData name="Jaswanth Sai Tripuraneni" userId="f384ac19-162e-4316-b64e-14f97e4b19fb" providerId="ADAL" clId="{45DD66CD-2D3F-40CB-9CB9-A278944F9179}" dt="2022-04-10T02:42:26.706" v="176" actId="14100"/>
        <pc:sldMkLst>
          <pc:docMk/>
          <pc:sldMk cId="0" sldId="262"/>
        </pc:sldMkLst>
        <pc:spChg chg="mod">
          <ac:chgData name="Jaswanth Sai Tripuraneni" userId="f384ac19-162e-4316-b64e-14f97e4b19fb" providerId="ADAL" clId="{45DD66CD-2D3F-40CB-9CB9-A278944F9179}" dt="2022-04-10T02:42:26.706" v="176" actId="14100"/>
          <ac:spMkLst>
            <pc:docMk/>
            <pc:sldMk cId="0" sldId="262"/>
            <ac:spMk id="3" creationId="{04AF8843-C05D-4B3A-99CA-D11EADC97B4D}"/>
          </ac:spMkLst>
        </pc:spChg>
        <pc:picChg chg="add mod">
          <ac:chgData name="Jaswanth Sai Tripuraneni" userId="f384ac19-162e-4316-b64e-14f97e4b19fb" providerId="ADAL" clId="{45DD66CD-2D3F-40CB-9CB9-A278944F9179}" dt="2022-04-10T02:41:36.518" v="105" actId="1076"/>
          <ac:picMkLst>
            <pc:docMk/>
            <pc:sldMk cId="0" sldId="262"/>
            <ac:picMk id="5" creationId="{C79650A3-DF40-4423-BE48-3B51A8468638}"/>
          </ac:picMkLst>
        </pc:picChg>
      </pc:sldChg>
      <pc:sldChg chg="addSp delSp modSp add mod">
        <pc:chgData name="Jaswanth Sai Tripuraneni" userId="f384ac19-162e-4316-b64e-14f97e4b19fb" providerId="ADAL" clId="{45DD66CD-2D3F-40CB-9CB9-A278944F9179}" dt="2022-04-10T03:07:31.753" v="582" actId="14100"/>
        <pc:sldMkLst>
          <pc:docMk/>
          <pc:sldMk cId="876019889" sldId="263"/>
        </pc:sldMkLst>
        <pc:spChg chg="mod">
          <ac:chgData name="Jaswanth Sai Tripuraneni" userId="f384ac19-162e-4316-b64e-14f97e4b19fb" providerId="ADAL" clId="{45DD66CD-2D3F-40CB-9CB9-A278944F9179}" dt="2022-04-10T03:03:35.862" v="506" actId="20577"/>
          <ac:spMkLst>
            <pc:docMk/>
            <pc:sldMk cId="876019889" sldId="263"/>
            <ac:spMk id="2" creationId="{363E1CCD-AAAD-4775-A0C4-A767C16FE100}"/>
          </ac:spMkLst>
        </pc:spChg>
        <pc:spChg chg="mod">
          <ac:chgData name="Jaswanth Sai Tripuraneni" userId="f384ac19-162e-4316-b64e-14f97e4b19fb" providerId="ADAL" clId="{45DD66CD-2D3F-40CB-9CB9-A278944F9179}" dt="2022-04-10T03:07:23.419" v="579" actId="2710"/>
          <ac:spMkLst>
            <pc:docMk/>
            <pc:sldMk cId="876019889" sldId="263"/>
            <ac:spMk id="3" creationId="{04AF8843-C05D-4B3A-99CA-D11EADC97B4D}"/>
          </ac:spMkLst>
        </pc:spChg>
        <pc:picChg chg="del">
          <ac:chgData name="Jaswanth Sai Tripuraneni" userId="f384ac19-162e-4316-b64e-14f97e4b19fb" providerId="ADAL" clId="{45DD66CD-2D3F-40CB-9CB9-A278944F9179}" dt="2022-04-10T02:41:16.220" v="101" actId="478"/>
          <ac:picMkLst>
            <pc:docMk/>
            <pc:sldMk cId="876019889" sldId="263"/>
            <ac:picMk id="5" creationId="{C79650A3-DF40-4423-BE48-3B51A8468638}"/>
          </ac:picMkLst>
        </pc:picChg>
        <pc:picChg chg="add mod">
          <ac:chgData name="Jaswanth Sai Tripuraneni" userId="f384ac19-162e-4316-b64e-14f97e4b19fb" providerId="ADAL" clId="{45DD66CD-2D3F-40CB-9CB9-A278944F9179}" dt="2022-04-10T03:07:31.753" v="582" actId="14100"/>
          <ac:picMkLst>
            <pc:docMk/>
            <pc:sldMk cId="876019889" sldId="263"/>
            <ac:picMk id="6" creationId="{4FD2B3C0-2A17-47E5-8911-626861C28B67}"/>
          </ac:picMkLst>
        </pc:picChg>
      </pc:sldChg>
      <pc:sldChg chg="delSp modSp add del mod">
        <pc:chgData name="Jaswanth Sai Tripuraneni" userId="f384ac19-162e-4316-b64e-14f97e4b19fb" providerId="ADAL" clId="{45DD66CD-2D3F-40CB-9CB9-A278944F9179}" dt="2022-04-10T02:40:45.420" v="67" actId="2696"/>
        <pc:sldMkLst>
          <pc:docMk/>
          <pc:sldMk cId="3234801578" sldId="263"/>
        </pc:sldMkLst>
        <pc:spChg chg="del mod">
          <ac:chgData name="Jaswanth Sai Tripuraneni" userId="f384ac19-162e-4316-b64e-14f97e4b19fb" providerId="ADAL" clId="{45DD66CD-2D3F-40CB-9CB9-A278944F9179}" dt="2022-04-10T02:37:02.084" v="60"/>
          <ac:spMkLst>
            <pc:docMk/>
            <pc:sldMk cId="3234801578" sldId="263"/>
            <ac:spMk id="2" creationId="{363E1CCD-AAAD-4775-A0C4-A767C16FE100}"/>
          </ac:spMkLst>
        </pc:spChg>
        <pc:spChg chg="mod">
          <ac:chgData name="Jaswanth Sai Tripuraneni" userId="f384ac19-162e-4316-b64e-14f97e4b19fb" providerId="ADAL" clId="{45DD66CD-2D3F-40CB-9CB9-A278944F9179}" dt="2022-04-10T02:40:22.651" v="66" actId="1035"/>
          <ac:spMkLst>
            <pc:docMk/>
            <pc:sldMk cId="3234801578" sldId="263"/>
            <ac:spMk id="3" creationId="{04AF8843-C05D-4B3A-99CA-D11EADC97B4D}"/>
          </ac:spMkLst>
        </pc:spChg>
        <pc:picChg chg="del">
          <ac:chgData name="Jaswanth Sai Tripuraneni" userId="f384ac19-162e-4316-b64e-14f97e4b19fb" providerId="ADAL" clId="{45DD66CD-2D3F-40CB-9CB9-A278944F9179}" dt="2022-04-10T02:36:56.169" v="56" actId="478"/>
          <ac:picMkLst>
            <pc:docMk/>
            <pc:sldMk cId="3234801578" sldId="263"/>
            <ac:picMk id="5" creationId="{C79650A3-DF40-4423-BE48-3B51A8468638}"/>
          </ac:picMkLst>
        </pc:picChg>
      </pc:sldChg>
      <pc:sldChg chg="new del">
        <pc:chgData name="Jaswanth Sai Tripuraneni" userId="f384ac19-162e-4316-b64e-14f97e4b19fb" providerId="ADAL" clId="{45DD66CD-2D3F-40CB-9CB9-A278944F9179}" dt="2022-04-10T02:36:25.786" v="27" actId="680"/>
        <pc:sldMkLst>
          <pc:docMk/>
          <pc:sldMk cId="3287532404" sldId="263"/>
        </pc:sldMkLst>
      </pc:sldChg>
      <pc:sldChg chg="delSp modSp add mod">
        <pc:chgData name="Jaswanth Sai Tripuraneni" userId="f384ac19-162e-4316-b64e-14f97e4b19fb" providerId="ADAL" clId="{45DD66CD-2D3F-40CB-9CB9-A278944F9179}" dt="2022-04-10T03:17:41.537" v="600" actId="1076"/>
        <pc:sldMkLst>
          <pc:docMk/>
          <pc:sldMk cId="446561829" sldId="264"/>
        </pc:sldMkLst>
        <pc:spChg chg="mod">
          <ac:chgData name="Jaswanth Sai Tripuraneni" userId="f384ac19-162e-4316-b64e-14f97e4b19fb" providerId="ADAL" clId="{45DD66CD-2D3F-40CB-9CB9-A278944F9179}" dt="2022-04-10T03:17:41.537" v="600" actId="1076"/>
          <ac:spMkLst>
            <pc:docMk/>
            <pc:sldMk cId="446561829" sldId="264"/>
            <ac:spMk id="2" creationId="{363E1CCD-AAAD-4775-A0C4-A767C16FE100}"/>
          </ac:spMkLst>
        </pc:spChg>
        <pc:spChg chg="mod">
          <ac:chgData name="Jaswanth Sai Tripuraneni" userId="f384ac19-162e-4316-b64e-14f97e4b19fb" providerId="ADAL" clId="{45DD66CD-2D3F-40CB-9CB9-A278944F9179}" dt="2022-04-10T03:02:54.265" v="487" actId="2710"/>
          <ac:spMkLst>
            <pc:docMk/>
            <pc:sldMk cId="446561829" sldId="264"/>
            <ac:spMk id="3" creationId="{04AF8843-C05D-4B3A-99CA-D11EADC97B4D}"/>
          </ac:spMkLst>
        </pc:spChg>
        <pc:picChg chg="del">
          <ac:chgData name="Jaswanth Sai Tripuraneni" userId="f384ac19-162e-4316-b64e-14f97e4b19fb" providerId="ADAL" clId="{45DD66CD-2D3F-40CB-9CB9-A278944F9179}" dt="2022-04-10T02:41:11.032" v="100" actId="478"/>
          <ac:picMkLst>
            <pc:docMk/>
            <pc:sldMk cId="446561829" sldId="264"/>
            <ac:picMk id="5" creationId="{C79650A3-DF40-4423-BE48-3B51A8468638}"/>
          </ac:picMkLst>
        </pc:picChg>
      </pc:sldChg>
      <pc:sldChg chg="add del">
        <pc:chgData name="Jaswanth Sai Tripuraneni" userId="f384ac19-162e-4316-b64e-14f97e4b19fb" providerId="ADAL" clId="{45DD66CD-2D3F-40CB-9CB9-A278944F9179}" dt="2022-04-10T02:40:45.420" v="67" actId="2696"/>
        <pc:sldMkLst>
          <pc:docMk/>
          <pc:sldMk cId="3287081402" sldId="264"/>
        </pc:sldMkLst>
      </pc:sldChg>
      <pc:sldChg chg="delSp modSp add mod">
        <pc:chgData name="Jaswanth Sai Tripuraneni" userId="f384ac19-162e-4316-b64e-14f97e4b19fb" providerId="ADAL" clId="{45DD66CD-2D3F-40CB-9CB9-A278944F9179}" dt="2022-04-10T03:18:19.676" v="602" actId="2710"/>
        <pc:sldMkLst>
          <pc:docMk/>
          <pc:sldMk cId="1911234822" sldId="265"/>
        </pc:sldMkLst>
        <pc:spChg chg="mod">
          <ac:chgData name="Jaswanth Sai Tripuraneni" userId="f384ac19-162e-4316-b64e-14f97e4b19fb" providerId="ADAL" clId="{45DD66CD-2D3F-40CB-9CB9-A278944F9179}" dt="2022-04-10T03:17:24.770" v="597" actId="1076"/>
          <ac:spMkLst>
            <pc:docMk/>
            <pc:sldMk cId="1911234822" sldId="265"/>
            <ac:spMk id="2" creationId="{363E1CCD-AAAD-4775-A0C4-A767C16FE100}"/>
          </ac:spMkLst>
        </pc:spChg>
        <pc:spChg chg="mod">
          <ac:chgData name="Jaswanth Sai Tripuraneni" userId="f384ac19-162e-4316-b64e-14f97e4b19fb" providerId="ADAL" clId="{45DD66CD-2D3F-40CB-9CB9-A278944F9179}" dt="2022-04-10T03:18:19.676" v="602" actId="2710"/>
          <ac:spMkLst>
            <pc:docMk/>
            <pc:sldMk cId="1911234822" sldId="265"/>
            <ac:spMk id="3" creationId="{04AF8843-C05D-4B3A-99CA-D11EADC97B4D}"/>
          </ac:spMkLst>
        </pc:spChg>
        <pc:picChg chg="del">
          <ac:chgData name="Jaswanth Sai Tripuraneni" userId="f384ac19-162e-4316-b64e-14f97e4b19fb" providerId="ADAL" clId="{45DD66CD-2D3F-40CB-9CB9-A278944F9179}" dt="2022-04-10T02:41:09.313" v="99" actId="478"/>
          <ac:picMkLst>
            <pc:docMk/>
            <pc:sldMk cId="1911234822" sldId="265"/>
            <ac:picMk id="5" creationId="{C79650A3-DF40-4423-BE48-3B51A8468638}"/>
          </ac:picMkLst>
        </pc:picChg>
      </pc:sldChg>
      <pc:sldChg chg="add del">
        <pc:chgData name="Jaswanth Sai Tripuraneni" userId="f384ac19-162e-4316-b64e-14f97e4b19fb" providerId="ADAL" clId="{45DD66CD-2D3F-40CB-9CB9-A278944F9179}" dt="2022-04-10T02:40:45.420" v="67" actId="2696"/>
        <pc:sldMkLst>
          <pc:docMk/>
          <pc:sldMk cId="3224909482" sldId="265"/>
        </pc:sldMkLst>
      </pc:sldChg>
      <pc:sldChg chg="add del">
        <pc:chgData name="Jaswanth Sai Tripuraneni" userId="f384ac19-162e-4316-b64e-14f97e4b19fb" providerId="ADAL" clId="{45DD66CD-2D3F-40CB-9CB9-A278944F9179}" dt="2022-04-10T02:40:45.420" v="67" actId="2696"/>
        <pc:sldMkLst>
          <pc:docMk/>
          <pc:sldMk cId="3427494839" sldId="266"/>
        </pc:sldMkLst>
      </pc:sldChg>
      <pc:sldChg chg="delSp modSp add mod">
        <pc:chgData name="Jaswanth Sai Tripuraneni" userId="f384ac19-162e-4316-b64e-14f97e4b19fb" providerId="ADAL" clId="{45DD66CD-2D3F-40CB-9CB9-A278944F9179}" dt="2022-04-10T03:17:36.051" v="599" actId="1076"/>
        <pc:sldMkLst>
          <pc:docMk/>
          <pc:sldMk cId="4205714483" sldId="266"/>
        </pc:sldMkLst>
        <pc:spChg chg="mod">
          <ac:chgData name="Jaswanth Sai Tripuraneni" userId="f384ac19-162e-4316-b64e-14f97e4b19fb" providerId="ADAL" clId="{45DD66CD-2D3F-40CB-9CB9-A278944F9179}" dt="2022-04-10T03:17:36.051" v="599" actId="1076"/>
          <ac:spMkLst>
            <pc:docMk/>
            <pc:sldMk cId="4205714483" sldId="266"/>
            <ac:spMk id="2" creationId="{363E1CCD-AAAD-4775-A0C4-A767C16FE100}"/>
          </ac:spMkLst>
        </pc:spChg>
        <pc:spChg chg="mod">
          <ac:chgData name="Jaswanth Sai Tripuraneni" userId="f384ac19-162e-4316-b64e-14f97e4b19fb" providerId="ADAL" clId="{45DD66CD-2D3F-40CB-9CB9-A278944F9179}" dt="2022-04-10T02:49:10.848" v="275" actId="2710"/>
          <ac:spMkLst>
            <pc:docMk/>
            <pc:sldMk cId="4205714483" sldId="266"/>
            <ac:spMk id="3" creationId="{04AF8843-C05D-4B3A-99CA-D11EADC97B4D}"/>
          </ac:spMkLst>
        </pc:spChg>
        <pc:picChg chg="del">
          <ac:chgData name="Jaswanth Sai Tripuraneni" userId="f384ac19-162e-4316-b64e-14f97e4b19fb" providerId="ADAL" clId="{45DD66CD-2D3F-40CB-9CB9-A278944F9179}" dt="2022-04-10T02:41:06.134" v="98" actId="478"/>
          <ac:picMkLst>
            <pc:docMk/>
            <pc:sldMk cId="4205714483" sldId="266"/>
            <ac:picMk id="5" creationId="{C79650A3-DF40-4423-BE48-3B51A846863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848DF-2FA6-4C84-A437-AC68F5502694}" type="datetimeFigureOut">
              <a:rPr lang="en-IN" smtClean="0"/>
              <a:t>29-04-2022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0D8E9-2BB0-4857-8B6B-CBE73A1A43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2645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f820812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2" name="Google Shape;82;gef820812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0823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9161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6952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6652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77770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610937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32751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39039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52830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47322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853311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6026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25224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84451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/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3200"/>
              <a:buFont typeface="Arial" pitchFamily="34" charset="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 pitchFamily="34" charset="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Arial" pitchFamily="34" charset="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9238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 pitchFamily="34" charset="0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Arial" pitchFamily="34" charset="0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lvl="0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737517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ts val="8000"/>
              <a:buFont typeface="Arial" pitchFamily="34" charset="0"/>
              <a:buNone/>
              <a:tabLst/>
              <a:defRPr/>
            </a:pPr>
            <a:r>
              <a:rPr kumimoji="0" lang="en" sz="8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Partitioning Clustering – K-Means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E1CCD-AAAD-4775-A0C4-A767C16FE100}"/>
              </a:ext>
            </a:extLst>
          </p:cNvPr>
          <p:cNvSpPr txBox="1"/>
          <p:nvPr/>
        </p:nvSpPr>
        <p:spPr>
          <a:xfrm>
            <a:off x="4226016" y="619862"/>
            <a:ext cx="41859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lang="en" sz="4000" b="1" dirty="0">
                <a:solidFill>
                  <a:srgbClr val="44546A">
                    <a:lumMod val="75000"/>
                  </a:srgbClr>
                </a:solidFill>
                <a:cs typeface="Times New Roman"/>
                <a:sym typeface="Times New Roman"/>
              </a:rPr>
              <a:t>Cluster Analysis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230905" y="1855559"/>
            <a:ext cx="97111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Cluster analysis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or </a:t>
            </a:r>
            <a:r>
              <a:rPr lang="en-US" sz="2000" b="1" dirty="0"/>
              <a:t>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lustering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 is the task of grouping a set of objects in such a way that objects in the same group (called a cluster) are more similar to each other than to those in other groups (clusters).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Unsupervised </a:t>
            </a:r>
            <a:r>
              <a:rPr lang="en-US" sz="2000" dirty="0"/>
              <a:t>learning technique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lang="en-US" sz="2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9650A3-DF40-4423-BE48-3B51A84686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7646" y="3718008"/>
            <a:ext cx="5495027" cy="278786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E1CCD-AAAD-4775-A0C4-A767C16FE100}"/>
              </a:ext>
            </a:extLst>
          </p:cNvPr>
          <p:cNvSpPr txBox="1"/>
          <p:nvPr/>
        </p:nvSpPr>
        <p:spPr>
          <a:xfrm>
            <a:off x="3640800" y="604379"/>
            <a:ext cx="65662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lang="en" sz="4000" b="1" dirty="0">
                <a:solidFill>
                  <a:srgbClr val="44546A">
                    <a:lumMod val="75000"/>
                  </a:srgbClr>
                </a:solidFill>
                <a:cs typeface="Times New Roman"/>
                <a:sym typeface="Times New Roman"/>
              </a:rPr>
              <a:t>Applications of Clustering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230905" y="1855558"/>
            <a:ext cx="9864296" cy="3690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000" dirty="0"/>
              <a:t>Market and Customer segmentation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Search Results</a:t>
            </a:r>
          </a:p>
          <a:p>
            <a:pPr marL="457200" marR="0" lvl="0" indent="-45720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Medical Imaging Analysis</a:t>
            </a:r>
          </a:p>
          <a:p>
            <a:pPr marL="457200" marR="0" lvl="0" indent="-45720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000" dirty="0"/>
              <a:t>Fraud Detection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Identification of Cancer Cells</a:t>
            </a:r>
          </a:p>
          <a:p>
            <a:pPr marL="457200" marR="0" lvl="0" indent="-45720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000" dirty="0"/>
              <a:t>Biological Data Analysis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7144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E1CCD-AAAD-4775-A0C4-A767C16FE100}"/>
              </a:ext>
            </a:extLst>
          </p:cNvPr>
          <p:cNvSpPr txBox="1"/>
          <p:nvPr/>
        </p:nvSpPr>
        <p:spPr>
          <a:xfrm>
            <a:off x="2638573" y="638150"/>
            <a:ext cx="94566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lang="en" sz="4000" b="1" dirty="0">
                <a:solidFill>
                  <a:srgbClr val="44546A">
                    <a:lumMod val="75000"/>
                  </a:srgbClr>
                </a:solidFill>
                <a:cs typeface="Times New Roman"/>
                <a:sym typeface="Times New Roman"/>
              </a:rPr>
              <a:t>Requirements of Clustering Algorithm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230905" y="1855558"/>
            <a:ext cx="9864296" cy="4850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342900" marR="30480" lvl="0" indent="-342900" algn="just">
              <a:lnSpc>
                <a:spcPct val="200000"/>
              </a:lnSpc>
              <a:spcBef>
                <a:spcPts val="600"/>
              </a:spcBef>
              <a:spcAft>
                <a:spcPts val="72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IN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Scalability</a:t>
            </a:r>
            <a:endParaRPr lang="en-IN" sz="2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marR="30480" lvl="0" indent="-342900" algn="just">
              <a:lnSpc>
                <a:spcPct val="200000"/>
              </a:lnSpc>
              <a:spcBef>
                <a:spcPts val="600"/>
              </a:spcBef>
              <a:spcAft>
                <a:spcPts val="72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IN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Ability to deal with different kinds of attributes</a:t>
            </a:r>
            <a:endParaRPr lang="en-IN" sz="20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0480" lvl="0" indent="-342900" algn="just">
              <a:lnSpc>
                <a:spcPct val="200000"/>
              </a:lnSpc>
              <a:spcBef>
                <a:spcPts val="600"/>
              </a:spcBef>
              <a:spcAft>
                <a:spcPts val="72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IN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High dimensionality</a:t>
            </a:r>
          </a:p>
          <a:p>
            <a:pPr marL="342900" marR="30480" lvl="0" indent="-342900" algn="just">
              <a:lnSpc>
                <a:spcPct val="200000"/>
              </a:lnSpc>
              <a:spcBef>
                <a:spcPts val="600"/>
              </a:spcBef>
              <a:spcAft>
                <a:spcPts val="72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IN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Ability to deal with noisy data</a:t>
            </a:r>
          </a:p>
          <a:p>
            <a:pPr marL="342900" marR="30480" lvl="0" indent="-342900" algn="just">
              <a:lnSpc>
                <a:spcPct val="200000"/>
              </a:lnSpc>
              <a:spcBef>
                <a:spcPts val="600"/>
              </a:spcBef>
              <a:spcAft>
                <a:spcPts val="72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IN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Interpretability</a:t>
            </a:r>
            <a:endParaRPr lang="en-IN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lang="en-US" sz="2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23482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E1CCD-AAAD-4775-A0C4-A767C16FE100}"/>
              </a:ext>
            </a:extLst>
          </p:cNvPr>
          <p:cNvSpPr txBox="1"/>
          <p:nvPr/>
        </p:nvSpPr>
        <p:spPr>
          <a:xfrm>
            <a:off x="3339048" y="638150"/>
            <a:ext cx="70921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lang="en" sz="4000" b="1" dirty="0">
                <a:solidFill>
                  <a:srgbClr val="44546A">
                    <a:lumMod val="75000"/>
                  </a:srgbClr>
                </a:solidFill>
                <a:cs typeface="Times New Roman"/>
                <a:sym typeface="Times New Roman"/>
              </a:rPr>
              <a:t>What is not Cluster Analysis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230905" y="1855558"/>
            <a:ext cx="98642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Results of a Query</a:t>
            </a:r>
          </a:p>
          <a:p>
            <a:pPr marL="342900" marR="0" lvl="0" indent="-342900" algn="l" defTabSz="914400" rtl="0" eaLnBrk="1" fontAlgn="auto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000" dirty="0"/>
              <a:t>Association Analysis</a:t>
            </a:r>
          </a:p>
          <a:p>
            <a:pPr marL="342900" marR="0" lvl="0" indent="-342900" algn="l" defTabSz="914400" rtl="0" eaLnBrk="1" fontAlgn="auto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000" dirty="0"/>
              <a:t>Supervised Classification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Simple Segmentation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lang="en-US" sz="2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56182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E1CCD-AAAD-4775-A0C4-A767C16FE100}"/>
              </a:ext>
            </a:extLst>
          </p:cNvPr>
          <p:cNvSpPr txBox="1"/>
          <p:nvPr/>
        </p:nvSpPr>
        <p:spPr>
          <a:xfrm>
            <a:off x="4226016" y="619862"/>
            <a:ext cx="4933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lang="en" sz="4000" b="1" dirty="0">
                <a:solidFill>
                  <a:srgbClr val="44546A">
                    <a:lumMod val="75000"/>
                  </a:srgbClr>
                </a:solidFill>
                <a:cs typeface="Times New Roman"/>
                <a:sym typeface="Times New Roman"/>
              </a:rPr>
              <a:t>Types of Clustering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230905" y="1855558"/>
            <a:ext cx="98642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Partitioning Clustering	</a:t>
            </a:r>
            <a:endParaRPr lang="en-US" sz="2000" dirty="0"/>
          </a:p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Ø"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Hierarchical Clustering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lang="en-US" sz="2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D2B3C0-2A17-47E5-8911-626861C28B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1056" y="2250410"/>
            <a:ext cx="5121783" cy="302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198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34" charset="0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itchFamily="34" charset="0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118</Words>
  <Application>Microsoft Office PowerPoint</Application>
  <PresentationFormat>Widescreen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Jaswanth Sai Tripuraneni</dc:creator>
  <cp:lastModifiedBy>avyay rao</cp:lastModifiedBy>
  <cp:revision>2</cp:revision>
  <dcterms:created xsi:type="dcterms:W3CDTF">2022-04-09T16:33:52Z</dcterms:created>
  <dcterms:modified xsi:type="dcterms:W3CDTF">2022-04-29T23:13:53Z</dcterms:modified>
</cp:coreProperties>
</file>