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4"/>
  </p:sldMasterIdLst>
  <p:notesMasterIdLst>
    <p:notesMasterId r:id="rId11"/>
  </p:notesMasterIdLst>
  <p:sldIdLst>
    <p:sldId id="3825" r:id="rId5"/>
    <p:sldId id="3835" r:id="rId6"/>
    <p:sldId id="3836" r:id="rId7"/>
    <p:sldId id="3837" r:id="rId8"/>
    <p:sldId id="3839" r:id="rId9"/>
    <p:sldId id="383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userDrawn="1">
          <p15:clr>
            <a:srgbClr val="A4A3A4"/>
          </p15:clr>
        </p15:guide>
        <p15:guide id="2" orient="horz" pos="3408" userDrawn="1">
          <p15:clr>
            <a:srgbClr val="A4A3A4"/>
          </p15:clr>
        </p15:guide>
        <p15:guide id="3" pos="6936" userDrawn="1">
          <p15:clr>
            <a:srgbClr val="A4A3A4"/>
          </p15:clr>
        </p15:guide>
        <p15:guide id="4" pos="74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804" y="60"/>
      </p:cViewPr>
      <p:guideLst>
        <p:guide orient="horz" pos="1200"/>
        <p:guide orient="horz" pos="3408"/>
        <p:guide pos="6936"/>
        <p:guide pos="744"/>
      </p:guideLst>
    </p:cSldViewPr>
  </p:slideViewPr>
  <p:notesTextViewPr>
    <p:cViewPr>
      <p:scale>
        <a:sx n="100" d="100"/>
        <a:sy n="100" d="100"/>
      </p:scale>
      <p:origin x="0" y="0"/>
    </p:cViewPr>
  </p:notesTextViewPr>
  <p:notesViewPr>
    <p:cSldViewPr snapToGrid="0">
      <p:cViewPr varScale="1">
        <p:scale>
          <a:sx n="63" d="100"/>
          <a:sy n="63" d="100"/>
        </p:scale>
        <p:origin x="320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BA811-8917-4F1D-B22F-E96045BFA4E0}" type="datetimeFigureOut">
              <a:rPr lang="en-US" smtClean="0"/>
              <a:t>5/9/2022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0C6A29-4676-420C-BBE3-ACC2B80F64D4}" type="slidenum">
              <a:rPr lang="en-US" smtClean="0"/>
              <a:t>‹#›</a:t>
            </a:fld>
            <a:endParaRPr lang="en-US" dirty="0"/>
          </a:p>
        </p:txBody>
      </p:sp>
    </p:spTree>
    <p:extLst>
      <p:ext uri="{BB962C8B-B14F-4D97-AF65-F5344CB8AC3E}">
        <p14:creationId xmlns:p14="http://schemas.microsoft.com/office/powerpoint/2010/main" val="380459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Cluster analysis groups data objects based on information found only in the</a:t>
            </a:r>
          </a:p>
          <a:p>
            <a:r>
              <a:rPr lang="en-US" dirty="0"/>
              <a:t>data that describes the objects and their relationships. The goal is that the</a:t>
            </a:r>
          </a:p>
          <a:p>
            <a:r>
              <a:rPr lang="en-US" dirty="0"/>
              <a:t>objects within a group be similar (or related) to one another and different from</a:t>
            </a:r>
          </a:p>
          <a:p>
            <a:r>
              <a:rPr lang="en-US" dirty="0"/>
              <a:t>(or unrelated to) the objects in other groups. The greater the similarity (or</a:t>
            </a:r>
          </a:p>
          <a:p>
            <a:r>
              <a:rPr lang="en-US" dirty="0"/>
              <a:t>homogeneity) within a group and the greater the difference between groups,</a:t>
            </a:r>
          </a:p>
          <a:p>
            <a:r>
              <a:rPr lang="en-US" dirty="0"/>
              <a:t>the better or more distinct the clustering.</a:t>
            </a:r>
          </a:p>
        </p:txBody>
      </p:sp>
      <p:sp>
        <p:nvSpPr>
          <p:cNvPr id="4" name="Slide Number Placeholder 3"/>
          <p:cNvSpPr>
            <a:spLocks noGrp="1"/>
          </p:cNvSpPr>
          <p:nvPr>
            <p:ph type="sldNum" sz="quarter" idx="5"/>
          </p:nvPr>
        </p:nvSpPr>
        <p:spPr/>
        <p:txBody>
          <a:bodyPr/>
          <a:lstStyle/>
          <a:p>
            <a:fld id="{D40C6A29-4676-420C-BBE3-ACC2B80F64D4}" type="slidenum">
              <a:rPr lang="en-US" smtClean="0"/>
              <a:t>1</a:t>
            </a:fld>
            <a:endParaRPr lang="en-US" dirty="0"/>
          </a:p>
        </p:txBody>
      </p:sp>
    </p:spTree>
    <p:extLst>
      <p:ext uri="{BB962C8B-B14F-4D97-AF65-F5344CB8AC3E}">
        <p14:creationId xmlns:p14="http://schemas.microsoft.com/office/powerpoint/2010/main" val="204531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Hierarchical versus Partitional The most commonly discussed distinction among different types of </a:t>
            </a:r>
            <a:r>
              <a:rPr lang="en-US" dirty="0" err="1"/>
              <a:t>clusterings</a:t>
            </a:r>
            <a:r>
              <a:rPr lang="en-US" dirty="0"/>
              <a:t> is whether the set of clusters is </a:t>
            </a:r>
            <a:r>
              <a:rPr lang="en-US" dirty="0" err="1"/>
              <a:t>nestedor</a:t>
            </a:r>
            <a:r>
              <a:rPr lang="en-US" dirty="0"/>
              <a:t> unnested, or in more traditional terminology, hierarchical or partitional. A partitional clustering is simply a division of the set of data objects into non-overlapping subsets (clusters) such that each data object is in exactly one subset. If we permit clusters to have subclusters, then we obtain a hierarchical clustering, which is a set of nested clusters that are organized as a tree. Each node (cluster) in the tree (except for the leaf nodes) is the union of its children (subclusters), and the root of the tree is the cluster containing all the objects. Often, but not always, the leaves of the tree are singleton clusters of individual data objects</a:t>
            </a:r>
          </a:p>
        </p:txBody>
      </p:sp>
      <p:sp>
        <p:nvSpPr>
          <p:cNvPr id="4" name="Slide Number Placeholder 3"/>
          <p:cNvSpPr>
            <a:spLocks noGrp="1"/>
          </p:cNvSpPr>
          <p:nvPr>
            <p:ph type="sldNum" sz="quarter" idx="5"/>
          </p:nvPr>
        </p:nvSpPr>
        <p:spPr/>
        <p:txBody>
          <a:bodyPr/>
          <a:lstStyle/>
          <a:p>
            <a:fld id="{D40C6A29-4676-420C-BBE3-ACC2B80F64D4}" type="slidenum">
              <a:rPr lang="en-US" smtClean="0"/>
              <a:t>2</a:t>
            </a:fld>
            <a:endParaRPr lang="en-US" dirty="0"/>
          </a:p>
        </p:txBody>
      </p:sp>
    </p:spTree>
    <p:extLst>
      <p:ext uri="{BB962C8B-B14F-4D97-AF65-F5344CB8AC3E}">
        <p14:creationId xmlns:p14="http://schemas.microsoft.com/office/powerpoint/2010/main" val="110217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Agglomerative hierarchical clustering techniques are by far the most common</a:t>
            </a:r>
          </a:p>
        </p:txBody>
      </p:sp>
      <p:sp>
        <p:nvSpPr>
          <p:cNvPr id="4" name="Slide Number Placeholder 3"/>
          <p:cNvSpPr>
            <a:spLocks noGrp="1"/>
          </p:cNvSpPr>
          <p:nvPr>
            <p:ph type="sldNum" sz="quarter" idx="5"/>
          </p:nvPr>
        </p:nvSpPr>
        <p:spPr/>
        <p:txBody>
          <a:bodyPr/>
          <a:lstStyle/>
          <a:p>
            <a:fld id="{D40C6A29-4676-420C-BBE3-ACC2B80F64D4}" type="slidenum">
              <a:rPr lang="en-US" smtClean="0"/>
              <a:t>3</a:t>
            </a:fld>
            <a:endParaRPr lang="en-US" dirty="0"/>
          </a:p>
        </p:txBody>
      </p:sp>
    </p:spTree>
    <p:extLst>
      <p:ext uri="{BB962C8B-B14F-4D97-AF65-F5344CB8AC3E}">
        <p14:creationId xmlns:p14="http://schemas.microsoft.com/office/powerpoint/2010/main" val="2435050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4</a:t>
            </a:fld>
            <a:endParaRPr lang="en-US" dirty="0"/>
          </a:p>
        </p:txBody>
      </p:sp>
    </p:spTree>
    <p:extLst>
      <p:ext uri="{BB962C8B-B14F-4D97-AF65-F5344CB8AC3E}">
        <p14:creationId xmlns:p14="http://schemas.microsoft.com/office/powerpoint/2010/main" val="2081944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5</a:t>
            </a:fld>
            <a:endParaRPr lang="en-US" dirty="0"/>
          </a:p>
        </p:txBody>
      </p:sp>
    </p:spTree>
    <p:extLst>
      <p:ext uri="{BB962C8B-B14F-4D97-AF65-F5344CB8AC3E}">
        <p14:creationId xmlns:p14="http://schemas.microsoft.com/office/powerpoint/2010/main" val="2198382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40C6A29-4676-420C-BBE3-ACC2B80F64D4}" type="slidenum">
              <a:rPr lang="en-US" smtClean="0"/>
              <a:t>6</a:t>
            </a:fld>
            <a:endParaRPr lang="en-US" dirty="0"/>
          </a:p>
        </p:txBody>
      </p:sp>
    </p:spTree>
    <p:extLst>
      <p:ext uri="{BB962C8B-B14F-4D97-AF65-F5344CB8AC3E}">
        <p14:creationId xmlns:p14="http://schemas.microsoft.com/office/powerpoint/2010/main" val="242716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Freeform 13">
            <a:extLst>
              <a:ext uri="{FF2B5EF4-FFF2-40B4-BE49-F238E27FC236}">
                <a16:creationId xmlns:a16="http://schemas.microsoft.com/office/drawing/2014/main" id="{FCE00AC6-1AA1-42D9-83DD-4C308C3F9322}"/>
              </a:ext>
            </a:extLst>
          </p:cNvPr>
          <p:cNvSpPr/>
          <p:nvPr userDrawn="1"/>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5319A315-F756-49EC-8181-0EC3F0A37B09}"/>
              </a:ext>
            </a:extLst>
          </p:cNvPr>
          <p:cNvCxnSpPr>
            <a:cxnSpLocks/>
          </p:cNvCxnSpPr>
          <p:nvPr userDrawn="1"/>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560F3E26-F530-48F5-983F-9DCFF41D4F39}"/>
              </a:ext>
            </a:extLst>
          </p:cNvPr>
          <p:cNvSpPr/>
          <p:nvPr userDrawn="1"/>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5C97701E-DAF9-4174-AA91-DA203CD27D6A}"/>
              </a:ext>
            </a:extLst>
          </p:cNvPr>
          <p:cNvSpPr/>
          <p:nvPr userDrawn="1"/>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4F765374-1A4B-41DC-9E75-A95A6C655328}"/>
              </a:ext>
            </a:extLst>
          </p:cNvPr>
          <p:cNvSpPr/>
          <p:nvPr userDrawn="1"/>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618DB8E-B14E-42E2-B454-6F4F36A8A9D9}"/>
              </a:ext>
            </a:extLst>
          </p:cNvPr>
          <p:cNvSpPr/>
          <p:nvPr userDrawn="1"/>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Arc 21">
            <a:extLst>
              <a:ext uri="{FF2B5EF4-FFF2-40B4-BE49-F238E27FC236}">
                <a16:creationId xmlns:a16="http://schemas.microsoft.com/office/drawing/2014/main" id="{97666F55-03F1-4D18-9653-0F360E127A7E}"/>
              </a:ext>
            </a:extLst>
          </p:cNvPr>
          <p:cNvSpPr/>
          <p:nvPr userDrawn="1"/>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5093208" y="2743200"/>
            <a:ext cx="6592824" cy="2386584"/>
          </a:xfrm>
        </p:spPr>
        <p:txBody>
          <a:bodyPr anchor="b"/>
          <a:lstStyle>
            <a:lvl1pPr algn="r">
              <a:defRPr sz="6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5093208" y="5221224"/>
            <a:ext cx="6592824" cy="99669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010415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445312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445312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 Placeholder 4">
            <a:extLst>
              <a:ext uri="{FF2B5EF4-FFF2-40B4-BE49-F238E27FC236}">
                <a16:creationId xmlns:a16="http://schemas.microsoft.com/office/drawing/2014/main" id="{ACF5677B-E56F-4452-ADDC-DA0E20A955EC}"/>
              </a:ext>
            </a:extLst>
          </p:cNvPr>
          <p:cNvSpPr>
            <a:spLocks noGrp="1"/>
          </p:cNvSpPr>
          <p:nvPr>
            <p:ph type="body" sz="quarter" idx="13"/>
          </p:nvPr>
        </p:nvSpPr>
        <p:spPr>
          <a:xfrm>
            <a:off x="8065008" y="1681163"/>
            <a:ext cx="32918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a:extLst>
              <a:ext uri="{FF2B5EF4-FFF2-40B4-BE49-F238E27FC236}">
                <a16:creationId xmlns:a16="http://schemas.microsoft.com/office/drawing/2014/main" id="{865D9C09-AB3B-40EB-B1DA-9C6D72343451}"/>
              </a:ext>
            </a:extLst>
          </p:cNvPr>
          <p:cNvSpPr>
            <a:spLocks noGrp="1"/>
          </p:cNvSpPr>
          <p:nvPr>
            <p:ph sz="quarter" idx="14"/>
          </p:nvPr>
        </p:nvSpPr>
        <p:spPr>
          <a:xfrm>
            <a:off x="8065008" y="2505075"/>
            <a:ext cx="32918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727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2 medium pictures">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AA9DFF3-1B49-48A9-BF8A-57DD7D07CFAF}"/>
              </a:ext>
            </a:extLst>
          </p:cNvPr>
          <p:cNvSpPr>
            <a:spLocks noGrp="1"/>
          </p:cNvSpPr>
          <p:nvPr>
            <p:ph type="pic" sz="quarter" idx="14"/>
          </p:nvPr>
        </p:nvSpPr>
        <p:spPr>
          <a:xfrm>
            <a:off x="7901259" y="2727729"/>
            <a:ext cx="4290740" cy="4130271"/>
          </a:xfrm>
          <a:custGeom>
            <a:avLst/>
            <a:gdLst>
              <a:gd name="connsiteX0" fmla="*/ 2503809 w 4290740"/>
              <a:gd name="connsiteY0" fmla="*/ 0 h 4130271"/>
              <a:gd name="connsiteX1" fmla="*/ 4198398 w 4290740"/>
              <a:gd name="connsiteY1" fmla="*/ 660580 h 4130271"/>
              <a:gd name="connsiteX2" fmla="*/ 4290740 w 4290740"/>
              <a:gd name="connsiteY2" fmla="*/ 751285 h 4130271"/>
              <a:gd name="connsiteX3" fmla="*/ 4290740 w 4290740"/>
              <a:gd name="connsiteY3" fmla="*/ 4130271 h 4130271"/>
              <a:gd name="connsiteX4" fmla="*/ 604508 w 4290740"/>
              <a:gd name="connsiteY4" fmla="*/ 4130271 h 4130271"/>
              <a:gd name="connsiteX5" fmla="*/ 461940 w 4290740"/>
              <a:gd name="connsiteY5" fmla="*/ 3953232 h 4130271"/>
              <a:gd name="connsiteX6" fmla="*/ 0 w 4290740"/>
              <a:gd name="connsiteY6" fmla="*/ 2503809 h 4130271"/>
              <a:gd name="connsiteX7" fmla="*/ 2503809 w 4290740"/>
              <a:gd name="connsiteY7" fmla="*/ 0 h 4130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0740" h="4130271">
                <a:moveTo>
                  <a:pt x="2503809" y="0"/>
                </a:moveTo>
                <a:cubicBezTo>
                  <a:pt x="3157405" y="0"/>
                  <a:pt x="3752509" y="250434"/>
                  <a:pt x="4198398" y="660580"/>
                </a:cubicBezTo>
                <a:lnTo>
                  <a:pt x="4290740" y="751285"/>
                </a:lnTo>
                <a:lnTo>
                  <a:pt x="4290740" y="4130271"/>
                </a:lnTo>
                <a:lnTo>
                  <a:pt x="604508" y="4130271"/>
                </a:lnTo>
                <a:lnTo>
                  <a:pt x="461940" y="3953232"/>
                </a:lnTo>
                <a:cubicBezTo>
                  <a:pt x="171051" y="3544183"/>
                  <a:pt x="0" y="3043971"/>
                  <a:pt x="0" y="2503809"/>
                </a:cubicBezTo>
                <a:cubicBezTo>
                  <a:pt x="0" y="1120992"/>
                  <a:pt x="1120992" y="0"/>
                  <a:pt x="250380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5CFEFC13-B998-4A6F-A7ED-411E266D288C}"/>
              </a:ext>
            </a:extLst>
          </p:cNvPr>
          <p:cNvSpPr>
            <a:spLocks noGrp="1"/>
          </p:cNvSpPr>
          <p:nvPr>
            <p:ph type="pic" sz="quarter" idx="13"/>
          </p:nvPr>
        </p:nvSpPr>
        <p:spPr>
          <a:xfrm>
            <a:off x="6261609" y="0"/>
            <a:ext cx="3519311" cy="3007909"/>
          </a:xfrm>
          <a:custGeom>
            <a:avLst/>
            <a:gdLst>
              <a:gd name="connsiteX0" fmla="*/ 519779 w 3519311"/>
              <a:gd name="connsiteY0" fmla="*/ 0 h 3007909"/>
              <a:gd name="connsiteX1" fmla="*/ 2999531 w 3519311"/>
              <a:gd name="connsiteY1" fmla="*/ 0 h 3007909"/>
              <a:gd name="connsiteX2" fmla="*/ 3003920 w 3519311"/>
              <a:gd name="connsiteY2" fmla="*/ 3989 h 3007909"/>
              <a:gd name="connsiteX3" fmla="*/ 3519311 w 3519311"/>
              <a:gd name="connsiteY3" fmla="*/ 1248253 h 3007909"/>
              <a:gd name="connsiteX4" fmla="*/ 1759655 w 3519311"/>
              <a:gd name="connsiteY4" fmla="*/ 3007909 h 3007909"/>
              <a:gd name="connsiteX5" fmla="*/ 9084 w 3519311"/>
              <a:gd name="connsiteY5" fmla="*/ 1428168 h 3007909"/>
              <a:gd name="connsiteX6" fmla="*/ 0 w 3519311"/>
              <a:gd name="connsiteY6" fmla="*/ 1248273 h 3007909"/>
              <a:gd name="connsiteX7" fmla="*/ 0 w 3519311"/>
              <a:gd name="connsiteY7" fmla="*/ 1248233 h 3007909"/>
              <a:gd name="connsiteX8" fmla="*/ 9084 w 3519311"/>
              <a:gd name="connsiteY8" fmla="*/ 1068339 h 3007909"/>
              <a:gd name="connsiteX9" fmla="*/ 515391 w 3519311"/>
              <a:gd name="connsiteY9" fmla="*/ 3989 h 3007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9311" h="3007909">
                <a:moveTo>
                  <a:pt x="519779" y="0"/>
                </a:moveTo>
                <a:lnTo>
                  <a:pt x="2999531" y="0"/>
                </a:lnTo>
                <a:lnTo>
                  <a:pt x="3003920" y="3989"/>
                </a:lnTo>
                <a:cubicBezTo>
                  <a:pt x="3322355" y="322424"/>
                  <a:pt x="3519311" y="762338"/>
                  <a:pt x="3519311" y="1248253"/>
                </a:cubicBezTo>
                <a:cubicBezTo>
                  <a:pt x="3519311" y="2220084"/>
                  <a:pt x="2731486" y="3007909"/>
                  <a:pt x="1759655" y="3007909"/>
                </a:cubicBezTo>
                <a:cubicBezTo>
                  <a:pt x="848565" y="3007909"/>
                  <a:pt x="99196" y="2315485"/>
                  <a:pt x="9084" y="1428168"/>
                </a:cubicBezTo>
                <a:lnTo>
                  <a:pt x="0" y="1248273"/>
                </a:lnTo>
                <a:lnTo>
                  <a:pt x="0" y="1248233"/>
                </a:lnTo>
                <a:lnTo>
                  <a:pt x="9084" y="1068339"/>
                </a:lnTo>
                <a:cubicBezTo>
                  <a:pt x="51137" y="654258"/>
                  <a:pt x="236761" y="282620"/>
                  <a:pt x="515391" y="3989"/>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10" name="Oval 9">
            <a:extLst>
              <a:ext uri="{FF2B5EF4-FFF2-40B4-BE49-F238E27FC236}">
                <a16:creationId xmlns:a16="http://schemas.microsoft.com/office/drawing/2014/main" id="{B7BFFB5A-A05C-4B0C-905C-5884361304B2}"/>
              </a:ext>
            </a:extLst>
          </p:cNvPr>
          <p:cNvSpPr/>
          <p:nvPr userDrawn="1"/>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9F33AC6C-4807-4785-AE9F-84BFEEDA9F7E}"/>
              </a:ext>
            </a:extLst>
          </p:cNvPr>
          <p:cNvSpPr/>
          <p:nvPr userDrawn="1"/>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841248" y="365760"/>
            <a:ext cx="5120640" cy="132588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41248" y="1828800"/>
            <a:ext cx="5093208" cy="4352544"/>
          </a:xfrm>
        </p:spPr>
        <p:txBody>
          <a:bodyPr/>
          <a:lstStyle>
            <a:lvl1pPr marL="0" indent="0">
              <a:buNone/>
              <a:defRPr sz="2400"/>
            </a:lvl1pPr>
            <a:lvl2pPr marL="228600">
              <a:defRPr/>
            </a:lvl2pPr>
            <a:lvl3pPr marL="457200">
              <a:defRPr/>
            </a:lvl3pPr>
            <a:lvl4pPr marL="685800">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4131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2642EAF0-DE94-4F90-82E3-6F316AA8353A}"/>
              </a:ext>
            </a:extLst>
          </p:cNvPr>
          <p:cNvSpPr/>
          <p:nvPr userDrawn="1"/>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D22D7888-22FA-4AA1-9BA4-CC61D6643D47}"/>
              </a:ext>
            </a:extLst>
          </p:cNvPr>
          <p:cNvSpPr/>
          <p:nvPr userDrawn="1"/>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EBB6E464-8999-4773-A1F2-E6CAA990E572}"/>
              </a:ext>
            </a:extLst>
          </p:cNvPr>
          <p:cNvSpPr/>
          <p:nvPr userDrawn="1"/>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CE9CE183-B21E-41EB-A082-DF9C3AD659D5}"/>
              </a:ext>
            </a:extLst>
          </p:cNvPr>
          <p:cNvSpPr/>
          <p:nvPr userDrawn="1"/>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1EA14BE8-FDD0-4434-9C3E-BFF78C22D9E3}"/>
              </a:ext>
            </a:extLst>
          </p:cNvPr>
          <p:cNvSpPr/>
          <p:nvPr userDrawn="1"/>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5C76330B-4C5E-463F-921A-D91F1F1F6049}"/>
              </a:ext>
            </a:extLst>
          </p:cNvPr>
          <p:cNvSpPr/>
          <p:nvPr userDrawn="1"/>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E494E364-7EA8-4D92-915D-75D1A3A67C07}"/>
              </a:ext>
            </a:extLst>
          </p:cNvPr>
          <p:cNvSpPr/>
          <p:nvPr userDrawn="1"/>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a:xfrm>
            <a:off x="1389888" y="1234440"/>
            <a:ext cx="3236976" cy="4069080"/>
          </a:xfrm>
        </p:spPr>
        <p:txBody>
          <a:bodyPr/>
          <a:lstStyle>
            <a:lvl1pPr algn="ctr">
              <a:defRPr>
                <a:solidFill>
                  <a:schemeClr val="bg1"/>
                </a:solidFill>
              </a:defRPr>
            </a:lvl1p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a:xfrm>
            <a:off x="1682496" y="6356350"/>
            <a:ext cx="1545336" cy="365125"/>
          </a:xfrm>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a:xfrm>
            <a:off x="6099048" y="6356350"/>
            <a:ext cx="4114800" cy="365125"/>
          </a:xfrm>
        </p:spPr>
        <p:txBody>
          <a:bodyPr/>
          <a:lstStyle>
            <a:lvl1pPr algn="l">
              <a:defRPr>
                <a:latin typeface="+mn-lt"/>
              </a:defRPr>
            </a:lvl1pPr>
          </a:lstStyle>
          <a:p>
            <a:pPr algn="l">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a:xfrm>
            <a:off x="10506456" y="6356350"/>
            <a:ext cx="850392" cy="365125"/>
          </a:xfrm>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6665976" y="2551176"/>
            <a:ext cx="4709160" cy="1755648"/>
          </a:xfrm>
        </p:spPr>
        <p:txBody>
          <a:bodyPr/>
          <a:lstStyle>
            <a:lvl1pPr marL="0" indent="0">
              <a:buNone/>
              <a:defRPr sz="2400"/>
            </a:lvl1pPr>
            <a:lvl2pPr marL="228600">
              <a:defRPr sz="1800"/>
            </a:lvl2pPr>
            <a:lvl3pPr marL="457200">
              <a:defRPr sz="18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2677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4648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C9A1C714-6A0E-456D-A2E2-6288C0EA07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5405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8628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01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AFA665D7-34D0-4262-B345-9B1A1BA8DA17}"/>
              </a:ext>
            </a:extLst>
          </p:cNvPr>
          <p:cNvSpPr/>
          <p:nvPr userDrawn="1"/>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39ECC553-79E5-4B14-89C9-4DAD2B1021B1}"/>
              </a:ext>
            </a:extLst>
          </p:cNvPr>
          <p:cNvSpPr/>
          <p:nvPr userDrawn="1"/>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55797934-7E2B-4F94-89C4-0279413FF821}"/>
              </a:ext>
            </a:extLst>
          </p:cNvPr>
          <p:cNvSpPr/>
          <p:nvPr userDrawn="1"/>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1170432" y="1399032"/>
            <a:ext cx="3236976" cy="4069080"/>
          </a:xfrm>
        </p:spPr>
        <p:txBody>
          <a:bodyPr/>
          <a:lstStyle>
            <a:lvl1pPr algn="ct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788152" y="1527048"/>
            <a:ext cx="5111496" cy="3931920"/>
          </a:xfrm>
        </p:spPr>
        <p:txBody>
          <a:bodyPr anchor="ctr"/>
          <a:lstStyle>
            <a:lvl1pPr marL="0" indent="0">
              <a:buNone/>
              <a:defRPr/>
            </a:lvl1pPr>
            <a:lvl2pPr marL="228600">
              <a:defRPr/>
            </a:lvl2pPr>
            <a:lvl3pPr marL="457200">
              <a:defRPr/>
            </a:lvl3pPr>
            <a:lvl4pPr>
              <a:buNone/>
              <a:defRPr/>
            </a:lvl4pPr>
          </a:lstStyle>
          <a:p>
            <a:pPr lvl="0"/>
            <a:r>
              <a:rPr lang="en-US"/>
              <a:t>Click to edit Master text styles</a:t>
            </a:r>
          </a:p>
          <a:p>
            <a:pPr lvl="1"/>
            <a:r>
              <a:rPr lang="en-US"/>
              <a:t>Second level</a:t>
            </a:r>
          </a:p>
          <a:p>
            <a:pPr lvl="2"/>
            <a:r>
              <a:rPr lang="en-US"/>
              <a:t>Third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1394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small pictures">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5A614E3F-4FB2-4152-A59C-941C908D7B05}"/>
              </a:ext>
            </a:extLst>
          </p:cNvPr>
          <p:cNvSpPr>
            <a:spLocks noGrp="1"/>
          </p:cNvSpPr>
          <p:nvPr>
            <p:ph type="pic" sz="quarter" idx="13"/>
          </p:nvPr>
        </p:nvSpPr>
        <p:spPr>
          <a:xfrm>
            <a:off x="7200479" y="1150210"/>
            <a:ext cx="2207046" cy="2204178"/>
          </a:xfrm>
          <a:custGeom>
            <a:avLst/>
            <a:gdLst>
              <a:gd name="connsiteX0" fmla="*/ 1098749 w 2207046"/>
              <a:gd name="connsiteY0" fmla="*/ 0 h 2204178"/>
              <a:gd name="connsiteX1" fmla="*/ 2201707 w 2207046"/>
              <a:gd name="connsiteY1" fmla="*/ 995326 h 2204178"/>
              <a:gd name="connsiteX2" fmla="*/ 2207046 w 2207046"/>
              <a:gd name="connsiteY2" fmla="*/ 1101058 h 2204178"/>
              <a:gd name="connsiteX3" fmla="*/ 2207046 w 2207046"/>
              <a:gd name="connsiteY3" fmla="*/ 1116306 h 2204178"/>
              <a:gd name="connsiteX4" fmla="*/ 2201707 w 2207046"/>
              <a:gd name="connsiteY4" fmla="*/ 1222039 h 2204178"/>
              <a:gd name="connsiteX5" fmla="*/ 1322187 w 2207046"/>
              <a:gd name="connsiteY5" fmla="*/ 2194840 h 2204178"/>
              <a:gd name="connsiteX6" fmla="*/ 1260999 w 2207046"/>
              <a:gd name="connsiteY6" fmla="*/ 2204178 h 2204178"/>
              <a:gd name="connsiteX7" fmla="*/ 936500 w 2207046"/>
              <a:gd name="connsiteY7" fmla="*/ 2204178 h 2204178"/>
              <a:gd name="connsiteX8" fmla="*/ 875311 w 2207046"/>
              <a:gd name="connsiteY8" fmla="*/ 2194840 h 2204178"/>
              <a:gd name="connsiteX9" fmla="*/ 12592 w 2207046"/>
              <a:gd name="connsiteY9" fmla="*/ 1332120 h 2204178"/>
              <a:gd name="connsiteX10" fmla="*/ 0 w 2207046"/>
              <a:gd name="connsiteY10" fmla="*/ 1249617 h 2204178"/>
              <a:gd name="connsiteX11" fmla="*/ 0 w 2207046"/>
              <a:gd name="connsiteY11" fmla="*/ 967747 h 2204178"/>
              <a:gd name="connsiteX12" fmla="*/ 12592 w 2207046"/>
              <a:gd name="connsiteY12" fmla="*/ 885244 h 2204178"/>
              <a:gd name="connsiteX13" fmla="*/ 1098749 w 2207046"/>
              <a:gd name="connsiteY13" fmla="*/ 0 h 2204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07046" h="2204178">
                <a:moveTo>
                  <a:pt x="1098749" y="0"/>
                </a:moveTo>
                <a:cubicBezTo>
                  <a:pt x="1672788" y="0"/>
                  <a:pt x="2144931" y="436266"/>
                  <a:pt x="2201707" y="995326"/>
                </a:cubicBezTo>
                <a:lnTo>
                  <a:pt x="2207046" y="1101058"/>
                </a:lnTo>
                <a:lnTo>
                  <a:pt x="2207046" y="1116306"/>
                </a:lnTo>
                <a:lnTo>
                  <a:pt x="2201707" y="1222039"/>
                </a:lnTo>
                <a:cubicBezTo>
                  <a:pt x="2152501" y="1706557"/>
                  <a:pt x="1791308" y="2098844"/>
                  <a:pt x="1322187" y="2194840"/>
                </a:cubicBezTo>
                <a:lnTo>
                  <a:pt x="1260999" y="2204178"/>
                </a:lnTo>
                <a:lnTo>
                  <a:pt x="936500" y="2204178"/>
                </a:lnTo>
                <a:lnTo>
                  <a:pt x="875311" y="2194840"/>
                </a:lnTo>
                <a:cubicBezTo>
                  <a:pt x="442276" y="2106228"/>
                  <a:pt x="101204" y="1765156"/>
                  <a:pt x="12592" y="1332120"/>
                </a:cubicBezTo>
                <a:lnTo>
                  <a:pt x="0" y="1249617"/>
                </a:lnTo>
                <a:lnTo>
                  <a:pt x="0" y="967747"/>
                </a:lnTo>
                <a:lnTo>
                  <a:pt x="12592" y="885244"/>
                </a:lnTo>
                <a:cubicBezTo>
                  <a:pt x="115972" y="380036"/>
                  <a:pt x="562980" y="0"/>
                  <a:pt x="1098749"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1" name="Picture Placeholder 20">
            <a:extLst>
              <a:ext uri="{FF2B5EF4-FFF2-40B4-BE49-F238E27FC236}">
                <a16:creationId xmlns:a16="http://schemas.microsoft.com/office/drawing/2014/main" id="{8A1F486A-F545-4642-B1CB-5356704413D3}"/>
              </a:ext>
            </a:extLst>
          </p:cNvPr>
          <p:cNvSpPr>
            <a:spLocks noGrp="1"/>
          </p:cNvSpPr>
          <p:nvPr>
            <p:ph type="pic" sz="quarter" idx="14"/>
          </p:nvPr>
        </p:nvSpPr>
        <p:spPr>
          <a:xfrm>
            <a:off x="8444632" y="2579683"/>
            <a:ext cx="3096807" cy="3096807"/>
          </a:xfrm>
          <a:custGeom>
            <a:avLst/>
            <a:gdLst>
              <a:gd name="connsiteX0" fmla="*/ 1548404 w 3096807"/>
              <a:gd name="connsiteY0" fmla="*/ 0 h 3096807"/>
              <a:gd name="connsiteX1" fmla="*/ 3096807 w 3096807"/>
              <a:gd name="connsiteY1" fmla="*/ 1548404 h 3096807"/>
              <a:gd name="connsiteX2" fmla="*/ 1548404 w 3096807"/>
              <a:gd name="connsiteY2" fmla="*/ 3096807 h 3096807"/>
              <a:gd name="connsiteX3" fmla="*/ 0 w 3096807"/>
              <a:gd name="connsiteY3" fmla="*/ 1548404 h 3096807"/>
              <a:gd name="connsiteX4" fmla="*/ 1548404 w 3096807"/>
              <a:gd name="connsiteY4" fmla="*/ 0 h 3096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807" h="3096807">
                <a:moveTo>
                  <a:pt x="1548404" y="0"/>
                </a:moveTo>
                <a:cubicBezTo>
                  <a:pt x="2403564" y="0"/>
                  <a:pt x="3096807" y="693243"/>
                  <a:pt x="3096807" y="1548404"/>
                </a:cubicBezTo>
                <a:cubicBezTo>
                  <a:pt x="3096807" y="2403564"/>
                  <a:pt x="2403564" y="3096807"/>
                  <a:pt x="1548404" y="3096807"/>
                </a:cubicBezTo>
                <a:cubicBezTo>
                  <a:pt x="693243" y="3096807"/>
                  <a:pt x="0" y="2403564"/>
                  <a:pt x="0" y="1548404"/>
                </a:cubicBezTo>
                <a:cubicBezTo>
                  <a:pt x="0" y="693243"/>
                  <a:pt x="693243" y="0"/>
                  <a:pt x="1548404" y="0"/>
                </a:cubicBezTo>
                <a:close/>
              </a:path>
            </a:pathLst>
          </a:custGeom>
        </p:spPr>
        <p:txBody>
          <a:bodyPr wrap="square" anchor="ctr">
            <a:noAutofit/>
          </a:bodyPr>
          <a:lstStyle>
            <a:lvl1pPr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4"/>
            <a:ext cx="5806440" cy="132588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539496" y="1825625"/>
            <a:ext cx="5806440" cy="4352544"/>
          </a:xfrm>
        </p:spPr>
        <p:txBody>
          <a:bodyPr>
            <a:normAutofit/>
          </a:bodyPr>
          <a:lstStyle>
            <a:lvl1pPr marL="0" indent="0">
              <a:lnSpc>
                <a:spcPct val="110000"/>
              </a:lnSpc>
              <a:buNone/>
              <a:defRPr sz="2400"/>
            </a:lvl1pPr>
            <a:lvl2pPr marL="228600">
              <a:lnSpc>
                <a:spcPct val="110000"/>
              </a:lnSpc>
              <a:defRPr sz="2000"/>
            </a:lvl2pPr>
            <a:lvl3pPr marL="457200">
              <a:lnSpc>
                <a:spcPct val="110000"/>
              </a:lnSpc>
              <a:defRPr sz="1800"/>
            </a:lvl3pPr>
            <a:lvl4pPr marL="685800">
              <a:lnSpc>
                <a:spcPct val="110000"/>
              </a:lnSpc>
              <a:defRPr sz="1600"/>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Oval 9">
            <a:extLst>
              <a:ext uri="{FF2B5EF4-FFF2-40B4-BE49-F238E27FC236}">
                <a16:creationId xmlns:a16="http://schemas.microsoft.com/office/drawing/2014/main" id="{E8E71C73-7BAD-4838-88C1-42E045A9D179}"/>
              </a:ext>
            </a:extLst>
          </p:cNvPr>
          <p:cNvSpPr/>
          <p:nvPr userDrawn="1"/>
        </p:nvSpPr>
        <p:spPr>
          <a:xfrm>
            <a:off x="10249620" y="1555068"/>
            <a:ext cx="819303" cy="7970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4560922-5803-412D-880B-065E75DCBC0A}"/>
              </a:ext>
            </a:extLst>
          </p:cNvPr>
          <p:cNvSpPr/>
          <p:nvPr userDrawn="1"/>
        </p:nvSpPr>
        <p:spPr>
          <a:xfrm>
            <a:off x="7590089" y="4034393"/>
            <a:ext cx="876704" cy="876704"/>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3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200EACD1-D216-4037-8AFF-80CF273586DF}"/>
              </a:ext>
            </a:extLst>
          </p:cNvPr>
          <p:cNvSpPr/>
          <p:nvPr userDrawn="1"/>
        </p:nvSpPr>
        <p:spPr>
          <a:xfrm>
            <a:off x="2815929" y="148929"/>
            <a:ext cx="6560142" cy="656014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F941DE04-3FEA-4A57-B200-F9F6A765C792}"/>
              </a:ext>
            </a:extLst>
          </p:cNvPr>
          <p:cNvSpPr/>
          <p:nvPr userDrawn="1"/>
        </p:nvSpPr>
        <p:spPr>
          <a:xfrm rot="9222429" flipV="1">
            <a:off x="2494119" y="-28502"/>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A565C7B4-4152-4548-A771-EB148A028FDB}"/>
              </a:ext>
            </a:extLst>
          </p:cNvPr>
          <p:cNvSpPr/>
          <p:nvPr userDrawn="1"/>
        </p:nvSpPr>
        <p:spPr>
          <a:xfrm>
            <a:off x="8165417" y="5241988"/>
            <a:ext cx="759403" cy="73880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3319272" y="1380744"/>
            <a:ext cx="5559552" cy="2514600"/>
          </a:xfrm>
        </p:spPr>
        <p:txBody>
          <a:bodyPr anchor="b"/>
          <a:lstStyle>
            <a:lvl1pPr algn="ctr">
              <a:defRPr sz="6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319272" y="4078224"/>
            <a:ext cx="5559552" cy="1536192"/>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85573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a:xfrm>
            <a:off x="539496" y="365125"/>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1179576" y="1911096"/>
            <a:ext cx="98298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081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Content Placeholder 2">
            <a:extLst>
              <a:ext uri="{FF2B5EF4-FFF2-40B4-BE49-F238E27FC236}">
                <a16:creationId xmlns:a16="http://schemas.microsoft.com/office/drawing/2014/main" id="{4753B078-30BA-4AB9-A020-EE8D9404B69E}"/>
              </a:ext>
            </a:extLst>
          </p:cNvPr>
          <p:cNvSpPr>
            <a:spLocks noGrp="1"/>
          </p:cNvSpPr>
          <p:nvPr>
            <p:ph idx="1"/>
          </p:nvPr>
        </p:nvSpPr>
        <p:spPr>
          <a:xfrm>
            <a:off x="838200" y="1911096"/>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892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slide with picture">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3E3FD7E-C80A-4707-A8E9-4134DF91F3FF}"/>
              </a:ext>
            </a:extLst>
          </p:cNvPr>
          <p:cNvSpPr>
            <a:spLocks noGrp="1"/>
          </p:cNvSpPr>
          <p:nvPr>
            <p:ph type="pic" sz="quarter" idx="10"/>
          </p:nvPr>
        </p:nvSpPr>
        <p:spPr>
          <a:xfrm>
            <a:off x="0" y="1"/>
            <a:ext cx="12192000" cy="6858000"/>
          </a:xfrm>
        </p:spPr>
        <p:txBody>
          <a:bodyPr/>
          <a:lstStyle>
            <a:lvl1pPr>
              <a:buNone/>
              <a:defRPr>
                <a:solidFill>
                  <a:schemeClr val="bg1"/>
                </a:solidFill>
              </a:defRPr>
            </a:lvl1pPr>
          </a:lstStyle>
          <a:p>
            <a:r>
              <a:rPr lang="en-US"/>
              <a:t>Click icon to add picture</a:t>
            </a:r>
            <a:endParaRPr lang="en-US" dirty="0"/>
          </a:p>
        </p:txBody>
      </p:sp>
      <p:sp>
        <p:nvSpPr>
          <p:cNvPr id="10" name="Title 9">
            <a:extLst>
              <a:ext uri="{FF2B5EF4-FFF2-40B4-BE49-F238E27FC236}">
                <a16:creationId xmlns:a16="http://schemas.microsoft.com/office/drawing/2014/main" id="{10EC23F5-CD2E-4207-A4E6-73BDFF74D868}"/>
              </a:ext>
            </a:extLst>
          </p:cNvPr>
          <p:cNvSpPr>
            <a:spLocks noGrp="1"/>
          </p:cNvSpPr>
          <p:nvPr>
            <p:ph type="title"/>
          </p:nvPr>
        </p:nvSpPr>
        <p:spPr>
          <a:xfrm>
            <a:off x="3111500" y="370600"/>
            <a:ext cx="5923842" cy="5923842"/>
          </a:xfrm>
          <a:custGeom>
            <a:avLst/>
            <a:gdLst>
              <a:gd name="connsiteX0" fmla="*/ 2961921 w 5923842"/>
              <a:gd name="connsiteY0" fmla="*/ 0 h 5923842"/>
              <a:gd name="connsiteX1" fmla="*/ 5923842 w 5923842"/>
              <a:gd name="connsiteY1" fmla="*/ 2961921 h 5923842"/>
              <a:gd name="connsiteX2" fmla="*/ 2961921 w 5923842"/>
              <a:gd name="connsiteY2" fmla="*/ 5923842 h 5923842"/>
              <a:gd name="connsiteX3" fmla="*/ 0 w 5923842"/>
              <a:gd name="connsiteY3" fmla="*/ 2961921 h 5923842"/>
              <a:gd name="connsiteX4" fmla="*/ 2961921 w 5923842"/>
              <a:gd name="connsiteY4" fmla="*/ 0 h 5923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3842" h="5923842">
                <a:moveTo>
                  <a:pt x="2961921" y="0"/>
                </a:moveTo>
                <a:cubicBezTo>
                  <a:pt x="4597745" y="0"/>
                  <a:pt x="5923842" y="1326097"/>
                  <a:pt x="5923842" y="2961921"/>
                </a:cubicBezTo>
                <a:cubicBezTo>
                  <a:pt x="5923842" y="4597745"/>
                  <a:pt x="4597745" y="5923842"/>
                  <a:pt x="2961921" y="5923842"/>
                </a:cubicBezTo>
                <a:cubicBezTo>
                  <a:pt x="1326097" y="5923842"/>
                  <a:pt x="0" y="4597745"/>
                  <a:pt x="0" y="2961921"/>
                </a:cubicBezTo>
                <a:cubicBezTo>
                  <a:pt x="0" y="1326097"/>
                  <a:pt x="1326097" y="0"/>
                  <a:pt x="2961921" y="0"/>
                </a:cubicBezTo>
                <a:close/>
              </a:path>
            </a:pathLst>
          </a:custGeom>
          <a:solidFill>
            <a:schemeClr val="bg1">
              <a:alpha val="95000"/>
            </a:schemeClr>
          </a:solidFill>
        </p:spPr>
        <p:txBody>
          <a:bodyPr wrap="square" lIns="457200" rIns="457200" bIns="2331720" anchor="b" anchorCtr="0">
            <a:noAutofit/>
          </a:bodyPr>
          <a:lstStyle>
            <a:lvl1pPr algn="ctr">
              <a:defRPr sz="4000">
                <a:solidFill>
                  <a:schemeClr val="tx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3575304" y="4379976"/>
            <a:ext cx="5038344" cy="713232"/>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1" name="Date Placeholder 10">
            <a:extLst>
              <a:ext uri="{FF2B5EF4-FFF2-40B4-BE49-F238E27FC236}">
                <a16:creationId xmlns:a16="http://schemas.microsoft.com/office/drawing/2014/main" id="{6B76FE53-FB67-4871-8485-71BAAFD7D1BF}"/>
              </a:ext>
            </a:extLst>
          </p:cNvPr>
          <p:cNvSpPr>
            <a:spLocks noGrp="1"/>
          </p:cNvSpPr>
          <p:nvPr>
            <p:ph type="dt" sz="half" idx="11"/>
          </p:nvPr>
        </p:nvSpPr>
        <p:spPr/>
        <p:txBody>
          <a:bodyPr/>
          <a:lstStyle>
            <a:lvl1pPr>
              <a:defRPr>
                <a:solidFill>
                  <a:schemeClr val="bg1"/>
                </a:solidFill>
                <a:latin typeface="+mn-lt"/>
              </a:defRPr>
            </a:lvl1pPr>
          </a:lstStyle>
          <a:p>
            <a:pPr>
              <a:defRPr/>
            </a:pPr>
            <a:r>
              <a:rPr lang="en-US" dirty="0"/>
              <a:t>9/3/20XX</a:t>
            </a:r>
          </a:p>
        </p:txBody>
      </p:sp>
      <p:sp>
        <p:nvSpPr>
          <p:cNvPr id="12" name="Footer Placeholder 11">
            <a:extLst>
              <a:ext uri="{FF2B5EF4-FFF2-40B4-BE49-F238E27FC236}">
                <a16:creationId xmlns:a16="http://schemas.microsoft.com/office/drawing/2014/main" id="{AD26FED4-1CE2-444B-A77E-EB3CB505AF19}"/>
              </a:ext>
            </a:extLst>
          </p:cNvPr>
          <p:cNvSpPr>
            <a:spLocks noGrp="1"/>
          </p:cNvSpPr>
          <p:nvPr>
            <p:ph type="ftr" sz="quarter" idx="12"/>
          </p:nvPr>
        </p:nvSpPr>
        <p:spPr/>
        <p:txBody>
          <a:bodyPr/>
          <a:lstStyle>
            <a:lvl1pPr>
              <a:defRPr>
                <a:solidFill>
                  <a:schemeClr val="bg1"/>
                </a:solidFill>
                <a:latin typeface="+mn-lt"/>
              </a:defRPr>
            </a:lvl1pPr>
          </a:lstStyle>
          <a:p>
            <a:pPr>
              <a:defRPr/>
            </a:pPr>
            <a:r>
              <a:rPr lang="en-US" dirty="0"/>
              <a:t>Presentation Title</a:t>
            </a:r>
          </a:p>
        </p:txBody>
      </p:sp>
      <p:sp>
        <p:nvSpPr>
          <p:cNvPr id="13" name="Slide Number Placeholder 12">
            <a:extLst>
              <a:ext uri="{FF2B5EF4-FFF2-40B4-BE49-F238E27FC236}">
                <a16:creationId xmlns:a16="http://schemas.microsoft.com/office/drawing/2014/main" id="{28FD25AA-10CC-48D8-9577-257871107B9A}"/>
              </a:ext>
            </a:extLst>
          </p:cNvPr>
          <p:cNvSpPr>
            <a:spLocks noGrp="1"/>
          </p:cNvSpPr>
          <p:nvPr>
            <p:ph type="sldNum" sz="quarter" idx="13"/>
          </p:nvPr>
        </p:nvSpPr>
        <p:spPr/>
        <p:txBody>
          <a:bodyPr/>
          <a:lstStyle>
            <a:lvl1pPr>
              <a:defRPr>
                <a:solidFill>
                  <a:schemeClr val="bg1"/>
                </a:solidFill>
                <a:latin typeface="+mn-lt"/>
              </a:defRPr>
            </a:lvl1pPr>
          </a:lstStyle>
          <a:p>
            <a:pPr>
              <a:defRPr/>
            </a:pPr>
            <a:fld id="{D76B855D-E9CC-4FF8-AD85-6CDC7B89A0DE}" type="slidenum">
              <a:rPr lang="en-US" smtClean="0"/>
              <a:pPr>
                <a:defRPr/>
              </a:pPr>
              <a:t>‹#›</a:t>
            </a:fld>
            <a:endParaRPr lang="en-US" dirty="0"/>
          </a:p>
        </p:txBody>
      </p:sp>
    </p:spTree>
    <p:extLst>
      <p:ext uri="{BB962C8B-B14F-4D97-AF65-F5344CB8AC3E}">
        <p14:creationId xmlns:p14="http://schemas.microsoft.com/office/powerpoint/2010/main" val="22032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690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lvl1pPr>
              <a:defRPr>
                <a:latin typeface="+mn-lt"/>
              </a:defRPr>
            </a:lvl1pPr>
          </a:lstStyle>
          <a:p>
            <a:pPr>
              <a:defRPr/>
            </a:pPr>
            <a:r>
              <a:rPr lang="en-US" dirty="0">
                <a:solidFill>
                  <a:prstClr val="black">
                    <a:tint val="75000"/>
                  </a:prstClr>
                </a:solidFill>
              </a:rPr>
              <a:t>9/3/20XX</a:t>
            </a:r>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lvl1pPr>
              <a:defRPr>
                <a:latin typeface="+mn-lt"/>
              </a:defRPr>
            </a:lvl1pPr>
          </a:lstStyle>
          <a:p>
            <a:pPr>
              <a:defRPr/>
            </a:pPr>
            <a:r>
              <a:rPr lang="en-US" dirty="0">
                <a:solidFill>
                  <a:prstClr val="black">
                    <a:tint val="75000"/>
                  </a:prstClr>
                </a:solidFill>
              </a:rPr>
              <a:t>Presentation Title</a:t>
            </a:r>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lvl1pPr>
              <a:defRPr>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59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cap="none" spc="0" baseline="0">
                <a:solidFill>
                  <a:schemeClr val="tx1">
                    <a:tint val="75000"/>
                  </a:schemeClr>
                </a:solidFill>
                <a:latin typeface="+mn-lt"/>
              </a:defRPr>
            </a:lvl1pPr>
          </a:lstStyle>
          <a:p>
            <a:pPr>
              <a:defRPr/>
            </a:pPr>
            <a:r>
              <a:rPr lang="en-US" dirty="0">
                <a:solidFill>
                  <a:prstClr val="black">
                    <a:tint val="75000"/>
                  </a:prstClr>
                </a:solidFill>
              </a:rPr>
              <a:t>9/3/20XX</a:t>
            </a:r>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cap="none" spc="0" baseline="0">
                <a:solidFill>
                  <a:schemeClr val="tx1">
                    <a:tint val="75000"/>
                  </a:schemeClr>
                </a:solidFill>
                <a:latin typeface="+mn-lt"/>
              </a:defRPr>
            </a:lvl1pPr>
          </a:lstStyle>
          <a:p>
            <a:pPr>
              <a:defRPr/>
            </a:pPr>
            <a:r>
              <a:rPr lang="en-US" dirty="0">
                <a:solidFill>
                  <a:prstClr val="black">
                    <a:tint val="75000"/>
                  </a:prstClr>
                </a:solidFill>
              </a:rPr>
              <a:t>Presentation Title</a:t>
            </a:r>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cap="none" spc="0" baseline="0">
                <a:solidFill>
                  <a:schemeClr val="tx1">
                    <a:tint val="75000"/>
                  </a:schemeClr>
                </a:solidFill>
                <a:latin typeface="+mn-lt"/>
              </a:defRPr>
            </a:lvl1pPr>
          </a:lstStyle>
          <a:p>
            <a:pPr>
              <a:defRPr/>
            </a:pPr>
            <a:fld id="{D76B855D-E9CC-4FF8-AD85-6CDC7B89A0D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676686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71" r:id="rId4"/>
    <p:sldLayoutId id="2147483770" r:id="rId5"/>
    <p:sldLayoutId id="2147483774" r:id="rId6"/>
    <p:sldLayoutId id="2147483783" r:id="rId7"/>
    <p:sldLayoutId id="2147483772" r:id="rId8"/>
    <p:sldLayoutId id="2147483773" r:id="rId9"/>
    <p:sldLayoutId id="2147483785" r:id="rId10"/>
    <p:sldLayoutId id="2147483786" r:id="rId11"/>
    <p:sldLayoutId id="2147483787" r:id="rId12"/>
    <p:sldLayoutId id="2147483775" r:id="rId13"/>
    <p:sldLayoutId id="2147483788" r:id="rId14"/>
    <p:sldLayoutId id="2147483776" r:id="rId15"/>
    <p:sldLayoutId id="2147483777" r:id="rId16"/>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8836-40C5-46C2-81BA-21AA27176925}"/>
              </a:ext>
            </a:extLst>
          </p:cNvPr>
          <p:cNvSpPr>
            <a:spLocks noGrp="1"/>
          </p:cNvSpPr>
          <p:nvPr>
            <p:ph type="ctrTitle"/>
          </p:nvPr>
        </p:nvSpPr>
        <p:spPr>
          <a:xfrm>
            <a:off x="4648912" y="2743200"/>
            <a:ext cx="7037120" cy="2386584"/>
          </a:xfrm>
        </p:spPr>
        <p:txBody>
          <a:bodyPr/>
          <a:lstStyle/>
          <a:p>
            <a:r>
              <a:rPr lang="en-US" dirty="0">
                <a:solidFill>
                  <a:srgbClr val="FFFFFF"/>
                </a:solidFill>
              </a:rPr>
              <a:t>Hierarchical Clustering</a:t>
            </a:r>
            <a:endParaRPr lang="en-US" dirty="0"/>
          </a:p>
        </p:txBody>
      </p:sp>
      <p:sp>
        <p:nvSpPr>
          <p:cNvPr id="5" name="Subtitle 4">
            <a:extLst>
              <a:ext uri="{FF2B5EF4-FFF2-40B4-BE49-F238E27FC236}">
                <a16:creationId xmlns:a16="http://schemas.microsoft.com/office/drawing/2014/main" id="{9D59170A-57FE-29E1-955E-B6304BA55F86}"/>
              </a:ext>
            </a:extLst>
          </p:cNvPr>
          <p:cNvSpPr>
            <a:spLocks noGrp="1"/>
          </p:cNvSpPr>
          <p:nvPr>
            <p:ph type="subTitle" idx="1"/>
          </p:nvPr>
        </p:nvSpPr>
        <p:spPr/>
        <p:txBody>
          <a:bodyPr/>
          <a:lstStyle/>
          <a:p>
            <a:endParaRPr lang="en-US"/>
          </a:p>
        </p:txBody>
      </p:sp>
    </p:spTree>
    <p:custDataLst>
      <p:tags r:id="rId1"/>
    </p:custDataLst>
    <p:extLst>
      <p:ext uri="{BB962C8B-B14F-4D97-AF65-F5344CB8AC3E}">
        <p14:creationId xmlns:p14="http://schemas.microsoft.com/office/powerpoint/2010/main" val="8009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17C330-8839-4D28-A266-237C1BE10CB8}"/>
              </a:ext>
            </a:extLst>
          </p:cNvPr>
          <p:cNvSpPr>
            <a:spLocks noGrp="1"/>
          </p:cNvSpPr>
          <p:nvPr>
            <p:ph type="title"/>
          </p:nvPr>
        </p:nvSpPr>
        <p:spPr/>
        <p:txBody>
          <a:bodyPr/>
          <a:lstStyle/>
          <a:p>
            <a:r>
              <a:rPr lang="en-US" dirty="0"/>
              <a:t>Introduction</a:t>
            </a:r>
          </a:p>
        </p:txBody>
      </p:sp>
      <p:sp>
        <p:nvSpPr>
          <p:cNvPr id="7" name="Footer Placeholder 6">
            <a:extLst>
              <a:ext uri="{FF2B5EF4-FFF2-40B4-BE49-F238E27FC236}">
                <a16:creationId xmlns:a16="http://schemas.microsoft.com/office/drawing/2014/main" id="{CD31EDA2-C78A-40EC-97F4-E79D9F236906}"/>
              </a:ext>
            </a:extLst>
          </p:cNvPr>
          <p:cNvSpPr>
            <a:spLocks noGrp="1"/>
          </p:cNvSpPr>
          <p:nvPr>
            <p:ph type="ftr" sz="quarter" idx="11"/>
          </p:nvPr>
        </p:nvSpPr>
        <p:spPr/>
        <p:txBody>
          <a:bodyPr/>
          <a:lstStyle/>
          <a:p>
            <a:pPr>
              <a:defRPr/>
            </a:pPr>
            <a:r>
              <a:rPr lang="en-US" dirty="0">
                <a:solidFill>
                  <a:prstClr val="black">
                    <a:tint val="75000"/>
                  </a:prstClr>
                </a:solidFill>
              </a:rPr>
              <a:t>Hierarchical Clustering</a:t>
            </a:r>
          </a:p>
        </p:txBody>
      </p:sp>
      <p:sp>
        <p:nvSpPr>
          <p:cNvPr id="8" name="Slide Number Placeholder 7">
            <a:extLst>
              <a:ext uri="{FF2B5EF4-FFF2-40B4-BE49-F238E27FC236}">
                <a16:creationId xmlns:a16="http://schemas.microsoft.com/office/drawing/2014/main" id="{5A5413E1-B523-4AAB-90B2-327664E1715C}"/>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2</a:t>
            </a:fld>
            <a:endParaRPr lang="en-US" dirty="0">
              <a:solidFill>
                <a:prstClr val="black">
                  <a:tint val="75000"/>
                </a:prstClr>
              </a:solidFill>
            </a:endParaRPr>
          </a:p>
        </p:txBody>
      </p:sp>
      <p:sp>
        <p:nvSpPr>
          <p:cNvPr id="9" name="Content Placeholder 8">
            <a:extLst>
              <a:ext uri="{FF2B5EF4-FFF2-40B4-BE49-F238E27FC236}">
                <a16:creationId xmlns:a16="http://schemas.microsoft.com/office/drawing/2014/main" id="{71832402-2DB2-4A56-9ADF-D51B7F48049A}"/>
              </a:ext>
            </a:extLst>
          </p:cNvPr>
          <p:cNvSpPr>
            <a:spLocks noGrp="1"/>
          </p:cNvSpPr>
          <p:nvPr>
            <p:ph idx="1"/>
          </p:nvPr>
        </p:nvSpPr>
        <p:spPr/>
        <p:txBody>
          <a:bodyPr/>
          <a:lstStyle/>
          <a:p>
            <a:pPr marL="0" indent="0">
              <a:buNone/>
            </a:pPr>
            <a:r>
              <a:rPr lang="en-US" dirty="0"/>
              <a:t>Hierarchical clustering is a set of nested clusters that are organized as a tree. Each node (cluster) in the tree (except for the leaf nodes) is the union of its children (subclusters), and the root of the tree is the cluster containing all the objects.</a:t>
            </a:r>
          </a:p>
        </p:txBody>
      </p:sp>
    </p:spTree>
    <p:extLst>
      <p:ext uri="{BB962C8B-B14F-4D97-AF65-F5344CB8AC3E}">
        <p14:creationId xmlns:p14="http://schemas.microsoft.com/office/powerpoint/2010/main" val="40627817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randombar(horizontal)">
                                      <p:cBhvr>
                                        <p:cTn id="14"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B7E2B-BCA1-4EAF-B709-BEA59B374BBA}"/>
              </a:ext>
            </a:extLst>
          </p:cNvPr>
          <p:cNvSpPr>
            <a:spLocks noGrp="1"/>
          </p:cNvSpPr>
          <p:nvPr>
            <p:ph type="title"/>
          </p:nvPr>
        </p:nvSpPr>
        <p:spPr/>
        <p:txBody>
          <a:bodyPr/>
          <a:lstStyle/>
          <a:p>
            <a:r>
              <a:rPr lang="en-US" dirty="0"/>
              <a:t>Types</a:t>
            </a:r>
          </a:p>
        </p:txBody>
      </p:sp>
      <p:sp>
        <p:nvSpPr>
          <p:cNvPr id="7" name="Content Placeholder 6">
            <a:extLst>
              <a:ext uri="{FF2B5EF4-FFF2-40B4-BE49-F238E27FC236}">
                <a16:creationId xmlns:a16="http://schemas.microsoft.com/office/drawing/2014/main" id="{7F81E25F-FDBD-4791-BF3D-4E3D25A3B794}"/>
              </a:ext>
            </a:extLst>
          </p:cNvPr>
          <p:cNvSpPr>
            <a:spLocks noGrp="1"/>
          </p:cNvSpPr>
          <p:nvPr>
            <p:ph sz="half" idx="1"/>
          </p:nvPr>
        </p:nvSpPr>
        <p:spPr/>
        <p:txBody>
          <a:bodyPr>
            <a:normAutofit/>
          </a:bodyPr>
          <a:lstStyle/>
          <a:p>
            <a:r>
              <a:rPr lang="en-US" dirty="0"/>
              <a:t>Agglomerative</a:t>
            </a:r>
          </a:p>
          <a:p>
            <a:endParaRPr lang="en-US" dirty="0"/>
          </a:p>
          <a:p>
            <a:pPr marL="0" indent="0">
              <a:buNone/>
            </a:pPr>
            <a:r>
              <a:rPr lang="en-US" sz="2400" dirty="0"/>
              <a:t>Start with the points as individual clusters and, at each step, merge the closest pair of clusters. This requires defining a notion of cluster proximity.</a:t>
            </a:r>
          </a:p>
        </p:txBody>
      </p:sp>
      <p:sp>
        <p:nvSpPr>
          <p:cNvPr id="8" name="Content Placeholder 7">
            <a:extLst>
              <a:ext uri="{FF2B5EF4-FFF2-40B4-BE49-F238E27FC236}">
                <a16:creationId xmlns:a16="http://schemas.microsoft.com/office/drawing/2014/main" id="{9F014C22-B4FE-4D07-93A1-E51E2572F131}"/>
              </a:ext>
            </a:extLst>
          </p:cNvPr>
          <p:cNvSpPr>
            <a:spLocks noGrp="1"/>
          </p:cNvSpPr>
          <p:nvPr>
            <p:ph sz="half" idx="2"/>
          </p:nvPr>
        </p:nvSpPr>
        <p:spPr/>
        <p:txBody>
          <a:bodyPr>
            <a:normAutofit/>
          </a:bodyPr>
          <a:lstStyle/>
          <a:p>
            <a:r>
              <a:rPr lang="en-US" dirty="0"/>
              <a:t>Divisive</a:t>
            </a:r>
          </a:p>
          <a:p>
            <a:endParaRPr lang="en-US" dirty="0"/>
          </a:p>
          <a:p>
            <a:pPr marL="0" indent="0">
              <a:buNone/>
            </a:pPr>
            <a:r>
              <a:rPr lang="en-US" sz="2400" dirty="0"/>
              <a:t>Start with one, all-inclusive cluster and, at each step, split a cluster until only singleton clusters of individual points remain. In this case, we need to decide which cluster to split at each step and how to do the splitting.</a:t>
            </a:r>
          </a:p>
        </p:txBody>
      </p:sp>
      <p:sp>
        <p:nvSpPr>
          <p:cNvPr id="5" name="Footer Placeholder 4">
            <a:extLst>
              <a:ext uri="{FF2B5EF4-FFF2-40B4-BE49-F238E27FC236}">
                <a16:creationId xmlns:a16="http://schemas.microsoft.com/office/drawing/2014/main" id="{DFE7B66E-A924-4400-90B6-DA92C8519FCD}"/>
              </a:ext>
            </a:extLst>
          </p:cNvPr>
          <p:cNvSpPr>
            <a:spLocks noGrp="1"/>
          </p:cNvSpPr>
          <p:nvPr>
            <p:ph type="ftr" sz="quarter" idx="11"/>
          </p:nvPr>
        </p:nvSpPr>
        <p:spPr/>
        <p:txBody>
          <a:bodyPr/>
          <a:lstStyle/>
          <a:p>
            <a:pPr>
              <a:defRPr/>
            </a:pPr>
            <a:r>
              <a:rPr lang="en-US" dirty="0">
                <a:solidFill>
                  <a:prstClr val="black">
                    <a:tint val="75000"/>
                  </a:prstClr>
                </a:solidFill>
              </a:rPr>
              <a:t>Hierarchical Clustering</a:t>
            </a:r>
          </a:p>
        </p:txBody>
      </p:sp>
      <p:sp>
        <p:nvSpPr>
          <p:cNvPr id="6" name="Slide Number Placeholder 5">
            <a:extLst>
              <a:ext uri="{FF2B5EF4-FFF2-40B4-BE49-F238E27FC236}">
                <a16:creationId xmlns:a16="http://schemas.microsoft.com/office/drawing/2014/main" id="{EE4ABC4C-5A33-4337-AE51-D2C5DDB8C891}"/>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3</a:t>
            </a:fld>
            <a:endParaRPr lang="en-US" dirty="0">
              <a:solidFill>
                <a:prstClr val="black">
                  <a:tint val="75000"/>
                </a:prstClr>
              </a:solidFill>
            </a:endParaRPr>
          </a:p>
        </p:txBody>
      </p:sp>
    </p:spTree>
    <p:extLst>
      <p:ext uri="{BB962C8B-B14F-4D97-AF65-F5344CB8AC3E}">
        <p14:creationId xmlns:p14="http://schemas.microsoft.com/office/powerpoint/2010/main" val="347590764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randombar(horizontal)">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9" dur="500"/>
                                        <p:tgtEl>
                                          <p:spTgt spid="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randombar(horizontal)">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randombar(horizontal)">
                                      <p:cBhvr>
                                        <p:cTn id="2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40139-4956-4593-9DA8-DE0333075E1A}"/>
              </a:ext>
            </a:extLst>
          </p:cNvPr>
          <p:cNvSpPr>
            <a:spLocks noGrp="1"/>
          </p:cNvSpPr>
          <p:nvPr>
            <p:ph type="title"/>
          </p:nvPr>
        </p:nvSpPr>
        <p:spPr/>
        <p:txBody>
          <a:bodyPr/>
          <a:lstStyle/>
          <a:p>
            <a:r>
              <a:rPr lang="en-US" dirty="0"/>
              <a:t>Agglomerative</a:t>
            </a:r>
          </a:p>
        </p:txBody>
      </p:sp>
      <p:sp>
        <p:nvSpPr>
          <p:cNvPr id="3" name="Content Placeholder 2">
            <a:extLst>
              <a:ext uri="{FF2B5EF4-FFF2-40B4-BE49-F238E27FC236}">
                <a16:creationId xmlns:a16="http://schemas.microsoft.com/office/drawing/2014/main" id="{6AFF0CFA-7D89-4816-8233-DE09922C6358}"/>
              </a:ext>
            </a:extLst>
          </p:cNvPr>
          <p:cNvSpPr>
            <a:spLocks noGrp="1"/>
          </p:cNvSpPr>
          <p:nvPr>
            <p:ph idx="1"/>
          </p:nvPr>
        </p:nvSpPr>
        <p:spPr>
          <a:xfrm>
            <a:off x="1181100" y="1690688"/>
            <a:ext cx="9829800" cy="3859742"/>
          </a:xfrm>
        </p:spPr>
        <p:txBody>
          <a:bodyPr>
            <a:normAutofit/>
          </a:bodyPr>
          <a:lstStyle/>
          <a:p>
            <a:pPr marL="0" indent="0">
              <a:buNone/>
            </a:pPr>
            <a:r>
              <a:rPr lang="en-US" b="1" dirty="0"/>
              <a:t>Algorithm</a:t>
            </a:r>
            <a:r>
              <a:rPr lang="en-US" dirty="0"/>
              <a:t>: Basic agglomerative hierarchical clustering algorithm.</a:t>
            </a:r>
          </a:p>
          <a:p>
            <a:r>
              <a:rPr lang="en-US" dirty="0"/>
              <a:t>1: Compute the proximity matrix, if necessary.</a:t>
            </a:r>
          </a:p>
          <a:p>
            <a:r>
              <a:rPr lang="en-US" dirty="0"/>
              <a:t>2: </a:t>
            </a:r>
            <a:r>
              <a:rPr lang="en-US" b="1" dirty="0"/>
              <a:t>repeat</a:t>
            </a:r>
          </a:p>
          <a:p>
            <a:r>
              <a:rPr lang="en-US" dirty="0"/>
              <a:t>3: 	Merge the closest two clusters.</a:t>
            </a:r>
          </a:p>
          <a:p>
            <a:r>
              <a:rPr lang="en-US" dirty="0"/>
              <a:t>4: 	Update the proximity matrix to reflect the proximity 	between the new cluster and the original clusters.</a:t>
            </a:r>
          </a:p>
          <a:p>
            <a:r>
              <a:rPr lang="en-US" dirty="0"/>
              <a:t>5: </a:t>
            </a:r>
            <a:r>
              <a:rPr lang="en-US" b="1" dirty="0"/>
              <a:t>until</a:t>
            </a:r>
            <a:r>
              <a:rPr lang="en-US" dirty="0"/>
              <a:t> Only one cluster remains.</a:t>
            </a:r>
          </a:p>
        </p:txBody>
      </p:sp>
      <p:sp>
        <p:nvSpPr>
          <p:cNvPr id="5" name="Footer Placeholder 4">
            <a:extLst>
              <a:ext uri="{FF2B5EF4-FFF2-40B4-BE49-F238E27FC236}">
                <a16:creationId xmlns:a16="http://schemas.microsoft.com/office/drawing/2014/main" id="{18E8B13A-496F-48A8-8AAD-D390C695A2CE}"/>
              </a:ext>
            </a:extLst>
          </p:cNvPr>
          <p:cNvSpPr>
            <a:spLocks noGrp="1"/>
          </p:cNvSpPr>
          <p:nvPr>
            <p:ph type="ftr" sz="quarter" idx="11"/>
          </p:nvPr>
        </p:nvSpPr>
        <p:spPr/>
        <p:txBody>
          <a:bodyPr/>
          <a:lstStyle/>
          <a:p>
            <a:pPr>
              <a:defRPr/>
            </a:pPr>
            <a:r>
              <a:rPr lang="en-US" dirty="0">
                <a:solidFill>
                  <a:prstClr val="black">
                    <a:tint val="75000"/>
                  </a:prstClr>
                </a:solidFill>
              </a:rPr>
              <a:t>Hierarchical Clustering</a:t>
            </a:r>
          </a:p>
        </p:txBody>
      </p:sp>
      <p:sp>
        <p:nvSpPr>
          <p:cNvPr id="6" name="Slide Number Placeholder 5">
            <a:extLst>
              <a:ext uri="{FF2B5EF4-FFF2-40B4-BE49-F238E27FC236}">
                <a16:creationId xmlns:a16="http://schemas.microsoft.com/office/drawing/2014/main" id="{B9AF7B23-B131-4FF1-9492-2F8B01BBC93A}"/>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4</a:t>
            </a:fld>
            <a:endParaRPr lang="en-US" dirty="0">
              <a:solidFill>
                <a:prstClr val="black">
                  <a:tint val="75000"/>
                </a:prstClr>
              </a:solidFill>
            </a:endParaRPr>
          </a:p>
        </p:txBody>
      </p:sp>
    </p:spTree>
    <p:extLst>
      <p:ext uri="{BB962C8B-B14F-4D97-AF65-F5344CB8AC3E}">
        <p14:creationId xmlns:p14="http://schemas.microsoft.com/office/powerpoint/2010/main" val="131623514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367E6-1DB8-4B7F-824E-7DD7C3D12BD7}"/>
              </a:ext>
            </a:extLst>
          </p:cNvPr>
          <p:cNvSpPr>
            <a:spLocks noGrp="1"/>
          </p:cNvSpPr>
          <p:nvPr>
            <p:ph type="title"/>
          </p:nvPr>
        </p:nvSpPr>
        <p:spPr/>
        <p:txBody>
          <a:bodyPr/>
          <a:lstStyle/>
          <a:p>
            <a:r>
              <a:rPr lang="en-US" dirty="0"/>
              <a:t>Dendrogram</a:t>
            </a:r>
          </a:p>
        </p:txBody>
      </p:sp>
      <p:pic>
        <p:nvPicPr>
          <p:cNvPr id="8" name="Content Placeholder 7" descr="Chart, box and whisker chart&#10;&#10;Description automatically generated">
            <a:extLst>
              <a:ext uri="{FF2B5EF4-FFF2-40B4-BE49-F238E27FC236}">
                <a16:creationId xmlns:a16="http://schemas.microsoft.com/office/drawing/2014/main" id="{3C0AC747-28B0-4B8C-A922-FFCD7714CB27}"/>
              </a:ext>
            </a:extLst>
          </p:cNvPr>
          <p:cNvPicPr>
            <a:picLocks noGrp="1" noChangeAspect="1"/>
          </p:cNvPicPr>
          <p:nvPr>
            <p:ph idx="1"/>
          </p:nvPr>
        </p:nvPicPr>
        <p:blipFill>
          <a:blip r:embed="rId3"/>
          <a:stretch>
            <a:fillRect/>
          </a:stretch>
        </p:blipFill>
        <p:spPr>
          <a:xfrm>
            <a:off x="1896721" y="1499393"/>
            <a:ext cx="3600094" cy="3859213"/>
          </a:xfrm>
        </p:spPr>
      </p:pic>
      <p:sp>
        <p:nvSpPr>
          <p:cNvPr id="5" name="Footer Placeholder 4">
            <a:extLst>
              <a:ext uri="{FF2B5EF4-FFF2-40B4-BE49-F238E27FC236}">
                <a16:creationId xmlns:a16="http://schemas.microsoft.com/office/drawing/2014/main" id="{394CACEB-6F74-4454-BBB1-2D545C92D020}"/>
              </a:ext>
            </a:extLst>
          </p:cNvPr>
          <p:cNvSpPr>
            <a:spLocks noGrp="1"/>
          </p:cNvSpPr>
          <p:nvPr>
            <p:ph type="ftr" sz="quarter" idx="11"/>
          </p:nvPr>
        </p:nvSpPr>
        <p:spPr/>
        <p:txBody>
          <a:bodyPr/>
          <a:lstStyle/>
          <a:p>
            <a:pPr>
              <a:defRPr/>
            </a:pPr>
            <a:r>
              <a:rPr lang="en-US" dirty="0">
                <a:solidFill>
                  <a:prstClr val="black">
                    <a:tint val="75000"/>
                  </a:prstClr>
                </a:solidFill>
              </a:rPr>
              <a:t>Hierarchical Clustering</a:t>
            </a:r>
          </a:p>
        </p:txBody>
      </p:sp>
      <p:sp>
        <p:nvSpPr>
          <p:cNvPr id="6" name="Slide Number Placeholder 5">
            <a:extLst>
              <a:ext uri="{FF2B5EF4-FFF2-40B4-BE49-F238E27FC236}">
                <a16:creationId xmlns:a16="http://schemas.microsoft.com/office/drawing/2014/main" id="{0D6FAECC-6C06-46D4-AD80-2B3CB4853892}"/>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5</a:t>
            </a:fld>
            <a:endParaRPr lang="en-US" dirty="0">
              <a:solidFill>
                <a:prstClr val="black">
                  <a:tint val="75000"/>
                </a:prstClr>
              </a:solidFill>
            </a:endParaRPr>
          </a:p>
        </p:txBody>
      </p:sp>
      <p:sp>
        <p:nvSpPr>
          <p:cNvPr id="9" name="TextBox 8">
            <a:extLst>
              <a:ext uri="{FF2B5EF4-FFF2-40B4-BE49-F238E27FC236}">
                <a16:creationId xmlns:a16="http://schemas.microsoft.com/office/drawing/2014/main" id="{4CABDA8C-F589-448E-8404-2F6F9B862CED}"/>
              </a:ext>
            </a:extLst>
          </p:cNvPr>
          <p:cNvSpPr txBox="1"/>
          <p:nvPr/>
        </p:nvSpPr>
        <p:spPr>
          <a:xfrm>
            <a:off x="6096000" y="2690336"/>
            <a:ext cx="5381001" cy="1200329"/>
          </a:xfrm>
          <a:prstGeom prst="rect">
            <a:avLst/>
          </a:prstGeom>
          <a:noFill/>
        </p:spPr>
        <p:txBody>
          <a:bodyPr wrap="square" rtlCol="0">
            <a:spAutoFit/>
          </a:bodyPr>
          <a:lstStyle/>
          <a:p>
            <a:r>
              <a:rPr lang="en-US" dirty="0"/>
              <a:t>Dendrogram is a tree-like diagram which displays both the clusters and-subcluster relationships and the order in which the clusters were merged or split.</a:t>
            </a:r>
          </a:p>
        </p:txBody>
      </p:sp>
    </p:spTree>
    <p:extLst>
      <p:ext uri="{BB962C8B-B14F-4D97-AF65-F5344CB8AC3E}">
        <p14:creationId xmlns:p14="http://schemas.microsoft.com/office/powerpoint/2010/main" val="167606125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5FEE-538C-4C54-AFE4-085A688C483E}"/>
              </a:ext>
            </a:extLst>
          </p:cNvPr>
          <p:cNvSpPr>
            <a:spLocks noGrp="1"/>
          </p:cNvSpPr>
          <p:nvPr>
            <p:ph type="title"/>
          </p:nvPr>
        </p:nvSpPr>
        <p:spPr/>
        <p:txBody>
          <a:bodyPr/>
          <a:lstStyle/>
          <a:p>
            <a:r>
              <a:rPr lang="en-US" dirty="0"/>
              <a:t>Divisive</a:t>
            </a:r>
          </a:p>
        </p:txBody>
      </p:sp>
      <p:sp>
        <p:nvSpPr>
          <p:cNvPr id="3" name="Content Placeholder 2">
            <a:extLst>
              <a:ext uri="{FF2B5EF4-FFF2-40B4-BE49-F238E27FC236}">
                <a16:creationId xmlns:a16="http://schemas.microsoft.com/office/drawing/2014/main" id="{2961C21E-49EF-4846-A8B3-AF3C42C23077}"/>
              </a:ext>
            </a:extLst>
          </p:cNvPr>
          <p:cNvSpPr>
            <a:spLocks noGrp="1"/>
          </p:cNvSpPr>
          <p:nvPr>
            <p:ph idx="1"/>
          </p:nvPr>
        </p:nvSpPr>
        <p:spPr/>
        <p:txBody>
          <a:bodyPr>
            <a:normAutofit fontScale="92500" lnSpcReduction="20000"/>
          </a:bodyPr>
          <a:lstStyle/>
          <a:p>
            <a:pPr marL="0" indent="0">
              <a:buNone/>
            </a:pPr>
            <a:r>
              <a:rPr lang="en-US" b="1" dirty="0"/>
              <a:t>Algorithm: </a:t>
            </a:r>
            <a:r>
              <a:rPr lang="en-US" dirty="0"/>
              <a:t>Divisive hierarchical clustering</a:t>
            </a:r>
            <a:endParaRPr lang="en-US" b="1" dirty="0"/>
          </a:p>
          <a:p>
            <a:pPr marL="0" indent="0">
              <a:buNone/>
            </a:pPr>
            <a:endParaRPr lang="en-US" dirty="0"/>
          </a:p>
          <a:p>
            <a:r>
              <a:rPr lang="en-US" dirty="0"/>
              <a:t>given a dataset (d1, d2, d3, ....</a:t>
            </a:r>
            <a:r>
              <a:rPr lang="en-US" dirty="0" err="1"/>
              <a:t>dN</a:t>
            </a:r>
            <a:r>
              <a:rPr lang="en-US" dirty="0"/>
              <a:t>) of size N</a:t>
            </a:r>
          </a:p>
          <a:p>
            <a:r>
              <a:rPr lang="en-US" dirty="0"/>
              <a:t>at the top we have all data in one cluster</a:t>
            </a:r>
          </a:p>
          <a:p>
            <a:r>
              <a:rPr lang="en-US" dirty="0"/>
              <a:t>the cluster is split using a flat clustering method </a:t>
            </a:r>
            <a:r>
              <a:rPr lang="en-US" dirty="0" err="1"/>
              <a:t>eg.</a:t>
            </a:r>
            <a:r>
              <a:rPr lang="en-US" dirty="0"/>
              <a:t> K-Means </a:t>
            </a:r>
            <a:r>
              <a:rPr lang="en-US" dirty="0" err="1"/>
              <a:t>etc</a:t>
            </a:r>
            <a:endParaRPr lang="en-US" dirty="0"/>
          </a:p>
          <a:p>
            <a:r>
              <a:rPr lang="en-US" b="1" dirty="0"/>
              <a:t>repeat</a:t>
            </a:r>
          </a:p>
          <a:p>
            <a:pPr lvl="1"/>
            <a:r>
              <a:rPr lang="en-US" dirty="0"/>
              <a:t>choose the best cluster among all the clusters to split</a:t>
            </a:r>
          </a:p>
          <a:p>
            <a:pPr lvl="1"/>
            <a:r>
              <a:rPr lang="en-US" dirty="0"/>
              <a:t>split that cluster by the flat clustering algorithm</a:t>
            </a:r>
          </a:p>
          <a:p>
            <a:pPr lvl="1"/>
            <a:r>
              <a:rPr lang="en-US" dirty="0"/>
              <a:t>until each data is in its own singleton cluster</a:t>
            </a:r>
          </a:p>
        </p:txBody>
      </p:sp>
      <p:sp>
        <p:nvSpPr>
          <p:cNvPr id="5" name="Footer Placeholder 4">
            <a:extLst>
              <a:ext uri="{FF2B5EF4-FFF2-40B4-BE49-F238E27FC236}">
                <a16:creationId xmlns:a16="http://schemas.microsoft.com/office/drawing/2014/main" id="{A5543D6A-932D-4397-9618-7C84F235CB19}"/>
              </a:ext>
            </a:extLst>
          </p:cNvPr>
          <p:cNvSpPr>
            <a:spLocks noGrp="1"/>
          </p:cNvSpPr>
          <p:nvPr>
            <p:ph type="ftr" sz="quarter" idx="11"/>
          </p:nvPr>
        </p:nvSpPr>
        <p:spPr/>
        <p:txBody>
          <a:bodyPr/>
          <a:lstStyle/>
          <a:p>
            <a:pPr>
              <a:defRPr/>
            </a:pPr>
            <a:r>
              <a:rPr lang="en-US" dirty="0">
                <a:solidFill>
                  <a:prstClr val="black">
                    <a:tint val="75000"/>
                  </a:prstClr>
                </a:solidFill>
              </a:rPr>
              <a:t>Hierarchical Clustering</a:t>
            </a:r>
          </a:p>
        </p:txBody>
      </p:sp>
      <p:sp>
        <p:nvSpPr>
          <p:cNvPr id="6" name="Slide Number Placeholder 5">
            <a:extLst>
              <a:ext uri="{FF2B5EF4-FFF2-40B4-BE49-F238E27FC236}">
                <a16:creationId xmlns:a16="http://schemas.microsoft.com/office/drawing/2014/main" id="{5AD3E396-2A71-428B-ABE3-E850DA349256}"/>
              </a:ext>
            </a:extLst>
          </p:cNvPr>
          <p:cNvSpPr>
            <a:spLocks noGrp="1"/>
          </p:cNvSpPr>
          <p:nvPr>
            <p:ph type="sldNum" sz="quarter" idx="12"/>
          </p:nvPr>
        </p:nvSpPr>
        <p:spPr/>
        <p:txBody>
          <a:bodyPr/>
          <a:lstStyle/>
          <a:p>
            <a:pPr>
              <a:defRPr/>
            </a:pPr>
            <a:fld id="{D76B855D-E9CC-4FF8-AD85-6CDC7B89A0DE}"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9985688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4" dur="500"/>
                                        <p:tgtEl>
                                          <p:spTgt spid="3">
                                            <p:txEl>
                                              <p:pRg st="5" end="5"/>
                                            </p:txEl>
                                          </p:spTgt>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0" dur="500"/>
                                        <p:tgtEl>
                                          <p:spTgt spid="3">
                                            <p:txEl>
                                              <p:pRg st="7" end="7"/>
                                            </p:txEl>
                                          </p:spTgt>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1|15.2|19.4"/>
</p:tagLst>
</file>

<file path=ppt/theme/theme1.xml><?xml version="1.0" encoding="utf-8"?>
<a:theme xmlns:a="http://schemas.openxmlformats.org/drawingml/2006/main" name="ShapesVTI">
  <a:themeElements>
    <a:clrScheme name="Shapes">
      <a:dk1>
        <a:sysClr val="windowText" lastClr="000000"/>
      </a:dk1>
      <a:lt1>
        <a:sysClr val="window" lastClr="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Festival">
      <a:majorFont>
        <a:latin typeface="Tw Cen M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EF148-1770-458F-8F5B-C3D0A278AA97}">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8413533D-8C39-401E-8B75-B1AEEEC56B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449C04-64B3-4403-94B7-8D2284C38D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{8408204B-D28E-4766-8F44-BC6D3A7FB645}tf78504181_win32</Template>
  <TotalTime>113</TotalTime>
  <Words>551</Words>
  <Application>Microsoft Office PowerPoint</Application>
  <PresentationFormat>Widescreen</PresentationFormat>
  <Paragraphs>53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Avenir Next LT Pro</vt:lpstr>
      <vt:lpstr>Calibri</vt:lpstr>
      <vt:lpstr>Tw Cen MT</vt:lpstr>
      <vt:lpstr>ShapesVTI</vt:lpstr>
      <vt:lpstr>Hierarchical Clustering</vt:lpstr>
      <vt:lpstr>Introduction</vt:lpstr>
      <vt:lpstr>Types</vt:lpstr>
      <vt:lpstr>Agglomerative</vt:lpstr>
      <vt:lpstr>Dendrogram</vt:lpstr>
      <vt:lpstr>Divisive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Hierarchical Clustering</dc:title>
  <dc:creator>Sunil Sundaram</dc:creator>
  <cp:lastModifiedBy>avyay rao</cp:lastModifiedBy>
  <cp:revision>19</cp:revision>
  <dcterms:created xsi:type="dcterms:W3CDTF">2022-04-16T00:48:08Z</dcterms:created>
  <dcterms:modified xsi:type="dcterms:W3CDTF">2022-05-09T05:27:06Z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