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8"/>
  </p:notesMasterIdLst>
  <p:sldIdLst>
    <p:sldId id="256" r:id="rId2"/>
    <p:sldId id="257" r:id="rId3"/>
    <p:sldId id="259" r:id="rId4"/>
    <p:sldId id="263" r:id="rId5"/>
    <p:sldId id="264" r:id="rId6"/>
    <p:sldId id="268" r:id="rId7"/>
  </p:sldIdLst>
  <p:sldSz cx="9144000" cy="5143500" type="screen16x9"/>
  <p:notesSz cx="6858000" cy="9144000"/>
  <p:embeddedFontLst>
    <p:embeddedFont>
      <p:font typeface="Calibri" panose="020F0502020204030204" pitchFamily="34" charset="0"/>
      <p:regular r:id="rId9"/>
      <p:bold r:id="rId10"/>
      <p:italic r:id="rId11"/>
      <p:boldItalic r:id="rId12"/>
    </p:embeddedFont>
    <p:embeddedFont>
      <p:font typeface="Red Hat Text" panose="020B0604020202020204" charset="0"/>
      <p:regular r:id="rId13"/>
      <p:bold r:id="rId14"/>
      <p:italic r:id="rId15"/>
      <p:boldItalic r:id="rId16"/>
    </p:embeddedFont>
    <p:embeddedFont>
      <p:font typeface="Zilla Slab" panose="020B0604020202020204" charset="0"/>
      <p:regular r:id="rId17"/>
      <p:bold r:id="rId18"/>
      <p: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0905850-DA82-4F7D-B1E8-8B3E4BB2DB8A}">
  <a:tblStyle styleId="{30905850-DA82-4F7D-B1E8-8B3E4BB2DB8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258A258-484F-489F-9975-5C46AB3A274A}"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990"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tableStyles" Target="tableStyles.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9878988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0" y="0"/>
            <a:ext cx="9144000" cy="5143499"/>
            <a:chOff x="0" y="0"/>
            <a:chExt cx="12191999" cy="6857999"/>
          </a:xfrm>
        </p:grpSpPr>
        <p:sp>
          <p:nvSpPr>
            <p:cNvPr id="11" name="Google Shape;11;p2"/>
            <p:cNvSpPr/>
            <p:nvPr/>
          </p:nvSpPr>
          <p:spPr>
            <a:xfrm>
              <a:off x="7058279" y="3298639"/>
              <a:ext cx="4870838" cy="3559360"/>
            </a:xfrm>
            <a:custGeom>
              <a:avLst/>
              <a:gdLst/>
              <a:ahLst/>
              <a:cxnLst/>
              <a:rect l="l" t="t" r="r" b="b"/>
              <a:pathLst>
                <a:path w="4870838" h="3559360" extrusionOk="0">
                  <a:moveTo>
                    <a:pt x="4328731" y="341498"/>
                  </a:moveTo>
                  <a:cubicBezTo>
                    <a:pt x="3651187" y="-207142"/>
                    <a:pt x="2750312" y="-69665"/>
                    <a:pt x="2108708" y="574606"/>
                  </a:cubicBezTo>
                  <a:cubicBezTo>
                    <a:pt x="1467104" y="1218877"/>
                    <a:pt x="983234" y="2112449"/>
                    <a:pt x="383539" y="2705032"/>
                  </a:cubicBezTo>
                  <a:cubicBezTo>
                    <a:pt x="147320" y="2938394"/>
                    <a:pt x="21589" y="3241733"/>
                    <a:pt x="0" y="3559360"/>
                  </a:cubicBezTo>
                  <a:lnTo>
                    <a:pt x="3827843" y="3559360"/>
                  </a:lnTo>
                  <a:cubicBezTo>
                    <a:pt x="4102544" y="3238876"/>
                    <a:pt x="4363402" y="2906326"/>
                    <a:pt x="4562285" y="2561458"/>
                  </a:cubicBezTo>
                  <a:cubicBezTo>
                    <a:pt x="5006721" y="1790504"/>
                    <a:pt x="5006213" y="890138"/>
                    <a:pt x="4328731" y="341498"/>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 name="Google Shape;12;p2"/>
            <p:cNvSpPr/>
            <p:nvPr/>
          </p:nvSpPr>
          <p:spPr>
            <a:xfrm>
              <a:off x="7694308" y="870735"/>
              <a:ext cx="1060407" cy="1021442"/>
            </a:xfrm>
            <a:custGeom>
              <a:avLst/>
              <a:gdLst/>
              <a:ahLst/>
              <a:cxnLst/>
              <a:rect l="l" t="t" r="r" b="b"/>
              <a:pathLst>
                <a:path w="1060407" h="1021442" extrusionOk="0">
                  <a:moveTo>
                    <a:pt x="198043" y="899073"/>
                  </a:moveTo>
                  <a:cubicBezTo>
                    <a:pt x="408482" y="1091796"/>
                    <a:pt x="708265" y="1049505"/>
                    <a:pt x="922514" y="824016"/>
                  </a:cubicBezTo>
                  <a:cubicBezTo>
                    <a:pt x="1136763" y="598528"/>
                    <a:pt x="1093964" y="245595"/>
                    <a:pt x="845362" y="99735"/>
                  </a:cubicBezTo>
                  <a:cubicBezTo>
                    <a:pt x="596760" y="-46124"/>
                    <a:pt x="323011" y="-40918"/>
                    <a:pt x="120890" y="174856"/>
                  </a:cubicBezTo>
                  <a:cubicBezTo>
                    <a:pt x="-81230" y="390629"/>
                    <a:pt x="-12396" y="706351"/>
                    <a:pt x="198043" y="89907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 name="Google Shape;13;p2"/>
            <p:cNvSpPr/>
            <p:nvPr/>
          </p:nvSpPr>
          <p:spPr>
            <a:xfrm>
              <a:off x="1162136" y="349276"/>
              <a:ext cx="7816743" cy="6508723"/>
            </a:xfrm>
            <a:custGeom>
              <a:avLst/>
              <a:gdLst/>
              <a:ahLst/>
              <a:cxnLst/>
              <a:rect l="l" t="t" r="r" b="b"/>
              <a:pathLst>
                <a:path w="7816743" h="6508723" extrusionOk="0">
                  <a:moveTo>
                    <a:pt x="6231931" y="735177"/>
                  </a:moveTo>
                  <a:cubicBezTo>
                    <a:pt x="4400464" y="-339942"/>
                    <a:pt x="2381164" y="-301715"/>
                    <a:pt x="891136" y="1289024"/>
                  </a:cubicBezTo>
                  <a:cubicBezTo>
                    <a:pt x="-557807" y="2835884"/>
                    <a:pt x="-117815" y="5079974"/>
                    <a:pt x="1334430" y="6508724"/>
                  </a:cubicBezTo>
                  <a:lnTo>
                    <a:pt x="6337785" y="6508724"/>
                  </a:lnTo>
                  <a:cubicBezTo>
                    <a:pt x="6500472" y="6373088"/>
                    <a:pt x="6655032" y="6228054"/>
                    <a:pt x="6800764" y="6074384"/>
                  </a:cubicBezTo>
                  <a:cubicBezTo>
                    <a:pt x="8379945" y="4411700"/>
                    <a:pt x="8063271" y="1810359"/>
                    <a:pt x="6231931" y="735177"/>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 name="Google Shape;14;p2"/>
            <p:cNvSpPr/>
            <p:nvPr/>
          </p:nvSpPr>
          <p:spPr>
            <a:xfrm>
              <a:off x="10452676" y="0"/>
              <a:ext cx="1739323" cy="1459231"/>
            </a:xfrm>
            <a:custGeom>
              <a:avLst/>
              <a:gdLst/>
              <a:ahLst/>
              <a:cxnLst/>
              <a:rect l="l" t="t" r="r" b="b"/>
              <a:pathLst>
                <a:path w="1739323" h="1459231" extrusionOk="0">
                  <a:moveTo>
                    <a:pt x="1739323" y="0"/>
                  </a:moveTo>
                  <a:lnTo>
                    <a:pt x="52446" y="0"/>
                  </a:lnTo>
                  <a:cubicBezTo>
                    <a:pt x="-86620" y="438150"/>
                    <a:pt x="51557" y="1020699"/>
                    <a:pt x="458846" y="1244029"/>
                  </a:cubicBezTo>
                  <a:cubicBezTo>
                    <a:pt x="869755" y="1469327"/>
                    <a:pt x="1354196" y="1539621"/>
                    <a:pt x="1739069" y="1348740"/>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15;p2"/>
            <p:cNvSpPr/>
            <p:nvPr/>
          </p:nvSpPr>
          <p:spPr>
            <a:xfrm>
              <a:off x="336446" y="0"/>
              <a:ext cx="500673" cy="253560"/>
            </a:xfrm>
            <a:custGeom>
              <a:avLst/>
              <a:gdLst/>
              <a:ahLst/>
              <a:cxnLst/>
              <a:rect l="l" t="t" r="r" b="b"/>
              <a:pathLst>
                <a:path w="500673" h="253560" extrusionOk="0">
                  <a:moveTo>
                    <a:pt x="421" y="0"/>
                  </a:moveTo>
                  <a:cubicBezTo>
                    <a:pt x="-3897" y="73660"/>
                    <a:pt x="24932" y="141923"/>
                    <a:pt x="91607" y="195961"/>
                  </a:cubicBezTo>
                  <a:cubicBezTo>
                    <a:pt x="204192" y="287084"/>
                    <a:pt x="356973" y="266700"/>
                    <a:pt x="444159" y="158750"/>
                  </a:cubicBezTo>
                  <a:cubicBezTo>
                    <a:pt x="479833" y="113426"/>
                    <a:pt x="499683" y="57669"/>
                    <a:pt x="500674" y="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 name="Google Shape;16;p2"/>
            <p:cNvSpPr/>
            <p:nvPr/>
          </p:nvSpPr>
          <p:spPr>
            <a:xfrm>
              <a:off x="9780582" y="438990"/>
              <a:ext cx="1262883" cy="1267331"/>
            </a:xfrm>
            <a:custGeom>
              <a:avLst/>
              <a:gdLst/>
              <a:ahLst/>
              <a:cxnLst/>
              <a:rect l="l" t="t" r="r" b="b"/>
              <a:pathLst>
                <a:path w="1262883" h="1267331" extrusionOk="0">
                  <a:moveTo>
                    <a:pt x="231018" y="1122220"/>
                  </a:moveTo>
                  <a:cubicBezTo>
                    <a:pt x="514926" y="1352090"/>
                    <a:pt x="900435" y="1300020"/>
                    <a:pt x="1120018" y="1028494"/>
                  </a:cubicBezTo>
                  <a:cubicBezTo>
                    <a:pt x="1339600" y="756968"/>
                    <a:pt x="1304168" y="308531"/>
                    <a:pt x="1026799" y="139494"/>
                  </a:cubicBezTo>
                  <a:cubicBezTo>
                    <a:pt x="749432" y="-29543"/>
                    <a:pt x="339984" y="-94249"/>
                    <a:pt x="137799" y="233157"/>
                  </a:cubicBezTo>
                  <a:cubicBezTo>
                    <a:pt x="-64384" y="560563"/>
                    <a:pt x="-52891" y="892350"/>
                    <a:pt x="231018" y="112222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Google Shape;17;p2"/>
            <p:cNvSpPr/>
            <p:nvPr/>
          </p:nvSpPr>
          <p:spPr>
            <a:xfrm>
              <a:off x="3764241" y="370787"/>
              <a:ext cx="500809" cy="502458"/>
            </a:xfrm>
            <a:custGeom>
              <a:avLst/>
              <a:gdLst/>
              <a:ahLst/>
              <a:cxnLst/>
              <a:rect l="l" t="t" r="r" b="b"/>
              <a:pathLst>
                <a:path w="500809" h="502458" extrusionOk="0">
                  <a:moveTo>
                    <a:pt x="91543" y="444933"/>
                  </a:moveTo>
                  <a:cubicBezTo>
                    <a:pt x="204064" y="536056"/>
                    <a:pt x="356909" y="515418"/>
                    <a:pt x="444094" y="407786"/>
                  </a:cubicBezTo>
                  <a:cubicBezTo>
                    <a:pt x="531280" y="300153"/>
                    <a:pt x="517183" y="122417"/>
                    <a:pt x="407074" y="55297"/>
                  </a:cubicBezTo>
                  <a:cubicBezTo>
                    <a:pt x="296965" y="-11822"/>
                    <a:pt x="134659" y="-37349"/>
                    <a:pt x="54585" y="92762"/>
                  </a:cubicBezTo>
                  <a:cubicBezTo>
                    <a:pt x="-25488" y="222874"/>
                    <a:pt x="-20980" y="353811"/>
                    <a:pt x="91543" y="44493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Google Shape;18;p2"/>
            <p:cNvSpPr/>
            <p:nvPr/>
          </p:nvSpPr>
          <p:spPr>
            <a:xfrm>
              <a:off x="4317271" y="638028"/>
              <a:ext cx="227669" cy="228376"/>
            </a:xfrm>
            <a:custGeom>
              <a:avLst/>
              <a:gdLst/>
              <a:ahLst/>
              <a:cxnLst/>
              <a:rect l="l" t="t" r="r" b="b"/>
              <a:pathLst>
                <a:path w="227669" h="228376" extrusionOk="0">
                  <a:moveTo>
                    <a:pt x="41686" y="202267"/>
                  </a:moveTo>
                  <a:cubicBezTo>
                    <a:pt x="89203" y="241993"/>
                    <a:pt x="159923" y="235675"/>
                    <a:pt x="199648" y="188158"/>
                  </a:cubicBezTo>
                  <a:cubicBezTo>
                    <a:pt x="200410" y="187243"/>
                    <a:pt x="201160" y="186316"/>
                    <a:pt x="201896" y="185376"/>
                  </a:cubicBezTo>
                  <a:cubicBezTo>
                    <a:pt x="241520" y="136481"/>
                    <a:pt x="235107" y="55646"/>
                    <a:pt x="185069" y="25166"/>
                  </a:cubicBezTo>
                  <a:cubicBezTo>
                    <a:pt x="135031" y="-5314"/>
                    <a:pt x="61371" y="-16998"/>
                    <a:pt x="24858" y="41993"/>
                  </a:cubicBezTo>
                  <a:cubicBezTo>
                    <a:pt x="-11654" y="100985"/>
                    <a:pt x="-9495" y="160802"/>
                    <a:pt x="41686" y="2022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 name="Google Shape;19;p2"/>
            <p:cNvSpPr/>
            <p:nvPr/>
          </p:nvSpPr>
          <p:spPr>
            <a:xfrm>
              <a:off x="7721789" y="5368431"/>
              <a:ext cx="1059635" cy="1149053"/>
            </a:xfrm>
            <a:custGeom>
              <a:avLst/>
              <a:gdLst/>
              <a:ahLst/>
              <a:cxnLst/>
              <a:rect l="l" t="t" r="r" b="b"/>
              <a:pathLst>
                <a:path w="1059635" h="1149053" extrusionOk="0">
                  <a:moveTo>
                    <a:pt x="187834" y="1094599"/>
                  </a:moveTo>
                  <a:cubicBezTo>
                    <a:pt x="373762" y="1245221"/>
                    <a:pt x="713042" y="1056816"/>
                    <a:pt x="921704" y="852601"/>
                  </a:cubicBezTo>
                  <a:cubicBezTo>
                    <a:pt x="1130365" y="648385"/>
                    <a:pt x="1100964" y="283958"/>
                    <a:pt x="842455" y="112825"/>
                  </a:cubicBezTo>
                  <a:cubicBezTo>
                    <a:pt x="583947" y="-58307"/>
                    <a:pt x="284862" y="-36209"/>
                    <a:pt x="102363" y="189026"/>
                  </a:cubicBezTo>
                  <a:cubicBezTo>
                    <a:pt x="-80136" y="414260"/>
                    <a:pt x="1842" y="944041"/>
                    <a:pt x="187834" y="109459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 name="Google Shape;20;p2"/>
            <p:cNvSpPr/>
            <p:nvPr/>
          </p:nvSpPr>
          <p:spPr>
            <a:xfrm>
              <a:off x="10768437" y="3223348"/>
              <a:ext cx="257951" cy="248289"/>
            </a:xfrm>
            <a:custGeom>
              <a:avLst/>
              <a:gdLst/>
              <a:ahLst/>
              <a:cxnLst/>
              <a:rect l="l" t="t" r="r" b="b"/>
              <a:pathLst>
                <a:path w="257951" h="248289" extrusionOk="0">
                  <a:moveTo>
                    <a:pt x="209569" y="29757"/>
                  </a:moveTo>
                  <a:cubicBezTo>
                    <a:pt x="158769" y="-17106"/>
                    <a:pt x="85555" y="-6819"/>
                    <a:pt x="33484" y="47981"/>
                  </a:cubicBezTo>
                  <a:cubicBezTo>
                    <a:pt x="-18586" y="102782"/>
                    <a:pt x="-8172" y="188634"/>
                    <a:pt x="52534" y="224067"/>
                  </a:cubicBezTo>
                  <a:cubicBezTo>
                    <a:pt x="113240" y="259500"/>
                    <a:pt x="179534" y="258230"/>
                    <a:pt x="228683" y="205779"/>
                  </a:cubicBezTo>
                  <a:cubicBezTo>
                    <a:pt x="277832" y="153328"/>
                    <a:pt x="260751" y="76620"/>
                    <a:pt x="209569" y="2975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 name="Google Shape;21;p2"/>
            <p:cNvSpPr/>
            <p:nvPr/>
          </p:nvSpPr>
          <p:spPr>
            <a:xfrm>
              <a:off x="10679436" y="3549882"/>
              <a:ext cx="128860" cy="124173"/>
            </a:xfrm>
            <a:custGeom>
              <a:avLst/>
              <a:gdLst/>
              <a:ahLst/>
              <a:cxnLst/>
              <a:rect l="l" t="t" r="r" b="b"/>
              <a:pathLst>
                <a:path w="128860" h="124173" extrusionOk="0">
                  <a:moveTo>
                    <a:pt x="104769" y="14881"/>
                  </a:moveTo>
                  <a:cubicBezTo>
                    <a:pt x="79369" y="-8551"/>
                    <a:pt x="42793" y="-3407"/>
                    <a:pt x="16758" y="23961"/>
                  </a:cubicBezTo>
                  <a:cubicBezTo>
                    <a:pt x="-9277" y="51330"/>
                    <a:pt x="-4070" y="94256"/>
                    <a:pt x="26093" y="112036"/>
                  </a:cubicBezTo>
                  <a:cubicBezTo>
                    <a:pt x="56255" y="129816"/>
                    <a:pt x="89593" y="129117"/>
                    <a:pt x="114167" y="102892"/>
                  </a:cubicBezTo>
                  <a:cubicBezTo>
                    <a:pt x="138742" y="76666"/>
                    <a:pt x="130359" y="38249"/>
                    <a:pt x="104769" y="148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 name="Google Shape;22;p2"/>
            <p:cNvSpPr/>
            <p:nvPr/>
          </p:nvSpPr>
          <p:spPr>
            <a:xfrm>
              <a:off x="7691333" y="1651273"/>
              <a:ext cx="785156" cy="756187"/>
            </a:xfrm>
            <a:custGeom>
              <a:avLst/>
              <a:gdLst/>
              <a:ahLst/>
              <a:cxnLst/>
              <a:rect l="l" t="t" r="r" b="b"/>
              <a:pathLst>
                <a:path w="785156" h="756187" extrusionOk="0">
                  <a:moveTo>
                    <a:pt x="146662" y="665587"/>
                  </a:moveTo>
                  <a:cubicBezTo>
                    <a:pt x="302491" y="808272"/>
                    <a:pt x="524423" y="776966"/>
                    <a:pt x="683047" y="610025"/>
                  </a:cubicBezTo>
                  <a:cubicBezTo>
                    <a:pt x="841670" y="443083"/>
                    <a:pt x="810047" y="181781"/>
                    <a:pt x="625897" y="73831"/>
                  </a:cubicBezTo>
                  <a:cubicBezTo>
                    <a:pt x="441747" y="-34119"/>
                    <a:pt x="239182" y="-30309"/>
                    <a:pt x="89512" y="129393"/>
                  </a:cubicBezTo>
                  <a:cubicBezTo>
                    <a:pt x="-60158" y="289096"/>
                    <a:pt x="-9167" y="522903"/>
                    <a:pt x="146662" y="66558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 name="Google Shape;23;p2"/>
            <p:cNvSpPr/>
            <p:nvPr/>
          </p:nvSpPr>
          <p:spPr>
            <a:xfrm>
              <a:off x="1033657" y="2158563"/>
              <a:ext cx="257868" cy="248316"/>
            </a:xfrm>
            <a:custGeom>
              <a:avLst/>
              <a:gdLst/>
              <a:ahLst/>
              <a:cxnLst/>
              <a:rect l="l" t="t" r="r" b="b"/>
              <a:pathLst>
                <a:path w="257868" h="248316" extrusionOk="0">
                  <a:moveTo>
                    <a:pt x="48256" y="218559"/>
                  </a:moveTo>
                  <a:cubicBezTo>
                    <a:pt x="99437" y="265422"/>
                    <a:pt x="172335" y="255135"/>
                    <a:pt x="224405" y="200335"/>
                  </a:cubicBezTo>
                  <a:cubicBezTo>
                    <a:pt x="276475" y="145534"/>
                    <a:pt x="265997" y="59746"/>
                    <a:pt x="205355" y="24249"/>
                  </a:cubicBezTo>
                  <a:cubicBezTo>
                    <a:pt x="144712" y="-11247"/>
                    <a:pt x="78355" y="-9914"/>
                    <a:pt x="29269" y="42537"/>
                  </a:cubicBezTo>
                  <a:cubicBezTo>
                    <a:pt x="-19816" y="94988"/>
                    <a:pt x="-2862" y="171887"/>
                    <a:pt x="48256" y="218559"/>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24;p2"/>
            <p:cNvSpPr/>
            <p:nvPr/>
          </p:nvSpPr>
          <p:spPr>
            <a:xfrm>
              <a:off x="8891147" y="5496758"/>
              <a:ext cx="257868" cy="248316"/>
            </a:xfrm>
            <a:custGeom>
              <a:avLst/>
              <a:gdLst/>
              <a:ahLst/>
              <a:cxnLst/>
              <a:rect l="l" t="t" r="r" b="b"/>
              <a:pathLst>
                <a:path w="257868" h="248316" extrusionOk="0">
                  <a:moveTo>
                    <a:pt x="48256" y="218559"/>
                  </a:moveTo>
                  <a:cubicBezTo>
                    <a:pt x="99436" y="265422"/>
                    <a:pt x="172334" y="255135"/>
                    <a:pt x="224405" y="200335"/>
                  </a:cubicBezTo>
                  <a:cubicBezTo>
                    <a:pt x="276475" y="145534"/>
                    <a:pt x="265997" y="59746"/>
                    <a:pt x="205355" y="24249"/>
                  </a:cubicBezTo>
                  <a:cubicBezTo>
                    <a:pt x="144712" y="-11247"/>
                    <a:pt x="78355" y="-9914"/>
                    <a:pt x="29269" y="42537"/>
                  </a:cubicBezTo>
                  <a:cubicBezTo>
                    <a:pt x="-19816" y="94988"/>
                    <a:pt x="-2862" y="171760"/>
                    <a:pt x="48256" y="218559"/>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 name="Google Shape;25;p2"/>
            <p:cNvSpPr/>
            <p:nvPr/>
          </p:nvSpPr>
          <p:spPr>
            <a:xfrm>
              <a:off x="7568629" y="2410325"/>
              <a:ext cx="248378" cy="257380"/>
            </a:xfrm>
            <a:custGeom>
              <a:avLst/>
              <a:gdLst/>
              <a:ahLst/>
              <a:cxnLst/>
              <a:rect l="l" t="t" r="r" b="b"/>
              <a:pathLst>
                <a:path w="248378" h="257380" extrusionOk="0">
                  <a:moveTo>
                    <a:pt x="15937" y="70746"/>
                  </a:moveTo>
                  <a:cubicBezTo>
                    <a:pt x="-19242" y="130563"/>
                    <a:pt x="5967" y="199651"/>
                    <a:pt x="70420" y="239212"/>
                  </a:cubicBezTo>
                  <a:cubicBezTo>
                    <a:pt x="134873" y="278772"/>
                    <a:pt x="216470" y="250705"/>
                    <a:pt x="238695" y="184284"/>
                  </a:cubicBezTo>
                  <a:cubicBezTo>
                    <a:pt x="260920" y="117863"/>
                    <a:pt x="245743" y="52966"/>
                    <a:pt x="184276" y="15819"/>
                  </a:cubicBezTo>
                  <a:cubicBezTo>
                    <a:pt x="122808" y="-21329"/>
                    <a:pt x="51370" y="10993"/>
                    <a:pt x="15937" y="7074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 name="Google Shape;26;p2"/>
            <p:cNvSpPr/>
            <p:nvPr/>
          </p:nvSpPr>
          <p:spPr>
            <a:xfrm>
              <a:off x="8026741" y="2119783"/>
              <a:ext cx="2247585" cy="2436081"/>
            </a:xfrm>
            <a:custGeom>
              <a:avLst/>
              <a:gdLst/>
              <a:ahLst/>
              <a:cxnLst/>
              <a:rect l="l" t="t" r="r" b="b"/>
              <a:pathLst>
                <a:path w="2247585" h="2436081" extrusionOk="0">
                  <a:moveTo>
                    <a:pt x="1997623" y="157326"/>
                  </a:moveTo>
                  <a:cubicBezTo>
                    <a:pt x="2310043" y="410247"/>
                    <a:pt x="2310234" y="825473"/>
                    <a:pt x="2105255" y="1180946"/>
                  </a:cubicBezTo>
                  <a:cubicBezTo>
                    <a:pt x="1900278" y="1536420"/>
                    <a:pt x="1552361" y="1863698"/>
                    <a:pt x="1309664" y="2163355"/>
                  </a:cubicBezTo>
                  <a:cubicBezTo>
                    <a:pt x="1066967" y="2463011"/>
                    <a:pt x="618403" y="2540101"/>
                    <a:pt x="286044" y="2271305"/>
                  </a:cubicBezTo>
                  <a:cubicBezTo>
                    <a:pt x="-46315" y="2002509"/>
                    <a:pt x="-98131" y="1520926"/>
                    <a:pt x="178475" y="1247685"/>
                  </a:cubicBezTo>
                  <a:cubicBezTo>
                    <a:pt x="455081" y="974444"/>
                    <a:pt x="678156" y="562329"/>
                    <a:pt x="974003" y="265213"/>
                  </a:cubicBezTo>
                  <a:cubicBezTo>
                    <a:pt x="1269850" y="-31904"/>
                    <a:pt x="1685266" y="-95658"/>
                    <a:pt x="1997623" y="157326"/>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Google Shape;27;p2"/>
            <p:cNvSpPr/>
            <p:nvPr/>
          </p:nvSpPr>
          <p:spPr>
            <a:xfrm>
              <a:off x="11023321" y="1490281"/>
              <a:ext cx="380539" cy="362910"/>
            </a:xfrm>
            <a:custGeom>
              <a:avLst/>
              <a:gdLst/>
              <a:ahLst/>
              <a:cxnLst/>
              <a:rect l="l" t="t" r="r" b="b"/>
              <a:pathLst>
                <a:path w="380539" h="362910" extrusionOk="0">
                  <a:moveTo>
                    <a:pt x="74764" y="327914"/>
                  </a:moveTo>
                  <a:cubicBezTo>
                    <a:pt x="163664" y="376555"/>
                    <a:pt x="273519" y="380746"/>
                    <a:pt x="338734" y="300228"/>
                  </a:cubicBezTo>
                  <a:cubicBezTo>
                    <a:pt x="403948" y="219653"/>
                    <a:pt x="391502" y="101479"/>
                    <a:pt x="310921" y="36258"/>
                  </a:cubicBezTo>
                  <a:cubicBezTo>
                    <a:pt x="230339" y="-28956"/>
                    <a:pt x="118197" y="2095"/>
                    <a:pt x="46951" y="63944"/>
                  </a:cubicBezTo>
                  <a:cubicBezTo>
                    <a:pt x="-24296" y="125793"/>
                    <a:pt x="-14009" y="279273"/>
                    <a:pt x="74764" y="327914"/>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 name="Google Shape;28;p2"/>
            <p:cNvSpPr/>
            <p:nvPr/>
          </p:nvSpPr>
          <p:spPr>
            <a:xfrm>
              <a:off x="9493305" y="623215"/>
              <a:ext cx="230695" cy="219950"/>
            </a:xfrm>
            <a:custGeom>
              <a:avLst/>
              <a:gdLst/>
              <a:ahLst/>
              <a:cxnLst/>
              <a:rect l="l" t="t" r="r" b="b"/>
              <a:pathLst>
                <a:path w="230695" h="219950" extrusionOk="0">
                  <a:moveTo>
                    <a:pt x="45347" y="198729"/>
                  </a:moveTo>
                  <a:cubicBezTo>
                    <a:pt x="99131" y="228193"/>
                    <a:pt x="165997" y="230796"/>
                    <a:pt x="205303" y="181965"/>
                  </a:cubicBezTo>
                  <a:cubicBezTo>
                    <a:pt x="244864" y="133197"/>
                    <a:pt x="237371" y="61620"/>
                    <a:pt x="188603" y="22091"/>
                  </a:cubicBezTo>
                  <a:cubicBezTo>
                    <a:pt x="188539" y="22065"/>
                    <a:pt x="188539" y="22034"/>
                    <a:pt x="188476" y="22008"/>
                  </a:cubicBezTo>
                  <a:cubicBezTo>
                    <a:pt x="139644" y="-17552"/>
                    <a:pt x="71636" y="1244"/>
                    <a:pt x="28456" y="38772"/>
                  </a:cubicBezTo>
                  <a:cubicBezTo>
                    <a:pt x="-14724" y="76301"/>
                    <a:pt x="-8501" y="169265"/>
                    <a:pt x="45347" y="19872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 name="Google Shape;29;p2"/>
            <p:cNvSpPr/>
            <p:nvPr/>
          </p:nvSpPr>
          <p:spPr>
            <a:xfrm>
              <a:off x="5358816" y="0"/>
              <a:ext cx="2951872" cy="1913961"/>
            </a:xfrm>
            <a:custGeom>
              <a:avLst/>
              <a:gdLst/>
              <a:ahLst/>
              <a:cxnLst/>
              <a:rect l="l" t="t" r="r" b="b"/>
              <a:pathLst>
                <a:path w="2951872" h="1913961" extrusionOk="0">
                  <a:moveTo>
                    <a:pt x="449592" y="0"/>
                  </a:moveTo>
                  <a:lnTo>
                    <a:pt x="223532" y="279400"/>
                  </a:lnTo>
                  <a:cubicBezTo>
                    <a:pt x="-158167" y="750634"/>
                    <a:pt x="-12117" y="1271080"/>
                    <a:pt x="368883" y="1664526"/>
                  </a:cubicBezTo>
                  <a:cubicBezTo>
                    <a:pt x="749883" y="2057972"/>
                    <a:pt x="1472069" y="1968500"/>
                    <a:pt x="1754453" y="1518920"/>
                  </a:cubicBezTo>
                  <a:cubicBezTo>
                    <a:pt x="2036838" y="1069340"/>
                    <a:pt x="2488831" y="612077"/>
                    <a:pt x="2831223" y="189294"/>
                  </a:cubicBezTo>
                  <a:cubicBezTo>
                    <a:pt x="2878467" y="130971"/>
                    <a:pt x="2918980" y="67466"/>
                    <a:pt x="2951873"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30;p2"/>
            <p:cNvSpPr/>
            <p:nvPr/>
          </p:nvSpPr>
          <p:spPr>
            <a:xfrm>
              <a:off x="636781" y="0"/>
              <a:ext cx="2404015" cy="2080478"/>
            </a:xfrm>
            <a:custGeom>
              <a:avLst/>
              <a:gdLst/>
              <a:ahLst/>
              <a:cxnLst/>
              <a:rect l="l" t="t" r="r" b="b"/>
              <a:pathLst>
                <a:path w="2404015" h="2080478" extrusionOk="0">
                  <a:moveTo>
                    <a:pt x="262188" y="112205"/>
                  </a:moveTo>
                  <a:cubicBezTo>
                    <a:pt x="-122940" y="734949"/>
                    <a:pt x="-100207" y="1366711"/>
                    <a:pt x="439988" y="1804226"/>
                  </a:cubicBezTo>
                  <a:cubicBezTo>
                    <a:pt x="980182" y="2241741"/>
                    <a:pt x="1713861" y="2142681"/>
                    <a:pt x="2131945" y="1626426"/>
                  </a:cubicBezTo>
                  <a:cubicBezTo>
                    <a:pt x="2524312" y="1141921"/>
                    <a:pt x="2489133" y="360807"/>
                    <a:pt x="2046855" y="0"/>
                  </a:cubicBezTo>
                  <a:lnTo>
                    <a:pt x="342261" y="0"/>
                  </a:lnTo>
                  <a:cubicBezTo>
                    <a:pt x="313115" y="35585"/>
                    <a:pt x="286362" y="73069"/>
                    <a:pt x="262188" y="11220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Google Shape;31;p2"/>
            <p:cNvSpPr/>
            <p:nvPr/>
          </p:nvSpPr>
          <p:spPr>
            <a:xfrm>
              <a:off x="10591182" y="3281293"/>
              <a:ext cx="1600817" cy="1997697"/>
            </a:xfrm>
            <a:custGeom>
              <a:avLst/>
              <a:gdLst/>
              <a:ahLst/>
              <a:cxnLst/>
              <a:rect l="l" t="t" r="r" b="b"/>
              <a:pathLst>
                <a:path w="1600817" h="1997697" extrusionOk="0">
                  <a:moveTo>
                    <a:pt x="1600817" y="169233"/>
                  </a:moveTo>
                  <a:cubicBezTo>
                    <a:pt x="1196449" y="-124772"/>
                    <a:pt x="660255" y="-25140"/>
                    <a:pt x="269603" y="386149"/>
                  </a:cubicBezTo>
                  <a:cubicBezTo>
                    <a:pt x="-149497" y="827284"/>
                    <a:pt x="-65359" y="1517402"/>
                    <a:pt x="420543" y="1802644"/>
                  </a:cubicBezTo>
                  <a:cubicBezTo>
                    <a:pt x="815005" y="2034228"/>
                    <a:pt x="1242424" y="2071122"/>
                    <a:pt x="1600817" y="185090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 name="Google Shape;32;p2"/>
            <p:cNvSpPr/>
            <p:nvPr/>
          </p:nvSpPr>
          <p:spPr>
            <a:xfrm>
              <a:off x="9490709" y="5556126"/>
              <a:ext cx="2701290" cy="1301873"/>
            </a:xfrm>
            <a:custGeom>
              <a:avLst/>
              <a:gdLst/>
              <a:ahLst/>
              <a:cxnLst/>
              <a:rect l="l" t="t" r="r" b="b"/>
              <a:pathLst>
                <a:path w="2701290" h="1301873" extrusionOk="0">
                  <a:moveTo>
                    <a:pt x="2701290" y="637156"/>
                  </a:moveTo>
                  <a:cubicBezTo>
                    <a:pt x="2602484" y="488070"/>
                    <a:pt x="2470849" y="363598"/>
                    <a:pt x="2316480" y="273301"/>
                  </a:cubicBezTo>
                  <a:cubicBezTo>
                    <a:pt x="1635696" y="-126368"/>
                    <a:pt x="885063" y="-112144"/>
                    <a:pt x="331216" y="479104"/>
                  </a:cubicBezTo>
                  <a:cubicBezTo>
                    <a:pt x="104140" y="721357"/>
                    <a:pt x="2032" y="1009774"/>
                    <a:pt x="0" y="1301874"/>
                  </a:cubicBezTo>
                  <a:lnTo>
                    <a:pt x="2701290" y="1301874"/>
                  </a:ln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 name="Google Shape;33;p2"/>
            <p:cNvSpPr/>
            <p:nvPr/>
          </p:nvSpPr>
          <p:spPr>
            <a:xfrm>
              <a:off x="0" y="4521200"/>
              <a:ext cx="963988" cy="1891601"/>
            </a:xfrm>
            <a:custGeom>
              <a:avLst/>
              <a:gdLst/>
              <a:ahLst/>
              <a:cxnLst/>
              <a:rect l="l" t="t" r="r" b="b"/>
              <a:pathLst>
                <a:path w="963988" h="1891601" extrusionOk="0">
                  <a:moveTo>
                    <a:pt x="565150" y="183134"/>
                  </a:moveTo>
                  <a:cubicBezTo>
                    <a:pt x="380302" y="74803"/>
                    <a:pt x="188151" y="11366"/>
                    <a:pt x="0" y="0"/>
                  </a:cubicBezTo>
                  <a:lnTo>
                    <a:pt x="0" y="1891602"/>
                  </a:lnTo>
                  <a:cubicBezTo>
                    <a:pt x="248539" y="1872552"/>
                    <a:pt x="500063" y="1746695"/>
                    <a:pt x="708152" y="1527620"/>
                  </a:cubicBezTo>
                  <a:cubicBezTo>
                    <a:pt x="1105789" y="1108901"/>
                    <a:pt x="1026033" y="453898"/>
                    <a:pt x="565150" y="18313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 name="Google Shape;34;p2"/>
            <p:cNvSpPr/>
            <p:nvPr/>
          </p:nvSpPr>
          <p:spPr>
            <a:xfrm>
              <a:off x="0" y="5613285"/>
              <a:ext cx="1873164" cy="1244714"/>
            </a:xfrm>
            <a:custGeom>
              <a:avLst/>
              <a:gdLst/>
              <a:ahLst/>
              <a:cxnLst/>
              <a:rect l="l" t="t" r="r" b="b"/>
              <a:pathLst>
                <a:path w="1873164" h="1244714" extrusionOk="0">
                  <a:moveTo>
                    <a:pt x="1435989" y="226936"/>
                  </a:moveTo>
                  <a:cubicBezTo>
                    <a:pt x="941007" y="-100660"/>
                    <a:pt x="371793" y="-76085"/>
                    <a:pt x="0" y="316980"/>
                  </a:cubicBezTo>
                  <a:lnTo>
                    <a:pt x="0" y="1244715"/>
                  </a:lnTo>
                  <a:lnTo>
                    <a:pt x="1852549" y="1244715"/>
                  </a:lnTo>
                  <a:cubicBezTo>
                    <a:pt x="1929892" y="874129"/>
                    <a:pt x="1789303" y="460807"/>
                    <a:pt x="1435989" y="22693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35" name="Google Shape;35;p2"/>
          <p:cNvSpPr txBox="1">
            <a:spLocks noGrp="1"/>
          </p:cNvSpPr>
          <p:nvPr>
            <p:ph type="ctrTitle"/>
          </p:nvPr>
        </p:nvSpPr>
        <p:spPr>
          <a:xfrm>
            <a:off x="1419825" y="2220425"/>
            <a:ext cx="4993200" cy="1159800"/>
          </a:xfrm>
          <a:prstGeom prst="rect">
            <a:avLst/>
          </a:prstGeom>
        </p:spPr>
        <p:txBody>
          <a:bodyPr spcFirstLastPara="1" wrap="square" lIns="0" tIns="0" rIns="0" bIns="0" anchor="ctr" anchorCtr="0">
            <a:noAutofit/>
          </a:bodyPr>
          <a:lstStyle>
            <a:lvl1pPr lvl="0">
              <a:lnSpc>
                <a:spcPct val="80000"/>
              </a:lnSpc>
              <a:spcBef>
                <a:spcPts val="0"/>
              </a:spcBef>
              <a:spcAft>
                <a:spcPts val="0"/>
              </a:spcAft>
              <a:buClr>
                <a:schemeClr val="lt1"/>
              </a:buClr>
              <a:buSzPts val="5600"/>
              <a:buFont typeface="Zilla Slab"/>
              <a:buNone/>
              <a:defRPr sz="5600" b="0">
                <a:solidFill>
                  <a:schemeClr val="lt1"/>
                </a:solidFill>
                <a:latin typeface="Zilla Slab"/>
                <a:ea typeface="Zilla Slab"/>
                <a:cs typeface="Zilla Slab"/>
                <a:sym typeface="Zilla Slab"/>
              </a:defRPr>
            </a:lvl1pPr>
            <a:lvl2pPr lvl="1">
              <a:lnSpc>
                <a:spcPct val="80000"/>
              </a:lnSpc>
              <a:spcBef>
                <a:spcPts val="0"/>
              </a:spcBef>
              <a:spcAft>
                <a:spcPts val="0"/>
              </a:spcAft>
              <a:buClr>
                <a:schemeClr val="lt1"/>
              </a:buClr>
              <a:buSzPts val="5600"/>
              <a:buFont typeface="Zilla Slab"/>
              <a:buNone/>
              <a:defRPr sz="5600" b="0">
                <a:solidFill>
                  <a:schemeClr val="lt1"/>
                </a:solidFill>
                <a:latin typeface="Zilla Slab"/>
                <a:ea typeface="Zilla Slab"/>
                <a:cs typeface="Zilla Slab"/>
                <a:sym typeface="Zilla Slab"/>
              </a:defRPr>
            </a:lvl2pPr>
            <a:lvl3pPr lvl="2">
              <a:lnSpc>
                <a:spcPct val="80000"/>
              </a:lnSpc>
              <a:spcBef>
                <a:spcPts val="0"/>
              </a:spcBef>
              <a:spcAft>
                <a:spcPts val="0"/>
              </a:spcAft>
              <a:buClr>
                <a:schemeClr val="lt1"/>
              </a:buClr>
              <a:buSzPts val="5600"/>
              <a:buFont typeface="Zilla Slab"/>
              <a:buNone/>
              <a:defRPr sz="5600" b="0">
                <a:solidFill>
                  <a:schemeClr val="lt1"/>
                </a:solidFill>
                <a:latin typeface="Zilla Slab"/>
                <a:ea typeface="Zilla Slab"/>
                <a:cs typeface="Zilla Slab"/>
                <a:sym typeface="Zilla Slab"/>
              </a:defRPr>
            </a:lvl3pPr>
            <a:lvl4pPr lvl="3">
              <a:lnSpc>
                <a:spcPct val="80000"/>
              </a:lnSpc>
              <a:spcBef>
                <a:spcPts val="0"/>
              </a:spcBef>
              <a:spcAft>
                <a:spcPts val="0"/>
              </a:spcAft>
              <a:buClr>
                <a:schemeClr val="lt1"/>
              </a:buClr>
              <a:buSzPts val="5600"/>
              <a:buFont typeface="Zilla Slab"/>
              <a:buNone/>
              <a:defRPr sz="5600" b="0">
                <a:solidFill>
                  <a:schemeClr val="lt1"/>
                </a:solidFill>
                <a:latin typeface="Zilla Slab"/>
                <a:ea typeface="Zilla Slab"/>
                <a:cs typeface="Zilla Slab"/>
                <a:sym typeface="Zilla Slab"/>
              </a:defRPr>
            </a:lvl4pPr>
            <a:lvl5pPr lvl="4">
              <a:lnSpc>
                <a:spcPct val="80000"/>
              </a:lnSpc>
              <a:spcBef>
                <a:spcPts val="0"/>
              </a:spcBef>
              <a:spcAft>
                <a:spcPts val="0"/>
              </a:spcAft>
              <a:buClr>
                <a:schemeClr val="lt1"/>
              </a:buClr>
              <a:buSzPts val="5600"/>
              <a:buFont typeface="Zilla Slab"/>
              <a:buNone/>
              <a:defRPr sz="5600" b="0">
                <a:solidFill>
                  <a:schemeClr val="lt1"/>
                </a:solidFill>
                <a:latin typeface="Zilla Slab"/>
                <a:ea typeface="Zilla Slab"/>
                <a:cs typeface="Zilla Slab"/>
                <a:sym typeface="Zilla Slab"/>
              </a:defRPr>
            </a:lvl5pPr>
            <a:lvl6pPr lvl="5">
              <a:lnSpc>
                <a:spcPct val="80000"/>
              </a:lnSpc>
              <a:spcBef>
                <a:spcPts val="0"/>
              </a:spcBef>
              <a:spcAft>
                <a:spcPts val="0"/>
              </a:spcAft>
              <a:buClr>
                <a:schemeClr val="lt1"/>
              </a:buClr>
              <a:buSzPts val="5600"/>
              <a:buFont typeface="Zilla Slab"/>
              <a:buNone/>
              <a:defRPr sz="5600" b="0">
                <a:solidFill>
                  <a:schemeClr val="lt1"/>
                </a:solidFill>
                <a:latin typeface="Zilla Slab"/>
                <a:ea typeface="Zilla Slab"/>
                <a:cs typeface="Zilla Slab"/>
                <a:sym typeface="Zilla Slab"/>
              </a:defRPr>
            </a:lvl6pPr>
            <a:lvl7pPr lvl="6">
              <a:lnSpc>
                <a:spcPct val="80000"/>
              </a:lnSpc>
              <a:spcBef>
                <a:spcPts val="0"/>
              </a:spcBef>
              <a:spcAft>
                <a:spcPts val="0"/>
              </a:spcAft>
              <a:buClr>
                <a:schemeClr val="lt1"/>
              </a:buClr>
              <a:buSzPts val="5600"/>
              <a:buFont typeface="Zilla Slab"/>
              <a:buNone/>
              <a:defRPr sz="5600" b="0">
                <a:solidFill>
                  <a:schemeClr val="lt1"/>
                </a:solidFill>
                <a:latin typeface="Zilla Slab"/>
                <a:ea typeface="Zilla Slab"/>
                <a:cs typeface="Zilla Slab"/>
                <a:sym typeface="Zilla Slab"/>
              </a:defRPr>
            </a:lvl7pPr>
            <a:lvl8pPr lvl="7">
              <a:lnSpc>
                <a:spcPct val="80000"/>
              </a:lnSpc>
              <a:spcBef>
                <a:spcPts val="0"/>
              </a:spcBef>
              <a:spcAft>
                <a:spcPts val="0"/>
              </a:spcAft>
              <a:buClr>
                <a:schemeClr val="lt1"/>
              </a:buClr>
              <a:buSzPts val="5600"/>
              <a:buFont typeface="Zilla Slab"/>
              <a:buNone/>
              <a:defRPr sz="5600" b="0">
                <a:solidFill>
                  <a:schemeClr val="lt1"/>
                </a:solidFill>
                <a:latin typeface="Zilla Slab"/>
                <a:ea typeface="Zilla Slab"/>
                <a:cs typeface="Zilla Slab"/>
                <a:sym typeface="Zilla Slab"/>
              </a:defRPr>
            </a:lvl8pPr>
            <a:lvl9pPr lvl="8">
              <a:lnSpc>
                <a:spcPct val="80000"/>
              </a:lnSpc>
              <a:spcBef>
                <a:spcPts val="0"/>
              </a:spcBef>
              <a:spcAft>
                <a:spcPts val="0"/>
              </a:spcAft>
              <a:buClr>
                <a:schemeClr val="lt1"/>
              </a:buClr>
              <a:buSzPts val="5600"/>
              <a:buFont typeface="Zilla Slab"/>
              <a:buNone/>
              <a:defRPr sz="5600" b="0">
                <a:solidFill>
                  <a:schemeClr val="lt1"/>
                </a:solidFill>
                <a:latin typeface="Zilla Slab"/>
                <a:ea typeface="Zilla Slab"/>
                <a:cs typeface="Zilla Slab"/>
                <a:sym typeface="Zilla Slab"/>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91"/>
        <p:cNvGrpSpPr/>
        <p:nvPr/>
      </p:nvGrpSpPr>
      <p:grpSpPr>
        <a:xfrm>
          <a:off x="0" y="0"/>
          <a:ext cx="0" cy="0"/>
          <a:chOff x="0" y="0"/>
          <a:chExt cx="0" cy="0"/>
        </a:xfrm>
      </p:grpSpPr>
      <p:grpSp>
        <p:nvGrpSpPr>
          <p:cNvPr id="92" name="Google Shape;92;p5"/>
          <p:cNvGrpSpPr/>
          <p:nvPr/>
        </p:nvGrpSpPr>
        <p:grpSpPr>
          <a:xfrm>
            <a:off x="0" y="0"/>
            <a:ext cx="9158630" cy="5151729"/>
            <a:chOff x="0" y="0"/>
            <a:chExt cx="12191999" cy="6857999"/>
          </a:xfrm>
        </p:grpSpPr>
        <p:sp>
          <p:nvSpPr>
            <p:cNvPr id="93" name="Google Shape;93;p5"/>
            <p:cNvSpPr/>
            <p:nvPr/>
          </p:nvSpPr>
          <p:spPr>
            <a:xfrm>
              <a:off x="379256" y="0"/>
              <a:ext cx="3202074" cy="2719638"/>
            </a:xfrm>
            <a:custGeom>
              <a:avLst/>
              <a:gdLst/>
              <a:ahLst/>
              <a:cxnLst/>
              <a:rect l="l" t="t" r="r" b="b"/>
              <a:pathLst>
                <a:path w="3202074" h="2719638" extrusionOk="0">
                  <a:moveTo>
                    <a:pt x="254092" y="1025906"/>
                  </a:moveTo>
                  <a:cubicBezTo>
                    <a:pt x="-139608" y="1415225"/>
                    <a:pt x="-66138" y="2100834"/>
                    <a:pt x="407508" y="2484374"/>
                  </a:cubicBezTo>
                  <a:cubicBezTo>
                    <a:pt x="881155" y="2867914"/>
                    <a:pt x="1520219" y="2758186"/>
                    <a:pt x="1865976" y="2331212"/>
                  </a:cubicBezTo>
                  <a:cubicBezTo>
                    <a:pt x="2211734" y="1904238"/>
                    <a:pt x="2707415" y="1438021"/>
                    <a:pt x="2999388" y="931545"/>
                  </a:cubicBezTo>
                  <a:cubicBezTo>
                    <a:pt x="3173886" y="628650"/>
                    <a:pt x="3243927" y="295910"/>
                    <a:pt x="3177125" y="0"/>
                  </a:cubicBezTo>
                  <a:lnTo>
                    <a:pt x="1063527" y="0"/>
                  </a:lnTo>
                  <a:cubicBezTo>
                    <a:pt x="787810" y="353759"/>
                    <a:pt x="541112" y="742252"/>
                    <a:pt x="254092" y="102590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4" name="Google Shape;94;p5"/>
            <p:cNvSpPr/>
            <p:nvPr/>
          </p:nvSpPr>
          <p:spPr>
            <a:xfrm>
              <a:off x="5098126" y="509973"/>
              <a:ext cx="5085005" cy="4898812"/>
            </a:xfrm>
            <a:custGeom>
              <a:avLst/>
              <a:gdLst/>
              <a:ahLst/>
              <a:cxnLst/>
              <a:rect l="l" t="t" r="r" b="b"/>
              <a:pathLst>
                <a:path w="5085005" h="4898812" extrusionOk="0">
                  <a:moveTo>
                    <a:pt x="949804" y="4311899"/>
                  </a:moveTo>
                  <a:cubicBezTo>
                    <a:pt x="1959010" y="5236142"/>
                    <a:pt x="3396777" y="5033577"/>
                    <a:pt x="4424080" y="3951727"/>
                  </a:cubicBezTo>
                  <a:cubicBezTo>
                    <a:pt x="5451383" y="2869878"/>
                    <a:pt x="5245389" y="1177920"/>
                    <a:pt x="4054002" y="478277"/>
                  </a:cubicBezTo>
                  <a:cubicBezTo>
                    <a:pt x="2862615" y="-221366"/>
                    <a:pt x="1548991" y="-196030"/>
                    <a:pt x="579727" y="838639"/>
                  </a:cubicBezTo>
                  <a:cubicBezTo>
                    <a:pt x="-389538" y="1873308"/>
                    <a:pt x="-59465" y="3387593"/>
                    <a:pt x="949804" y="431189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5" name="Google Shape;95;p5"/>
            <p:cNvSpPr/>
            <p:nvPr/>
          </p:nvSpPr>
          <p:spPr>
            <a:xfrm>
              <a:off x="10580560" y="0"/>
              <a:ext cx="1611439" cy="1077905"/>
            </a:xfrm>
            <a:custGeom>
              <a:avLst/>
              <a:gdLst/>
              <a:ahLst/>
              <a:cxnLst/>
              <a:rect l="l" t="t" r="r" b="b"/>
              <a:pathLst>
                <a:path w="1611439" h="1077905" extrusionOk="0">
                  <a:moveTo>
                    <a:pt x="1611440" y="0"/>
                  </a:moveTo>
                  <a:lnTo>
                    <a:pt x="0" y="0"/>
                  </a:lnTo>
                  <a:cubicBezTo>
                    <a:pt x="8699" y="348361"/>
                    <a:pt x="162560" y="700405"/>
                    <a:pt x="458660" y="862711"/>
                  </a:cubicBezTo>
                  <a:cubicBezTo>
                    <a:pt x="825373" y="1063752"/>
                    <a:pt x="1250759" y="1141349"/>
                    <a:pt x="1611440" y="102012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6" name="Google Shape;96;p5"/>
            <p:cNvSpPr/>
            <p:nvPr/>
          </p:nvSpPr>
          <p:spPr>
            <a:xfrm>
              <a:off x="8893492" y="3876233"/>
              <a:ext cx="3298507" cy="2981766"/>
            </a:xfrm>
            <a:custGeom>
              <a:avLst/>
              <a:gdLst/>
              <a:ahLst/>
              <a:cxnLst/>
              <a:rect l="l" t="t" r="r" b="b"/>
              <a:pathLst>
                <a:path w="3298507" h="2981766" extrusionOk="0">
                  <a:moveTo>
                    <a:pt x="3298507" y="2981767"/>
                  </a:moveTo>
                  <a:lnTo>
                    <a:pt x="3298507" y="2410"/>
                  </a:lnTo>
                  <a:cubicBezTo>
                    <a:pt x="2821559" y="-24831"/>
                    <a:pt x="2330894" y="179639"/>
                    <a:pt x="1937702" y="574545"/>
                  </a:cubicBezTo>
                  <a:cubicBezTo>
                    <a:pt x="1296352" y="1218816"/>
                    <a:pt x="812228" y="2112389"/>
                    <a:pt x="212471" y="2704971"/>
                  </a:cubicBezTo>
                  <a:cubicBezTo>
                    <a:pt x="129286" y="2787076"/>
                    <a:pt x="57785" y="2880167"/>
                    <a:pt x="0" y="298176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7" name="Google Shape;97;p5"/>
            <p:cNvSpPr/>
            <p:nvPr/>
          </p:nvSpPr>
          <p:spPr>
            <a:xfrm>
              <a:off x="9946085" y="184703"/>
              <a:ext cx="1262894" cy="1267301"/>
            </a:xfrm>
            <a:custGeom>
              <a:avLst/>
              <a:gdLst/>
              <a:ahLst/>
              <a:cxnLst/>
              <a:rect l="l" t="t" r="r" b="b"/>
              <a:pathLst>
                <a:path w="1262894" h="1267301" extrusionOk="0">
                  <a:moveTo>
                    <a:pt x="231059" y="1122190"/>
                  </a:moveTo>
                  <a:cubicBezTo>
                    <a:pt x="514968" y="1352060"/>
                    <a:pt x="900540" y="1299990"/>
                    <a:pt x="1120059" y="1028464"/>
                  </a:cubicBezTo>
                  <a:cubicBezTo>
                    <a:pt x="1339579" y="756938"/>
                    <a:pt x="1304209" y="308501"/>
                    <a:pt x="1026778" y="139464"/>
                  </a:cubicBezTo>
                  <a:cubicBezTo>
                    <a:pt x="749346" y="-29573"/>
                    <a:pt x="340025" y="-94216"/>
                    <a:pt x="137778" y="233190"/>
                  </a:cubicBezTo>
                  <a:cubicBezTo>
                    <a:pt x="-64469" y="560596"/>
                    <a:pt x="-52785" y="892256"/>
                    <a:pt x="231059" y="112219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8" name="Google Shape;98;p5"/>
            <p:cNvSpPr/>
            <p:nvPr/>
          </p:nvSpPr>
          <p:spPr>
            <a:xfrm>
              <a:off x="8154070" y="6110888"/>
              <a:ext cx="1059589" cy="746920"/>
            </a:xfrm>
            <a:custGeom>
              <a:avLst/>
              <a:gdLst/>
              <a:ahLst/>
              <a:cxnLst/>
              <a:rect l="l" t="t" r="r" b="b"/>
              <a:pathLst>
                <a:path w="1059589" h="746920" extrusionOk="0">
                  <a:moveTo>
                    <a:pt x="842483" y="112937"/>
                  </a:moveTo>
                  <a:cubicBezTo>
                    <a:pt x="583974" y="-58513"/>
                    <a:pt x="284889" y="-36034"/>
                    <a:pt x="102390" y="189137"/>
                  </a:cubicBezTo>
                  <a:cubicBezTo>
                    <a:pt x="-2067" y="318105"/>
                    <a:pt x="-19911" y="546705"/>
                    <a:pt x="18824" y="746921"/>
                  </a:cubicBezTo>
                  <a:lnTo>
                    <a:pt x="1001804" y="746921"/>
                  </a:lnTo>
                  <a:cubicBezTo>
                    <a:pt x="1115596" y="539784"/>
                    <a:pt x="1060732" y="257463"/>
                    <a:pt x="842483" y="11293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9" name="Google Shape;99;p5"/>
            <p:cNvSpPr/>
            <p:nvPr/>
          </p:nvSpPr>
          <p:spPr>
            <a:xfrm>
              <a:off x="11021808" y="3814317"/>
              <a:ext cx="785039" cy="756266"/>
            </a:xfrm>
            <a:custGeom>
              <a:avLst/>
              <a:gdLst/>
              <a:ahLst/>
              <a:cxnLst/>
              <a:rect l="l" t="t" r="r" b="b"/>
              <a:pathLst>
                <a:path w="785039" h="756266" extrusionOk="0">
                  <a:moveTo>
                    <a:pt x="146635" y="665672"/>
                  </a:moveTo>
                  <a:cubicBezTo>
                    <a:pt x="302400" y="808356"/>
                    <a:pt x="524396" y="777050"/>
                    <a:pt x="682956" y="610046"/>
                  </a:cubicBezTo>
                  <a:cubicBezTo>
                    <a:pt x="841515" y="443041"/>
                    <a:pt x="809956" y="181865"/>
                    <a:pt x="625806" y="73851"/>
                  </a:cubicBezTo>
                  <a:cubicBezTo>
                    <a:pt x="441656" y="-34162"/>
                    <a:pt x="239091" y="-30289"/>
                    <a:pt x="89485" y="129478"/>
                  </a:cubicBezTo>
                  <a:cubicBezTo>
                    <a:pt x="-60121" y="289243"/>
                    <a:pt x="-9194" y="522733"/>
                    <a:pt x="146635" y="66567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0" name="Google Shape;100;p5"/>
            <p:cNvSpPr/>
            <p:nvPr/>
          </p:nvSpPr>
          <p:spPr>
            <a:xfrm>
              <a:off x="11515984" y="4599211"/>
              <a:ext cx="257951" cy="248290"/>
            </a:xfrm>
            <a:custGeom>
              <a:avLst/>
              <a:gdLst/>
              <a:ahLst/>
              <a:cxnLst/>
              <a:rect l="l" t="t" r="r" b="b"/>
              <a:pathLst>
                <a:path w="257951" h="248290" extrusionOk="0">
                  <a:moveTo>
                    <a:pt x="48382" y="218533"/>
                  </a:moveTo>
                  <a:cubicBezTo>
                    <a:pt x="99182" y="265396"/>
                    <a:pt x="172397" y="255109"/>
                    <a:pt x="224468" y="200309"/>
                  </a:cubicBezTo>
                  <a:cubicBezTo>
                    <a:pt x="276537" y="145508"/>
                    <a:pt x="266123" y="59656"/>
                    <a:pt x="205418" y="24223"/>
                  </a:cubicBezTo>
                  <a:cubicBezTo>
                    <a:pt x="144711" y="-11210"/>
                    <a:pt x="78418" y="-9940"/>
                    <a:pt x="29269" y="42511"/>
                  </a:cubicBezTo>
                  <a:cubicBezTo>
                    <a:pt x="-19880" y="94962"/>
                    <a:pt x="-2799" y="171670"/>
                    <a:pt x="48382" y="21853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1" name="Google Shape;101;p5"/>
            <p:cNvSpPr/>
            <p:nvPr/>
          </p:nvSpPr>
          <p:spPr>
            <a:xfrm>
              <a:off x="9279368" y="1460372"/>
              <a:ext cx="785039" cy="756266"/>
            </a:xfrm>
            <a:custGeom>
              <a:avLst/>
              <a:gdLst/>
              <a:ahLst/>
              <a:cxnLst/>
              <a:rect l="l" t="t" r="r" b="b"/>
              <a:pathLst>
                <a:path w="785039" h="756266" extrusionOk="0">
                  <a:moveTo>
                    <a:pt x="146635" y="665671"/>
                  </a:moveTo>
                  <a:cubicBezTo>
                    <a:pt x="302400" y="808356"/>
                    <a:pt x="524396" y="777050"/>
                    <a:pt x="682956" y="610045"/>
                  </a:cubicBezTo>
                  <a:cubicBezTo>
                    <a:pt x="841515" y="443040"/>
                    <a:pt x="809956" y="181865"/>
                    <a:pt x="625806" y="73851"/>
                  </a:cubicBezTo>
                  <a:cubicBezTo>
                    <a:pt x="441656" y="-34162"/>
                    <a:pt x="239091" y="-30289"/>
                    <a:pt x="89485" y="129477"/>
                  </a:cubicBezTo>
                  <a:cubicBezTo>
                    <a:pt x="-60121" y="289243"/>
                    <a:pt x="-9194" y="522987"/>
                    <a:pt x="146635" y="665671"/>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2" name="Google Shape;102;p5"/>
            <p:cNvSpPr/>
            <p:nvPr/>
          </p:nvSpPr>
          <p:spPr>
            <a:xfrm>
              <a:off x="10904678" y="5496467"/>
              <a:ext cx="257778" cy="248289"/>
            </a:xfrm>
            <a:custGeom>
              <a:avLst/>
              <a:gdLst/>
              <a:ahLst/>
              <a:cxnLst/>
              <a:rect l="l" t="t" r="r" b="b"/>
              <a:pathLst>
                <a:path w="257778" h="248289" extrusionOk="0">
                  <a:moveTo>
                    <a:pt x="48182" y="218533"/>
                  </a:moveTo>
                  <a:cubicBezTo>
                    <a:pt x="99300" y="265396"/>
                    <a:pt x="172198" y="255109"/>
                    <a:pt x="224267" y="200309"/>
                  </a:cubicBezTo>
                  <a:cubicBezTo>
                    <a:pt x="276338" y="145508"/>
                    <a:pt x="265924" y="59656"/>
                    <a:pt x="205535" y="24223"/>
                  </a:cubicBezTo>
                  <a:cubicBezTo>
                    <a:pt x="145147" y="-11210"/>
                    <a:pt x="78535" y="-9940"/>
                    <a:pt x="29386" y="42511"/>
                  </a:cubicBezTo>
                  <a:cubicBezTo>
                    <a:pt x="-19763" y="94962"/>
                    <a:pt x="-2999" y="171670"/>
                    <a:pt x="48182" y="21853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3" name="Google Shape;103;p5"/>
            <p:cNvSpPr/>
            <p:nvPr/>
          </p:nvSpPr>
          <p:spPr>
            <a:xfrm>
              <a:off x="9321695" y="2238468"/>
              <a:ext cx="248447" cy="257470"/>
            </a:xfrm>
            <a:custGeom>
              <a:avLst/>
              <a:gdLst/>
              <a:ahLst/>
              <a:cxnLst/>
              <a:rect l="l" t="t" r="r" b="b"/>
              <a:pathLst>
                <a:path w="248447" h="257470" extrusionOk="0">
                  <a:moveTo>
                    <a:pt x="15980" y="70836"/>
                  </a:moveTo>
                  <a:cubicBezTo>
                    <a:pt x="-19263" y="130589"/>
                    <a:pt x="5947" y="199741"/>
                    <a:pt x="70399" y="239301"/>
                  </a:cubicBezTo>
                  <a:cubicBezTo>
                    <a:pt x="134852" y="278862"/>
                    <a:pt x="216449" y="250795"/>
                    <a:pt x="238737" y="184374"/>
                  </a:cubicBezTo>
                  <a:cubicBezTo>
                    <a:pt x="261026" y="117953"/>
                    <a:pt x="245786" y="53056"/>
                    <a:pt x="184255" y="15845"/>
                  </a:cubicBezTo>
                  <a:cubicBezTo>
                    <a:pt x="122724" y="-21366"/>
                    <a:pt x="50905" y="11019"/>
                    <a:pt x="15980" y="7083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4" name="Google Shape;104;p5"/>
            <p:cNvSpPr/>
            <p:nvPr/>
          </p:nvSpPr>
          <p:spPr>
            <a:xfrm>
              <a:off x="11713296" y="1528436"/>
              <a:ext cx="478703" cy="756067"/>
            </a:xfrm>
            <a:custGeom>
              <a:avLst/>
              <a:gdLst/>
              <a:ahLst/>
              <a:cxnLst/>
              <a:rect l="l" t="t" r="r" b="b"/>
              <a:pathLst>
                <a:path w="478703" h="756067" extrusionOk="0">
                  <a:moveTo>
                    <a:pt x="478703" y="12772"/>
                  </a:moveTo>
                  <a:cubicBezTo>
                    <a:pt x="339003" y="-21391"/>
                    <a:pt x="199938" y="11502"/>
                    <a:pt x="89512" y="129358"/>
                  </a:cubicBezTo>
                  <a:cubicBezTo>
                    <a:pt x="-60158" y="289124"/>
                    <a:pt x="-9167" y="523058"/>
                    <a:pt x="146662" y="665552"/>
                  </a:cubicBezTo>
                  <a:cubicBezTo>
                    <a:pt x="242357" y="753245"/>
                    <a:pt x="363070" y="775089"/>
                    <a:pt x="478703" y="740291"/>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5" name="Google Shape;105;p5"/>
            <p:cNvSpPr/>
            <p:nvPr/>
          </p:nvSpPr>
          <p:spPr>
            <a:xfrm>
              <a:off x="0" y="5745251"/>
              <a:ext cx="2832735" cy="1112748"/>
            </a:xfrm>
            <a:custGeom>
              <a:avLst/>
              <a:gdLst/>
              <a:ahLst/>
              <a:cxnLst/>
              <a:rect l="l" t="t" r="r" b="b"/>
              <a:pathLst>
                <a:path w="2832735" h="1112748" extrusionOk="0">
                  <a:moveTo>
                    <a:pt x="2251456" y="335127"/>
                  </a:moveTo>
                  <a:cubicBezTo>
                    <a:pt x="1482090" y="-174079"/>
                    <a:pt x="591122" y="-107277"/>
                    <a:pt x="46863" y="564807"/>
                  </a:cubicBezTo>
                  <a:cubicBezTo>
                    <a:pt x="30607" y="584873"/>
                    <a:pt x="14986" y="605320"/>
                    <a:pt x="0" y="626085"/>
                  </a:cubicBezTo>
                  <a:lnTo>
                    <a:pt x="0" y="1112749"/>
                  </a:lnTo>
                  <a:lnTo>
                    <a:pt x="2832735" y="1112749"/>
                  </a:lnTo>
                  <a:cubicBezTo>
                    <a:pt x="2735720" y="793598"/>
                    <a:pt x="2530069" y="518509"/>
                    <a:pt x="2251456" y="33512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6" name="Google Shape;106;p5"/>
            <p:cNvSpPr/>
            <p:nvPr/>
          </p:nvSpPr>
          <p:spPr>
            <a:xfrm>
              <a:off x="8998247" y="2197363"/>
              <a:ext cx="2807421" cy="3042981"/>
            </a:xfrm>
            <a:custGeom>
              <a:avLst/>
              <a:gdLst/>
              <a:ahLst/>
              <a:cxnLst/>
              <a:rect l="l" t="t" r="r" b="b"/>
              <a:pathLst>
                <a:path w="2807421" h="3042981" extrusionOk="0">
                  <a:moveTo>
                    <a:pt x="2495253" y="196586"/>
                  </a:moveTo>
                  <a:cubicBezTo>
                    <a:pt x="2885460" y="512562"/>
                    <a:pt x="2885651" y="1031167"/>
                    <a:pt x="2629619" y="1475222"/>
                  </a:cubicBezTo>
                  <a:cubicBezTo>
                    <a:pt x="2373587" y="1919278"/>
                    <a:pt x="1939057" y="2328027"/>
                    <a:pt x="1635908" y="2702360"/>
                  </a:cubicBezTo>
                  <a:cubicBezTo>
                    <a:pt x="1332759" y="3076692"/>
                    <a:pt x="772308" y="3173022"/>
                    <a:pt x="357272" y="2836789"/>
                  </a:cubicBezTo>
                  <a:cubicBezTo>
                    <a:pt x="-57765" y="2500557"/>
                    <a:pt x="-122598" y="1899529"/>
                    <a:pt x="222842" y="1558153"/>
                  </a:cubicBezTo>
                  <a:cubicBezTo>
                    <a:pt x="568282" y="1216777"/>
                    <a:pt x="847047" y="702110"/>
                    <a:pt x="1216617" y="330952"/>
                  </a:cubicBezTo>
                  <a:cubicBezTo>
                    <a:pt x="1586187" y="-40205"/>
                    <a:pt x="2104792" y="-119199"/>
                    <a:pt x="2495253" y="196586"/>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7" name="Google Shape;107;p5"/>
            <p:cNvSpPr/>
            <p:nvPr/>
          </p:nvSpPr>
          <p:spPr>
            <a:xfrm>
              <a:off x="0" y="5372101"/>
              <a:ext cx="999118" cy="1485898"/>
            </a:xfrm>
            <a:custGeom>
              <a:avLst/>
              <a:gdLst/>
              <a:ahLst/>
              <a:cxnLst/>
              <a:rect l="l" t="t" r="r" b="b"/>
              <a:pathLst>
                <a:path w="999118" h="1485898" extrusionOk="0">
                  <a:moveTo>
                    <a:pt x="644716" y="164463"/>
                  </a:moveTo>
                  <a:cubicBezTo>
                    <a:pt x="433642" y="40511"/>
                    <a:pt x="211455" y="-17274"/>
                    <a:pt x="0" y="4507"/>
                  </a:cubicBezTo>
                  <a:lnTo>
                    <a:pt x="0" y="1485898"/>
                  </a:lnTo>
                  <a:lnTo>
                    <a:pt x="630682" y="1485898"/>
                  </a:lnTo>
                  <a:cubicBezTo>
                    <a:pt x="681057" y="1447354"/>
                    <a:pt x="728301" y="1404872"/>
                    <a:pt x="771970" y="1358898"/>
                  </a:cubicBezTo>
                  <a:cubicBezTo>
                    <a:pt x="1125157" y="986788"/>
                    <a:pt x="1054100" y="404938"/>
                    <a:pt x="644716" y="16446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8" name="Google Shape;108;p5"/>
            <p:cNvSpPr/>
            <p:nvPr/>
          </p:nvSpPr>
          <p:spPr>
            <a:xfrm>
              <a:off x="2321033" y="6438530"/>
              <a:ext cx="755520" cy="419469"/>
            </a:xfrm>
            <a:custGeom>
              <a:avLst/>
              <a:gdLst/>
              <a:ahLst/>
              <a:cxnLst/>
              <a:rect l="l" t="t" r="r" b="b"/>
              <a:pathLst>
                <a:path w="755520" h="419469" extrusionOk="0">
                  <a:moveTo>
                    <a:pt x="478491" y="6275"/>
                  </a:moveTo>
                  <a:cubicBezTo>
                    <a:pt x="284181" y="-21665"/>
                    <a:pt x="41865" y="39803"/>
                    <a:pt x="7321" y="269546"/>
                  </a:cubicBezTo>
                  <a:cubicBezTo>
                    <a:pt x="-509" y="319139"/>
                    <a:pt x="-2065" y="369495"/>
                    <a:pt x="2685" y="419469"/>
                  </a:cubicBezTo>
                  <a:lnTo>
                    <a:pt x="753001" y="419469"/>
                  </a:lnTo>
                  <a:cubicBezTo>
                    <a:pt x="774655" y="231319"/>
                    <a:pt x="654513" y="31611"/>
                    <a:pt x="478491" y="627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9" name="Google Shape;109;p5"/>
            <p:cNvSpPr/>
            <p:nvPr/>
          </p:nvSpPr>
          <p:spPr>
            <a:xfrm>
              <a:off x="3060002" y="6367255"/>
              <a:ext cx="248016" cy="257519"/>
            </a:xfrm>
            <a:custGeom>
              <a:avLst/>
              <a:gdLst/>
              <a:ahLst/>
              <a:cxnLst/>
              <a:rect l="l" t="t" r="r" b="b"/>
              <a:pathLst>
                <a:path w="248016" h="257519" extrusionOk="0">
                  <a:moveTo>
                    <a:pt x="34797" y="41482"/>
                  </a:moveTo>
                  <a:cubicBezTo>
                    <a:pt x="-15305" y="89424"/>
                    <a:pt x="-9653" y="162830"/>
                    <a:pt x="41147" y="218393"/>
                  </a:cubicBezTo>
                  <a:cubicBezTo>
                    <a:pt x="91947" y="273955"/>
                    <a:pt x="178624" y="269193"/>
                    <a:pt x="218057" y="211408"/>
                  </a:cubicBezTo>
                  <a:cubicBezTo>
                    <a:pt x="257491" y="153623"/>
                    <a:pt x="260603" y="87011"/>
                    <a:pt x="211707" y="34497"/>
                  </a:cubicBezTo>
                  <a:cubicBezTo>
                    <a:pt x="162813" y="-18017"/>
                    <a:pt x="84962" y="-6460"/>
                    <a:pt x="34797" y="4148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0" name="Google Shape;110;p5"/>
            <p:cNvSpPr/>
            <p:nvPr/>
          </p:nvSpPr>
          <p:spPr>
            <a:xfrm>
              <a:off x="1335624" y="5499047"/>
              <a:ext cx="653692" cy="629771"/>
            </a:xfrm>
            <a:custGeom>
              <a:avLst/>
              <a:gdLst/>
              <a:ahLst/>
              <a:cxnLst/>
              <a:rect l="l" t="t" r="r" b="b"/>
              <a:pathLst>
                <a:path w="653692" h="629771" extrusionOk="0">
                  <a:moveTo>
                    <a:pt x="122081" y="554344"/>
                  </a:moveTo>
                  <a:cubicBezTo>
                    <a:pt x="251875" y="673152"/>
                    <a:pt x="436660" y="647054"/>
                    <a:pt x="568740" y="508052"/>
                  </a:cubicBezTo>
                  <a:cubicBezTo>
                    <a:pt x="700821" y="369051"/>
                    <a:pt x="674277" y="151436"/>
                    <a:pt x="521115" y="61520"/>
                  </a:cubicBezTo>
                  <a:cubicBezTo>
                    <a:pt x="367953" y="-28396"/>
                    <a:pt x="199107" y="-25348"/>
                    <a:pt x="74520" y="108002"/>
                  </a:cubicBezTo>
                  <a:cubicBezTo>
                    <a:pt x="-50067" y="241352"/>
                    <a:pt x="-7649" y="435535"/>
                    <a:pt x="122081" y="554344"/>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1" name="Google Shape;111;p5"/>
            <p:cNvSpPr/>
            <p:nvPr/>
          </p:nvSpPr>
          <p:spPr>
            <a:xfrm>
              <a:off x="1848308" y="6135276"/>
              <a:ext cx="257880" cy="248289"/>
            </a:xfrm>
            <a:custGeom>
              <a:avLst/>
              <a:gdLst/>
              <a:ahLst/>
              <a:cxnLst/>
              <a:rect l="l" t="t" r="r" b="b"/>
              <a:pathLst>
                <a:path w="257880" h="248289" extrusionOk="0">
                  <a:moveTo>
                    <a:pt x="48182" y="218533"/>
                  </a:moveTo>
                  <a:cubicBezTo>
                    <a:pt x="99363" y="265396"/>
                    <a:pt x="172198" y="255109"/>
                    <a:pt x="224268" y="200309"/>
                  </a:cubicBezTo>
                  <a:cubicBezTo>
                    <a:pt x="276338" y="145508"/>
                    <a:pt x="266241" y="59656"/>
                    <a:pt x="205535" y="24223"/>
                  </a:cubicBezTo>
                  <a:cubicBezTo>
                    <a:pt x="144829" y="-11210"/>
                    <a:pt x="78535" y="-9940"/>
                    <a:pt x="29386" y="42511"/>
                  </a:cubicBezTo>
                  <a:cubicBezTo>
                    <a:pt x="-19763" y="94962"/>
                    <a:pt x="-2999" y="171670"/>
                    <a:pt x="48182" y="21853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2" name="Google Shape;112;p5"/>
            <p:cNvSpPr/>
            <p:nvPr/>
          </p:nvSpPr>
          <p:spPr>
            <a:xfrm>
              <a:off x="2066201" y="5932859"/>
              <a:ext cx="128918" cy="124173"/>
            </a:xfrm>
            <a:custGeom>
              <a:avLst/>
              <a:gdLst/>
              <a:ahLst/>
              <a:cxnLst/>
              <a:rect l="l" t="t" r="r" b="b"/>
              <a:pathLst>
                <a:path w="128918" h="124173" extrusionOk="0">
                  <a:moveTo>
                    <a:pt x="24091" y="109293"/>
                  </a:moveTo>
                  <a:cubicBezTo>
                    <a:pt x="49491" y="132724"/>
                    <a:pt x="86131" y="127581"/>
                    <a:pt x="112166" y="100212"/>
                  </a:cubicBezTo>
                  <a:cubicBezTo>
                    <a:pt x="138201" y="72844"/>
                    <a:pt x="132994" y="29918"/>
                    <a:pt x="102768" y="12138"/>
                  </a:cubicBezTo>
                  <a:cubicBezTo>
                    <a:pt x="72542" y="-5642"/>
                    <a:pt x="39268" y="-4944"/>
                    <a:pt x="14693" y="21282"/>
                  </a:cubicBezTo>
                  <a:cubicBezTo>
                    <a:pt x="-9881" y="47507"/>
                    <a:pt x="-1499" y="85925"/>
                    <a:pt x="24091" y="10929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3" name="Google Shape;113;p5"/>
            <p:cNvSpPr/>
            <p:nvPr/>
          </p:nvSpPr>
          <p:spPr>
            <a:xfrm>
              <a:off x="11135868" y="5596064"/>
              <a:ext cx="1056131" cy="1261935"/>
            </a:xfrm>
            <a:custGeom>
              <a:avLst/>
              <a:gdLst/>
              <a:ahLst/>
              <a:cxnLst/>
              <a:rect l="l" t="t" r="r" b="b"/>
              <a:pathLst>
                <a:path w="1056131" h="1261935" extrusionOk="0">
                  <a:moveTo>
                    <a:pt x="1056132" y="0"/>
                  </a:moveTo>
                  <a:cubicBezTo>
                    <a:pt x="794956" y="64389"/>
                    <a:pt x="548132" y="207391"/>
                    <a:pt x="331152" y="438848"/>
                  </a:cubicBezTo>
                  <a:cubicBezTo>
                    <a:pt x="104139" y="681228"/>
                    <a:pt x="2032" y="969835"/>
                    <a:pt x="0" y="1261935"/>
                  </a:cubicBezTo>
                  <a:lnTo>
                    <a:pt x="1056132" y="1261935"/>
                  </a:ln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4" name="Google Shape;114;p5"/>
            <p:cNvSpPr/>
            <p:nvPr/>
          </p:nvSpPr>
          <p:spPr>
            <a:xfrm>
              <a:off x="11188871" y="1108964"/>
              <a:ext cx="380597" cy="362910"/>
            </a:xfrm>
            <a:custGeom>
              <a:avLst/>
              <a:gdLst/>
              <a:ahLst/>
              <a:cxnLst/>
              <a:rect l="l" t="t" r="r" b="b"/>
              <a:pathLst>
                <a:path w="380597" h="362910" extrusionOk="0">
                  <a:moveTo>
                    <a:pt x="74822" y="327914"/>
                  </a:moveTo>
                  <a:cubicBezTo>
                    <a:pt x="163722" y="376555"/>
                    <a:pt x="273577" y="380746"/>
                    <a:pt x="338792" y="300228"/>
                  </a:cubicBezTo>
                  <a:cubicBezTo>
                    <a:pt x="404006" y="219653"/>
                    <a:pt x="391560" y="101479"/>
                    <a:pt x="310979" y="36258"/>
                  </a:cubicBezTo>
                  <a:cubicBezTo>
                    <a:pt x="230397" y="-28956"/>
                    <a:pt x="118193" y="2095"/>
                    <a:pt x="46946" y="63944"/>
                  </a:cubicBezTo>
                  <a:cubicBezTo>
                    <a:pt x="-24302" y="125793"/>
                    <a:pt x="-14015" y="279273"/>
                    <a:pt x="74822" y="327914"/>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5" name="Google Shape;115;p5"/>
            <p:cNvSpPr/>
            <p:nvPr/>
          </p:nvSpPr>
          <p:spPr>
            <a:xfrm>
              <a:off x="9658908" y="241897"/>
              <a:ext cx="230618" cy="219842"/>
            </a:xfrm>
            <a:custGeom>
              <a:avLst/>
              <a:gdLst/>
              <a:ahLst/>
              <a:cxnLst/>
              <a:rect l="l" t="t" r="r" b="b"/>
              <a:pathLst>
                <a:path w="230618" h="219842" extrusionOk="0">
                  <a:moveTo>
                    <a:pt x="45289" y="198729"/>
                  </a:moveTo>
                  <a:cubicBezTo>
                    <a:pt x="99136" y="228193"/>
                    <a:pt x="165939" y="230479"/>
                    <a:pt x="205309" y="181965"/>
                  </a:cubicBezTo>
                  <a:cubicBezTo>
                    <a:pt x="244806" y="133135"/>
                    <a:pt x="237249" y="61524"/>
                    <a:pt x="188418" y="22016"/>
                  </a:cubicBezTo>
                  <a:cubicBezTo>
                    <a:pt x="188418" y="22014"/>
                    <a:pt x="188418" y="22011"/>
                    <a:pt x="188418" y="22008"/>
                  </a:cubicBezTo>
                  <a:cubicBezTo>
                    <a:pt x="139586" y="-17552"/>
                    <a:pt x="71641" y="1244"/>
                    <a:pt x="28461" y="38772"/>
                  </a:cubicBezTo>
                  <a:cubicBezTo>
                    <a:pt x="-14719" y="76301"/>
                    <a:pt x="-8496" y="169265"/>
                    <a:pt x="45289" y="19872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16" name="Google Shape;116;p5"/>
          <p:cNvSpPr txBox="1">
            <a:spLocks noGrp="1"/>
          </p:cNvSpPr>
          <p:nvPr>
            <p:ph type="title"/>
          </p:nvPr>
        </p:nvSpPr>
        <p:spPr>
          <a:xfrm>
            <a:off x="611400" y="369925"/>
            <a:ext cx="5889900" cy="641100"/>
          </a:xfrm>
          <a:prstGeom prst="rect">
            <a:avLst/>
          </a:prstGeom>
        </p:spPr>
        <p:txBody>
          <a:bodyPr spcFirstLastPara="1" wrap="square" lIns="0" tIns="0" rIns="0" bIns="0" anchor="b"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7" name="Google Shape;117;p5"/>
          <p:cNvSpPr txBox="1">
            <a:spLocks noGrp="1"/>
          </p:cNvSpPr>
          <p:nvPr>
            <p:ph type="body" idx="1"/>
          </p:nvPr>
        </p:nvSpPr>
        <p:spPr>
          <a:xfrm>
            <a:off x="611400" y="1265783"/>
            <a:ext cx="5889900" cy="2786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118" name="Google Shape;118;p5"/>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19"/>
        <p:cNvGrpSpPr/>
        <p:nvPr/>
      </p:nvGrpSpPr>
      <p:grpSpPr>
        <a:xfrm>
          <a:off x="0" y="0"/>
          <a:ext cx="0" cy="0"/>
          <a:chOff x="0" y="0"/>
          <a:chExt cx="0" cy="0"/>
        </a:xfrm>
      </p:grpSpPr>
      <p:grpSp>
        <p:nvGrpSpPr>
          <p:cNvPr id="120" name="Google Shape;120;p6"/>
          <p:cNvGrpSpPr/>
          <p:nvPr/>
        </p:nvGrpSpPr>
        <p:grpSpPr>
          <a:xfrm>
            <a:off x="0" y="0"/>
            <a:ext cx="9158630" cy="5151729"/>
            <a:chOff x="0" y="0"/>
            <a:chExt cx="12191999" cy="6857999"/>
          </a:xfrm>
        </p:grpSpPr>
        <p:sp>
          <p:nvSpPr>
            <p:cNvPr id="121" name="Google Shape;121;p6"/>
            <p:cNvSpPr/>
            <p:nvPr/>
          </p:nvSpPr>
          <p:spPr>
            <a:xfrm>
              <a:off x="379256" y="0"/>
              <a:ext cx="3202074" cy="2719638"/>
            </a:xfrm>
            <a:custGeom>
              <a:avLst/>
              <a:gdLst/>
              <a:ahLst/>
              <a:cxnLst/>
              <a:rect l="l" t="t" r="r" b="b"/>
              <a:pathLst>
                <a:path w="3202074" h="2719638" extrusionOk="0">
                  <a:moveTo>
                    <a:pt x="254092" y="1025906"/>
                  </a:moveTo>
                  <a:cubicBezTo>
                    <a:pt x="-139608" y="1415225"/>
                    <a:pt x="-66138" y="2100834"/>
                    <a:pt x="407508" y="2484374"/>
                  </a:cubicBezTo>
                  <a:cubicBezTo>
                    <a:pt x="881155" y="2867914"/>
                    <a:pt x="1520219" y="2758186"/>
                    <a:pt x="1865976" y="2331212"/>
                  </a:cubicBezTo>
                  <a:cubicBezTo>
                    <a:pt x="2211734" y="1904238"/>
                    <a:pt x="2707415" y="1438021"/>
                    <a:pt x="2999388" y="931545"/>
                  </a:cubicBezTo>
                  <a:cubicBezTo>
                    <a:pt x="3173886" y="628650"/>
                    <a:pt x="3243927" y="295910"/>
                    <a:pt x="3177125" y="0"/>
                  </a:cubicBezTo>
                  <a:lnTo>
                    <a:pt x="1063527" y="0"/>
                  </a:lnTo>
                  <a:cubicBezTo>
                    <a:pt x="787810" y="353759"/>
                    <a:pt x="541112" y="742252"/>
                    <a:pt x="254092" y="102590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2" name="Google Shape;122;p6"/>
            <p:cNvSpPr/>
            <p:nvPr/>
          </p:nvSpPr>
          <p:spPr>
            <a:xfrm>
              <a:off x="5098126" y="509973"/>
              <a:ext cx="5085005" cy="4898812"/>
            </a:xfrm>
            <a:custGeom>
              <a:avLst/>
              <a:gdLst/>
              <a:ahLst/>
              <a:cxnLst/>
              <a:rect l="l" t="t" r="r" b="b"/>
              <a:pathLst>
                <a:path w="5085005" h="4898812" extrusionOk="0">
                  <a:moveTo>
                    <a:pt x="949804" y="4311899"/>
                  </a:moveTo>
                  <a:cubicBezTo>
                    <a:pt x="1959010" y="5236142"/>
                    <a:pt x="3396777" y="5033577"/>
                    <a:pt x="4424080" y="3951727"/>
                  </a:cubicBezTo>
                  <a:cubicBezTo>
                    <a:pt x="5451383" y="2869878"/>
                    <a:pt x="5245389" y="1177920"/>
                    <a:pt x="4054002" y="478277"/>
                  </a:cubicBezTo>
                  <a:cubicBezTo>
                    <a:pt x="2862615" y="-221366"/>
                    <a:pt x="1548991" y="-196030"/>
                    <a:pt x="579727" y="838639"/>
                  </a:cubicBezTo>
                  <a:cubicBezTo>
                    <a:pt x="-389538" y="1873308"/>
                    <a:pt x="-59465" y="3387593"/>
                    <a:pt x="949804" y="431189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3" name="Google Shape;123;p6"/>
            <p:cNvSpPr/>
            <p:nvPr/>
          </p:nvSpPr>
          <p:spPr>
            <a:xfrm>
              <a:off x="10580560" y="0"/>
              <a:ext cx="1611439" cy="1077905"/>
            </a:xfrm>
            <a:custGeom>
              <a:avLst/>
              <a:gdLst/>
              <a:ahLst/>
              <a:cxnLst/>
              <a:rect l="l" t="t" r="r" b="b"/>
              <a:pathLst>
                <a:path w="1611439" h="1077905" extrusionOk="0">
                  <a:moveTo>
                    <a:pt x="1611440" y="0"/>
                  </a:moveTo>
                  <a:lnTo>
                    <a:pt x="0" y="0"/>
                  </a:lnTo>
                  <a:cubicBezTo>
                    <a:pt x="8699" y="348361"/>
                    <a:pt x="162560" y="700405"/>
                    <a:pt x="458660" y="862711"/>
                  </a:cubicBezTo>
                  <a:cubicBezTo>
                    <a:pt x="825373" y="1063752"/>
                    <a:pt x="1250759" y="1141349"/>
                    <a:pt x="1611440" y="102012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4" name="Google Shape;124;p6"/>
            <p:cNvSpPr/>
            <p:nvPr/>
          </p:nvSpPr>
          <p:spPr>
            <a:xfrm>
              <a:off x="8893492" y="3876233"/>
              <a:ext cx="3298507" cy="2981766"/>
            </a:xfrm>
            <a:custGeom>
              <a:avLst/>
              <a:gdLst/>
              <a:ahLst/>
              <a:cxnLst/>
              <a:rect l="l" t="t" r="r" b="b"/>
              <a:pathLst>
                <a:path w="3298507" h="2981766" extrusionOk="0">
                  <a:moveTo>
                    <a:pt x="3298507" y="2981767"/>
                  </a:moveTo>
                  <a:lnTo>
                    <a:pt x="3298507" y="2410"/>
                  </a:lnTo>
                  <a:cubicBezTo>
                    <a:pt x="2821559" y="-24831"/>
                    <a:pt x="2330894" y="179639"/>
                    <a:pt x="1937702" y="574545"/>
                  </a:cubicBezTo>
                  <a:cubicBezTo>
                    <a:pt x="1296352" y="1218816"/>
                    <a:pt x="812228" y="2112389"/>
                    <a:pt x="212471" y="2704971"/>
                  </a:cubicBezTo>
                  <a:cubicBezTo>
                    <a:pt x="129286" y="2787076"/>
                    <a:pt x="57785" y="2880167"/>
                    <a:pt x="0" y="298176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5" name="Google Shape;125;p6"/>
            <p:cNvSpPr/>
            <p:nvPr/>
          </p:nvSpPr>
          <p:spPr>
            <a:xfrm>
              <a:off x="9946085" y="184703"/>
              <a:ext cx="1262894" cy="1267301"/>
            </a:xfrm>
            <a:custGeom>
              <a:avLst/>
              <a:gdLst/>
              <a:ahLst/>
              <a:cxnLst/>
              <a:rect l="l" t="t" r="r" b="b"/>
              <a:pathLst>
                <a:path w="1262894" h="1267301" extrusionOk="0">
                  <a:moveTo>
                    <a:pt x="231059" y="1122190"/>
                  </a:moveTo>
                  <a:cubicBezTo>
                    <a:pt x="514968" y="1352060"/>
                    <a:pt x="900540" y="1299990"/>
                    <a:pt x="1120059" y="1028464"/>
                  </a:cubicBezTo>
                  <a:cubicBezTo>
                    <a:pt x="1339579" y="756938"/>
                    <a:pt x="1304209" y="308501"/>
                    <a:pt x="1026778" y="139464"/>
                  </a:cubicBezTo>
                  <a:cubicBezTo>
                    <a:pt x="749346" y="-29573"/>
                    <a:pt x="340025" y="-94216"/>
                    <a:pt x="137778" y="233190"/>
                  </a:cubicBezTo>
                  <a:cubicBezTo>
                    <a:pt x="-64469" y="560596"/>
                    <a:pt x="-52785" y="892256"/>
                    <a:pt x="231059" y="112219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6" name="Google Shape;126;p6"/>
            <p:cNvSpPr/>
            <p:nvPr/>
          </p:nvSpPr>
          <p:spPr>
            <a:xfrm>
              <a:off x="8154070" y="6110888"/>
              <a:ext cx="1059589" cy="746920"/>
            </a:xfrm>
            <a:custGeom>
              <a:avLst/>
              <a:gdLst/>
              <a:ahLst/>
              <a:cxnLst/>
              <a:rect l="l" t="t" r="r" b="b"/>
              <a:pathLst>
                <a:path w="1059589" h="746920" extrusionOk="0">
                  <a:moveTo>
                    <a:pt x="842483" y="112937"/>
                  </a:moveTo>
                  <a:cubicBezTo>
                    <a:pt x="583974" y="-58513"/>
                    <a:pt x="284889" y="-36034"/>
                    <a:pt x="102390" y="189137"/>
                  </a:cubicBezTo>
                  <a:cubicBezTo>
                    <a:pt x="-2067" y="318105"/>
                    <a:pt x="-19911" y="546705"/>
                    <a:pt x="18824" y="746921"/>
                  </a:cubicBezTo>
                  <a:lnTo>
                    <a:pt x="1001804" y="746921"/>
                  </a:lnTo>
                  <a:cubicBezTo>
                    <a:pt x="1115596" y="539784"/>
                    <a:pt x="1060732" y="257463"/>
                    <a:pt x="842483" y="11293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7" name="Google Shape;127;p6"/>
            <p:cNvSpPr/>
            <p:nvPr/>
          </p:nvSpPr>
          <p:spPr>
            <a:xfrm>
              <a:off x="11021808" y="3814317"/>
              <a:ext cx="785039" cy="756266"/>
            </a:xfrm>
            <a:custGeom>
              <a:avLst/>
              <a:gdLst/>
              <a:ahLst/>
              <a:cxnLst/>
              <a:rect l="l" t="t" r="r" b="b"/>
              <a:pathLst>
                <a:path w="785039" h="756266" extrusionOk="0">
                  <a:moveTo>
                    <a:pt x="146635" y="665672"/>
                  </a:moveTo>
                  <a:cubicBezTo>
                    <a:pt x="302400" y="808356"/>
                    <a:pt x="524396" y="777050"/>
                    <a:pt x="682956" y="610046"/>
                  </a:cubicBezTo>
                  <a:cubicBezTo>
                    <a:pt x="841515" y="443041"/>
                    <a:pt x="809956" y="181865"/>
                    <a:pt x="625806" y="73851"/>
                  </a:cubicBezTo>
                  <a:cubicBezTo>
                    <a:pt x="441656" y="-34162"/>
                    <a:pt x="239091" y="-30289"/>
                    <a:pt x="89485" y="129478"/>
                  </a:cubicBezTo>
                  <a:cubicBezTo>
                    <a:pt x="-60121" y="289243"/>
                    <a:pt x="-9194" y="522733"/>
                    <a:pt x="146635" y="66567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8" name="Google Shape;128;p6"/>
            <p:cNvSpPr/>
            <p:nvPr/>
          </p:nvSpPr>
          <p:spPr>
            <a:xfrm>
              <a:off x="11515984" y="4599211"/>
              <a:ext cx="257951" cy="248290"/>
            </a:xfrm>
            <a:custGeom>
              <a:avLst/>
              <a:gdLst/>
              <a:ahLst/>
              <a:cxnLst/>
              <a:rect l="l" t="t" r="r" b="b"/>
              <a:pathLst>
                <a:path w="257951" h="248290" extrusionOk="0">
                  <a:moveTo>
                    <a:pt x="48382" y="218533"/>
                  </a:moveTo>
                  <a:cubicBezTo>
                    <a:pt x="99182" y="265396"/>
                    <a:pt x="172397" y="255109"/>
                    <a:pt x="224468" y="200309"/>
                  </a:cubicBezTo>
                  <a:cubicBezTo>
                    <a:pt x="276537" y="145508"/>
                    <a:pt x="266123" y="59656"/>
                    <a:pt x="205418" y="24223"/>
                  </a:cubicBezTo>
                  <a:cubicBezTo>
                    <a:pt x="144711" y="-11210"/>
                    <a:pt x="78418" y="-9940"/>
                    <a:pt x="29269" y="42511"/>
                  </a:cubicBezTo>
                  <a:cubicBezTo>
                    <a:pt x="-19880" y="94962"/>
                    <a:pt x="-2799" y="171670"/>
                    <a:pt x="48382" y="21853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9" name="Google Shape;129;p6"/>
            <p:cNvSpPr/>
            <p:nvPr/>
          </p:nvSpPr>
          <p:spPr>
            <a:xfrm>
              <a:off x="9279368" y="1460372"/>
              <a:ext cx="785039" cy="756266"/>
            </a:xfrm>
            <a:custGeom>
              <a:avLst/>
              <a:gdLst/>
              <a:ahLst/>
              <a:cxnLst/>
              <a:rect l="l" t="t" r="r" b="b"/>
              <a:pathLst>
                <a:path w="785039" h="756266" extrusionOk="0">
                  <a:moveTo>
                    <a:pt x="146635" y="665671"/>
                  </a:moveTo>
                  <a:cubicBezTo>
                    <a:pt x="302400" y="808356"/>
                    <a:pt x="524396" y="777050"/>
                    <a:pt x="682956" y="610045"/>
                  </a:cubicBezTo>
                  <a:cubicBezTo>
                    <a:pt x="841515" y="443040"/>
                    <a:pt x="809956" y="181865"/>
                    <a:pt x="625806" y="73851"/>
                  </a:cubicBezTo>
                  <a:cubicBezTo>
                    <a:pt x="441656" y="-34162"/>
                    <a:pt x="239091" y="-30289"/>
                    <a:pt x="89485" y="129477"/>
                  </a:cubicBezTo>
                  <a:cubicBezTo>
                    <a:pt x="-60121" y="289243"/>
                    <a:pt x="-9194" y="522987"/>
                    <a:pt x="146635" y="665671"/>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0" name="Google Shape;130;p6"/>
            <p:cNvSpPr/>
            <p:nvPr/>
          </p:nvSpPr>
          <p:spPr>
            <a:xfrm>
              <a:off x="10904678" y="5496467"/>
              <a:ext cx="257778" cy="248289"/>
            </a:xfrm>
            <a:custGeom>
              <a:avLst/>
              <a:gdLst/>
              <a:ahLst/>
              <a:cxnLst/>
              <a:rect l="l" t="t" r="r" b="b"/>
              <a:pathLst>
                <a:path w="257778" h="248289" extrusionOk="0">
                  <a:moveTo>
                    <a:pt x="48182" y="218533"/>
                  </a:moveTo>
                  <a:cubicBezTo>
                    <a:pt x="99300" y="265396"/>
                    <a:pt x="172198" y="255109"/>
                    <a:pt x="224267" y="200309"/>
                  </a:cubicBezTo>
                  <a:cubicBezTo>
                    <a:pt x="276338" y="145508"/>
                    <a:pt x="265924" y="59656"/>
                    <a:pt x="205535" y="24223"/>
                  </a:cubicBezTo>
                  <a:cubicBezTo>
                    <a:pt x="145147" y="-11210"/>
                    <a:pt x="78535" y="-9940"/>
                    <a:pt x="29386" y="42511"/>
                  </a:cubicBezTo>
                  <a:cubicBezTo>
                    <a:pt x="-19763" y="94962"/>
                    <a:pt x="-2999" y="171670"/>
                    <a:pt x="48182" y="21853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1" name="Google Shape;131;p6"/>
            <p:cNvSpPr/>
            <p:nvPr/>
          </p:nvSpPr>
          <p:spPr>
            <a:xfrm>
              <a:off x="9321695" y="2238468"/>
              <a:ext cx="248447" cy="257470"/>
            </a:xfrm>
            <a:custGeom>
              <a:avLst/>
              <a:gdLst/>
              <a:ahLst/>
              <a:cxnLst/>
              <a:rect l="l" t="t" r="r" b="b"/>
              <a:pathLst>
                <a:path w="248447" h="257470" extrusionOk="0">
                  <a:moveTo>
                    <a:pt x="15980" y="70836"/>
                  </a:moveTo>
                  <a:cubicBezTo>
                    <a:pt x="-19263" y="130589"/>
                    <a:pt x="5947" y="199741"/>
                    <a:pt x="70399" y="239301"/>
                  </a:cubicBezTo>
                  <a:cubicBezTo>
                    <a:pt x="134852" y="278862"/>
                    <a:pt x="216449" y="250795"/>
                    <a:pt x="238737" y="184374"/>
                  </a:cubicBezTo>
                  <a:cubicBezTo>
                    <a:pt x="261026" y="117953"/>
                    <a:pt x="245786" y="53056"/>
                    <a:pt x="184255" y="15845"/>
                  </a:cubicBezTo>
                  <a:cubicBezTo>
                    <a:pt x="122724" y="-21366"/>
                    <a:pt x="50905" y="11019"/>
                    <a:pt x="15980" y="7083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2" name="Google Shape;132;p6"/>
            <p:cNvSpPr/>
            <p:nvPr/>
          </p:nvSpPr>
          <p:spPr>
            <a:xfrm>
              <a:off x="11713296" y="1528436"/>
              <a:ext cx="478703" cy="756067"/>
            </a:xfrm>
            <a:custGeom>
              <a:avLst/>
              <a:gdLst/>
              <a:ahLst/>
              <a:cxnLst/>
              <a:rect l="l" t="t" r="r" b="b"/>
              <a:pathLst>
                <a:path w="478703" h="756067" extrusionOk="0">
                  <a:moveTo>
                    <a:pt x="478703" y="12772"/>
                  </a:moveTo>
                  <a:cubicBezTo>
                    <a:pt x="339003" y="-21391"/>
                    <a:pt x="199938" y="11502"/>
                    <a:pt x="89512" y="129358"/>
                  </a:cubicBezTo>
                  <a:cubicBezTo>
                    <a:pt x="-60158" y="289124"/>
                    <a:pt x="-9167" y="523058"/>
                    <a:pt x="146662" y="665552"/>
                  </a:cubicBezTo>
                  <a:cubicBezTo>
                    <a:pt x="242357" y="753245"/>
                    <a:pt x="363070" y="775089"/>
                    <a:pt x="478703" y="740291"/>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3" name="Google Shape;133;p6"/>
            <p:cNvSpPr/>
            <p:nvPr/>
          </p:nvSpPr>
          <p:spPr>
            <a:xfrm>
              <a:off x="0" y="5745251"/>
              <a:ext cx="2832735" cy="1112748"/>
            </a:xfrm>
            <a:custGeom>
              <a:avLst/>
              <a:gdLst/>
              <a:ahLst/>
              <a:cxnLst/>
              <a:rect l="l" t="t" r="r" b="b"/>
              <a:pathLst>
                <a:path w="2832735" h="1112748" extrusionOk="0">
                  <a:moveTo>
                    <a:pt x="2251456" y="335127"/>
                  </a:moveTo>
                  <a:cubicBezTo>
                    <a:pt x="1482090" y="-174079"/>
                    <a:pt x="591122" y="-107277"/>
                    <a:pt x="46863" y="564807"/>
                  </a:cubicBezTo>
                  <a:cubicBezTo>
                    <a:pt x="30607" y="584873"/>
                    <a:pt x="14986" y="605320"/>
                    <a:pt x="0" y="626085"/>
                  </a:cubicBezTo>
                  <a:lnTo>
                    <a:pt x="0" y="1112749"/>
                  </a:lnTo>
                  <a:lnTo>
                    <a:pt x="2832735" y="1112749"/>
                  </a:lnTo>
                  <a:cubicBezTo>
                    <a:pt x="2735720" y="793598"/>
                    <a:pt x="2530069" y="518509"/>
                    <a:pt x="2251456" y="33512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4" name="Google Shape;134;p6"/>
            <p:cNvSpPr/>
            <p:nvPr/>
          </p:nvSpPr>
          <p:spPr>
            <a:xfrm>
              <a:off x="8998247" y="2197363"/>
              <a:ext cx="2807421" cy="3042981"/>
            </a:xfrm>
            <a:custGeom>
              <a:avLst/>
              <a:gdLst/>
              <a:ahLst/>
              <a:cxnLst/>
              <a:rect l="l" t="t" r="r" b="b"/>
              <a:pathLst>
                <a:path w="2807421" h="3042981" extrusionOk="0">
                  <a:moveTo>
                    <a:pt x="2495253" y="196586"/>
                  </a:moveTo>
                  <a:cubicBezTo>
                    <a:pt x="2885460" y="512562"/>
                    <a:pt x="2885651" y="1031167"/>
                    <a:pt x="2629619" y="1475222"/>
                  </a:cubicBezTo>
                  <a:cubicBezTo>
                    <a:pt x="2373587" y="1919278"/>
                    <a:pt x="1939057" y="2328027"/>
                    <a:pt x="1635908" y="2702360"/>
                  </a:cubicBezTo>
                  <a:cubicBezTo>
                    <a:pt x="1332759" y="3076692"/>
                    <a:pt x="772308" y="3173022"/>
                    <a:pt x="357272" y="2836789"/>
                  </a:cubicBezTo>
                  <a:cubicBezTo>
                    <a:pt x="-57765" y="2500557"/>
                    <a:pt x="-122598" y="1899529"/>
                    <a:pt x="222842" y="1558153"/>
                  </a:cubicBezTo>
                  <a:cubicBezTo>
                    <a:pt x="568282" y="1216777"/>
                    <a:pt x="847047" y="702110"/>
                    <a:pt x="1216617" y="330952"/>
                  </a:cubicBezTo>
                  <a:cubicBezTo>
                    <a:pt x="1586187" y="-40205"/>
                    <a:pt x="2104792" y="-119199"/>
                    <a:pt x="2495253" y="196586"/>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5" name="Google Shape;135;p6"/>
            <p:cNvSpPr/>
            <p:nvPr/>
          </p:nvSpPr>
          <p:spPr>
            <a:xfrm>
              <a:off x="0" y="5372101"/>
              <a:ext cx="999118" cy="1485898"/>
            </a:xfrm>
            <a:custGeom>
              <a:avLst/>
              <a:gdLst/>
              <a:ahLst/>
              <a:cxnLst/>
              <a:rect l="l" t="t" r="r" b="b"/>
              <a:pathLst>
                <a:path w="999118" h="1485898" extrusionOk="0">
                  <a:moveTo>
                    <a:pt x="644716" y="164463"/>
                  </a:moveTo>
                  <a:cubicBezTo>
                    <a:pt x="433642" y="40511"/>
                    <a:pt x="211455" y="-17274"/>
                    <a:pt x="0" y="4507"/>
                  </a:cubicBezTo>
                  <a:lnTo>
                    <a:pt x="0" y="1485898"/>
                  </a:lnTo>
                  <a:lnTo>
                    <a:pt x="630682" y="1485898"/>
                  </a:lnTo>
                  <a:cubicBezTo>
                    <a:pt x="681057" y="1447354"/>
                    <a:pt x="728301" y="1404872"/>
                    <a:pt x="771970" y="1358898"/>
                  </a:cubicBezTo>
                  <a:cubicBezTo>
                    <a:pt x="1125157" y="986788"/>
                    <a:pt x="1054100" y="404938"/>
                    <a:pt x="644716" y="16446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6" name="Google Shape;136;p6"/>
            <p:cNvSpPr/>
            <p:nvPr/>
          </p:nvSpPr>
          <p:spPr>
            <a:xfrm>
              <a:off x="2321033" y="6438530"/>
              <a:ext cx="755520" cy="419469"/>
            </a:xfrm>
            <a:custGeom>
              <a:avLst/>
              <a:gdLst/>
              <a:ahLst/>
              <a:cxnLst/>
              <a:rect l="l" t="t" r="r" b="b"/>
              <a:pathLst>
                <a:path w="755520" h="419469" extrusionOk="0">
                  <a:moveTo>
                    <a:pt x="478491" y="6275"/>
                  </a:moveTo>
                  <a:cubicBezTo>
                    <a:pt x="284181" y="-21665"/>
                    <a:pt x="41865" y="39803"/>
                    <a:pt x="7321" y="269546"/>
                  </a:cubicBezTo>
                  <a:cubicBezTo>
                    <a:pt x="-509" y="319139"/>
                    <a:pt x="-2065" y="369495"/>
                    <a:pt x="2685" y="419469"/>
                  </a:cubicBezTo>
                  <a:lnTo>
                    <a:pt x="753001" y="419469"/>
                  </a:lnTo>
                  <a:cubicBezTo>
                    <a:pt x="774655" y="231319"/>
                    <a:pt x="654513" y="31611"/>
                    <a:pt x="478491" y="627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7" name="Google Shape;137;p6"/>
            <p:cNvSpPr/>
            <p:nvPr/>
          </p:nvSpPr>
          <p:spPr>
            <a:xfrm>
              <a:off x="3060002" y="6367255"/>
              <a:ext cx="248016" cy="257519"/>
            </a:xfrm>
            <a:custGeom>
              <a:avLst/>
              <a:gdLst/>
              <a:ahLst/>
              <a:cxnLst/>
              <a:rect l="l" t="t" r="r" b="b"/>
              <a:pathLst>
                <a:path w="248016" h="257519" extrusionOk="0">
                  <a:moveTo>
                    <a:pt x="34797" y="41482"/>
                  </a:moveTo>
                  <a:cubicBezTo>
                    <a:pt x="-15305" y="89424"/>
                    <a:pt x="-9653" y="162830"/>
                    <a:pt x="41147" y="218393"/>
                  </a:cubicBezTo>
                  <a:cubicBezTo>
                    <a:pt x="91947" y="273955"/>
                    <a:pt x="178624" y="269193"/>
                    <a:pt x="218057" y="211408"/>
                  </a:cubicBezTo>
                  <a:cubicBezTo>
                    <a:pt x="257491" y="153623"/>
                    <a:pt x="260603" y="87011"/>
                    <a:pt x="211707" y="34497"/>
                  </a:cubicBezTo>
                  <a:cubicBezTo>
                    <a:pt x="162813" y="-18017"/>
                    <a:pt x="84962" y="-6460"/>
                    <a:pt x="34797" y="4148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8" name="Google Shape;138;p6"/>
            <p:cNvSpPr/>
            <p:nvPr/>
          </p:nvSpPr>
          <p:spPr>
            <a:xfrm>
              <a:off x="1335624" y="5499047"/>
              <a:ext cx="653692" cy="629771"/>
            </a:xfrm>
            <a:custGeom>
              <a:avLst/>
              <a:gdLst/>
              <a:ahLst/>
              <a:cxnLst/>
              <a:rect l="l" t="t" r="r" b="b"/>
              <a:pathLst>
                <a:path w="653692" h="629771" extrusionOk="0">
                  <a:moveTo>
                    <a:pt x="122081" y="554344"/>
                  </a:moveTo>
                  <a:cubicBezTo>
                    <a:pt x="251875" y="673152"/>
                    <a:pt x="436660" y="647054"/>
                    <a:pt x="568740" y="508052"/>
                  </a:cubicBezTo>
                  <a:cubicBezTo>
                    <a:pt x="700821" y="369051"/>
                    <a:pt x="674277" y="151436"/>
                    <a:pt x="521115" y="61520"/>
                  </a:cubicBezTo>
                  <a:cubicBezTo>
                    <a:pt x="367953" y="-28396"/>
                    <a:pt x="199107" y="-25348"/>
                    <a:pt x="74520" y="108002"/>
                  </a:cubicBezTo>
                  <a:cubicBezTo>
                    <a:pt x="-50067" y="241352"/>
                    <a:pt x="-7649" y="435535"/>
                    <a:pt x="122081" y="554344"/>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9" name="Google Shape;139;p6"/>
            <p:cNvSpPr/>
            <p:nvPr/>
          </p:nvSpPr>
          <p:spPr>
            <a:xfrm>
              <a:off x="1848308" y="6135276"/>
              <a:ext cx="257880" cy="248289"/>
            </a:xfrm>
            <a:custGeom>
              <a:avLst/>
              <a:gdLst/>
              <a:ahLst/>
              <a:cxnLst/>
              <a:rect l="l" t="t" r="r" b="b"/>
              <a:pathLst>
                <a:path w="257880" h="248289" extrusionOk="0">
                  <a:moveTo>
                    <a:pt x="48182" y="218533"/>
                  </a:moveTo>
                  <a:cubicBezTo>
                    <a:pt x="99363" y="265396"/>
                    <a:pt x="172198" y="255109"/>
                    <a:pt x="224268" y="200309"/>
                  </a:cubicBezTo>
                  <a:cubicBezTo>
                    <a:pt x="276338" y="145508"/>
                    <a:pt x="266241" y="59656"/>
                    <a:pt x="205535" y="24223"/>
                  </a:cubicBezTo>
                  <a:cubicBezTo>
                    <a:pt x="144829" y="-11210"/>
                    <a:pt x="78535" y="-9940"/>
                    <a:pt x="29386" y="42511"/>
                  </a:cubicBezTo>
                  <a:cubicBezTo>
                    <a:pt x="-19763" y="94962"/>
                    <a:pt x="-2999" y="171670"/>
                    <a:pt x="48182" y="21853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0" name="Google Shape;140;p6"/>
            <p:cNvSpPr/>
            <p:nvPr/>
          </p:nvSpPr>
          <p:spPr>
            <a:xfrm>
              <a:off x="2066201" y="5932859"/>
              <a:ext cx="128918" cy="124173"/>
            </a:xfrm>
            <a:custGeom>
              <a:avLst/>
              <a:gdLst/>
              <a:ahLst/>
              <a:cxnLst/>
              <a:rect l="l" t="t" r="r" b="b"/>
              <a:pathLst>
                <a:path w="128918" h="124173" extrusionOk="0">
                  <a:moveTo>
                    <a:pt x="24091" y="109293"/>
                  </a:moveTo>
                  <a:cubicBezTo>
                    <a:pt x="49491" y="132724"/>
                    <a:pt x="86131" y="127581"/>
                    <a:pt x="112166" y="100212"/>
                  </a:cubicBezTo>
                  <a:cubicBezTo>
                    <a:pt x="138201" y="72844"/>
                    <a:pt x="132994" y="29918"/>
                    <a:pt x="102768" y="12138"/>
                  </a:cubicBezTo>
                  <a:cubicBezTo>
                    <a:pt x="72542" y="-5642"/>
                    <a:pt x="39268" y="-4944"/>
                    <a:pt x="14693" y="21282"/>
                  </a:cubicBezTo>
                  <a:cubicBezTo>
                    <a:pt x="-9881" y="47507"/>
                    <a:pt x="-1499" y="85925"/>
                    <a:pt x="24091" y="10929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1" name="Google Shape;141;p6"/>
            <p:cNvSpPr/>
            <p:nvPr/>
          </p:nvSpPr>
          <p:spPr>
            <a:xfrm>
              <a:off x="11135868" y="5596064"/>
              <a:ext cx="1056131" cy="1261935"/>
            </a:xfrm>
            <a:custGeom>
              <a:avLst/>
              <a:gdLst/>
              <a:ahLst/>
              <a:cxnLst/>
              <a:rect l="l" t="t" r="r" b="b"/>
              <a:pathLst>
                <a:path w="1056131" h="1261935" extrusionOk="0">
                  <a:moveTo>
                    <a:pt x="1056132" y="0"/>
                  </a:moveTo>
                  <a:cubicBezTo>
                    <a:pt x="794956" y="64389"/>
                    <a:pt x="548132" y="207391"/>
                    <a:pt x="331152" y="438848"/>
                  </a:cubicBezTo>
                  <a:cubicBezTo>
                    <a:pt x="104139" y="681228"/>
                    <a:pt x="2032" y="969835"/>
                    <a:pt x="0" y="1261935"/>
                  </a:cubicBezTo>
                  <a:lnTo>
                    <a:pt x="1056132" y="1261935"/>
                  </a:ln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2" name="Google Shape;142;p6"/>
            <p:cNvSpPr/>
            <p:nvPr/>
          </p:nvSpPr>
          <p:spPr>
            <a:xfrm>
              <a:off x="11188871" y="1108964"/>
              <a:ext cx="380597" cy="362910"/>
            </a:xfrm>
            <a:custGeom>
              <a:avLst/>
              <a:gdLst/>
              <a:ahLst/>
              <a:cxnLst/>
              <a:rect l="l" t="t" r="r" b="b"/>
              <a:pathLst>
                <a:path w="380597" h="362910" extrusionOk="0">
                  <a:moveTo>
                    <a:pt x="74822" y="327914"/>
                  </a:moveTo>
                  <a:cubicBezTo>
                    <a:pt x="163722" y="376555"/>
                    <a:pt x="273577" y="380746"/>
                    <a:pt x="338792" y="300228"/>
                  </a:cubicBezTo>
                  <a:cubicBezTo>
                    <a:pt x="404006" y="219653"/>
                    <a:pt x="391560" y="101479"/>
                    <a:pt x="310979" y="36258"/>
                  </a:cubicBezTo>
                  <a:cubicBezTo>
                    <a:pt x="230397" y="-28956"/>
                    <a:pt x="118193" y="2095"/>
                    <a:pt x="46946" y="63944"/>
                  </a:cubicBezTo>
                  <a:cubicBezTo>
                    <a:pt x="-24302" y="125793"/>
                    <a:pt x="-14015" y="279273"/>
                    <a:pt x="74822" y="327914"/>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3" name="Google Shape;143;p6"/>
            <p:cNvSpPr/>
            <p:nvPr/>
          </p:nvSpPr>
          <p:spPr>
            <a:xfrm>
              <a:off x="9658908" y="241897"/>
              <a:ext cx="230618" cy="219842"/>
            </a:xfrm>
            <a:custGeom>
              <a:avLst/>
              <a:gdLst/>
              <a:ahLst/>
              <a:cxnLst/>
              <a:rect l="l" t="t" r="r" b="b"/>
              <a:pathLst>
                <a:path w="230618" h="219842" extrusionOk="0">
                  <a:moveTo>
                    <a:pt x="45289" y="198729"/>
                  </a:moveTo>
                  <a:cubicBezTo>
                    <a:pt x="99136" y="228193"/>
                    <a:pt x="165939" y="230479"/>
                    <a:pt x="205309" y="181965"/>
                  </a:cubicBezTo>
                  <a:cubicBezTo>
                    <a:pt x="244806" y="133135"/>
                    <a:pt x="237249" y="61524"/>
                    <a:pt x="188418" y="22016"/>
                  </a:cubicBezTo>
                  <a:cubicBezTo>
                    <a:pt x="188418" y="22014"/>
                    <a:pt x="188418" y="22011"/>
                    <a:pt x="188418" y="22008"/>
                  </a:cubicBezTo>
                  <a:cubicBezTo>
                    <a:pt x="139586" y="-17552"/>
                    <a:pt x="71641" y="1244"/>
                    <a:pt x="28461" y="38772"/>
                  </a:cubicBezTo>
                  <a:cubicBezTo>
                    <a:pt x="-14719" y="76301"/>
                    <a:pt x="-8496" y="169265"/>
                    <a:pt x="45289" y="19872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44" name="Google Shape;144;p6"/>
          <p:cNvSpPr txBox="1">
            <a:spLocks noGrp="1"/>
          </p:cNvSpPr>
          <p:nvPr>
            <p:ph type="title"/>
          </p:nvPr>
        </p:nvSpPr>
        <p:spPr>
          <a:xfrm>
            <a:off x="611400" y="369925"/>
            <a:ext cx="5889900" cy="641100"/>
          </a:xfrm>
          <a:prstGeom prst="rect">
            <a:avLst/>
          </a:prstGeom>
        </p:spPr>
        <p:txBody>
          <a:bodyPr spcFirstLastPara="1" wrap="square" lIns="0" tIns="0" rIns="0" bIns="0" anchor="b"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45" name="Google Shape;145;p6"/>
          <p:cNvSpPr txBox="1">
            <a:spLocks noGrp="1"/>
          </p:cNvSpPr>
          <p:nvPr>
            <p:ph type="body" idx="1"/>
          </p:nvPr>
        </p:nvSpPr>
        <p:spPr>
          <a:xfrm>
            <a:off x="611400" y="1265775"/>
            <a:ext cx="2813100" cy="2823900"/>
          </a:xfrm>
          <a:prstGeom prst="rect">
            <a:avLst/>
          </a:prstGeom>
        </p:spPr>
        <p:txBody>
          <a:bodyPr spcFirstLastPara="1" wrap="square" lIns="0" tIns="0" rIns="0" bIns="0" anchor="t" anchorCtr="0">
            <a:noAutofit/>
          </a:bodyPr>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146" name="Google Shape;146;p6"/>
          <p:cNvSpPr txBox="1">
            <a:spLocks noGrp="1"/>
          </p:cNvSpPr>
          <p:nvPr>
            <p:ph type="body" idx="2"/>
          </p:nvPr>
        </p:nvSpPr>
        <p:spPr>
          <a:xfrm>
            <a:off x="3688194" y="1265775"/>
            <a:ext cx="2813100" cy="2823900"/>
          </a:xfrm>
          <a:prstGeom prst="rect">
            <a:avLst/>
          </a:prstGeom>
        </p:spPr>
        <p:txBody>
          <a:bodyPr spcFirstLastPara="1" wrap="square" lIns="0" tIns="0" rIns="0" bIns="0" anchor="t" anchorCtr="0">
            <a:noAutofit/>
          </a:bodyPr>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147" name="Google Shape;147;p6"/>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48"/>
        <p:cNvGrpSpPr/>
        <p:nvPr/>
      </p:nvGrpSpPr>
      <p:grpSpPr>
        <a:xfrm>
          <a:off x="0" y="0"/>
          <a:ext cx="0" cy="0"/>
          <a:chOff x="0" y="0"/>
          <a:chExt cx="0" cy="0"/>
        </a:xfrm>
      </p:grpSpPr>
      <p:grpSp>
        <p:nvGrpSpPr>
          <p:cNvPr id="149" name="Google Shape;149;p7"/>
          <p:cNvGrpSpPr/>
          <p:nvPr/>
        </p:nvGrpSpPr>
        <p:grpSpPr>
          <a:xfrm>
            <a:off x="0" y="0"/>
            <a:ext cx="9158630" cy="5151729"/>
            <a:chOff x="0" y="0"/>
            <a:chExt cx="12191999" cy="6857999"/>
          </a:xfrm>
        </p:grpSpPr>
        <p:sp>
          <p:nvSpPr>
            <p:cNvPr id="150" name="Google Shape;150;p7"/>
            <p:cNvSpPr/>
            <p:nvPr/>
          </p:nvSpPr>
          <p:spPr>
            <a:xfrm>
              <a:off x="379256" y="0"/>
              <a:ext cx="3202074" cy="2719638"/>
            </a:xfrm>
            <a:custGeom>
              <a:avLst/>
              <a:gdLst/>
              <a:ahLst/>
              <a:cxnLst/>
              <a:rect l="l" t="t" r="r" b="b"/>
              <a:pathLst>
                <a:path w="3202074" h="2719638" extrusionOk="0">
                  <a:moveTo>
                    <a:pt x="254092" y="1025906"/>
                  </a:moveTo>
                  <a:cubicBezTo>
                    <a:pt x="-139608" y="1415225"/>
                    <a:pt x="-66138" y="2100834"/>
                    <a:pt x="407508" y="2484374"/>
                  </a:cubicBezTo>
                  <a:cubicBezTo>
                    <a:pt x="881155" y="2867914"/>
                    <a:pt x="1520219" y="2758186"/>
                    <a:pt x="1865976" y="2331212"/>
                  </a:cubicBezTo>
                  <a:cubicBezTo>
                    <a:pt x="2211734" y="1904238"/>
                    <a:pt x="2707415" y="1438021"/>
                    <a:pt x="2999388" y="931545"/>
                  </a:cubicBezTo>
                  <a:cubicBezTo>
                    <a:pt x="3173886" y="628650"/>
                    <a:pt x="3243927" y="295910"/>
                    <a:pt x="3177125" y="0"/>
                  </a:cubicBezTo>
                  <a:lnTo>
                    <a:pt x="1063527" y="0"/>
                  </a:lnTo>
                  <a:cubicBezTo>
                    <a:pt x="787810" y="353759"/>
                    <a:pt x="541112" y="742252"/>
                    <a:pt x="254092" y="1025906"/>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1" name="Google Shape;151;p7"/>
            <p:cNvSpPr/>
            <p:nvPr/>
          </p:nvSpPr>
          <p:spPr>
            <a:xfrm>
              <a:off x="5819672" y="394425"/>
              <a:ext cx="5085005" cy="4898812"/>
            </a:xfrm>
            <a:custGeom>
              <a:avLst/>
              <a:gdLst/>
              <a:ahLst/>
              <a:cxnLst/>
              <a:rect l="l" t="t" r="r" b="b"/>
              <a:pathLst>
                <a:path w="5085005" h="4898812" extrusionOk="0">
                  <a:moveTo>
                    <a:pt x="949804" y="4311899"/>
                  </a:moveTo>
                  <a:cubicBezTo>
                    <a:pt x="1959010" y="5236142"/>
                    <a:pt x="3396777" y="5033577"/>
                    <a:pt x="4424080" y="3951727"/>
                  </a:cubicBezTo>
                  <a:cubicBezTo>
                    <a:pt x="5451383" y="2869878"/>
                    <a:pt x="5245389" y="1177920"/>
                    <a:pt x="4054002" y="478277"/>
                  </a:cubicBezTo>
                  <a:cubicBezTo>
                    <a:pt x="2862615" y="-221366"/>
                    <a:pt x="1548991" y="-196030"/>
                    <a:pt x="579727" y="838639"/>
                  </a:cubicBezTo>
                  <a:cubicBezTo>
                    <a:pt x="-389538" y="1873308"/>
                    <a:pt x="-59465" y="3387593"/>
                    <a:pt x="949804" y="431189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2" name="Google Shape;152;p7"/>
            <p:cNvSpPr/>
            <p:nvPr/>
          </p:nvSpPr>
          <p:spPr>
            <a:xfrm>
              <a:off x="10580560" y="0"/>
              <a:ext cx="1611439" cy="1077905"/>
            </a:xfrm>
            <a:custGeom>
              <a:avLst/>
              <a:gdLst/>
              <a:ahLst/>
              <a:cxnLst/>
              <a:rect l="l" t="t" r="r" b="b"/>
              <a:pathLst>
                <a:path w="1611439" h="1077905" extrusionOk="0">
                  <a:moveTo>
                    <a:pt x="1611440" y="0"/>
                  </a:moveTo>
                  <a:lnTo>
                    <a:pt x="0" y="0"/>
                  </a:lnTo>
                  <a:cubicBezTo>
                    <a:pt x="8699" y="348361"/>
                    <a:pt x="162560" y="700405"/>
                    <a:pt x="458660" y="862711"/>
                  </a:cubicBezTo>
                  <a:cubicBezTo>
                    <a:pt x="825373" y="1063752"/>
                    <a:pt x="1250759" y="1141349"/>
                    <a:pt x="1611440" y="102012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3" name="Google Shape;153;p7"/>
            <p:cNvSpPr/>
            <p:nvPr/>
          </p:nvSpPr>
          <p:spPr>
            <a:xfrm>
              <a:off x="8893492" y="3876233"/>
              <a:ext cx="3298507" cy="2981766"/>
            </a:xfrm>
            <a:custGeom>
              <a:avLst/>
              <a:gdLst/>
              <a:ahLst/>
              <a:cxnLst/>
              <a:rect l="l" t="t" r="r" b="b"/>
              <a:pathLst>
                <a:path w="3298507" h="2981766" extrusionOk="0">
                  <a:moveTo>
                    <a:pt x="3298507" y="2981767"/>
                  </a:moveTo>
                  <a:lnTo>
                    <a:pt x="3298507" y="2410"/>
                  </a:lnTo>
                  <a:cubicBezTo>
                    <a:pt x="2821559" y="-24831"/>
                    <a:pt x="2330894" y="179639"/>
                    <a:pt x="1937702" y="574545"/>
                  </a:cubicBezTo>
                  <a:cubicBezTo>
                    <a:pt x="1296352" y="1218816"/>
                    <a:pt x="812228" y="2112389"/>
                    <a:pt x="212471" y="2704971"/>
                  </a:cubicBezTo>
                  <a:cubicBezTo>
                    <a:pt x="129286" y="2787076"/>
                    <a:pt x="57785" y="2880167"/>
                    <a:pt x="0" y="298176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4" name="Google Shape;154;p7"/>
            <p:cNvSpPr/>
            <p:nvPr/>
          </p:nvSpPr>
          <p:spPr>
            <a:xfrm>
              <a:off x="9946085" y="184703"/>
              <a:ext cx="1262894" cy="1267301"/>
            </a:xfrm>
            <a:custGeom>
              <a:avLst/>
              <a:gdLst/>
              <a:ahLst/>
              <a:cxnLst/>
              <a:rect l="l" t="t" r="r" b="b"/>
              <a:pathLst>
                <a:path w="1262894" h="1267301" extrusionOk="0">
                  <a:moveTo>
                    <a:pt x="231059" y="1122190"/>
                  </a:moveTo>
                  <a:cubicBezTo>
                    <a:pt x="514968" y="1352060"/>
                    <a:pt x="900540" y="1299990"/>
                    <a:pt x="1120059" y="1028464"/>
                  </a:cubicBezTo>
                  <a:cubicBezTo>
                    <a:pt x="1339579" y="756938"/>
                    <a:pt x="1304209" y="308501"/>
                    <a:pt x="1026778" y="139464"/>
                  </a:cubicBezTo>
                  <a:cubicBezTo>
                    <a:pt x="749346" y="-29573"/>
                    <a:pt x="340025" y="-94216"/>
                    <a:pt x="137778" y="233190"/>
                  </a:cubicBezTo>
                  <a:cubicBezTo>
                    <a:pt x="-64469" y="560596"/>
                    <a:pt x="-52785" y="892256"/>
                    <a:pt x="231059" y="112219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5" name="Google Shape;155;p7"/>
            <p:cNvSpPr/>
            <p:nvPr/>
          </p:nvSpPr>
          <p:spPr>
            <a:xfrm>
              <a:off x="8154070" y="6110888"/>
              <a:ext cx="1059589" cy="746920"/>
            </a:xfrm>
            <a:custGeom>
              <a:avLst/>
              <a:gdLst/>
              <a:ahLst/>
              <a:cxnLst/>
              <a:rect l="l" t="t" r="r" b="b"/>
              <a:pathLst>
                <a:path w="1059589" h="746920" extrusionOk="0">
                  <a:moveTo>
                    <a:pt x="842483" y="112937"/>
                  </a:moveTo>
                  <a:cubicBezTo>
                    <a:pt x="583974" y="-58513"/>
                    <a:pt x="284889" y="-36034"/>
                    <a:pt x="102390" y="189137"/>
                  </a:cubicBezTo>
                  <a:cubicBezTo>
                    <a:pt x="-2067" y="318105"/>
                    <a:pt x="-19911" y="546705"/>
                    <a:pt x="18824" y="746921"/>
                  </a:cubicBezTo>
                  <a:lnTo>
                    <a:pt x="1001804" y="746921"/>
                  </a:lnTo>
                  <a:cubicBezTo>
                    <a:pt x="1115596" y="539784"/>
                    <a:pt x="1060732" y="257463"/>
                    <a:pt x="842483" y="11293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6" name="Google Shape;156;p7"/>
            <p:cNvSpPr/>
            <p:nvPr/>
          </p:nvSpPr>
          <p:spPr>
            <a:xfrm>
              <a:off x="11021808" y="3814317"/>
              <a:ext cx="785039" cy="756266"/>
            </a:xfrm>
            <a:custGeom>
              <a:avLst/>
              <a:gdLst/>
              <a:ahLst/>
              <a:cxnLst/>
              <a:rect l="l" t="t" r="r" b="b"/>
              <a:pathLst>
                <a:path w="785039" h="756266" extrusionOk="0">
                  <a:moveTo>
                    <a:pt x="146635" y="665672"/>
                  </a:moveTo>
                  <a:cubicBezTo>
                    <a:pt x="302400" y="808356"/>
                    <a:pt x="524396" y="777050"/>
                    <a:pt x="682956" y="610046"/>
                  </a:cubicBezTo>
                  <a:cubicBezTo>
                    <a:pt x="841515" y="443041"/>
                    <a:pt x="809956" y="181865"/>
                    <a:pt x="625806" y="73851"/>
                  </a:cubicBezTo>
                  <a:cubicBezTo>
                    <a:pt x="441656" y="-34162"/>
                    <a:pt x="239091" y="-30289"/>
                    <a:pt x="89485" y="129478"/>
                  </a:cubicBezTo>
                  <a:cubicBezTo>
                    <a:pt x="-60121" y="289243"/>
                    <a:pt x="-9194" y="522733"/>
                    <a:pt x="146635" y="66567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7" name="Google Shape;157;p7"/>
            <p:cNvSpPr/>
            <p:nvPr/>
          </p:nvSpPr>
          <p:spPr>
            <a:xfrm>
              <a:off x="11515977" y="4599209"/>
              <a:ext cx="188949" cy="181872"/>
            </a:xfrm>
            <a:custGeom>
              <a:avLst/>
              <a:gdLst/>
              <a:ahLst/>
              <a:cxnLst/>
              <a:rect l="l" t="t" r="r" b="b"/>
              <a:pathLst>
                <a:path w="257951" h="248290" extrusionOk="0">
                  <a:moveTo>
                    <a:pt x="48382" y="218533"/>
                  </a:moveTo>
                  <a:cubicBezTo>
                    <a:pt x="99182" y="265396"/>
                    <a:pt x="172397" y="255109"/>
                    <a:pt x="224468" y="200309"/>
                  </a:cubicBezTo>
                  <a:cubicBezTo>
                    <a:pt x="276537" y="145508"/>
                    <a:pt x="266123" y="59656"/>
                    <a:pt x="205418" y="24223"/>
                  </a:cubicBezTo>
                  <a:cubicBezTo>
                    <a:pt x="144711" y="-11210"/>
                    <a:pt x="78418" y="-9940"/>
                    <a:pt x="29269" y="42511"/>
                  </a:cubicBezTo>
                  <a:cubicBezTo>
                    <a:pt x="-19880" y="94962"/>
                    <a:pt x="-2799" y="171670"/>
                    <a:pt x="48382" y="21853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8" name="Google Shape;158;p7"/>
            <p:cNvSpPr/>
            <p:nvPr/>
          </p:nvSpPr>
          <p:spPr>
            <a:xfrm rot="1363546">
              <a:off x="10487027" y="2291608"/>
              <a:ext cx="1061767" cy="1022852"/>
            </a:xfrm>
            <a:custGeom>
              <a:avLst/>
              <a:gdLst/>
              <a:ahLst/>
              <a:cxnLst/>
              <a:rect l="l" t="t" r="r" b="b"/>
              <a:pathLst>
                <a:path w="785039" h="756266" extrusionOk="0">
                  <a:moveTo>
                    <a:pt x="146635" y="665671"/>
                  </a:moveTo>
                  <a:cubicBezTo>
                    <a:pt x="302400" y="808356"/>
                    <a:pt x="524396" y="777050"/>
                    <a:pt x="682956" y="610045"/>
                  </a:cubicBezTo>
                  <a:cubicBezTo>
                    <a:pt x="841515" y="443040"/>
                    <a:pt x="809956" y="181865"/>
                    <a:pt x="625806" y="73851"/>
                  </a:cubicBezTo>
                  <a:cubicBezTo>
                    <a:pt x="441656" y="-34162"/>
                    <a:pt x="239091" y="-30289"/>
                    <a:pt x="89485" y="129477"/>
                  </a:cubicBezTo>
                  <a:cubicBezTo>
                    <a:pt x="-60121" y="289243"/>
                    <a:pt x="-9194" y="522987"/>
                    <a:pt x="146635" y="665671"/>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9" name="Google Shape;159;p7"/>
            <p:cNvSpPr/>
            <p:nvPr/>
          </p:nvSpPr>
          <p:spPr>
            <a:xfrm>
              <a:off x="10904678" y="5496467"/>
              <a:ext cx="257778" cy="248289"/>
            </a:xfrm>
            <a:custGeom>
              <a:avLst/>
              <a:gdLst/>
              <a:ahLst/>
              <a:cxnLst/>
              <a:rect l="l" t="t" r="r" b="b"/>
              <a:pathLst>
                <a:path w="257778" h="248289" extrusionOk="0">
                  <a:moveTo>
                    <a:pt x="48182" y="218533"/>
                  </a:moveTo>
                  <a:cubicBezTo>
                    <a:pt x="99300" y="265396"/>
                    <a:pt x="172198" y="255109"/>
                    <a:pt x="224267" y="200309"/>
                  </a:cubicBezTo>
                  <a:cubicBezTo>
                    <a:pt x="276338" y="145508"/>
                    <a:pt x="265924" y="59656"/>
                    <a:pt x="205535" y="24223"/>
                  </a:cubicBezTo>
                  <a:cubicBezTo>
                    <a:pt x="145147" y="-11210"/>
                    <a:pt x="78535" y="-9940"/>
                    <a:pt x="29386" y="42511"/>
                  </a:cubicBezTo>
                  <a:cubicBezTo>
                    <a:pt x="-19763" y="94962"/>
                    <a:pt x="-2999" y="171670"/>
                    <a:pt x="48182" y="21853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0" name="Google Shape;160;p7"/>
            <p:cNvSpPr/>
            <p:nvPr/>
          </p:nvSpPr>
          <p:spPr>
            <a:xfrm rot="1363546">
              <a:off x="10291954" y="3168162"/>
              <a:ext cx="336025" cy="348229"/>
            </a:xfrm>
            <a:custGeom>
              <a:avLst/>
              <a:gdLst/>
              <a:ahLst/>
              <a:cxnLst/>
              <a:rect l="l" t="t" r="r" b="b"/>
              <a:pathLst>
                <a:path w="248447" h="257470" extrusionOk="0">
                  <a:moveTo>
                    <a:pt x="15980" y="70836"/>
                  </a:moveTo>
                  <a:cubicBezTo>
                    <a:pt x="-19263" y="130589"/>
                    <a:pt x="5947" y="199741"/>
                    <a:pt x="70399" y="239301"/>
                  </a:cubicBezTo>
                  <a:cubicBezTo>
                    <a:pt x="134852" y="278862"/>
                    <a:pt x="216449" y="250795"/>
                    <a:pt x="238737" y="184374"/>
                  </a:cubicBezTo>
                  <a:cubicBezTo>
                    <a:pt x="261026" y="117953"/>
                    <a:pt x="245786" y="53056"/>
                    <a:pt x="184255" y="15845"/>
                  </a:cubicBezTo>
                  <a:cubicBezTo>
                    <a:pt x="122724" y="-21366"/>
                    <a:pt x="50905" y="11019"/>
                    <a:pt x="15980" y="70836"/>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1" name="Google Shape;161;p7"/>
            <p:cNvSpPr/>
            <p:nvPr/>
          </p:nvSpPr>
          <p:spPr>
            <a:xfrm>
              <a:off x="11713296" y="1528436"/>
              <a:ext cx="478703" cy="756067"/>
            </a:xfrm>
            <a:custGeom>
              <a:avLst/>
              <a:gdLst/>
              <a:ahLst/>
              <a:cxnLst/>
              <a:rect l="l" t="t" r="r" b="b"/>
              <a:pathLst>
                <a:path w="478703" h="756067" extrusionOk="0">
                  <a:moveTo>
                    <a:pt x="478703" y="12772"/>
                  </a:moveTo>
                  <a:cubicBezTo>
                    <a:pt x="339003" y="-21391"/>
                    <a:pt x="199938" y="11502"/>
                    <a:pt x="89512" y="129358"/>
                  </a:cubicBezTo>
                  <a:cubicBezTo>
                    <a:pt x="-60158" y="289124"/>
                    <a:pt x="-9167" y="523058"/>
                    <a:pt x="146662" y="665552"/>
                  </a:cubicBezTo>
                  <a:cubicBezTo>
                    <a:pt x="242357" y="753245"/>
                    <a:pt x="363070" y="775089"/>
                    <a:pt x="478703" y="740291"/>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2" name="Google Shape;162;p7"/>
            <p:cNvSpPr/>
            <p:nvPr/>
          </p:nvSpPr>
          <p:spPr>
            <a:xfrm>
              <a:off x="0" y="5745251"/>
              <a:ext cx="2832735" cy="1112748"/>
            </a:xfrm>
            <a:custGeom>
              <a:avLst/>
              <a:gdLst/>
              <a:ahLst/>
              <a:cxnLst/>
              <a:rect l="l" t="t" r="r" b="b"/>
              <a:pathLst>
                <a:path w="2832735" h="1112748" extrusionOk="0">
                  <a:moveTo>
                    <a:pt x="2251456" y="335127"/>
                  </a:moveTo>
                  <a:cubicBezTo>
                    <a:pt x="1482090" y="-174079"/>
                    <a:pt x="591122" y="-107277"/>
                    <a:pt x="46863" y="564807"/>
                  </a:cubicBezTo>
                  <a:cubicBezTo>
                    <a:pt x="30607" y="584873"/>
                    <a:pt x="14986" y="605320"/>
                    <a:pt x="0" y="626085"/>
                  </a:cubicBezTo>
                  <a:lnTo>
                    <a:pt x="0" y="1112749"/>
                  </a:lnTo>
                  <a:lnTo>
                    <a:pt x="2832735" y="1112749"/>
                  </a:lnTo>
                  <a:cubicBezTo>
                    <a:pt x="2735720" y="793598"/>
                    <a:pt x="2530069" y="518509"/>
                    <a:pt x="2251456" y="33512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3" name="Google Shape;163;p7"/>
            <p:cNvSpPr/>
            <p:nvPr/>
          </p:nvSpPr>
          <p:spPr>
            <a:xfrm>
              <a:off x="0" y="5372101"/>
              <a:ext cx="999118" cy="1485898"/>
            </a:xfrm>
            <a:custGeom>
              <a:avLst/>
              <a:gdLst/>
              <a:ahLst/>
              <a:cxnLst/>
              <a:rect l="l" t="t" r="r" b="b"/>
              <a:pathLst>
                <a:path w="999118" h="1485898" extrusionOk="0">
                  <a:moveTo>
                    <a:pt x="644716" y="164463"/>
                  </a:moveTo>
                  <a:cubicBezTo>
                    <a:pt x="433642" y="40511"/>
                    <a:pt x="211455" y="-17274"/>
                    <a:pt x="0" y="4507"/>
                  </a:cubicBezTo>
                  <a:lnTo>
                    <a:pt x="0" y="1485898"/>
                  </a:lnTo>
                  <a:lnTo>
                    <a:pt x="630682" y="1485898"/>
                  </a:lnTo>
                  <a:cubicBezTo>
                    <a:pt x="681057" y="1447354"/>
                    <a:pt x="728301" y="1404872"/>
                    <a:pt x="771970" y="1358898"/>
                  </a:cubicBezTo>
                  <a:cubicBezTo>
                    <a:pt x="1125157" y="986788"/>
                    <a:pt x="1054100" y="404938"/>
                    <a:pt x="644716" y="16446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4" name="Google Shape;164;p7"/>
            <p:cNvSpPr/>
            <p:nvPr/>
          </p:nvSpPr>
          <p:spPr>
            <a:xfrm>
              <a:off x="2321033" y="6438530"/>
              <a:ext cx="755520" cy="419469"/>
            </a:xfrm>
            <a:custGeom>
              <a:avLst/>
              <a:gdLst/>
              <a:ahLst/>
              <a:cxnLst/>
              <a:rect l="l" t="t" r="r" b="b"/>
              <a:pathLst>
                <a:path w="755520" h="419469" extrusionOk="0">
                  <a:moveTo>
                    <a:pt x="478491" y="6275"/>
                  </a:moveTo>
                  <a:cubicBezTo>
                    <a:pt x="284181" y="-21665"/>
                    <a:pt x="41865" y="39803"/>
                    <a:pt x="7321" y="269546"/>
                  </a:cubicBezTo>
                  <a:cubicBezTo>
                    <a:pt x="-509" y="319139"/>
                    <a:pt x="-2065" y="369495"/>
                    <a:pt x="2685" y="419469"/>
                  </a:cubicBezTo>
                  <a:lnTo>
                    <a:pt x="753001" y="419469"/>
                  </a:lnTo>
                  <a:cubicBezTo>
                    <a:pt x="774655" y="231319"/>
                    <a:pt x="654513" y="31611"/>
                    <a:pt x="478491" y="627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5" name="Google Shape;165;p7"/>
            <p:cNvSpPr/>
            <p:nvPr/>
          </p:nvSpPr>
          <p:spPr>
            <a:xfrm>
              <a:off x="3060002" y="6367255"/>
              <a:ext cx="248016" cy="257519"/>
            </a:xfrm>
            <a:custGeom>
              <a:avLst/>
              <a:gdLst/>
              <a:ahLst/>
              <a:cxnLst/>
              <a:rect l="l" t="t" r="r" b="b"/>
              <a:pathLst>
                <a:path w="248016" h="257519" extrusionOk="0">
                  <a:moveTo>
                    <a:pt x="34797" y="41482"/>
                  </a:moveTo>
                  <a:cubicBezTo>
                    <a:pt x="-15305" y="89424"/>
                    <a:pt x="-9653" y="162830"/>
                    <a:pt x="41147" y="218393"/>
                  </a:cubicBezTo>
                  <a:cubicBezTo>
                    <a:pt x="91947" y="273955"/>
                    <a:pt x="178624" y="269193"/>
                    <a:pt x="218057" y="211408"/>
                  </a:cubicBezTo>
                  <a:cubicBezTo>
                    <a:pt x="257491" y="153623"/>
                    <a:pt x="260603" y="87011"/>
                    <a:pt x="211707" y="34497"/>
                  </a:cubicBezTo>
                  <a:cubicBezTo>
                    <a:pt x="162813" y="-18017"/>
                    <a:pt x="84962" y="-6460"/>
                    <a:pt x="34797" y="4148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6" name="Google Shape;166;p7"/>
            <p:cNvSpPr/>
            <p:nvPr/>
          </p:nvSpPr>
          <p:spPr>
            <a:xfrm>
              <a:off x="1335624" y="5499047"/>
              <a:ext cx="653692" cy="629771"/>
            </a:xfrm>
            <a:custGeom>
              <a:avLst/>
              <a:gdLst/>
              <a:ahLst/>
              <a:cxnLst/>
              <a:rect l="l" t="t" r="r" b="b"/>
              <a:pathLst>
                <a:path w="653692" h="629771" extrusionOk="0">
                  <a:moveTo>
                    <a:pt x="122081" y="554344"/>
                  </a:moveTo>
                  <a:cubicBezTo>
                    <a:pt x="251875" y="673152"/>
                    <a:pt x="436660" y="647054"/>
                    <a:pt x="568740" y="508052"/>
                  </a:cubicBezTo>
                  <a:cubicBezTo>
                    <a:pt x="700821" y="369051"/>
                    <a:pt x="674277" y="151436"/>
                    <a:pt x="521115" y="61520"/>
                  </a:cubicBezTo>
                  <a:cubicBezTo>
                    <a:pt x="367953" y="-28396"/>
                    <a:pt x="199107" y="-25348"/>
                    <a:pt x="74520" y="108002"/>
                  </a:cubicBezTo>
                  <a:cubicBezTo>
                    <a:pt x="-50067" y="241352"/>
                    <a:pt x="-7649" y="435535"/>
                    <a:pt x="122081" y="554344"/>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7" name="Google Shape;167;p7"/>
            <p:cNvSpPr/>
            <p:nvPr/>
          </p:nvSpPr>
          <p:spPr>
            <a:xfrm>
              <a:off x="1848308" y="6135276"/>
              <a:ext cx="257880" cy="248289"/>
            </a:xfrm>
            <a:custGeom>
              <a:avLst/>
              <a:gdLst/>
              <a:ahLst/>
              <a:cxnLst/>
              <a:rect l="l" t="t" r="r" b="b"/>
              <a:pathLst>
                <a:path w="257880" h="248289" extrusionOk="0">
                  <a:moveTo>
                    <a:pt x="48182" y="218533"/>
                  </a:moveTo>
                  <a:cubicBezTo>
                    <a:pt x="99363" y="265396"/>
                    <a:pt x="172198" y="255109"/>
                    <a:pt x="224268" y="200309"/>
                  </a:cubicBezTo>
                  <a:cubicBezTo>
                    <a:pt x="276338" y="145508"/>
                    <a:pt x="266241" y="59656"/>
                    <a:pt x="205535" y="24223"/>
                  </a:cubicBezTo>
                  <a:cubicBezTo>
                    <a:pt x="144829" y="-11210"/>
                    <a:pt x="78535" y="-9940"/>
                    <a:pt x="29386" y="42511"/>
                  </a:cubicBezTo>
                  <a:cubicBezTo>
                    <a:pt x="-19763" y="94962"/>
                    <a:pt x="-2999" y="171670"/>
                    <a:pt x="48182" y="21853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8" name="Google Shape;168;p7"/>
            <p:cNvSpPr/>
            <p:nvPr/>
          </p:nvSpPr>
          <p:spPr>
            <a:xfrm>
              <a:off x="2066201" y="5932859"/>
              <a:ext cx="128918" cy="124173"/>
            </a:xfrm>
            <a:custGeom>
              <a:avLst/>
              <a:gdLst/>
              <a:ahLst/>
              <a:cxnLst/>
              <a:rect l="l" t="t" r="r" b="b"/>
              <a:pathLst>
                <a:path w="128918" h="124173" extrusionOk="0">
                  <a:moveTo>
                    <a:pt x="24091" y="109293"/>
                  </a:moveTo>
                  <a:cubicBezTo>
                    <a:pt x="49491" y="132724"/>
                    <a:pt x="86131" y="127581"/>
                    <a:pt x="112166" y="100212"/>
                  </a:cubicBezTo>
                  <a:cubicBezTo>
                    <a:pt x="138201" y="72844"/>
                    <a:pt x="132994" y="29918"/>
                    <a:pt x="102768" y="12138"/>
                  </a:cubicBezTo>
                  <a:cubicBezTo>
                    <a:pt x="72542" y="-5642"/>
                    <a:pt x="39268" y="-4944"/>
                    <a:pt x="14693" y="21282"/>
                  </a:cubicBezTo>
                  <a:cubicBezTo>
                    <a:pt x="-9881" y="47507"/>
                    <a:pt x="-1499" y="85925"/>
                    <a:pt x="24091" y="10929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9" name="Google Shape;169;p7"/>
            <p:cNvSpPr/>
            <p:nvPr/>
          </p:nvSpPr>
          <p:spPr>
            <a:xfrm>
              <a:off x="11135868" y="5596064"/>
              <a:ext cx="1056131" cy="1261935"/>
            </a:xfrm>
            <a:custGeom>
              <a:avLst/>
              <a:gdLst/>
              <a:ahLst/>
              <a:cxnLst/>
              <a:rect l="l" t="t" r="r" b="b"/>
              <a:pathLst>
                <a:path w="1056131" h="1261935" extrusionOk="0">
                  <a:moveTo>
                    <a:pt x="1056132" y="0"/>
                  </a:moveTo>
                  <a:cubicBezTo>
                    <a:pt x="794956" y="64389"/>
                    <a:pt x="548132" y="207391"/>
                    <a:pt x="331152" y="438848"/>
                  </a:cubicBezTo>
                  <a:cubicBezTo>
                    <a:pt x="104139" y="681228"/>
                    <a:pt x="2032" y="969835"/>
                    <a:pt x="0" y="1261935"/>
                  </a:cubicBezTo>
                  <a:lnTo>
                    <a:pt x="1056132" y="1261935"/>
                  </a:ln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0" name="Google Shape;170;p7"/>
            <p:cNvSpPr/>
            <p:nvPr/>
          </p:nvSpPr>
          <p:spPr>
            <a:xfrm>
              <a:off x="11188871" y="1108964"/>
              <a:ext cx="380597" cy="362910"/>
            </a:xfrm>
            <a:custGeom>
              <a:avLst/>
              <a:gdLst/>
              <a:ahLst/>
              <a:cxnLst/>
              <a:rect l="l" t="t" r="r" b="b"/>
              <a:pathLst>
                <a:path w="380597" h="362910" extrusionOk="0">
                  <a:moveTo>
                    <a:pt x="74822" y="327914"/>
                  </a:moveTo>
                  <a:cubicBezTo>
                    <a:pt x="163722" y="376555"/>
                    <a:pt x="273577" y="380746"/>
                    <a:pt x="338792" y="300228"/>
                  </a:cubicBezTo>
                  <a:cubicBezTo>
                    <a:pt x="404006" y="219653"/>
                    <a:pt x="391560" y="101479"/>
                    <a:pt x="310979" y="36258"/>
                  </a:cubicBezTo>
                  <a:cubicBezTo>
                    <a:pt x="230397" y="-28956"/>
                    <a:pt x="118193" y="2095"/>
                    <a:pt x="46946" y="63944"/>
                  </a:cubicBezTo>
                  <a:cubicBezTo>
                    <a:pt x="-24302" y="125793"/>
                    <a:pt x="-14015" y="279273"/>
                    <a:pt x="74822" y="327914"/>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1" name="Google Shape;171;p7"/>
            <p:cNvSpPr/>
            <p:nvPr/>
          </p:nvSpPr>
          <p:spPr>
            <a:xfrm>
              <a:off x="9658908" y="241897"/>
              <a:ext cx="230618" cy="219842"/>
            </a:xfrm>
            <a:custGeom>
              <a:avLst/>
              <a:gdLst/>
              <a:ahLst/>
              <a:cxnLst/>
              <a:rect l="l" t="t" r="r" b="b"/>
              <a:pathLst>
                <a:path w="230618" h="219842" extrusionOk="0">
                  <a:moveTo>
                    <a:pt x="45289" y="198729"/>
                  </a:moveTo>
                  <a:cubicBezTo>
                    <a:pt x="99136" y="228193"/>
                    <a:pt x="165939" y="230479"/>
                    <a:pt x="205309" y="181965"/>
                  </a:cubicBezTo>
                  <a:cubicBezTo>
                    <a:pt x="244806" y="133135"/>
                    <a:pt x="237249" y="61524"/>
                    <a:pt x="188418" y="22016"/>
                  </a:cubicBezTo>
                  <a:cubicBezTo>
                    <a:pt x="188418" y="22014"/>
                    <a:pt x="188418" y="22011"/>
                    <a:pt x="188418" y="22008"/>
                  </a:cubicBezTo>
                  <a:cubicBezTo>
                    <a:pt x="139586" y="-17552"/>
                    <a:pt x="71641" y="1244"/>
                    <a:pt x="28461" y="38772"/>
                  </a:cubicBezTo>
                  <a:cubicBezTo>
                    <a:pt x="-14719" y="76301"/>
                    <a:pt x="-8496" y="169265"/>
                    <a:pt x="45289" y="198729"/>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72" name="Google Shape;172;p7"/>
          <p:cNvSpPr txBox="1">
            <a:spLocks noGrp="1"/>
          </p:cNvSpPr>
          <p:nvPr>
            <p:ph type="title"/>
          </p:nvPr>
        </p:nvSpPr>
        <p:spPr>
          <a:xfrm>
            <a:off x="611400" y="369925"/>
            <a:ext cx="5889900" cy="6411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73" name="Google Shape;173;p7"/>
          <p:cNvSpPr txBox="1">
            <a:spLocks noGrp="1"/>
          </p:cNvSpPr>
          <p:nvPr>
            <p:ph type="body" idx="1"/>
          </p:nvPr>
        </p:nvSpPr>
        <p:spPr>
          <a:xfrm>
            <a:off x="611450" y="1265775"/>
            <a:ext cx="1991100" cy="2862900"/>
          </a:xfrm>
          <a:prstGeom prst="rect">
            <a:avLst/>
          </a:prstGeom>
        </p:spPr>
        <p:txBody>
          <a:bodyPr spcFirstLastPara="1" wrap="square" lIns="0" tIns="0" rIns="0" bIns="0"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74" name="Google Shape;174;p7"/>
          <p:cNvSpPr txBox="1">
            <a:spLocks noGrp="1"/>
          </p:cNvSpPr>
          <p:nvPr>
            <p:ph type="body" idx="2"/>
          </p:nvPr>
        </p:nvSpPr>
        <p:spPr>
          <a:xfrm>
            <a:off x="2971160" y="1265775"/>
            <a:ext cx="1991100" cy="2862900"/>
          </a:xfrm>
          <a:prstGeom prst="rect">
            <a:avLst/>
          </a:prstGeom>
        </p:spPr>
        <p:txBody>
          <a:bodyPr spcFirstLastPara="1" wrap="square" lIns="0" tIns="0" rIns="0" bIns="0"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75" name="Google Shape;175;p7"/>
          <p:cNvSpPr txBox="1">
            <a:spLocks noGrp="1"/>
          </p:cNvSpPr>
          <p:nvPr>
            <p:ph type="body" idx="3"/>
          </p:nvPr>
        </p:nvSpPr>
        <p:spPr>
          <a:xfrm>
            <a:off x="5330871" y="1265775"/>
            <a:ext cx="1991100" cy="2862900"/>
          </a:xfrm>
          <a:prstGeom prst="rect">
            <a:avLst/>
          </a:prstGeom>
        </p:spPr>
        <p:txBody>
          <a:bodyPr spcFirstLastPara="1" wrap="square" lIns="0" tIns="0" rIns="0" bIns="0"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76" name="Google Shape;176;p7"/>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11400" y="369925"/>
            <a:ext cx="5889900" cy="641100"/>
          </a:xfrm>
          <a:prstGeom prst="rect">
            <a:avLst/>
          </a:prstGeom>
          <a:noFill/>
          <a:ln>
            <a:noFill/>
          </a:ln>
        </p:spPr>
        <p:txBody>
          <a:bodyPr spcFirstLastPara="1" wrap="square" lIns="0" tIns="0" rIns="0" bIns="0" anchor="b" anchorCtr="0">
            <a:noAutofit/>
          </a:bodyPr>
          <a:lstStyle>
            <a:lvl1pPr lvl="0">
              <a:lnSpc>
                <a:spcPct val="90000"/>
              </a:lnSpc>
              <a:spcBef>
                <a:spcPts val="0"/>
              </a:spcBef>
              <a:spcAft>
                <a:spcPts val="0"/>
              </a:spcAft>
              <a:buClr>
                <a:schemeClr val="accent3"/>
              </a:buClr>
              <a:buSzPts val="2800"/>
              <a:buFont typeface="Zilla Slab"/>
              <a:buNone/>
              <a:defRPr sz="2800" b="1">
                <a:solidFill>
                  <a:schemeClr val="accent3"/>
                </a:solidFill>
                <a:latin typeface="Zilla Slab"/>
                <a:ea typeface="Zilla Slab"/>
                <a:cs typeface="Zilla Slab"/>
                <a:sym typeface="Zilla Slab"/>
              </a:defRPr>
            </a:lvl1pPr>
            <a:lvl2pPr lvl="1">
              <a:lnSpc>
                <a:spcPct val="90000"/>
              </a:lnSpc>
              <a:spcBef>
                <a:spcPts val="0"/>
              </a:spcBef>
              <a:spcAft>
                <a:spcPts val="0"/>
              </a:spcAft>
              <a:buClr>
                <a:schemeClr val="accent3"/>
              </a:buClr>
              <a:buSzPts val="2800"/>
              <a:buFont typeface="Zilla Slab"/>
              <a:buNone/>
              <a:defRPr sz="2800" b="1">
                <a:solidFill>
                  <a:schemeClr val="accent3"/>
                </a:solidFill>
                <a:latin typeface="Zilla Slab"/>
                <a:ea typeface="Zilla Slab"/>
                <a:cs typeface="Zilla Slab"/>
                <a:sym typeface="Zilla Slab"/>
              </a:defRPr>
            </a:lvl2pPr>
            <a:lvl3pPr lvl="2">
              <a:lnSpc>
                <a:spcPct val="90000"/>
              </a:lnSpc>
              <a:spcBef>
                <a:spcPts val="0"/>
              </a:spcBef>
              <a:spcAft>
                <a:spcPts val="0"/>
              </a:spcAft>
              <a:buClr>
                <a:schemeClr val="accent3"/>
              </a:buClr>
              <a:buSzPts val="2800"/>
              <a:buFont typeface="Zilla Slab"/>
              <a:buNone/>
              <a:defRPr sz="2800" b="1">
                <a:solidFill>
                  <a:schemeClr val="accent3"/>
                </a:solidFill>
                <a:latin typeface="Zilla Slab"/>
                <a:ea typeface="Zilla Slab"/>
                <a:cs typeface="Zilla Slab"/>
                <a:sym typeface="Zilla Slab"/>
              </a:defRPr>
            </a:lvl3pPr>
            <a:lvl4pPr lvl="3">
              <a:lnSpc>
                <a:spcPct val="90000"/>
              </a:lnSpc>
              <a:spcBef>
                <a:spcPts val="0"/>
              </a:spcBef>
              <a:spcAft>
                <a:spcPts val="0"/>
              </a:spcAft>
              <a:buClr>
                <a:schemeClr val="accent3"/>
              </a:buClr>
              <a:buSzPts val="2800"/>
              <a:buFont typeface="Zilla Slab"/>
              <a:buNone/>
              <a:defRPr sz="2800" b="1">
                <a:solidFill>
                  <a:schemeClr val="accent3"/>
                </a:solidFill>
                <a:latin typeface="Zilla Slab"/>
                <a:ea typeface="Zilla Slab"/>
                <a:cs typeface="Zilla Slab"/>
                <a:sym typeface="Zilla Slab"/>
              </a:defRPr>
            </a:lvl4pPr>
            <a:lvl5pPr lvl="4">
              <a:lnSpc>
                <a:spcPct val="90000"/>
              </a:lnSpc>
              <a:spcBef>
                <a:spcPts val="0"/>
              </a:spcBef>
              <a:spcAft>
                <a:spcPts val="0"/>
              </a:spcAft>
              <a:buClr>
                <a:schemeClr val="accent3"/>
              </a:buClr>
              <a:buSzPts val="2800"/>
              <a:buFont typeface="Zilla Slab"/>
              <a:buNone/>
              <a:defRPr sz="2800" b="1">
                <a:solidFill>
                  <a:schemeClr val="accent3"/>
                </a:solidFill>
                <a:latin typeface="Zilla Slab"/>
                <a:ea typeface="Zilla Slab"/>
                <a:cs typeface="Zilla Slab"/>
                <a:sym typeface="Zilla Slab"/>
              </a:defRPr>
            </a:lvl5pPr>
            <a:lvl6pPr lvl="5">
              <a:lnSpc>
                <a:spcPct val="90000"/>
              </a:lnSpc>
              <a:spcBef>
                <a:spcPts val="0"/>
              </a:spcBef>
              <a:spcAft>
                <a:spcPts val="0"/>
              </a:spcAft>
              <a:buClr>
                <a:schemeClr val="accent3"/>
              </a:buClr>
              <a:buSzPts val="2800"/>
              <a:buFont typeface="Zilla Slab"/>
              <a:buNone/>
              <a:defRPr sz="2800" b="1">
                <a:solidFill>
                  <a:schemeClr val="accent3"/>
                </a:solidFill>
                <a:latin typeface="Zilla Slab"/>
                <a:ea typeface="Zilla Slab"/>
                <a:cs typeface="Zilla Slab"/>
                <a:sym typeface="Zilla Slab"/>
              </a:defRPr>
            </a:lvl6pPr>
            <a:lvl7pPr lvl="6">
              <a:lnSpc>
                <a:spcPct val="90000"/>
              </a:lnSpc>
              <a:spcBef>
                <a:spcPts val="0"/>
              </a:spcBef>
              <a:spcAft>
                <a:spcPts val="0"/>
              </a:spcAft>
              <a:buClr>
                <a:schemeClr val="accent3"/>
              </a:buClr>
              <a:buSzPts val="2800"/>
              <a:buFont typeface="Zilla Slab"/>
              <a:buNone/>
              <a:defRPr sz="2800" b="1">
                <a:solidFill>
                  <a:schemeClr val="accent3"/>
                </a:solidFill>
                <a:latin typeface="Zilla Slab"/>
                <a:ea typeface="Zilla Slab"/>
                <a:cs typeface="Zilla Slab"/>
                <a:sym typeface="Zilla Slab"/>
              </a:defRPr>
            </a:lvl7pPr>
            <a:lvl8pPr lvl="7">
              <a:lnSpc>
                <a:spcPct val="90000"/>
              </a:lnSpc>
              <a:spcBef>
                <a:spcPts val="0"/>
              </a:spcBef>
              <a:spcAft>
                <a:spcPts val="0"/>
              </a:spcAft>
              <a:buClr>
                <a:schemeClr val="accent3"/>
              </a:buClr>
              <a:buSzPts val="2800"/>
              <a:buFont typeface="Zilla Slab"/>
              <a:buNone/>
              <a:defRPr sz="2800" b="1">
                <a:solidFill>
                  <a:schemeClr val="accent3"/>
                </a:solidFill>
                <a:latin typeface="Zilla Slab"/>
                <a:ea typeface="Zilla Slab"/>
                <a:cs typeface="Zilla Slab"/>
                <a:sym typeface="Zilla Slab"/>
              </a:defRPr>
            </a:lvl8pPr>
            <a:lvl9pPr lvl="8">
              <a:lnSpc>
                <a:spcPct val="90000"/>
              </a:lnSpc>
              <a:spcBef>
                <a:spcPts val="0"/>
              </a:spcBef>
              <a:spcAft>
                <a:spcPts val="0"/>
              </a:spcAft>
              <a:buClr>
                <a:schemeClr val="accent3"/>
              </a:buClr>
              <a:buSzPts val="2800"/>
              <a:buFont typeface="Zilla Slab"/>
              <a:buNone/>
              <a:defRPr sz="2800" b="1">
                <a:solidFill>
                  <a:schemeClr val="accent3"/>
                </a:solidFill>
                <a:latin typeface="Zilla Slab"/>
                <a:ea typeface="Zilla Slab"/>
                <a:cs typeface="Zilla Slab"/>
                <a:sym typeface="Zilla Slab"/>
              </a:defRPr>
            </a:lvl9pPr>
          </a:lstStyle>
          <a:p>
            <a:endParaRPr/>
          </a:p>
        </p:txBody>
      </p:sp>
      <p:sp>
        <p:nvSpPr>
          <p:cNvPr id="7" name="Google Shape;7;p1"/>
          <p:cNvSpPr txBox="1">
            <a:spLocks noGrp="1"/>
          </p:cNvSpPr>
          <p:nvPr>
            <p:ph type="body" idx="1"/>
          </p:nvPr>
        </p:nvSpPr>
        <p:spPr>
          <a:xfrm>
            <a:off x="611400" y="1265783"/>
            <a:ext cx="5889900" cy="2786100"/>
          </a:xfrm>
          <a:prstGeom prst="rect">
            <a:avLst/>
          </a:prstGeom>
          <a:noFill/>
          <a:ln>
            <a:noFill/>
          </a:ln>
        </p:spPr>
        <p:txBody>
          <a:bodyPr spcFirstLastPara="1" wrap="square" lIns="0" tIns="0" rIns="0" bIns="0" anchor="t" anchorCtr="0">
            <a:noAutofit/>
          </a:bodyPr>
          <a:lstStyle>
            <a:lvl1pPr marL="457200" lvl="0" indent="-355600">
              <a:lnSpc>
                <a:spcPct val="115000"/>
              </a:lnSpc>
              <a:spcBef>
                <a:spcPts val="600"/>
              </a:spcBef>
              <a:spcAft>
                <a:spcPts val="0"/>
              </a:spcAft>
              <a:buClr>
                <a:schemeClr val="accent2"/>
              </a:buClr>
              <a:buSzPts val="2000"/>
              <a:buFont typeface="Red Hat Text"/>
              <a:buChar char="⦁"/>
              <a:defRPr sz="2000">
                <a:solidFill>
                  <a:schemeClr val="dk1"/>
                </a:solidFill>
                <a:latin typeface="Red Hat Text"/>
                <a:ea typeface="Red Hat Text"/>
                <a:cs typeface="Red Hat Text"/>
                <a:sym typeface="Red Hat Text"/>
              </a:defRPr>
            </a:lvl1pPr>
            <a:lvl2pPr marL="914400" lvl="1" indent="-355600">
              <a:lnSpc>
                <a:spcPct val="115000"/>
              </a:lnSpc>
              <a:spcBef>
                <a:spcPts val="0"/>
              </a:spcBef>
              <a:spcAft>
                <a:spcPts val="0"/>
              </a:spcAft>
              <a:buClr>
                <a:schemeClr val="accent3"/>
              </a:buClr>
              <a:buSzPts val="2000"/>
              <a:buFont typeface="Red Hat Text"/>
              <a:buChar char="⦁"/>
              <a:defRPr sz="2000">
                <a:solidFill>
                  <a:schemeClr val="dk1"/>
                </a:solidFill>
                <a:latin typeface="Red Hat Text"/>
                <a:ea typeface="Red Hat Text"/>
                <a:cs typeface="Red Hat Text"/>
                <a:sym typeface="Red Hat Text"/>
              </a:defRPr>
            </a:lvl2pPr>
            <a:lvl3pPr marL="1371600" lvl="2" indent="-355600">
              <a:lnSpc>
                <a:spcPct val="115000"/>
              </a:lnSpc>
              <a:spcBef>
                <a:spcPts val="0"/>
              </a:spcBef>
              <a:spcAft>
                <a:spcPts val="0"/>
              </a:spcAft>
              <a:buClr>
                <a:schemeClr val="accent4"/>
              </a:buClr>
              <a:buSzPts val="2000"/>
              <a:buFont typeface="Red Hat Text"/>
              <a:buChar char="⦁"/>
              <a:defRPr sz="2000">
                <a:solidFill>
                  <a:schemeClr val="dk1"/>
                </a:solidFill>
                <a:latin typeface="Red Hat Text"/>
                <a:ea typeface="Red Hat Text"/>
                <a:cs typeface="Red Hat Text"/>
                <a:sym typeface="Red Hat Text"/>
              </a:defRPr>
            </a:lvl3pPr>
            <a:lvl4pPr marL="1828800" lvl="3" indent="-355600">
              <a:lnSpc>
                <a:spcPct val="115000"/>
              </a:lnSpc>
              <a:spcBef>
                <a:spcPts val="0"/>
              </a:spcBef>
              <a:spcAft>
                <a:spcPts val="0"/>
              </a:spcAft>
              <a:buClr>
                <a:schemeClr val="dk1"/>
              </a:buClr>
              <a:buSzPts val="2000"/>
              <a:buFont typeface="Red Hat Text"/>
              <a:buChar char="●"/>
              <a:defRPr sz="2000">
                <a:solidFill>
                  <a:schemeClr val="dk1"/>
                </a:solidFill>
                <a:latin typeface="Red Hat Text"/>
                <a:ea typeface="Red Hat Text"/>
                <a:cs typeface="Red Hat Text"/>
                <a:sym typeface="Red Hat Text"/>
              </a:defRPr>
            </a:lvl4pPr>
            <a:lvl5pPr marL="2286000" lvl="4" indent="-355600">
              <a:lnSpc>
                <a:spcPct val="115000"/>
              </a:lnSpc>
              <a:spcBef>
                <a:spcPts val="0"/>
              </a:spcBef>
              <a:spcAft>
                <a:spcPts val="0"/>
              </a:spcAft>
              <a:buClr>
                <a:schemeClr val="dk1"/>
              </a:buClr>
              <a:buSzPts val="2000"/>
              <a:buFont typeface="Red Hat Text"/>
              <a:buChar char="○"/>
              <a:defRPr sz="2000">
                <a:solidFill>
                  <a:schemeClr val="dk1"/>
                </a:solidFill>
                <a:latin typeface="Red Hat Text"/>
                <a:ea typeface="Red Hat Text"/>
                <a:cs typeface="Red Hat Text"/>
                <a:sym typeface="Red Hat Text"/>
              </a:defRPr>
            </a:lvl5pPr>
            <a:lvl6pPr marL="2743200" lvl="5" indent="-355600">
              <a:lnSpc>
                <a:spcPct val="115000"/>
              </a:lnSpc>
              <a:spcBef>
                <a:spcPts val="0"/>
              </a:spcBef>
              <a:spcAft>
                <a:spcPts val="0"/>
              </a:spcAft>
              <a:buClr>
                <a:schemeClr val="dk1"/>
              </a:buClr>
              <a:buSzPts val="2000"/>
              <a:buFont typeface="Red Hat Text"/>
              <a:buChar char="■"/>
              <a:defRPr sz="2000">
                <a:solidFill>
                  <a:schemeClr val="dk1"/>
                </a:solidFill>
                <a:latin typeface="Red Hat Text"/>
                <a:ea typeface="Red Hat Text"/>
                <a:cs typeface="Red Hat Text"/>
                <a:sym typeface="Red Hat Text"/>
              </a:defRPr>
            </a:lvl6pPr>
            <a:lvl7pPr marL="3200400" lvl="6" indent="-355600">
              <a:lnSpc>
                <a:spcPct val="115000"/>
              </a:lnSpc>
              <a:spcBef>
                <a:spcPts val="0"/>
              </a:spcBef>
              <a:spcAft>
                <a:spcPts val="0"/>
              </a:spcAft>
              <a:buClr>
                <a:schemeClr val="dk1"/>
              </a:buClr>
              <a:buSzPts val="2000"/>
              <a:buFont typeface="Red Hat Text"/>
              <a:buChar char="●"/>
              <a:defRPr sz="2000">
                <a:solidFill>
                  <a:schemeClr val="dk1"/>
                </a:solidFill>
                <a:latin typeface="Red Hat Text"/>
                <a:ea typeface="Red Hat Text"/>
                <a:cs typeface="Red Hat Text"/>
                <a:sym typeface="Red Hat Text"/>
              </a:defRPr>
            </a:lvl7pPr>
            <a:lvl8pPr marL="3657600" lvl="7" indent="-355600">
              <a:lnSpc>
                <a:spcPct val="115000"/>
              </a:lnSpc>
              <a:spcBef>
                <a:spcPts val="0"/>
              </a:spcBef>
              <a:spcAft>
                <a:spcPts val="0"/>
              </a:spcAft>
              <a:buClr>
                <a:schemeClr val="dk1"/>
              </a:buClr>
              <a:buSzPts val="2000"/>
              <a:buFont typeface="Red Hat Text"/>
              <a:buChar char="○"/>
              <a:defRPr sz="2000">
                <a:solidFill>
                  <a:schemeClr val="dk1"/>
                </a:solidFill>
                <a:latin typeface="Red Hat Text"/>
                <a:ea typeface="Red Hat Text"/>
                <a:cs typeface="Red Hat Text"/>
                <a:sym typeface="Red Hat Text"/>
              </a:defRPr>
            </a:lvl8pPr>
            <a:lvl9pPr marL="4114800" lvl="8" indent="-355600">
              <a:lnSpc>
                <a:spcPct val="115000"/>
              </a:lnSpc>
              <a:spcBef>
                <a:spcPts val="0"/>
              </a:spcBef>
              <a:spcAft>
                <a:spcPts val="0"/>
              </a:spcAft>
              <a:buClr>
                <a:schemeClr val="dk1"/>
              </a:buClr>
              <a:buSzPts val="2000"/>
              <a:buFont typeface="Red Hat Text"/>
              <a:buChar char="■"/>
              <a:defRPr sz="2000">
                <a:solidFill>
                  <a:schemeClr val="dk1"/>
                </a:solidFill>
                <a:latin typeface="Red Hat Text"/>
                <a:ea typeface="Red Hat Text"/>
                <a:cs typeface="Red Hat Text"/>
                <a:sym typeface="Red Hat Text"/>
              </a:defRPr>
            </a:lvl9pPr>
          </a:lstStyle>
          <a:p>
            <a:endParaRPr/>
          </a:p>
        </p:txBody>
      </p:sp>
      <p:sp>
        <p:nvSpPr>
          <p:cNvPr id="8" name="Google Shape;8;p1"/>
          <p:cNvSpPr txBox="1">
            <a:spLocks noGrp="1"/>
          </p:cNvSpPr>
          <p:nvPr>
            <p:ph type="sldNum" idx="12"/>
          </p:nvPr>
        </p:nvSpPr>
        <p:spPr>
          <a:xfrm>
            <a:off x="8480584" y="4749851"/>
            <a:ext cx="548700" cy="393600"/>
          </a:xfrm>
          <a:prstGeom prst="rect">
            <a:avLst/>
          </a:prstGeom>
          <a:noFill/>
          <a:ln>
            <a:noFill/>
          </a:ln>
        </p:spPr>
        <p:txBody>
          <a:bodyPr spcFirstLastPara="1" wrap="square" lIns="0" tIns="0" rIns="0" bIns="0" anchor="ctr" anchorCtr="0">
            <a:noAutofit/>
          </a:bodyPr>
          <a:lstStyle>
            <a:lvl1pPr lvl="0" algn="r">
              <a:buNone/>
              <a:defRPr sz="1200">
                <a:solidFill>
                  <a:schemeClr val="lt1"/>
                </a:solidFill>
                <a:latin typeface="Red Hat Text"/>
                <a:ea typeface="Red Hat Text"/>
                <a:cs typeface="Red Hat Text"/>
                <a:sym typeface="Red Hat Text"/>
              </a:defRPr>
            </a:lvl1pPr>
            <a:lvl2pPr lvl="1" algn="r">
              <a:buNone/>
              <a:defRPr sz="1200">
                <a:solidFill>
                  <a:schemeClr val="lt1"/>
                </a:solidFill>
                <a:latin typeface="Red Hat Text"/>
                <a:ea typeface="Red Hat Text"/>
                <a:cs typeface="Red Hat Text"/>
                <a:sym typeface="Red Hat Text"/>
              </a:defRPr>
            </a:lvl2pPr>
            <a:lvl3pPr lvl="2" algn="r">
              <a:buNone/>
              <a:defRPr sz="1200">
                <a:solidFill>
                  <a:schemeClr val="lt1"/>
                </a:solidFill>
                <a:latin typeface="Red Hat Text"/>
                <a:ea typeface="Red Hat Text"/>
                <a:cs typeface="Red Hat Text"/>
                <a:sym typeface="Red Hat Text"/>
              </a:defRPr>
            </a:lvl3pPr>
            <a:lvl4pPr lvl="3" algn="r">
              <a:buNone/>
              <a:defRPr sz="1200">
                <a:solidFill>
                  <a:schemeClr val="lt1"/>
                </a:solidFill>
                <a:latin typeface="Red Hat Text"/>
                <a:ea typeface="Red Hat Text"/>
                <a:cs typeface="Red Hat Text"/>
                <a:sym typeface="Red Hat Text"/>
              </a:defRPr>
            </a:lvl4pPr>
            <a:lvl5pPr lvl="4" algn="r">
              <a:buNone/>
              <a:defRPr sz="1200">
                <a:solidFill>
                  <a:schemeClr val="lt1"/>
                </a:solidFill>
                <a:latin typeface="Red Hat Text"/>
                <a:ea typeface="Red Hat Text"/>
                <a:cs typeface="Red Hat Text"/>
                <a:sym typeface="Red Hat Text"/>
              </a:defRPr>
            </a:lvl5pPr>
            <a:lvl6pPr lvl="5" algn="r">
              <a:buNone/>
              <a:defRPr sz="1200">
                <a:solidFill>
                  <a:schemeClr val="lt1"/>
                </a:solidFill>
                <a:latin typeface="Red Hat Text"/>
                <a:ea typeface="Red Hat Text"/>
                <a:cs typeface="Red Hat Text"/>
                <a:sym typeface="Red Hat Text"/>
              </a:defRPr>
            </a:lvl6pPr>
            <a:lvl7pPr lvl="6" algn="r">
              <a:buNone/>
              <a:defRPr sz="1200">
                <a:solidFill>
                  <a:schemeClr val="lt1"/>
                </a:solidFill>
                <a:latin typeface="Red Hat Text"/>
                <a:ea typeface="Red Hat Text"/>
                <a:cs typeface="Red Hat Text"/>
                <a:sym typeface="Red Hat Text"/>
              </a:defRPr>
            </a:lvl7pPr>
            <a:lvl8pPr lvl="7" algn="r">
              <a:buNone/>
              <a:defRPr sz="1200">
                <a:solidFill>
                  <a:schemeClr val="lt1"/>
                </a:solidFill>
                <a:latin typeface="Red Hat Text"/>
                <a:ea typeface="Red Hat Text"/>
                <a:cs typeface="Red Hat Text"/>
                <a:sym typeface="Red Hat Text"/>
              </a:defRPr>
            </a:lvl8pPr>
            <a:lvl9pPr lvl="8" algn="r">
              <a:buNone/>
              <a:defRPr sz="1200">
                <a:solidFill>
                  <a:schemeClr val="lt1"/>
                </a:solidFill>
                <a:latin typeface="Red Hat Text"/>
                <a:ea typeface="Red Hat Text"/>
                <a:cs typeface="Red Hat Text"/>
                <a:sym typeface="Red Hat Tex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12"/>
          <p:cNvSpPr txBox="1">
            <a:spLocks noGrp="1"/>
          </p:cNvSpPr>
          <p:nvPr>
            <p:ph type="ctrTitle"/>
          </p:nvPr>
        </p:nvSpPr>
        <p:spPr>
          <a:xfrm>
            <a:off x="1419825" y="2220425"/>
            <a:ext cx="4993200" cy="1159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US" sz="6600" dirty="0"/>
              <a:t>DBSCAN</a:t>
            </a:r>
            <a:br>
              <a:rPr lang="en-US" sz="4000" dirty="0"/>
            </a:br>
            <a:r>
              <a:rPr lang="en-US" sz="4000"/>
              <a:t>          </a:t>
            </a:r>
            <a:endParaRP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13"/>
          <p:cNvSpPr txBox="1">
            <a:spLocks noGrp="1"/>
          </p:cNvSpPr>
          <p:nvPr>
            <p:ph type="title"/>
          </p:nvPr>
        </p:nvSpPr>
        <p:spPr>
          <a:xfrm>
            <a:off x="611400" y="369925"/>
            <a:ext cx="5889900" cy="6411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sz="3600" dirty="0"/>
              <a:t>Introduction</a:t>
            </a:r>
            <a:endParaRPr sz="3600" dirty="0"/>
          </a:p>
        </p:txBody>
      </p:sp>
      <p:sp>
        <p:nvSpPr>
          <p:cNvPr id="301" name="Google Shape;301;p13"/>
          <p:cNvSpPr txBox="1">
            <a:spLocks noGrp="1"/>
          </p:cNvSpPr>
          <p:nvPr>
            <p:ph type="body" idx="1"/>
          </p:nvPr>
        </p:nvSpPr>
        <p:spPr>
          <a:xfrm>
            <a:off x="611400" y="1265775"/>
            <a:ext cx="5976824" cy="2823900"/>
          </a:xfrm>
          <a:prstGeom prst="rect">
            <a:avLst/>
          </a:prstGeom>
        </p:spPr>
        <p:txBody>
          <a:bodyPr spcFirstLastPara="1" wrap="square" lIns="0" tIns="0" rIns="0" bIns="0" anchor="t" anchorCtr="0">
            <a:noAutofit/>
          </a:bodyPr>
          <a:lstStyle/>
          <a:p>
            <a:r>
              <a:rPr lang="en-US" b="1" dirty="0"/>
              <a:t>Density-based spatial clustering of applications with noise (DBSCAN)</a:t>
            </a:r>
            <a:r>
              <a:rPr lang="en-US" dirty="0"/>
              <a:t> is a well-known data clustering algorithm that is commonly used in data mining and machine learning.</a:t>
            </a:r>
          </a:p>
          <a:p>
            <a:r>
              <a:rPr lang="en-US" dirty="0"/>
              <a:t>Based on a set of points (let’s think in a two </a:t>
            </a:r>
            <a:r>
              <a:rPr lang="en-US"/>
              <a:t>dimensional space), </a:t>
            </a:r>
            <a:r>
              <a:rPr lang="en-US" dirty="0"/>
              <a:t>DBSCAN groups together points that are close to each other based on a distance measurement (usually Euclidean distance) and a minimum number of points. It also marks as outliers the points that are in low-density regions.</a:t>
            </a:r>
          </a:p>
          <a:p>
            <a:pPr marL="0" lvl="0" indent="0" algn="l" rtl="0">
              <a:spcBef>
                <a:spcPts val="600"/>
              </a:spcBef>
              <a:spcAft>
                <a:spcPts val="0"/>
              </a:spcAft>
              <a:buClr>
                <a:schemeClr val="dk1"/>
              </a:buClr>
              <a:buSzPts val="1100"/>
              <a:buFont typeface="Arial"/>
              <a:buNone/>
            </a:pPr>
            <a:endParaRPr sz="1100" dirty="0"/>
          </a:p>
        </p:txBody>
      </p:sp>
      <p:sp>
        <p:nvSpPr>
          <p:cNvPr id="303" name="Google Shape;303;p13"/>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15"/>
          <p:cNvSpPr txBox="1">
            <a:spLocks noGrp="1"/>
          </p:cNvSpPr>
          <p:nvPr>
            <p:ph type="title"/>
          </p:nvPr>
        </p:nvSpPr>
        <p:spPr>
          <a:xfrm>
            <a:off x="611400" y="369925"/>
            <a:ext cx="6912928" cy="6411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sz="3600" dirty="0"/>
              <a:t>Parameters and Classification</a:t>
            </a:r>
            <a:endParaRPr sz="3600" dirty="0"/>
          </a:p>
        </p:txBody>
      </p:sp>
      <p:sp>
        <p:nvSpPr>
          <p:cNvPr id="317" name="Google Shape;317;p15"/>
          <p:cNvSpPr txBox="1">
            <a:spLocks noGrp="1"/>
          </p:cNvSpPr>
          <p:nvPr>
            <p:ph type="body" idx="1"/>
          </p:nvPr>
        </p:nvSpPr>
        <p:spPr>
          <a:xfrm>
            <a:off x="539552" y="1131590"/>
            <a:ext cx="7128952" cy="3312368"/>
          </a:xfrm>
          <a:prstGeom prst="rect">
            <a:avLst/>
          </a:prstGeom>
        </p:spPr>
        <p:txBody>
          <a:bodyPr spcFirstLastPara="1" wrap="square" lIns="0" tIns="0" rIns="0" bIns="0" anchor="t" anchorCtr="0">
            <a:noAutofit/>
          </a:bodyPr>
          <a:lstStyle/>
          <a:p>
            <a:pPr marL="101600" indent="0">
              <a:buNone/>
            </a:pPr>
            <a:r>
              <a:rPr lang="en-US" sz="1600" dirty="0"/>
              <a:t>The DBSCAN algorithm basically requires 2 parameters:</a:t>
            </a:r>
          </a:p>
          <a:p>
            <a:r>
              <a:rPr lang="en-US" sz="1600" b="1" i="1" dirty="0"/>
              <a:t>eps</a:t>
            </a:r>
            <a:r>
              <a:rPr lang="en-US" sz="1600" i="1" dirty="0"/>
              <a:t>: specifies how close points should be to each other to be considered a part of a cluster.</a:t>
            </a:r>
          </a:p>
          <a:p>
            <a:r>
              <a:rPr lang="en-US" sz="1600" b="1" i="1" dirty="0"/>
              <a:t>minPoints</a:t>
            </a:r>
            <a:r>
              <a:rPr lang="en-US" sz="1600" i="1" dirty="0"/>
              <a:t>: the minimum number of points to form a dense region.</a:t>
            </a:r>
          </a:p>
          <a:p>
            <a:pPr marL="101600" indent="0">
              <a:buNone/>
            </a:pPr>
            <a:r>
              <a:rPr lang="en-US" sz="1600" dirty="0"/>
              <a:t>The classification of points in the DBSCAN algorithm are:</a:t>
            </a:r>
          </a:p>
          <a:p>
            <a:r>
              <a:rPr lang="en-US" sz="1600" b="1" i="1" dirty="0"/>
              <a:t>Core points</a:t>
            </a:r>
            <a:r>
              <a:rPr lang="en-US" sz="1600" i="1" dirty="0"/>
              <a:t>: These points are in the interior of a density-based cluster .</a:t>
            </a:r>
          </a:p>
          <a:p>
            <a:r>
              <a:rPr lang="en-US" sz="1600" b="1" i="1" dirty="0"/>
              <a:t>Border points</a:t>
            </a:r>
            <a:r>
              <a:rPr lang="en-US" sz="1600" i="1" dirty="0"/>
              <a:t>: A border point is a not a core point, but falls within the neighborhood of a core point.</a:t>
            </a:r>
          </a:p>
          <a:p>
            <a:r>
              <a:rPr lang="en-US" sz="1600" b="1" i="1" dirty="0"/>
              <a:t>Noise points: </a:t>
            </a:r>
            <a:r>
              <a:rPr lang="en-US" sz="1600" i="1" dirty="0"/>
              <a:t>A noise point is any point that is neither a core point nor a border point.</a:t>
            </a:r>
          </a:p>
          <a:p>
            <a:endParaRPr lang="en-US" sz="1600" i="1" dirty="0"/>
          </a:p>
          <a:p>
            <a:pPr marL="101600" indent="0">
              <a:buNone/>
            </a:pPr>
            <a:endParaRPr lang="en-US" sz="1600" dirty="0"/>
          </a:p>
          <a:p>
            <a:pPr marL="101600" indent="0">
              <a:buNone/>
            </a:pPr>
            <a:endParaRPr dirty="0"/>
          </a:p>
        </p:txBody>
      </p:sp>
      <p:sp>
        <p:nvSpPr>
          <p:cNvPr id="318" name="Google Shape;318;p15"/>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19"/>
          <p:cNvSpPr txBox="1">
            <a:spLocks noGrp="1"/>
          </p:cNvSpPr>
          <p:nvPr>
            <p:ph type="body" idx="1"/>
          </p:nvPr>
        </p:nvSpPr>
        <p:spPr>
          <a:xfrm>
            <a:off x="611400" y="1265775"/>
            <a:ext cx="6192848" cy="2823900"/>
          </a:xfrm>
          <a:prstGeom prst="rect">
            <a:avLst/>
          </a:prstGeom>
        </p:spPr>
        <p:txBody>
          <a:bodyPr spcFirstLastPara="1" wrap="square" lIns="0" tIns="0" rIns="0" bIns="0" anchor="t" anchorCtr="0">
            <a:noAutofit/>
          </a:bodyPr>
          <a:lstStyle/>
          <a:p>
            <a:pPr marL="342900" indent="-342900">
              <a:buFont typeface="+mj-lt"/>
              <a:buAutoNum type="arabicPeriod"/>
            </a:pPr>
            <a:r>
              <a:rPr lang="en-US" i="1" dirty="0"/>
              <a:t>Label all points as core, border, or noise points.</a:t>
            </a:r>
          </a:p>
          <a:p>
            <a:pPr marL="342900" indent="-342900">
              <a:buFont typeface="+mj-lt"/>
              <a:buAutoNum type="arabicPeriod"/>
            </a:pPr>
            <a:r>
              <a:rPr lang="en-US" i="1" dirty="0"/>
              <a:t>Eliminate noise points.</a:t>
            </a:r>
          </a:p>
          <a:p>
            <a:pPr marL="342900" indent="-342900">
              <a:buFont typeface="+mj-lt"/>
              <a:buAutoNum type="arabicPeriod"/>
            </a:pPr>
            <a:r>
              <a:rPr lang="en-US" i="1" dirty="0"/>
              <a:t>Put an edge between all core points that are within Eps of each other.</a:t>
            </a:r>
          </a:p>
          <a:p>
            <a:pPr marL="342900" indent="-342900">
              <a:buFont typeface="+mj-lt"/>
              <a:buAutoNum type="arabicPeriod"/>
            </a:pPr>
            <a:r>
              <a:rPr lang="en-US" i="1" dirty="0"/>
              <a:t>Make each group of connected core points into separate cluster.</a:t>
            </a:r>
          </a:p>
          <a:p>
            <a:pPr marL="342900" indent="-342900">
              <a:buFont typeface="+mj-lt"/>
              <a:buAutoNum type="arabicPeriod"/>
            </a:pPr>
            <a:r>
              <a:rPr lang="en-US" i="1" dirty="0"/>
              <a:t>Assign each border point to one of the clusters of its associated core points.</a:t>
            </a:r>
          </a:p>
          <a:p>
            <a:pPr marL="0" indent="0">
              <a:buNone/>
            </a:pPr>
            <a:endParaRPr dirty="0"/>
          </a:p>
        </p:txBody>
      </p:sp>
      <p:sp>
        <p:nvSpPr>
          <p:cNvPr id="348" name="Google Shape;348;p19"/>
          <p:cNvSpPr txBox="1">
            <a:spLocks noGrp="1"/>
          </p:cNvSpPr>
          <p:nvPr>
            <p:ph type="title"/>
          </p:nvPr>
        </p:nvSpPr>
        <p:spPr>
          <a:xfrm>
            <a:off x="611400" y="369925"/>
            <a:ext cx="5889900" cy="6411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sz="3600" dirty="0"/>
              <a:t>The DBSCAN Algorithm</a:t>
            </a:r>
            <a:endParaRPr sz="3600" dirty="0"/>
          </a:p>
        </p:txBody>
      </p:sp>
      <p:sp>
        <p:nvSpPr>
          <p:cNvPr id="350" name="Google Shape;350;p19"/>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20"/>
          <p:cNvSpPr txBox="1">
            <a:spLocks noGrp="1"/>
          </p:cNvSpPr>
          <p:nvPr>
            <p:ph type="title"/>
          </p:nvPr>
        </p:nvSpPr>
        <p:spPr>
          <a:xfrm>
            <a:off x="611400" y="369925"/>
            <a:ext cx="5889900" cy="6411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sz="3600" dirty="0"/>
              <a:t>Parameter Estimation</a:t>
            </a:r>
            <a:endParaRPr sz="3600" dirty="0"/>
          </a:p>
        </p:txBody>
      </p:sp>
      <p:sp>
        <p:nvSpPr>
          <p:cNvPr id="356" name="Google Shape;356;p20"/>
          <p:cNvSpPr txBox="1">
            <a:spLocks noGrp="1"/>
          </p:cNvSpPr>
          <p:nvPr>
            <p:ph type="body" idx="1"/>
          </p:nvPr>
        </p:nvSpPr>
        <p:spPr>
          <a:xfrm>
            <a:off x="611450" y="1265774"/>
            <a:ext cx="6624846" cy="3322199"/>
          </a:xfrm>
          <a:prstGeom prst="rect">
            <a:avLst/>
          </a:prstGeom>
        </p:spPr>
        <p:txBody>
          <a:bodyPr spcFirstLastPara="1" wrap="square" lIns="0" tIns="0" rIns="0" bIns="0" anchor="t" anchorCtr="0">
            <a:noAutofit/>
          </a:bodyPr>
          <a:lstStyle/>
          <a:p>
            <a:pPr marL="139700" indent="0">
              <a:buNone/>
            </a:pPr>
            <a:r>
              <a:rPr lang="en-US" sz="1200" dirty="0"/>
              <a:t>The parameter estimation is a problem for every data mining task. To choose good parameters we need to understand how they are used and have at least a basic previous knowledge about the data set that will be used.</a:t>
            </a:r>
          </a:p>
          <a:p>
            <a:r>
              <a:rPr lang="en-US" sz="1200" b="1" i="1" dirty="0"/>
              <a:t>eps</a:t>
            </a:r>
            <a:r>
              <a:rPr lang="en-US" sz="1200" i="1" dirty="0"/>
              <a:t>: if the eps value chosen is too small, a large part of the data will not be clustered. It will be considered outliers because don’t satisfy the number of points to create a dense region. On the other hand, if the value that was chosen is too high, clusters will merge and the majority of objects will be in the same cluster. The eps should be chosen based on the distance of the dataset (we can use a k-distance graph to find it), but in general small eps values are preferable.</a:t>
            </a:r>
          </a:p>
          <a:p>
            <a:r>
              <a:rPr lang="en-US" sz="1200" b="1" i="1" dirty="0"/>
              <a:t>minPoints</a:t>
            </a:r>
            <a:r>
              <a:rPr lang="en-US" sz="1200" i="1" dirty="0"/>
              <a:t>: As a general rule, a minimum minPoints can be derived from a number of dimensions (D) in the data set, as minPoints ≥ D + 1. Larger values are usually better for data sets with noise and will form more significant clusters. The minimum value for the minPoints must be 3, but the larger the data set, the larger the minPoints value that should be chosen</a:t>
            </a:r>
            <a:r>
              <a:rPr lang="en-US" i="1" dirty="0"/>
              <a:t>.</a:t>
            </a:r>
          </a:p>
          <a:p>
            <a:pPr marL="0" lvl="0" indent="0" algn="l" rtl="0">
              <a:spcBef>
                <a:spcPts val="600"/>
              </a:spcBef>
              <a:spcAft>
                <a:spcPts val="0"/>
              </a:spcAft>
              <a:buNone/>
            </a:pPr>
            <a:endParaRPr dirty="0"/>
          </a:p>
        </p:txBody>
      </p:sp>
      <p:sp>
        <p:nvSpPr>
          <p:cNvPr id="359" name="Google Shape;359;p20"/>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20"/>
          <p:cNvSpPr txBox="1">
            <a:spLocks noGrp="1"/>
          </p:cNvSpPr>
          <p:nvPr>
            <p:ph type="title"/>
          </p:nvPr>
        </p:nvSpPr>
        <p:spPr>
          <a:xfrm>
            <a:off x="611400" y="369925"/>
            <a:ext cx="6552888" cy="6411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US" sz="3200" dirty="0"/>
              <a:t>Advantages and Disadvantages</a:t>
            </a:r>
            <a:endParaRPr sz="3200" dirty="0"/>
          </a:p>
        </p:txBody>
      </p:sp>
      <p:sp>
        <p:nvSpPr>
          <p:cNvPr id="356" name="Google Shape;356;p20"/>
          <p:cNvSpPr txBox="1">
            <a:spLocks noGrp="1"/>
          </p:cNvSpPr>
          <p:nvPr>
            <p:ph type="body" idx="1"/>
          </p:nvPr>
        </p:nvSpPr>
        <p:spPr>
          <a:xfrm>
            <a:off x="611450" y="1265774"/>
            <a:ext cx="6624846" cy="3322199"/>
          </a:xfrm>
          <a:prstGeom prst="rect">
            <a:avLst/>
          </a:prstGeom>
        </p:spPr>
        <p:txBody>
          <a:bodyPr spcFirstLastPara="1" wrap="square" lIns="0" tIns="0" rIns="0" bIns="0" anchor="t" anchorCtr="0">
            <a:noAutofit/>
          </a:bodyPr>
          <a:lstStyle/>
          <a:p>
            <a:pPr marL="285750" indent="-285750"/>
            <a:r>
              <a:rPr lang="en-US" sz="1600" i="1" dirty="0"/>
              <a:t>Is great at separating clusters of high density versus clusters of low density within a given dataset.</a:t>
            </a:r>
          </a:p>
          <a:p>
            <a:pPr marL="285750" indent="-285750"/>
            <a:r>
              <a:rPr lang="en-US" sz="1600" i="1" dirty="0"/>
              <a:t>Is great with handling outliers within the dataset.</a:t>
            </a:r>
          </a:p>
          <a:p>
            <a:pPr marL="0" indent="0">
              <a:buNone/>
            </a:pPr>
            <a:endParaRPr lang="en-US" sz="1600" i="1" dirty="0"/>
          </a:p>
          <a:p>
            <a:pPr marL="285750" indent="-285750"/>
            <a:endParaRPr lang="en-US" sz="1600" i="1" dirty="0"/>
          </a:p>
          <a:p>
            <a:pPr marL="285750" indent="-285750"/>
            <a:r>
              <a:rPr lang="en-US" sz="1600" i="1" dirty="0"/>
              <a:t>Does not work well when dealing with clusters of varying densities. While DBSCAN is great at separating high density clusters from low density clusters, DBSCAN struggles with clusters of similar density</a:t>
            </a:r>
          </a:p>
          <a:p>
            <a:pPr marL="285750" indent="-285750"/>
            <a:r>
              <a:rPr lang="en-US" sz="1600" i="1" dirty="0"/>
              <a:t>Struggles with too high dimensionality data.</a:t>
            </a:r>
            <a:endParaRPr sz="1600" i="1" dirty="0"/>
          </a:p>
        </p:txBody>
      </p:sp>
      <p:sp>
        <p:nvSpPr>
          <p:cNvPr id="359" name="Google Shape;359;p20"/>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499852517"/>
      </p:ext>
    </p:extLst>
  </p:cSld>
  <p:clrMapOvr>
    <a:masterClrMapping/>
  </p:clrMapOvr>
</p:sld>
</file>

<file path=ppt/theme/theme1.xml><?xml version="1.0" encoding="utf-8"?>
<a:theme xmlns:a="http://schemas.openxmlformats.org/drawingml/2006/main" name="Hume template">
  <a:themeElements>
    <a:clrScheme name="Custom 347">
      <a:dk1>
        <a:srgbClr val="56051A"/>
      </a:dk1>
      <a:lt1>
        <a:srgbClr val="FFFFFF"/>
      </a:lt1>
      <a:dk2>
        <a:srgbClr val="97A1A5"/>
      </a:dk2>
      <a:lt2>
        <a:srgbClr val="F0F0EE"/>
      </a:lt2>
      <a:accent1>
        <a:srgbClr val="981526"/>
      </a:accent1>
      <a:accent2>
        <a:srgbClr val="D04623"/>
      </a:accent2>
      <a:accent3>
        <a:srgbClr val="ED8227"/>
      </a:accent3>
      <a:accent4>
        <a:srgbClr val="FBC433"/>
      </a:accent4>
      <a:accent5>
        <a:srgbClr val="74C0B6"/>
      </a:accent5>
      <a:accent6>
        <a:srgbClr val="B6D5DE"/>
      </a:accent6>
      <a:hlink>
        <a:srgbClr val="98152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554</Words>
  <Application>Microsoft Office PowerPoint</Application>
  <PresentationFormat>On-screen Show (16:9)</PresentationFormat>
  <Paragraphs>35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Red Hat Text</vt:lpstr>
      <vt:lpstr>Calibri</vt:lpstr>
      <vt:lpstr>Zilla Slab</vt:lpstr>
      <vt:lpstr>Hume template</vt:lpstr>
      <vt:lpstr>DBSCAN           </vt:lpstr>
      <vt:lpstr>Introduction</vt:lpstr>
      <vt:lpstr>Parameters and Classification</vt:lpstr>
      <vt:lpstr>The DBSCAN Algorithm</vt:lpstr>
      <vt:lpstr>Parameter Estimation</vt:lpstr>
      <vt:lpstr>Advantages and Disadvantages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Hierarchial Clustering           Group 9 – Yogananda Thanniru</dc:title>
  <dc:creator>THANNIRU_SRINIVAS</dc:creator>
  <cp:lastModifiedBy>avyay rao</cp:lastModifiedBy>
  <cp:revision>27</cp:revision>
  <dcterms:modified xsi:type="dcterms:W3CDTF">2022-05-08T04:43:01Z</dcterms:modified>
</cp:coreProperties>
</file>