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9"/>
      <p:bold r:id="rId10"/>
      <p:italic r:id="rId11"/>
      <p:boldItalic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  <p:embeddedFont>
      <p:font typeface="Roboto Slab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B626AB-B971-4559-80F9-524E5E351615}">
  <a:tblStyle styleId="{F5B626AB-B971-4559-80F9-524E5E3516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3b7899cbd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3b7899cbd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3b7899cbd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3b7899cbd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3b7899cbd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3b7899cbd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3b7899cbd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3b7899cbd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b7899cbd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3b7899cbd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Similarity Measures using Vectors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- 7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511599"/>
            <a:ext cx="8368200" cy="3078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Similarity measure determines how closely data samples are related or connected.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If the distance between two items is small, the objects have a high level of similarity and for large distance, the objects has low level similarity.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108400" y="-83625"/>
            <a:ext cx="7337400" cy="4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4171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The similarity measure  is commonly described in numerical value.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It is usually expressed as a number between 0 and 1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Zero indicates low similarity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While 1  indicates high similarity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They are different types of similarity measures.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1.Cosine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2.Correlation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3.Euclidean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4.Jaccard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Cosine: It determines the similarity between documents are irrespective of size.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Correlation: The correlation is cosine similarity of x and y within the range of -1 and 1.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935"/>
              <a:buNone/>
            </a:pPr>
            <a:r>
              <a:rPr lang="en" sz="2420">
                <a:latin typeface="Georgia"/>
                <a:ea typeface="Georgia"/>
                <a:cs typeface="Georgia"/>
                <a:sym typeface="Georgia"/>
              </a:rPr>
              <a:t>3. Euclidean: It is most commonly used in cluster analysis algorithm. The ordinary distance between two points can be simply stated.</a:t>
            </a:r>
            <a:endParaRPr sz="242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935"/>
              <a:buNone/>
            </a:pPr>
            <a:r>
              <a:rPr lang="en" sz="2420">
                <a:latin typeface="Georgia"/>
                <a:ea typeface="Georgia"/>
                <a:cs typeface="Georgia"/>
                <a:sym typeface="Georgia"/>
              </a:rPr>
              <a:t> </a:t>
            </a:r>
            <a:endParaRPr sz="242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935"/>
              <a:buNone/>
            </a:pPr>
            <a:r>
              <a:rPr lang="en" sz="2420">
                <a:latin typeface="Georgia"/>
                <a:ea typeface="Georgia"/>
                <a:cs typeface="Georgia"/>
                <a:sym typeface="Georgia"/>
              </a:rPr>
              <a:t>4. Jaccard: It  define as the size of the intersection divided by the size of the union of the sample sets, is a measure of similarity between finite sample sets.</a:t>
            </a:r>
            <a:endParaRPr sz="242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(16:9)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Roboto Slab</vt:lpstr>
      <vt:lpstr>Roboto</vt:lpstr>
      <vt:lpstr>Georgia</vt:lpstr>
      <vt:lpstr>Marina</vt:lpstr>
      <vt:lpstr>Similarity Measures using Vectors</vt:lpstr>
      <vt:lpstr>INTRODUCTION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 Measures using Vectors</dc:title>
  <cp:lastModifiedBy>Shresta Reddy</cp:lastModifiedBy>
  <cp:revision>1</cp:revision>
  <dcterms:modified xsi:type="dcterms:W3CDTF">2022-04-13T03:24:13Z</dcterms:modified>
</cp:coreProperties>
</file>