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Roboto" panose="02000000000000000000" pitchFamily="2" charset="0"/>
      <p:regular r:id="rId14"/>
      <p:bold r:id="rId15"/>
      <p:italic r:id="rId16"/>
      <p:boldItalic r:id="rId17"/>
    </p:embeddedFont>
    <p:embeddedFont>
      <p:font typeface="Roboto Slab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16ACEC2-B91D-4886-B2FD-40E2106DE253}">
  <a:tblStyle styleId="{D16ACEC2-B91D-4886-B2FD-40E2106DE25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99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244083ae3b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244083ae3b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244083ae3b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244083ae3b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244083ae3b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244083ae3b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244083ae3b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244083ae3b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44083ae3b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244083ae3b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244083ae3b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244083ae3b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Euclidean Distance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0A41A4-CFBB-490C-ADC7-D3B67AC5A4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Euclidean Distance</a:t>
            </a: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just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 Euclidean distance is typically a straight line between two vectors.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just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Euclidean distance is most commonly used to find the similarity measure in cluster analysis algorithms.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just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Euclidean distance prioritize objects with the lowest values to detect similarity amongst them.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Euclidean distance formula</a:t>
            </a: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The formula for euclidean distance is given as: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Where: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		X and Y are vectors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		Xi and yi are ith attributes of x and y vector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		N is number of attributes in vector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0000" y="2109025"/>
            <a:ext cx="3081574" cy="116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measure similarity? With Example</a:t>
            </a: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If the value of the euclidean distance is high then the vectors are said to be dissimilar.</a:t>
            </a: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If the value of the euclidean distance is low then the vectors are said to be similar.</a:t>
            </a: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Example:</a:t>
            </a: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700"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4700" y="2966950"/>
            <a:ext cx="6001549" cy="160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87900" y="208850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continuation</a:t>
            </a:r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218825" y="2334299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graphicFrame>
        <p:nvGraphicFramePr>
          <p:cNvPr id="91" name="Google Shape;91;p17"/>
          <p:cNvGraphicFramePr/>
          <p:nvPr/>
        </p:nvGraphicFramePr>
        <p:xfrm>
          <a:off x="2830150" y="8326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{D16ACEC2-B91D-4886-B2FD-40E2106DE253}</a:tableStyleId>
              </a:tblPr>
              <a:tblGrid>
                <a:gridCol w="904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4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Vector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X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Y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0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2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B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2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0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3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1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D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5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1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2" name="Google Shape;92;p17"/>
          <p:cNvGraphicFramePr/>
          <p:nvPr/>
        </p:nvGraphicFramePr>
        <p:xfrm>
          <a:off x="738925" y="2975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{D16ACEC2-B91D-4886-B2FD-40E2106DE253}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4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B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D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0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2.8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3.1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5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B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2.8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0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1.4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3.1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3.1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1.4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0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2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D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5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3.1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2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0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Applications and drawbacks</a:t>
            </a: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Applications: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Most commonly used for</a:t>
            </a:r>
            <a:endParaRPr/>
          </a:p>
          <a:p>
            <a:pPr marL="32004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K-nearest Neighbour</a:t>
            </a:r>
            <a:endParaRPr/>
          </a:p>
          <a:p>
            <a:pPr marL="32004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K-means Clustering</a:t>
            </a:r>
            <a:endParaRPr/>
          </a:p>
          <a:p>
            <a:pPr marL="32004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HDBSCAN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Drawbacks:</a:t>
            </a:r>
            <a:endParaRPr/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Not scale Invariant </a:t>
            </a:r>
            <a:endParaRPr/>
          </a:p>
          <a:p>
            <a:pPr marL="0" lvl="0" indent="45720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Dimensionality curse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437025" y="-123275"/>
            <a:ext cx="8319000" cy="126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387900" y="1871375"/>
            <a:ext cx="8368200" cy="25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371600" lvl="0" indent="45720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6500"/>
              <a:t>Thank You</a:t>
            </a:r>
            <a:endParaRPr sz="6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</Words>
  <Application>Microsoft Office PowerPoint</Application>
  <PresentationFormat>On-screen Show (16:9)</PresentationFormat>
  <Paragraphs>70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Arial</vt:lpstr>
      <vt:lpstr>Roboto</vt:lpstr>
      <vt:lpstr>Roboto Slab</vt:lpstr>
      <vt:lpstr>Marina</vt:lpstr>
      <vt:lpstr>Euclidean Distance</vt:lpstr>
      <vt:lpstr>Euclidean Distance</vt:lpstr>
      <vt:lpstr>Euclidean distance formula</vt:lpstr>
      <vt:lpstr>How do we measure similarity? With Example</vt:lpstr>
      <vt:lpstr>Example continuation</vt:lpstr>
      <vt:lpstr>Applications and drawbacks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Euclidean Distance</dc:title>
  <cp:lastModifiedBy>avyay rao</cp:lastModifiedBy>
  <cp:revision>1</cp:revision>
  <dcterms:modified xsi:type="dcterms:W3CDTF">2022-04-17T20:22:00Z</dcterms:modified>
</cp:coreProperties>
</file>