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87" r:id="rId2"/>
    <p:sldId id="292" r:id="rId3"/>
    <p:sldId id="288" r:id="rId4"/>
    <p:sldId id="289" r:id="rId5"/>
    <p:sldId id="290" r:id="rId6"/>
    <p:sldId id="291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Roboto Slab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C3F60C1-0DEA-42D5-897A-EEE056777722}">
  <a:tblStyle styleId="{AC3F60C1-0DEA-42D5-897A-EEE0567777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5033" autoAdjust="0"/>
  </p:normalViewPr>
  <p:slideViewPr>
    <p:cSldViewPr snapToGrid="0">
      <p:cViewPr varScale="1">
        <p:scale>
          <a:sx n="95" d="100"/>
          <a:sy n="95" d="100"/>
        </p:scale>
        <p:origin x="78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23b7899cbd_0_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23b7899cbd_0_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23b7899cbd_0_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23b7899cbd_0_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35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23b7899cbd_0_4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23b7899cbd_0_4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23b7899cbd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123b7899cbd_0_5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23b7899cbd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123b7899cbd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23b7899cbd_0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23b7899cbd_0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>
            <a:spLocks noGrp="1"/>
          </p:cNvSpPr>
          <p:nvPr>
            <p:ph type="title"/>
          </p:nvPr>
        </p:nvSpPr>
        <p:spPr>
          <a:xfrm>
            <a:off x="775800" y="2051297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Similarity Measures using Vectors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Applications of vector similarity measures in real-time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4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Document Similarity</a:t>
            </a:r>
            <a:endParaRPr sz="2000"/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Pose Matching</a:t>
            </a:r>
            <a:endParaRPr sz="2000"/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Recommendation systems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20071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Document Similarity</a:t>
            </a:r>
            <a:endParaRPr dirty="0"/>
          </a:p>
        </p:txBody>
      </p:sp>
      <p:sp>
        <p:nvSpPr>
          <p:cNvPr id="261" name="Google Shape;261;p4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815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Text similarity has to determine how ‘close’ two pieces of text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are both in surface closeness [lexical similarity] and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meaning [semantic similarity].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815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Quantification of the similarity between two documents can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be obtained by converting the words or phrases within the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document or sentence into a vectorised form of representation.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815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The similarity between two documents is a function of the angle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between their vectors in the term vector space.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323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62" name="Google Shape;26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5100" y="1668800"/>
            <a:ext cx="2874925" cy="270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Similarity</a:t>
            </a:r>
            <a:endParaRPr/>
          </a:p>
        </p:txBody>
      </p:sp>
      <p:sp>
        <p:nvSpPr>
          <p:cNvPr id="268" name="Google Shape;268;p46"/>
          <p:cNvSpPr txBox="1">
            <a:spLocks noGrp="1"/>
          </p:cNvSpPr>
          <p:nvPr>
            <p:ph type="body" idx="1"/>
          </p:nvPr>
        </p:nvSpPr>
        <p:spPr>
          <a:xfrm>
            <a:off x="883125" y="1468650"/>
            <a:ext cx="78027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= (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,w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, ...,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i="1" baseline="-25000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) is a vector in an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-dimensional vector space</a:t>
            </a: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080" b="1" u="sng" dirty="0">
                <a:latin typeface="Arial"/>
                <a:ea typeface="Arial"/>
                <a:cs typeface="Arial"/>
                <a:sym typeface="Arial"/>
              </a:rPr>
              <a:t>Length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is given by (extension of Pythagoras theorem)</a:t>
            </a: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SzPts val="358"/>
              <a:buNone/>
            </a:pP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          	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 = 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...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i="1" baseline="-25000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SzPts val="358"/>
              <a:buNone/>
            </a:pP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SzPts val="358"/>
              <a:buNone/>
            </a:pP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  	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|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...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i="1" baseline="-25000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)</a:t>
            </a:r>
            <a:r>
              <a:rPr lang="en" sz="1600" baseline="30000" dirty="0">
                <a:latin typeface="Arial"/>
                <a:ea typeface="Arial"/>
                <a:cs typeface="Arial"/>
                <a:sym typeface="Arial"/>
              </a:rPr>
              <a:t>1/2</a:t>
            </a:r>
            <a:endParaRPr sz="1600" baseline="30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and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 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are document vectors:</a:t>
            </a: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080" b="1" u="sng" dirty="0">
                <a:latin typeface="Arial"/>
                <a:ea typeface="Arial"/>
                <a:cs typeface="Arial"/>
                <a:sym typeface="Arial"/>
              </a:rPr>
              <a:t>Inner product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(or dot product) is given by</a:t>
            </a: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SzPts val="358"/>
              <a:buNone/>
            </a:pP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.d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21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12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22 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13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+ ... + 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1n</a:t>
            </a:r>
            <a:r>
              <a:rPr lang="en" sz="1080" i="1" dirty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2n</a:t>
            </a:r>
            <a:endParaRPr sz="1600" baseline="-25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080" b="1" u="sng" dirty="0">
                <a:latin typeface="Arial"/>
                <a:ea typeface="Arial"/>
                <a:cs typeface="Arial"/>
                <a:sym typeface="Arial"/>
              </a:rPr>
              <a:t>Cosine angle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between the docs 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 and</a:t>
            </a:r>
            <a:r>
              <a:rPr lang="en" sz="1080" b="1" dirty="0">
                <a:latin typeface="Arial"/>
                <a:ea typeface="Arial"/>
                <a:cs typeface="Arial"/>
                <a:sym typeface="Arial"/>
              </a:rPr>
              <a:t> d</a:t>
            </a: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determines doc similarity</a:t>
            </a:r>
            <a:endParaRPr sz="108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r>
              <a:rPr lang="en" sz="1600" baseline="-25000" dirty="0">
                <a:latin typeface="Arial"/>
                <a:ea typeface="Arial"/>
                <a:cs typeface="Arial"/>
                <a:sym typeface="Arial"/>
              </a:rPr>
              <a:t>                  	</a:t>
            </a:r>
            <a:r>
              <a:rPr lang="en" sz="1080" dirty="0">
                <a:latin typeface="Arial"/>
                <a:ea typeface="Arial"/>
                <a:cs typeface="Arial"/>
                <a:sym typeface="Arial"/>
              </a:rPr>
              <a:t>cos (q) =  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400"/>
              </a:spcBef>
              <a:spcAft>
                <a:spcPts val="0"/>
              </a:spcAft>
              <a:buSzPts val="358"/>
              <a:buNone/>
            </a:pPr>
            <a:endParaRPr sz="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358"/>
              <a:buNone/>
            </a:pPr>
            <a:endParaRPr sz="657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9" name="Google Shape;269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6403" y="4275825"/>
            <a:ext cx="1122375" cy="5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Pose Matching</a:t>
            </a:r>
            <a:endParaRPr/>
          </a:p>
        </p:txBody>
      </p:sp>
      <p:sp>
        <p:nvSpPr>
          <p:cNvPr id="275" name="Google Shape;275;p4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Human pose estimation is the identification of a human’s pose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through joint and limb recognition on an image or in a video.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By using the cosine similarity in the Euclidean distance formula,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         the distance from one vector to another can be computed without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         being corrupted by the varying length of the vectors.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In several human pose estimation calculation models, there is a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factor known as the confidence score for each keypoint. The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confidence score represents the likeliness that the keypoint exists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7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in the calculated spot.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Google Shape;276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8147" y="1517631"/>
            <a:ext cx="2095500" cy="2098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0F738C-22F6-484B-AE09-A768376E8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8147" y="3961790"/>
            <a:ext cx="2095500" cy="9526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 Systems</a:t>
            </a:r>
            <a:endParaRPr/>
          </a:p>
        </p:txBody>
      </p:sp>
      <p:sp>
        <p:nvSpPr>
          <p:cNvPr id="282" name="Google Shape;282;p4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The first three similarity metrics that we will consider are all variations on the inner product between user rating vectors.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The best way to choose a metric is to optimize predictions offline with cross-validation, or optimize them online with an A/B test.</a:t>
            </a:r>
            <a:endParaRPr dirty="0"/>
          </a:p>
          <a:p>
            <a:pPr marL="0" lvl="0" indent="0" algn="l" rtl="0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83" name="Google Shape;28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8700" y="2828714"/>
            <a:ext cx="6095999" cy="2085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357</Words>
  <Application>Microsoft Office PowerPoint</Application>
  <PresentationFormat>On-screen Show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Similarity Measures using Vectors</vt:lpstr>
      <vt:lpstr>Applications of vector similarity measures in real-time</vt:lpstr>
      <vt:lpstr>Document Similarity</vt:lpstr>
      <vt:lpstr>Document Similarity</vt:lpstr>
      <vt:lpstr>Pose Matching</vt:lpstr>
      <vt:lpstr>Recommendation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vector similarity measures in real-time</dc:title>
  <cp:lastModifiedBy>avyay rao</cp:lastModifiedBy>
  <cp:revision>8</cp:revision>
  <dcterms:modified xsi:type="dcterms:W3CDTF">2022-04-17T20:22:15Z</dcterms:modified>
</cp:coreProperties>
</file>