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Maven Pro" panose="020B0604020202020204" charset="0"/>
      <p:regular r:id="rId9"/>
      <p:bold r:id="rId10"/>
    </p:embeddedFont>
    <p:embeddedFont>
      <p:font typeface="Nunito" pitchFamily="2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990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1226437e39d_0_2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1226437e39d_0_2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1226437e39d_0_2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9" name="Google Shape;289;g1226437e39d_0_2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g1226437e39d_0_3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7" name="Google Shape;297;g1226437e39d_0_3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g1226437e39d_0_3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5" name="Google Shape;305;g1226437e39d_0_3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g1226437e39d_0_3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2" name="Google Shape;312;g1226437e39d_0_3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3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name="adj1" fmla="val 8244818"/>
                  <a:gd name="adj2" fmla="val 16246175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name="adj1" fmla="val 8801158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name="adj1" fmla="val 1255410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6" name="Google Shape;46;p2"/>
          <p:cNvSpPr txBox="1">
            <a:spLocks noGrp="1"/>
          </p:cNvSpPr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2"/>
          <p:cNvSpPr txBox="1">
            <a:spLocks noGrp="1"/>
          </p:cNvSpPr>
          <p:nvPr>
            <p:ph type="subTitle" idx="1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2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3"/>
        </a:soli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68" name="Google Shape;268;p11"/>
          <p:cNvSpPr txBox="1">
            <a:spLocks noGrp="1"/>
          </p:cNvSpPr>
          <p:nvPr>
            <p:ph type="title" hasCustomPrompt="1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>
            <a:spLocks noGrp="1"/>
          </p:cNvSpPr>
          <p:nvPr>
            <p:ph type="body" idx="1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0" name="Google Shape;270;p11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82" name="Google Shape;82;p3"/>
          <p:cNvSpPr txBox="1">
            <a:spLocks noGrp="1"/>
          </p:cNvSpPr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3" name="Google Shape;83;p3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8" name="Google Shape;88;p4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4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0" name="Google Shape;90;p4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" name="Google Shape;95;p5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5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7" name="Google Shape;97;p5"/>
          <p:cNvSpPr txBox="1">
            <a:spLocks noGrp="1"/>
          </p:cNvSpPr>
          <p:nvPr>
            <p:ph type="body" idx="2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8" name="Google Shape;98;p5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" name="Google Shape;103;p6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6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9" name="Google Shape;109;p7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7"/>
          <p:cNvSpPr txBox="1">
            <a:spLocks noGrp="1"/>
          </p:cNvSpPr>
          <p:nvPr>
            <p:ph type="body" idx="1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11" name="Google Shape;111;p7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dk1"/>
        </a:soli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25" name="Google Shape;125;p8"/>
          <p:cNvSpPr txBox="1">
            <a:spLocks noGrp="1"/>
          </p:cNvSpPr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6" name="Google Shape;126;p8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p9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9"/>
          <p:cNvSpPr txBox="1">
            <a:spLocks noGrp="1"/>
          </p:cNvSpPr>
          <p:nvPr>
            <p:ph type="subTitle" idx="1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33" name="Google Shape;133;p9"/>
          <p:cNvSpPr txBox="1">
            <a:spLocks noGrp="1"/>
          </p:cNvSpPr>
          <p:nvPr>
            <p:ph type="body" idx="2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34" name="Google Shape;134;p9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9" name="Google Shape;139;p10"/>
          <p:cNvSpPr txBox="1">
            <a:spLocks noGrp="1"/>
          </p:cNvSpPr>
          <p:nvPr>
            <p:ph type="body" idx="1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40" name="Google Shape;140;p10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omentu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3"/>
          <p:cNvSpPr txBox="1">
            <a:spLocks noGrp="1"/>
          </p:cNvSpPr>
          <p:nvPr>
            <p:ph type="ctrTitle"/>
          </p:nvPr>
        </p:nvSpPr>
        <p:spPr>
          <a:xfrm>
            <a:off x="598975" y="698853"/>
            <a:ext cx="4416000" cy="224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 WEKA to Build the Model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4"/>
          <p:cNvSpPr txBox="1">
            <a:spLocks noGrp="1"/>
          </p:cNvSpPr>
          <p:nvPr>
            <p:ph type="title"/>
          </p:nvPr>
        </p:nvSpPr>
        <p:spPr>
          <a:xfrm>
            <a:off x="1218075" y="0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Load the data</a:t>
            </a:r>
            <a:endParaRPr/>
          </a:p>
        </p:txBody>
      </p:sp>
      <p:sp>
        <p:nvSpPr>
          <p:cNvPr id="284" name="Google Shape;284;p14"/>
          <p:cNvSpPr txBox="1">
            <a:spLocks noGrp="1"/>
          </p:cNvSpPr>
          <p:nvPr>
            <p:ph type="body" idx="1"/>
          </p:nvPr>
        </p:nvSpPr>
        <p:spPr>
          <a:xfrm>
            <a:off x="1216200" y="661300"/>
            <a:ext cx="6711600" cy="6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Be careful with the type of the data file.</a:t>
            </a:r>
            <a:endParaRPr/>
          </a:p>
        </p:txBody>
      </p:sp>
      <p:pic>
        <p:nvPicPr>
          <p:cNvPr id="285" name="Google Shape;28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944575"/>
            <a:ext cx="4442649" cy="3129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6" name="Google Shape;286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29176" y="1781150"/>
            <a:ext cx="4008642" cy="3362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15"/>
          <p:cNvSpPr txBox="1">
            <a:spLocks noGrp="1"/>
          </p:cNvSpPr>
          <p:nvPr>
            <p:ph type="title"/>
          </p:nvPr>
        </p:nvSpPr>
        <p:spPr>
          <a:xfrm>
            <a:off x="1218075" y="0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Build decision tree</a:t>
            </a:r>
            <a:endParaRPr/>
          </a:p>
        </p:txBody>
      </p:sp>
      <p:sp>
        <p:nvSpPr>
          <p:cNvPr id="292" name="Google Shape;292;p15"/>
          <p:cNvSpPr txBox="1">
            <a:spLocks noGrp="1"/>
          </p:cNvSpPr>
          <p:nvPr>
            <p:ph type="body" idx="1"/>
          </p:nvPr>
        </p:nvSpPr>
        <p:spPr>
          <a:xfrm>
            <a:off x="1216200" y="661300"/>
            <a:ext cx="6711600" cy="6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You can choose any attributes.</a:t>
            </a:r>
            <a:endParaRPr/>
          </a:p>
        </p:txBody>
      </p:sp>
      <p:pic>
        <p:nvPicPr>
          <p:cNvPr id="293" name="Google Shape;29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6725" y="1470400"/>
            <a:ext cx="2750957" cy="3520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4" name="Google Shape;294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66582" y="1470400"/>
            <a:ext cx="4856965" cy="3520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16"/>
          <p:cNvSpPr txBox="1">
            <a:spLocks noGrp="1"/>
          </p:cNvSpPr>
          <p:nvPr>
            <p:ph type="title"/>
          </p:nvPr>
        </p:nvSpPr>
        <p:spPr>
          <a:xfrm>
            <a:off x="1218075" y="0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Build clustering</a:t>
            </a:r>
            <a:endParaRPr/>
          </a:p>
        </p:txBody>
      </p:sp>
      <p:sp>
        <p:nvSpPr>
          <p:cNvPr id="300" name="Google Shape;300;p16"/>
          <p:cNvSpPr txBox="1">
            <a:spLocks noGrp="1"/>
          </p:cNvSpPr>
          <p:nvPr>
            <p:ph type="body" idx="1"/>
          </p:nvPr>
        </p:nvSpPr>
        <p:spPr>
          <a:xfrm>
            <a:off x="1216200" y="661300"/>
            <a:ext cx="6711600" cy="6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You can choose x and y attribute, </a:t>
            </a:r>
            <a:endParaRPr/>
          </a:p>
        </p:txBody>
      </p:sp>
      <p:pic>
        <p:nvPicPr>
          <p:cNvPr id="301" name="Google Shape;30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3125" y="1318000"/>
            <a:ext cx="3064250" cy="3769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2" name="Google Shape;302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09675" y="1318000"/>
            <a:ext cx="5041425" cy="37213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17"/>
          <p:cNvSpPr txBox="1">
            <a:spLocks noGrp="1"/>
          </p:cNvSpPr>
          <p:nvPr>
            <p:ph type="title"/>
          </p:nvPr>
        </p:nvSpPr>
        <p:spPr>
          <a:xfrm>
            <a:off x="1218075" y="0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Build association rules</a:t>
            </a:r>
            <a:endParaRPr/>
          </a:p>
        </p:txBody>
      </p:sp>
      <p:sp>
        <p:nvSpPr>
          <p:cNvPr id="308" name="Google Shape;308;p17"/>
          <p:cNvSpPr txBox="1">
            <a:spLocks noGrp="1"/>
          </p:cNvSpPr>
          <p:nvPr>
            <p:ph type="body" idx="1"/>
          </p:nvPr>
        </p:nvSpPr>
        <p:spPr>
          <a:xfrm>
            <a:off x="1216200" y="661300"/>
            <a:ext cx="6711600" cy="6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Convert the attributes to nominal FIRST!!!</a:t>
            </a:r>
            <a:endParaRPr/>
          </a:p>
        </p:txBody>
      </p:sp>
      <p:pic>
        <p:nvPicPr>
          <p:cNvPr id="309" name="Google Shape;30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34650" y="1459675"/>
            <a:ext cx="6917865" cy="3520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18"/>
          <p:cNvSpPr txBox="1">
            <a:spLocks noGrp="1"/>
          </p:cNvSpPr>
          <p:nvPr>
            <p:ph type="title"/>
          </p:nvPr>
        </p:nvSpPr>
        <p:spPr>
          <a:xfrm>
            <a:off x="1218075" y="0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Save and Load</a:t>
            </a:r>
            <a:endParaRPr/>
          </a:p>
        </p:txBody>
      </p:sp>
      <p:pic>
        <p:nvPicPr>
          <p:cNvPr id="315" name="Google Shape;315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49675" y="1140975"/>
            <a:ext cx="4767311" cy="383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On-screen Show (16:9)</PresentationFormat>
  <Paragraphs>10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Maven Pro</vt:lpstr>
      <vt:lpstr>Nunito</vt:lpstr>
      <vt:lpstr>Momentum</vt:lpstr>
      <vt:lpstr>Use WEKA to Build the Model</vt:lpstr>
      <vt:lpstr>Load the data</vt:lpstr>
      <vt:lpstr>Build decision tree</vt:lpstr>
      <vt:lpstr>Build clustering</vt:lpstr>
      <vt:lpstr>Build association rules</vt:lpstr>
      <vt:lpstr>Save and Load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WEKA to Build the Model</dc:title>
  <cp:lastModifiedBy>avyay rao</cp:lastModifiedBy>
  <cp:revision>1</cp:revision>
  <dcterms:modified xsi:type="dcterms:W3CDTF">2022-04-29T21:03:34Z</dcterms:modified>
</cp:coreProperties>
</file>