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817EBD-5867-47BB-92D2-7D936423AA30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E87222-B708-4D64-839F-B62CD69E7E5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Each node in the tree represents a question derived from the characteristics present in your data set.</a:t>
          </a:r>
        </a:p>
      </dgm:t>
    </dgm:pt>
    <dgm:pt modelId="{CA2622BA-5FD1-4559-B7E0-A088265595DF}" type="parTrans" cxnId="{103737FB-ADD0-4E94-9FC0-F1490ADBADE7}">
      <dgm:prSet/>
      <dgm:spPr/>
      <dgm:t>
        <a:bodyPr/>
        <a:lstStyle/>
        <a:p>
          <a:endParaRPr lang="en-US"/>
        </a:p>
      </dgm:t>
    </dgm:pt>
    <dgm:pt modelId="{AD3B5269-8E8B-4152-895C-2A0230666C33}" type="sibTrans" cxnId="{103737FB-ADD0-4E94-9FC0-F1490ADBADE7}">
      <dgm:prSet/>
      <dgm:spPr/>
      <dgm:t>
        <a:bodyPr/>
        <a:lstStyle/>
        <a:p>
          <a:endParaRPr lang="en-US"/>
        </a:p>
      </dgm:t>
    </dgm:pt>
    <dgm:pt modelId="{A2A05549-1214-4876-902B-F70063F9B4C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The dataset is divided based on the questions until the maximum depth of the tree is reached. The last node represents to which class the value belongs.</a:t>
          </a:r>
        </a:p>
      </dgm:t>
    </dgm:pt>
    <dgm:pt modelId="{ECA41390-F16E-43A8-91F7-E76F2CF8705D}" type="parTrans" cxnId="{C329D903-25E6-4261-AD28-C6EE25A8083C}">
      <dgm:prSet/>
      <dgm:spPr/>
      <dgm:t>
        <a:bodyPr/>
        <a:lstStyle/>
        <a:p>
          <a:endParaRPr lang="en-US"/>
        </a:p>
      </dgm:t>
    </dgm:pt>
    <dgm:pt modelId="{3AD88324-8ECD-4D38-ACC6-401491AE8E7A}" type="sibTrans" cxnId="{C329D903-25E6-4261-AD28-C6EE25A8083C}">
      <dgm:prSet/>
      <dgm:spPr/>
      <dgm:t>
        <a:bodyPr/>
        <a:lstStyle/>
        <a:p>
          <a:endParaRPr lang="en-US"/>
        </a:p>
      </dgm:t>
    </dgm:pt>
    <dgm:pt modelId="{A9587FEC-3A53-4796-8E1B-7C7E8AFB15D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The top node is the </a:t>
          </a:r>
          <a:r>
            <a:rPr lang="en-US" i="1"/>
            <a:t>root node</a:t>
          </a:r>
          <a:r>
            <a:rPr lang="en-US"/>
            <a:t>. The last node is the </a:t>
          </a:r>
          <a:r>
            <a:rPr lang="en-US" i="1"/>
            <a:t>leaf node.</a:t>
          </a:r>
          <a:endParaRPr lang="en-US"/>
        </a:p>
      </dgm:t>
    </dgm:pt>
    <dgm:pt modelId="{00C59F1E-5BB2-4C54-98F1-2CAD36EC85DA}" type="parTrans" cxnId="{5E1D4559-D0CD-471B-B902-07A73555F3B0}">
      <dgm:prSet/>
      <dgm:spPr/>
      <dgm:t>
        <a:bodyPr/>
        <a:lstStyle/>
        <a:p>
          <a:endParaRPr lang="en-US"/>
        </a:p>
      </dgm:t>
    </dgm:pt>
    <dgm:pt modelId="{CBE89EA0-0353-410B-82A4-F71CE50DE7B2}" type="sibTrans" cxnId="{5E1D4559-D0CD-471B-B902-07A73555F3B0}">
      <dgm:prSet/>
      <dgm:spPr/>
      <dgm:t>
        <a:bodyPr/>
        <a:lstStyle/>
        <a:p>
          <a:endParaRPr lang="en-US"/>
        </a:p>
      </dgm:t>
    </dgm:pt>
    <dgm:pt modelId="{1BE461CA-03C3-4958-AC35-2CA3FA3B03B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 node divided into sub nodes is called parent node and the sub nodes are called secondary nodes.</a:t>
          </a:r>
        </a:p>
      </dgm:t>
    </dgm:pt>
    <dgm:pt modelId="{10CB4EB9-212E-4685-8A4D-D2F17F706CDF}" type="parTrans" cxnId="{F9EB29A4-4738-4805-8FC0-303B19BC2FAF}">
      <dgm:prSet/>
      <dgm:spPr/>
      <dgm:t>
        <a:bodyPr/>
        <a:lstStyle/>
        <a:p>
          <a:endParaRPr lang="en-US"/>
        </a:p>
      </dgm:t>
    </dgm:pt>
    <dgm:pt modelId="{F61485DA-926E-4422-9353-EEDF8E2AC9A0}" type="sibTrans" cxnId="{F9EB29A4-4738-4805-8FC0-303B19BC2FAF}">
      <dgm:prSet/>
      <dgm:spPr/>
      <dgm:t>
        <a:bodyPr/>
        <a:lstStyle/>
        <a:p>
          <a:endParaRPr lang="en-US"/>
        </a:p>
      </dgm:t>
    </dgm:pt>
    <dgm:pt modelId="{567C3D5D-A759-4602-8AB2-11E8CC44F470}" type="pres">
      <dgm:prSet presAssocID="{14817EBD-5867-47BB-92D2-7D936423AA30}" presName="root" presStyleCnt="0">
        <dgm:presLayoutVars>
          <dgm:dir/>
          <dgm:resizeHandles val="exact"/>
        </dgm:presLayoutVars>
      </dgm:prSet>
      <dgm:spPr/>
    </dgm:pt>
    <dgm:pt modelId="{D6A47B73-1759-419B-8212-E58834B2A7D2}" type="pres">
      <dgm:prSet presAssocID="{63E87222-B708-4D64-839F-B62CD69E7E50}" presName="compNode" presStyleCnt="0"/>
      <dgm:spPr/>
    </dgm:pt>
    <dgm:pt modelId="{A4B4DFBA-2D5C-4D37-96B7-28FE7D2E25B5}" type="pres">
      <dgm:prSet presAssocID="{63E87222-B708-4D64-839F-B62CD69E7E50}" presName="iconBgRect" presStyleLbl="bgShp" presStyleIdx="0" presStyleCnt="4"/>
      <dgm:spPr/>
    </dgm:pt>
    <dgm:pt modelId="{203DBEBA-2F67-4E2C-9A33-ADADA56DDBC9}" type="pres">
      <dgm:prSet presAssocID="{63E87222-B708-4D64-839F-B62CD69E7E5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FA06524B-7710-4A0F-8EBB-99CE205046ED}" type="pres">
      <dgm:prSet presAssocID="{63E87222-B708-4D64-839F-B62CD69E7E50}" presName="spaceRect" presStyleCnt="0"/>
      <dgm:spPr/>
    </dgm:pt>
    <dgm:pt modelId="{1022DE96-5CF1-40F5-9110-A403C4F2579A}" type="pres">
      <dgm:prSet presAssocID="{63E87222-B708-4D64-839F-B62CD69E7E50}" presName="textRect" presStyleLbl="revTx" presStyleIdx="0" presStyleCnt="4">
        <dgm:presLayoutVars>
          <dgm:chMax val="1"/>
          <dgm:chPref val="1"/>
        </dgm:presLayoutVars>
      </dgm:prSet>
      <dgm:spPr/>
    </dgm:pt>
    <dgm:pt modelId="{D8EA82A5-B56E-4515-91B9-FDEBFD74EE98}" type="pres">
      <dgm:prSet presAssocID="{AD3B5269-8E8B-4152-895C-2A0230666C33}" presName="sibTrans" presStyleCnt="0"/>
      <dgm:spPr/>
    </dgm:pt>
    <dgm:pt modelId="{A20F20F0-623F-4256-A48C-A99C0A318B86}" type="pres">
      <dgm:prSet presAssocID="{A2A05549-1214-4876-902B-F70063F9B4C8}" presName="compNode" presStyleCnt="0"/>
      <dgm:spPr/>
    </dgm:pt>
    <dgm:pt modelId="{9D96D48D-ADDE-43CC-B8D7-F83A938D8790}" type="pres">
      <dgm:prSet presAssocID="{A2A05549-1214-4876-902B-F70063F9B4C8}" presName="iconBgRect" presStyleLbl="bgShp" presStyleIdx="1" presStyleCnt="4"/>
      <dgm:spPr/>
    </dgm:pt>
    <dgm:pt modelId="{85D8634C-4789-4EF3-9973-8C7119F42122}" type="pres">
      <dgm:prSet presAssocID="{A2A05549-1214-4876-902B-F70063F9B4C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49556185-E6B4-48E7-A640-C5726279BD50}" type="pres">
      <dgm:prSet presAssocID="{A2A05549-1214-4876-902B-F70063F9B4C8}" presName="spaceRect" presStyleCnt="0"/>
      <dgm:spPr/>
    </dgm:pt>
    <dgm:pt modelId="{81D7E5A8-8AC3-4611-AC93-A07D4C5A5ABC}" type="pres">
      <dgm:prSet presAssocID="{A2A05549-1214-4876-902B-F70063F9B4C8}" presName="textRect" presStyleLbl="revTx" presStyleIdx="1" presStyleCnt="4">
        <dgm:presLayoutVars>
          <dgm:chMax val="1"/>
          <dgm:chPref val="1"/>
        </dgm:presLayoutVars>
      </dgm:prSet>
      <dgm:spPr/>
    </dgm:pt>
    <dgm:pt modelId="{387EC725-16E3-4136-94E0-E6A3E1176488}" type="pres">
      <dgm:prSet presAssocID="{3AD88324-8ECD-4D38-ACC6-401491AE8E7A}" presName="sibTrans" presStyleCnt="0"/>
      <dgm:spPr/>
    </dgm:pt>
    <dgm:pt modelId="{F272040A-25AA-4D58-B11E-E539CB7FF9D9}" type="pres">
      <dgm:prSet presAssocID="{A9587FEC-3A53-4796-8E1B-7C7E8AFB15D7}" presName="compNode" presStyleCnt="0"/>
      <dgm:spPr/>
    </dgm:pt>
    <dgm:pt modelId="{B03F47D2-78F5-4F19-A294-6596CD02272F}" type="pres">
      <dgm:prSet presAssocID="{A9587FEC-3A53-4796-8E1B-7C7E8AFB15D7}" presName="iconBgRect" presStyleLbl="bgShp" presStyleIdx="2" presStyleCnt="4"/>
      <dgm:spPr/>
    </dgm:pt>
    <dgm:pt modelId="{8D2F5E25-99DD-41C1-A134-B2529E2939D5}" type="pres">
      <dgm:prSet presAssocID="{A9587FEC-3A53-4796-8E1B-7C7E8AFB15D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eaf"/>
        </a:ext>
      </dgm:extLst>
    </dgm:pt>
    <dgm:pt modelId="{66991F8D-D6B1-42E6-A60F-F5920F170071}" type="pres">
      <dgm:prSet presAssocID="{A9587FEC-3A53-4796-8E1B-7C7E8AFB15D7}" presName="spaceRect" presStyleCnt="0"/>
      <dgm:spPr/>
    </dgm:pt>
    <dgm:pt modelId="{21FB7AED-7E98-4F0C-97AB-E66DF7F90DCB}" type="pres">
      <dgm:prSet presAssocID="{A9587FEC-3A53-4796-8E1B-7C7E8AFB15D7}" presName="textRect" presStyleLbl="revTx" presStyleIdx="2" presStyleCnt="4">
        <dgm:presLayoutVars>
          <dgm:chMax val="1"/>
          <dgm:chPref val="1"/>
        </dgm:presLayoutVars>
      </dgm:prSet>
      <dgm:spPr/>
    </dgm:pt>
    <dgm:pt modelId="{F00DD525-AD53-4A5C-8B08-15B5183F095C}" type="pres">
      <dgm:prSet presAssocID="{CBE89EA0-0353-410B-82A4-F71CE50DE7B2}" presName="sibTrans" presStyleCnt="0"/>
      <dgm:spPr/>
    </dgm:pt>
    <dgm:pt modelId="{F65C1C27-1757-4C31-9C88-58F3338DB213}" type="pres">
      <dgm:prSet presAssocID="{1BE461CA-03C3-4958-AC35-2CA3FA3B03B0}" presName="compNode" presStyleCnt="0"/>
      <dgm:spPr/>
    </dgm:pt>
    <dgm:pt modelId="{30C4AE38-C492-4594-9895-1467FFD90942}" type="pres">
      <dgm:prSet presAssocID="{1BE461CA-03C3-4958-AC35-2CA3FA3B03B0}" presName="iconBgRect" presStyleLbl="bgShp" presStyleIdx="3" presStyleCnt="4"/>
      <dgm:spPr/>
    </dgm:pt>
    <dgm:pt modelId="{F18BEE25-7BAF-4463-B0BE-330812D66A28}" type="pres">
      <dgm:prSet presAssocID="{1BE461CA-03C3-4958-AC35-2CA3FA3B03B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29497E93-B749-4B80-A2B8-6FB3E2D2B600}" type="pres">
      <dgm:prSet presAssocID="{1BE461CA-03C3-4958-AC35-2CA3FA3B03B0}" presName="spaceRect" presStyleCnt="0"/>
      <dgm:spPr/>
    </dgm:pt>
    <dgm:pt modelId="{BA51483A-A242-4787-A20B-F4FF763A5099}" type="pres">
      <dgm:prSet presAssocID="{1BE461CA-03C3-4958-AC35-2CA3FA3B03B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329D903-25E6-4261-AD28-C6EE25A8083C}" srcId="{14817EBD-5867-47BB-92D2-7D936423AA30}" destId="{A2A05549-1214-4876-902B-F70063F9B4C8}" srcOrd="1" destOrd="0" parTransId="{ECA41390-F16E-43A8-91F7-E76F2CF8705D}" sibTransId="{3AD88324-8ECD-4D38-ACC6-401491AE8E7A}"/>
    <dgm:cxn modelId="{BB3B9A6F-D09B-45BA-B3A6-6A57EB68811A}" type="presOf" srcId="{63E87222-B708-4D64-839F-B62CD69E7E50}" destId="{1022DE96-5CF1-40F5-9110-A403C4F2579A}" srcOrd="0" destOrd="0" presId="urn:microsoft.com/office/officeart/2018/5/layout/IconCircleLabelList"/>
    <dgm:cxn modelId="{2FC6F775-726B-4C43-ABD8-9BAEF5E46996}" type="presOf" srcId="{A2A05549-1214-4876-902B-F70063F9B4C8}" destId="{81D7E5A8-8AC3-4611-AC93-A07D4C5A5ABC}" srcOrd="0" destOrd="0" presId="urn:microsoft.com/office/officeart/2018/5/layout/IconCircleLabelList"/>
    <dgm:cxn modelId="{5E1D4559-D0CD-471B-B902-07A73555F3B0}" srcId="{14817EBD-5867-47BB-92D2-7D936423AA30}" destId="{A9587FEC-3A53-4796-8E1B-7C7E8AFB15D7}" srcOrd="2" destOrd="0" parTransId="{00C59F1E-5BB2-4C54-98F1-2CAD36EC85DA}" sibTransId="{CBE89EA0-0353-410B-82A4-F71CE50DE7B2}"/>
    <dgm:cxn modelId="{8A1AE57F-FAD3-4934-8C60-1D7210F416CD}" type="presOf" srcId="{14817EBD-5867-47BB-92D2-7D936423AA30}" destId="{567C3D5D-A759-4602-8AB2-11E8CC44F470}" srcOrd="0" destOrd="0" presId="urn:microsoft.com/office/officeart/2018/5/layout/IconCircleLabelList"/>
    <dgm:cxn modelId="{F9EB29A4-4738-4805-8FC0-303B19BC2FAF}" srcId="{14817EBD-5867-47BB-92D2-7D936423AA30}" destId="{1BE461CA-03C3-4958-AC35-2CA3FA3B03B0}" srcOrd="3" destOrd="0" parTransId="{10CB4EB9-212E-4685-8A4D-D2F17F706CDF}" sibTransId="{F61485DA-926E-4422-9353-EEDF8E2AC9A0}"/>
    <dgm:cxn modelId="{B12C84A8-74D7-4BFC-8DAB-4C3693B1E7B3}" type="presOf" srcId="{A9587FEC-3A53-4796-8E1B-7C7E8AFB15D7}" destId="{21FB7AED-7E98-4F0C-97AB-E66DF7F90DCB}" srcOrd="0" destOrd="0" presId="urn:microsoft.com/office/officeart/2018/5/layout/IconCircleLabelList"/>
    <dgm:cxn modelId="{47C5E9CC-80F4-4349-98FF-CB92C8A47B3A}" type="presOf" srcId="{1BE461CA-03C3-4958-AC35-2CA3FA3B03B0}" destId="{BA51483A-A242-4787-A20B-F4FF763A5099}" srcOrd="0" destOrd="0" presId="urn:microsoft.com/office/officeart/2018/5/layout/IconCircleLabelList"/>
    <dgm:cxn modelId="{103737FB-ADD0-4E94-9FC0-F1490ADBADE7}" srcId="{14817EBD-5867-47BB-92D2-7D936423AA30}" destId="{63E87222-B708-4D64-839F-B62CD69E7E50}" srcOrd="0" destOrd="0" parTransId="{CA2622BA-5FD1-4559-B7E0-A088265595DF}" sibTransId="{AD3B5269-8E8B-4152-895C-2A0230666C33}"/>
    <dgm:cxn modelId="{1B47EA93-E830-419A-A98F-A281997CC21D}" type="presParOf" srcId="{567C3D5D-A759-4602-8AB2-11E8CC44F470}" destId="{D6A47B73-1759-419B-8212-E58834B2A7D2}" srcOrd="0" destOrd="0" presId="urn:microsoft.com/office/officeart/2018/5/layout/IconCircleLabelList"/>
    <dgm:cxn modelId="{D4541ABC-A3D4-4121-AD37-56D24F801783}" type="presParOf" srcId="{D6A47B73-1759-419B-8212-E58834B2A7D2}" destId="{A4B4DFBA-2D5C-4D37-96B7-28FE7D2E25B5}" srcOrd="0" destOrd="0" presId="urn:microsoft.com/office/officeart/2018/5/layout/IconCircleLabelList"/>
    <dgm:cxn modelId="{AD90008B-F19D-4FE2-93CC-63E33897B21B}" type="presParOf" srcId="{D6A47B73-1759-419B-8212-E58834B2A7D2}" destId="{203DBEBA-2F67-4E2C-9A33-ADADA56DDBC9}" srcOrd="1" destOrd="0" presId="urn:microsoft.com/office/officeart/2018/5/layout/IconCircleLabelList"/>
    <dgm:cxn modelId="{914524E1-1A08-419E-B521-D5BED2F24FF6}" type="presParOf" srcId="{D6A47B73-1759-419B-8212-E58834B2A7D2}" destId="{FA06524B-7710-4A0F-8EBB-99CE205046ED}" srcOrd="2" destOrd="0" presId="urn:microsoft.com/office/officeart/2018/5/layout/IconCircleLabelList"/>
    <dgm:cxn modelId="{78442AD0-7B74-454D-BAF0-447FB4FEA563}" type="presParOf" srcId="{D6A47B73-1759-419B-8212-E58834B2A7D2}" destId="{1022DE96-5CF1-40F5-9110-A403C4F2579A}" srcOrd="3" destOrd="0" presId="urn:microsoft.com/office/officeart/2018/5/layout/IconCircleLabelList"/>
    <dgm:cxn modelId="{173410EF-D810-4003-B910-ED55308C0240}" type="presParOf" srcId="{567C3D5D-A759-4602-8AB2-11E8CC44F470}" destId="{D8EA82A5-B56E-4515-91B9-FDEBFD74EE98}" srcOrd="1" destOrd="0" presId="urn:microsoft.com/office/officeart/2018/5/layout/IconCircleLabelList"/>
    <dgm:cxn modelId="{AA8A6B54-B2AA-4EF9-8922-B059B112575A}" type="presParOf" srcId="{567C3D5D-A759-4602-8AB2-11E8CC44F470}" destId="{A20F20F0-623F-4256-A48C-A99C0A318B86}" srcOrd="2" destOrd="0" presId="urn:microsoft.com/office/officeart/2018/5/layout/IconCircleLabelList"/>
    <dgm:cxn modelId="{DEF22645-7568-4FAE-8E92-3B7B30733746}" type="presParOf" srcId="{A20F20F0-623F-4256-A48C-A99C0A318B86}" destId="{9D96D48D-ADDE-43CC-B8D7-F83A938D8790}" srcOrd="0" destOrd="0" presId="urn:microsoft.com/office/officeart/2018/5/layout/IconCircleLabelList"/>
    <dgm:cxn modelId="{26225E56-A140-4935-ADFC-51E65D589588}" type="presParOf" srcId="{A20F20F0-623F-4256-A48C-A99C0A318B86}" destId="{85D8634C-4789-4EF3-9973-8C7119F42122}" srcOrd="1" destOrd="0" presId="urn:microsoft.com/office/officeart/2018/5/layout/IconCircleLabelList"/>
    <dgm:cxn modelId="{C9320205-D04A-4E05-8F5B-E2D90FBDD280}" type="presParOf" srcId="{A20F20F0-623F-4256-A48C-A99C0A318B86}" destId="{49556185-E6B4-48E7-A640-C5726279BD50}" srcOrd="2" destOrd="0" presId="urn:microsoft.com/office/officeart/2018/5/layout/IconCircleLabelList"/>
    <dgm:cxn modelId="{E9BBAE24-46E2-4A60-9420-B6433716F7D0}" type="presParOf" srcId="{A20F20F0-623F-4256-A48C-A99C0A318B86}" destId="{81D7E5A8-8AC3-4611-AC93-A07D4C5A5ABC}" srcOrd="3" destOrd="0" presId="urn:microsoft.com/office/officeart/2018/5/layout/IconCircleLabelList"/>
    <dgm:cxn modelId="{6BA407F6-23EB-43CF-90F0-E06CABC5DF9E}" type="presParOf" srcId="{567C3D5D-A759-4602-8AB2-11E8CC44F470}" destId="{387EC725-16E3-4136-94E0-E6A3E1176488}" srcOrd="3" destOrd="0" presId="urn:microsoft.com/office/officeart/2018/5/layout/IconCircleLabelList"/>
    <dgm:cxn modelId="{91FD91C5-DC48-4B3F-9E92-8CC8236BFBED}" type="presParOf" srcId="{567C3D5D-A759-4602-8AB2-11E8CC44F470}" destId="{F272040A-25AA-4D58-B11E-E539CB7FF9D9}" srcOrd="4" destOrd="0" presId="urn:microsoft.com/office/officeart/2018/5/layout/IconCircleLabelList"/>
    <dgm:cxn modelId="{487BC147-22B5-415B-8574-C25A74855A4D}" type="presParOf" srcId="{F272040A-25AA-4D58-B11E-E539CB7FF9D9}" destId="{B03F47D2-78F5-4F19-A294-6596CD02272F}" srcOrd="0" destOrd="0" presId="urn:microsoft.com/office/officeart/2018/5/layout/IconCircleLabelList"/>
    <dgm:cxn modelId="{F85D9767-E206-405C-A257-425AAFA0F163}" type="presParOf" srcId="{F272040A-25AA-4D58-B11E-E539CB7FF9D9}" destId="{8D2F5E25-99DD-41C1-A134-B2529E2939D5}" srcOrd="1" destOrd="0" presId="urn:microsoft.com/office/officeart/2018/5/layout/IconCircleLabelList"/>
    <dgm:cxn modelId="{65F80ED8-4BC4-40E0-8586-2BA01CF66B31}" type="presParOf" srcId="{F272040A-25AA-4D58-B11E-E539CB7FF9D9}" destId="{66991F8D-D6B1-42E6-A60F-F5920F170071}" srcOrd="2" destOrd="0" presId="urn:microsoft.com/office/officeart/2018/5/layout/IconCircleLabelList"/>
    <dgm:cxn modelId="{61A69745-3ABA-4621-8C2C-B7C4C63FEC16}" type="presParOf" srcId="{F272040A-25AA-4D58-B11E-E539CB7FF9D9}" destId="{21FB7AED-7E98-4F0C-97AB-E66DF7F90DCB}" srcOrd="3" destOrd="0" presId="urn:microsoft.com/office/officeart/2018/5/layout/IconCircleLabelList"/>
    <dgm:cxn modelId="{F312AE56-F1F5-438A-A62E-BF7D00339FC0}" type="presParOf" srcId="{567C3D5D-A759-4602-8AB2-11E8CC44F470}" destId="{F00DD525-AD53-4A5C-8B08-15B5183F095C}" srcOrd="5" destOrd="0" presId="urn:microsoft.com/office/officeart/2018/5/layout/IconCircleLabelList"/>
    <dgm:cxn modelId="{0CAB7732-B553-42C5-AA8D-1FB80832758B}" type="presParOf" srcId="{567C3D5D-A759-4602-8AB2-11E8CC44F470}" destId="{F65C1C27-1757-4C31-9C88-58F3338DB213}" srcOrd="6" destOrd="0" presId="urn:microsoft.com/office/officeart/2018/5/layout/IconCircleLabelList"/>
    <dgm:cxn modelId="{C2C915A7-E29F-4369-87F9-1F20365E2FFD}" type="presParOf" srcId="{F65C1C27-1757-4C31-9C88-58F3338DB213}" destId="{30C4AE38-C492-4594-9895-1467FFD90942}" srcOrd="0" destOrd="0" presId="urn:microsoft.com/office/officeart/2018/5/layout/IconCircleLabelList"/>
    <dgm:cxn modelId="{1686EA60-3941-4FA2-939E-95828E89F779}" type="presParOf" srcId="{F65C1C27-1757-4C31-9C88-58F3338DB213}" destId="{F18BEE25-7BAF-4463-B0BE-330812D66A28}" srcOrd="1" destOrd="0" presId="urn:microsoft.com/office/officeart/2018/5/layout/IconCircleLabelList"/>
    <dgm:cxn modelId="{5F70BA95-6225-4FCB-9511-96E86ABDD554}" type="presParOf" srcId="{F65C1C27-1757-4C31-9C88-58F3338DB213}" destId="{29497E93-B749-4B80-A2B8-6FB3E2D2B600}" srcOrd="2" destOrd="0" presId="urn:microsoft.com/office/officeart/2018/5/layout/IconCircleLabelList"/>
    <dgm:cxn modelId="{31062BD5-065A-439A-9D22-B36AFBA7B651}" type="presParOf" srcId="{F65C1C27-1757-4C31-9C88-58F3338DB213}" destId="{BA51483A-A242-4787-A20B-F4FF763A509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4DFBA-2D5C-4D37-96B7-28FE7D2E25B5}">
      <dsp:nvSpPr>
        <dsp:cNvPr id="0" name=""/>
        <dsp:cNvSpPr/>
      </dsp:nvSpPr>
      <dsp:spPr>
        <a:xfrm>
          <a:off x="973190" y="1418542"/>
          <a:ext cx="1264141" cy="126414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3DBEBA-2F67-4E2C-9A33-ADADA56DDBC9}">
      <dsp:nvSpPr>
        <dsp:cNvPr id="0" name=""/>
        <dsp:cNvSpPr/>
      </dsp:nvSpPr>
      <dsp:spPr>
        <a:xfrm>
          <a:off x="1242597" y="1687949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22DE96-5CF1-40F5-9110-A403C4F2579A}">
      <dsp:nvSpPr>
        <dsp:cNvPr id="0" name=""/>
        <dsp:cNvSpPr/>
      </dsp:nvSpPr>
      <dsp:spPr>
        <a:xfrm>
          <a:off x="569079" y="3076432"/>
          <a:ext cx="2072362" cy="1031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Each node in the tree represents a question derived from the characteristics present in your data set.</a:t>
          </a:r>
        </a:p>
      </dsp:txBody>
      <dsp:txXfrm>
        <a:off x="569079" y="3076432"/>
        <a:ext cx="2072362" cy="1031748"/>
      </dsp:txXfrm>
    </dsp:sp>
    <dsp:sp modelId="{9D96D48D-ADDE-43CC-B8D7-F83A938D8790}">
      <dsp:nvSpPr>
        <dsp:cNvPr id="0" name=""/>
        <dsp:cNvSpPr/>
      </dsp:nvSpPr>
      <dsp:spPr>
        <a:xfrm>
          <a:off x="3408216" y="1418542"/>
          <a:ext cx="1264141" cy="126414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D8634C-4789-4EF3-9973-8C7119F42122}">
      <dsp:nvSpPr>
        <dsp:cNvPr id="0" name=""/>
        <dsp:cNvSpPr/>
      </dsp:nvSpPr>
      <dsp:spPr>
        <a:xfrm>
          <a:off x="3677623" y="1687949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D7E5A8-8AC3-4611-AC93-A07D4C5A5ABC}">
      <dsp:nvSpPr>
        <dsp:cNvPr id="0" name=""/>
        <dsp:cNvSpPr/>
      </dsp:nvSpPr>
      <dsp:spPr>
        <a:xfrm>
          <a:off x="3004105" y="3076432"/>
          <a:ext cx="2072362" cy="1031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The dataset is divided based on the questions until the maximum depth of the tree is reached. The last node represents to which class the value belongs.</a:t>
          </a:r>
        </a:p>
      </dsp:txBody>
      <dsp:txXfrm>
        <a:off x="3004105" y="3076432"/>
        <a:ext cx="2072362" cy="1031748"/>
      </dsp:txXfrm>
    </dsp:sp>
    <dsp:sp modelId="{B03F47D2-78F5-4F19-A294-6596CD02272F}">
      <dsp:nvSpPr>
        <dsp:cNvPr id="0" name=""/>
        <dsp:cNvSpPr/>
      </dsp:nvSpPr>
      <dsp:spPr>
        <a:xfrm>
          <a:off x="5843242" y="1418542"/>
          <a:ext cx="1264141" cy="126414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F5E25-99DD-41C1-A134-B2529E2939D5}">
      <dsp:nvSpPr>
        <dsp:cNvPr id="0" name=""/>
        <dsp:cNvSpPr/>
      </dsp:nvSpPr>
      <dsp:spPr>
        <a:xfrm>
          <a:off x="6112649" y="1687949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FB7AED-7E98-4F0C-97AB-E66DF7F90DCB}">
      <dsp:nvSpPr>
        <dsp:cNvPr id="0" name=""/>
        <dsp:cNvSpPr/>
      </dsp:nvSpPr>
      <dsp:spPr>
        <a:xfrm>
          <a:off x="5439131" y="3076432"/>
          <a:ext cx="2072362" cy="1031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The top node is the </a:t>
          </a:r>
          <a:r>
            <a:rPr lang="en-US" sz="1100" i="1" kern="1200"/>
            <a:t>root node</a:t>
          </a:r>
          <a:r>
            <a:rPr lang="en-US" sz="1100" kern="1200"/>
            <a:t>. The last node is the </a:t>
          </a:r>
          <a:r>
            <a:rPr lang="en-US" sz="1100" i="1" kern="1200"/>
            <a:t>leaf node.</a:t>
          </a:r>
          <a:endParaRPr lang="en-US" sz="1100" kern="1200"/>
        </a:p>
      </dsp:txBody>
      <dsp:txXfrm>
        <a:off x="5439131" y="3076432"/>
        <a:ext cx="2072362" cy="1031748"/>
      </dsp:txXfrm>
    </dsp:sp>
    <dsp:sp modelId="{30C4AE38-C492-4594-9895-1467FFD90942}">
      <dsp:nvSpPr>
        <dsp:cNvPr id="0" name=""/>
        <dsp:cNvSpPr/>
      </dsp:nvSpPr>
      <dsp:spPr>
        <a:xfrm>
          <a:off x="8278268" y="1418542"/>
          <a:ext cx="1264141" cy="126414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8BEE25-7BAF-4463-B0BE-330812D66A28}">
      <dsp:nvSpPr>
        <dsp:cNvPr id="0" name=""/>
        <dsp:cNvSpPr/>
      </dsp:nvSpPr>
      <dsp:spPr>
        <a:xfrm>
          <a:off x="8547675" y="1687949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51483A-A242-4787-A20B-F4FF763A5099}">
      <dsp:nvSpPr>
        <dsp:cNvPr id="0" name=""/>
        <dsp:cNvSpPr/>
      </dsp:nvSpPr>
      <dsp:spPr>
        <a:xfrm>
          <a:off x="7874157" y="3076432"/>
          <a:ext cx="2072362" cy="1031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A node divided into sub nodes is called parent node and the sub nodes are called secondary nodes.</a:t>
          </a:r>
        </a:p>
      </dsp:txBody>
      <dsp:txXfrm>
        <a:off x="7874157" y="3076432"/>
        <a:ext cx="2072362" cy="1031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5053-26A1-40A8-A2BE-8641ED8D92A2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583BD60-1968-4519-BFF4-47143276D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41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5053-26A1-40A8-A2BE-8641ED8D92A2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83BD60-1968-4519-BFF4-47143276D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5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5053-26A1-40A8-A2BE-8641ED8D92A2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83BD60-1968-4519-BFF4-47143276D7E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7353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5053-26A1-40A8-A2BE-8641ED8D92A2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83BD60-1968-4519-BFF4-47143276D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04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5053-26A1-40A8-A2BE-8641ED8D92A2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83BD60-1968-4519-BFF4-47143276D7E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4397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5053-26A1-40A8-A2BE-8641ED8D92A2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83BD60-1968-4519-BFF4-47143276D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9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5053-26A1-40A8-A2BE-8641ED8D92A2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D60-1968-4519-BFF4-47143276D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92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5053-26A1-40A8-A2BE-8641ED8D92A2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D60-1968-4519-BFF4-47143276D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43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5053-26A1-40A8-A2BE-8641ED8D92A2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D60-1968-4519-BFF4-47143276D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0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5053-26A1-40A8-A2BE-8641ED8D92A2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83BD60-1968-4519-BFF4-47143276D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12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5053-26A1-40A8-A2BE-8641ED8D92A2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583BD60-1968-4519-BFF4-47143276D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5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5053-26A1-40A8-A2BE-8641ED8D92A2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583BD60-1968-4519-BFF4-47143276D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57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5053-26A1-40A8-A2BE-8641ED8D92A2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D60-1968-4519-BFF4-47143276D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3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5053-26A1-40A8-A2BE-8641ED8D92A2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D60-1968-4519-BFF4-47143276D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98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5053-26A1-40A8-A2BE-8641ED8D92A2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D60-1968-4519-BFF4-47143276D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8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5053-26A1-40A8-A2BE-8641ED8D92A2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83BD60-1968-4519-BFF4-47143276D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9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A5053-26A1-40A8-A2BE-8641ED8D92A2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583BD60-1968-4519-BFF4-47143276D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2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m4a"/><Relationship Id="rId7" Type="http://schemas.openxmlformats.org/officeDocument/2006/relationships/image" Target="../media/image2.w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ECB29-49F7-4CD7-9D78-C58ACDC17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103" y="1318591"/>
            <a:ext cx="5800929" cy="4220820"/>
          </a:xfrm>
        </p:spPr>
        <p:txBody>
          <a:bodyPr anchor="ctr">
            <a:normAutofit/>
          </a:bodyPr>
          <a:lstStyle/>
          <a:p>
            <a:pPr algn="r"/>
            <a:r>
              <a:rPr lang="en-US" sz="6600" b="1" dirty="0">
                <a:solidFill>
                  <a:schemeClr val="tx2">
                    <a:lumMod val="75000"/>
                  </a:schemeClr>
                </a:solidFill>
                <a:latin typeface="Amasis MT Pro Black" panose="02040A04050005020304" pitchFamily="18" charset="0"/>
              </a:rPr>
              <a:t>DECISION TREES - WEKA</a:t>
            </a: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34BE8F-A5DB-4446-BDA2-FE23A87D98F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12945" y="5673436"/>
            <a:ext cx="406400" cy="406400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85542B0C-3F5C-C7B1-B342-6736260F6D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323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13"/>
    </mc:Choice>
    <mc:Fallback xmlns="">
      <p:transition spd="slow" advTm="81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FBFBE-61B8-4896-AD94-B82840232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Amasis MT Pro Black" panose="02040A04050005020304" pitchFamily="18" charset="0"/>
            </a:endParaRPr>
          </a:p>
          <a:p>
            <a:pPr marL="0" indent="0">
              <a:buNone/>
            </a:pPr>
            <a:endParaRPr lang="en-US" dirty="0">
              <a:latin typeface="Amasis MT Pro Black" panose="02040A04050005020304" pitchFamily="18" charset="0"/>
            </a:endParaRPr>
          </a:p>
          <a:p>
            <a:pPr marL="0" indent="0">
              <a:buNone/>
            </a:pPr>
            <a:endParaRPr lang="en-US" dirty="0">
              <a:latin typeface="Amasis MT Pro Black" panose="02040A040500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Amasis MT Pro Black" panose="02040A04050005020304" pitchFamily="18" charset="0"/>
              </a:rPr>
              <a:t>THANK YOU</a:t>
            </a:r>
          </a:p>
        </p:txBody>
      </p:sp>
      <p:pic>
        <p:nvPicPr>
          <p:cNvPr id="7" name="Graphic 6" descr="Handshake">
            <a:extLst>
              <a:ext uri="{FF2B5EF4-FFF2-40B4-BE49-F238E27FC236}">
                <a16:creationId xmlns:a16="http://schemas.microsoft.com/office/drawing/2014/main" id="{78AE1D88-7F7C-991F-A03F-FE5200E6BA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9945" y="640080"/>
            <a:ext cx="5252773" cy="5252773"/>
          </a:xfrm>
          <a:prstGeom prst="rect">
            <a:avLst/>
          </a:prstGeom>
        </p:spPr>
      </p:pic>
      <p:sp>
        <p:nvSpPr>
          <p:cNvPr id="14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119CDF-7CE5-40C5-AC11-1368697D38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54159" y="535016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4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2"/>
    </mc:Choice>
    <mc:Fallback xmlns="">
      <p:transition spd="slow" advTm="56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6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E1AF3-A64D-44CA-8CC4-6BE8154FB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915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DECISION TREES: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AEBA7-0936-418B-9BE6-5FBBF7C74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3760"/>
            <a:ext cx="10515600" cy="530320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trees are also called classification or regression trees. They work by learning answers to a hierarchy of questions, if / if not that leads to a decision. The output is a tree like structure.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if we want to predict a person will order food or not. The output tree is as follows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829E11F-3FC8-46E3-B06E-5D9FDC86F5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575317"/>
              </p:ext>
            </p:extLst>
          </p:nvPr>
        </p:nvGraphicFramePr>
        <p:xfrm>
          <a:off x="3491345" y="2707495"/>
          <a:ext cx="5924204" cy="3276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Bitmap Image" r:id="rId6" imgW="2793960" imgH="2387520" progId="Paint.Picture">
                  <p:embed/>
                </p:oleObj>
              </mc:Choice>
              <mc:Fallback>
                <p:oleObj name="Bitmap Image" r:id="rId6" imgW="2793960" imgH="23875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91345" y="2707495"/>
                        <a:ext cx="5924204" cy="32767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A9E400B-CF92-45B1-8C91-6932AE6A18F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53800" y="5598622"/>
            <a:ext cx="406400" cy="4064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9913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10"/>
    </mc:Choice>
    <mc:Fallback xmlns="">
      <p:transition spd="slow" advTm="512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12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8BA42CB9-1FBF-B210-9626-34DF0A50FF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650240"/>
          <a:ext cx="10515600" cy="5526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E5881C8-8E91-4FD1-93DE-1A66724932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910455" y="56549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4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80"/>
    </mc:Choice>
    <mc:Fallback xmlns="">
      <p:transition spd="slow" advTm="31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3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1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B2999A-5DE9-4968-8F98-71F07D926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624110"/>
            <a:ext cx="8131550" cy="1280890"/>
          </a:xfrm>
        </p:spPr>
        <p:txBody>
          <a:bodyPr>
            <a:normAutofit/>
          </a:bodyPr>
          <a:lstStyle/>
          <a:p>
            <a:r>
              <a:rPr lang="en-US" dirty="0">
                <a:latin typeface="Amasis MT Pro Black" panose="02040A04050005020304" pitchFamily="18" charset="0"/>
              </a:rPr>
              <a:t>WHAT IS WEKA AND WHY?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8C118-8017-492A-99BD-B4C019548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062" y="2133600"/>
            <a:ext cx="8131550" cy="37776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Weka represents Waikato Environment for Knowledge Analysis. It has multiple built-in functions to implement a wide range of machine learning algorithms from linear regression to neural networks.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can be preprocessed, classified, grouped and also can be viewed. It supports different file formats like ARFF, CSV, C4.5 and JSON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4448831-5470-409A-AC0C-665A7E038A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35309" y="542136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9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16"/>
    </mc:Choice>
    <mc:Fallback xmlns="">
      <p:transition spd="slow" advTm="348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48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29497-C1DA-49DD-B69C-91202A8E3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masis MT Pro Black" panose="02040A04050005020304" pitchFamily="18" charset="0"/>
              </a:rPr>
              <a:t>WEKA INTERFACE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859F7A-EED2-4521-B8F2-98B52C4B66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80160" y="1391920"/>
            <a:ext cx="9641839" cy="4785043"/>
          </a:xfr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BD2581B-DB9A-4AA1-BBE1-9AA8FBA2EF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23085" y="547023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2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29"/>
    </mc:Choice>
    <mc:Fallback xmlns="">
      <p:transition spd="slow" advTm="15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7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EFA29F-3066-406D-9EC8-AC9760F67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0"/>
            <a:ext cx="10515600" cy="6502400"/>
          </a:xfr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FEA4F9C-86FB-4FE0-A9A2-7200363CC2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85600" y="568267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1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74"/>
    </mc:Choice>
    <mc:Fallback xmlns="">
      <p:transition spd="slow" advTm="467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2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B1A02F-490E-440C-8C80-3B049E068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42780" y="0"/>
            <a:ext cx="9506439" cy="6135040"/>
          </a:xfr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77CC6F-F4FD-403F-8689-CC388DBAA8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97672" y="516543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6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38"/>
    </mc:Choice>
    <mc:Fallback xmlns="">
      <p:transition spd="slow" advTm="309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9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F5C59B-5855-46FC-AFF7-AE0E0E9665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05560" y="0"/>
            <a:ext cx="9580880" cy="6176963"/>
          </a:xfr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46A9059-CFA1-4090-AC6E-84D19A00D0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31419" y="567343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4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77"/>
    </mc:Choice>
    <mc:Fallback xmlns="">
      <p:transition spd="slow" advTm="346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46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3CDF0-D250-4367-BF94-59B545176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119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masis MT Pro Black" panose="02040A04050005020304" pitchFamily="18" charset="0"/>
              </a:rPr>
              <a:t>DECISION TREE VISUALIZATION IN WEKA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A14544-405B-4AEF-8449-DC11DE4EA7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83491" y="1036320"/>
            <a:ext cx="10150764" cy="5323840"/>
          </a:xfr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56C40E8-6789-4F8E-8C89-12B217EA68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08509" y="5664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5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29"/>
    </mc:Choice>
    <mc:Fallback xmlns="">
      <p:transition spd="slow" advTm="13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1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2.4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5|0.6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686</TotalTime>
  <Words>224</Words>
  <Application>Microsoft Office PowerPoint</Application>
  <PresentationFormat>Widescreen</PresentationFormat>
  <Paragraphs>19</Paragraphs>
  <Slides>10</Slides>
  <Notes>0</Notes>
  <HiddenSlides>0</HiddenSlides>
  <MMClips>10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Amasis MT Pro Black</vt:lpstr>
      <vt:lpstr>Arial</vt:lpstr>
      <vt:lpstr>Arial Black</vt:lpstr>
      <vt:lpstr>Century Gothic</vt:lpstr>
      <vt:lpstr>Times New Roman</vt:lpstr>
      <vt:lpstr>Wingdings</vt:lpstr>
      <vt:lpstr>Wingdings 3</vt:lpstr>
      <vt:lpstr>Wisp</vt:lpstr>
      <vt:lpstr>Bitmap Image</vt:lpstr>
      <vt:lpstr>DECISION TREES - WEKA</vt:lpstr>
      <vt:lpstr>DECISION TREES:</vt:lpstr>
      <vt:lpstr>PowerPoint Presentation</vt:lpstr>
      <vt:lpstr>WHAT IS WEKA AND WHY?</vt:lpstr>
      <vt:lpstr>WEKA INTERFACE</vt:lpstr>
      <vt:lpstr>PowerPoint Presentation</vt:lpstr>
      <vt:lpstr>PowerPoint Presentation</vt:lpstr>
      <vt:lpstr>PowerPoint Presentation</vt:lpstr>
      <vt:lpstr>DECISION TREE VISUALIZATION IN WEKA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 TREES - WEKA</dc:title>
  <dc:creator>Tejaswi Maddineni</dc:creator>
  <cp:lastModifiedBy>avyay rao</cp:lastModifiedBy>
  <cp:revision>33</cp:revision>
  <dcterms:created xsi:type="dcterms:W3CDTF">2022-04-25T14:44:01Z</dcterms:created>
  <dcterms:modified xsi:type="dcterms:W3CDTF">2022-04-29T20:53:33Z</dcterms:modified>
</cp:coreProperties>
</file>