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ld Standard TT" panose="020B0604020202020204" charset="0"/>
      <p:regular r:id="rId9"/>
      <p:bold r:id="rId10"/>
      <p:italic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  <p:embeddedFont>
      <p:font typeface="Roboto Slab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24c5af410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224c5af410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5ae3201c7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5ae3201c7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5ae3201c7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5ae3201c7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5ae3201c7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5ae3201c7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5ae3201c7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5ae3201c7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5ae3201c7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5ae3201c7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datasets/uciml/pima-indians-diabetes-databa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636750"/>
            <a:ext cx="8118600" cy="278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WEKA and  ORANGE software -</a:t>
            </a:r>
            <a:endParaRPr sz="3600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run clustering, association rules discovery, and a decision tree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Times New Roman"/>
                <a:ea typeface="Times New Roman"/>
                <a:cs typeface="Times New Roman"/>
                <a:sym typeface="Times New Roman"/>
              </a:rPr>
              <a:t>					</a:t>
            </a:r>
            <a:r>
              <a:rPr lang="en" sz="2800" b="1" dirty="0">
                <a:latin typeface="Times New Roman"/>
                <a:ea typeface="Times New Roman"/>
                <a:cs typeface="Times New Roman"/>
                <a:sym typeface="Times New Roman"/>
              </a:rPr>
              <a:t>Group 5 Presentation</a:t>
            </a:r>
            <a:endParaRPr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Dataset Introduction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163125" y="1060500"/>
            <a:ext cx="8520600" cy="3885000"/>
          </a:xfrm>
          <a:prstGeom prst="rect">
            <a:avLst/>
          </a:prstGeom>
          <a:noFill/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Pima Indians Diabetes Database</a:t>
            </a:r>
          </a:p>
          <a:p>
            <a:pPr marL="0" lvl="0" indent="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1400" b="1" dirty="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lang="en" sz="1400" b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ink to the Dataset : </a:t>
            </a:r>
            <a:r>
              <a:rPr lang="en-US" sz="1400" b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data is from Kaggle Website</a:t>
            </a:r>
          </a:p>
          <a:p>
            <a:pPr marL="0" lvl="0" indent="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https://www.kaggle.com/datasets/uciml/pima-indians-diabetes-database</a:t>
            </a:r>
            <a:endParaRPr sz="1400" b="1" dirty="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Context</a:t>
            </a:r>
            <a:endParaRPr sz="1400" b="1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dataset is originally from the National Institute of Diabetes and Digestive and Kidney Diseases. The objective of the dataset is to diagnostically predict whether or not a patient has diabetes, based on certain diagnostic measurements included in the dataset. Several constraints were placed on the selection of these instances from a larger database. In particular, all patients here are females at least 21 years old of Pima Indian heritage.</a:t>
            </a:r>
            <a:endParaRPr sz="1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24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Content</a:t>
            </a:r>
            <a:endParaRPr sz="1400" b="1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datasets consists of several medical predictor variables and one target variable, </a:t>
            </a:r>
            <a:r>
              <a:rPr lang="en" sz="1400" dirty="0">
                <a:solidFill>
                  <a:srgbClr val="000000"/>
                </a:solidFill>
                <a:highlight>
                  <a:srgbClr val="F4F4F4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Outcome</a:t>
            </a:r>
            <a:r>
              <a:rPr lang="en" sz="1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Predictor variables includes the number of pregnancies the patient has had, their BMI, insulin level, age, and so on.</a:t>
            </a: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22222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 dirty="0">
              <a:solidFill>
                <a:srgbClr val="20212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of the Dataset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Pregnancies: Number of times pregnant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Glucose: Plasma glucose concentration a 2 hours in an oral glucose tolerance test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 Pressure: Diastolic blood pressure (mm Hg)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Skin Thickness: Triceps skin fold thickness (mm)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Insulin: 2-Hour serum insulin (mu U/ml)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BMI: Body mass index (weight in kg/(height in m)^2)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Diabetes Pedigree Function: Diabetes pedigree function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Age: Age (years)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Outcome: Class variable (0 or 1)  0 for healthy and 1 is for diabetic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5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Quicklook into the data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938" y="1642125"/>
            <a:ext cx="6924675" cy="15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 about the Dataset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7288" y="1760975"/>
            <a:ext cx="4257675" cy="21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 of the data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416200" y="148274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Distribution Of Outcome</a:t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963" y="2439675"/>
            <a:ext cx="2657475" cy="19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/>
        </p:nvSpPr>
        <p:spPr>
          <a:xfrm>
            <a:off x="4605800" y="1542350"/>
            <a:ext cx="4478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Unique values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9175" y="2479838"/>
            <a:ext cx="2514600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291</Words>
  <Application>Microsoft Office PowerPoint</Application>
  <PresentationFormat>On-screen Show (16:9)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Old Standard TT</vt:lpstr>
      <vt:lpstr>Arial</vt:lpstr>
      <vt:lpstr>Roboto Slab</vt:lpstr>
      <vt:lpstr>Roboto</vt:lpstr>
      <vt:lpstr>Paperback</vt:lpstr>
      <vt:lpstr>WEKA and  ORANGE software -  run clustering, association rules discovery, and a decision tree</vt:lpstr>
      <vt:lpstr>Dataset Introduction</vt:lpstr>
      <vt:lpstr>Attributes of the Dataset</vt:lpstr>
      <vt:lpstr>Quicklook into the data</vt:lpstr>
      <vt:lpstr>Info about the Dataset</vt:lpstr>
      <vt:lpstr>Analysis of the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WEKA and  ORANGE software -  run clustering, association rules discovery, and a decision tree </dc:title>
  <cp:lastModifiedBy>Adithya Kolla</cp:lastModifiedBy>
  <cp:revision>5</cp:revision>
  <dcterms:modified xsi:type="dcterms:W3CDTF">2022-04-24T23:27:49Z</dcterms:modified>
</cp:coreProperties>
</file>