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21"/>
  </p:notesMasterIdLst>
  <p:sldIdLst>
    <p:sldId id="256" r:id="rId2"/>
    <p:sldId id="257" r:id="rId3"/>
    <p:sldId id="258" r:id="rId4"/>
    <p:sldId id="259" r:id="rId5"/>
    <p:sldId id="260" r:id="rId6"/>
    <p:sldId id="261" r:id="rId7"/>
    <p:sldId id="263" r:id="rId8"/>
    <p:sldId id="264" r:id="rId9"/>
    <p:sldId id="265" r:id="rId10"/>
    <p:sldId id="266" r:id="rId11"/>
    <p:sldId id="267" r:id="rId12"/>
    <p:sldId id="272" r:id="rId13"/>
    <p:sldId id="273" r:id="rId14"/>
    <p:sldId id="274" r:id="rId15"/>
    <p:sldId id="275" r:id="rId16"/>
    <p:sldId id="268" r:id="rId17"/>
    <p:sldId id="269" r:id="rId18"/>
    <p:sldId id="270" r:id="rId19"/>
    <p:sldId id="271"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65"/>
  </p:normalViewPr>
  <p:slideViewPr>
    <p:cSldViewPr snapToGrid="0" snapToObjects="1">
      <p:cViewPr varScale="1">
        <p:scale>
          <a:sx n="79" d="100"/>
          <a:sy n="79" d="100"/>
        </p:scale>
        <p:origin x="39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None/>
            </a:pPr>
            <a:r>
              <a:rPr lang="en-US" sz="1200">
                <a:latin typeface="Calibri"/>
                <a:ea typeface="Calibri"/>
                <a:cs typeface="Calibri"/>
                <a:sym typeface="Calibri"/>
              </a:rPr>
              <a:t>Similarities:</a:t>
            </a:r>
          </a:p>
          <a:p>
            <a:pPr marL="457200" lvl="0" indent="-304800" rtl="0">
              <a:lnSpc>
                <a:spcPct val="115000"/>
              </a:lnSpc>
              <a:spcBef>
                <a:spcPts val="0"/>
              </a:spcBef>
              <a:buSzPct val="100000"/>
              <a:buFont typeface="Calibri"/>
              <a:buAutoNum type="arabicPeriod"/>
            </a:pPr>
            <a:r>
              <a:rPr lang="en-US" sz="1200">
                <a:latin typeface="Calibri"/>
                <a:ea typeface="Calibri"/>
                <a:cs typeface="Calibri"/>
                <a:sym typeface="Calibri"/>
              </a:rPr>
              <a:t>Both High Level Languages which work on top of the map reduce framework</a:t>
            </a:r>
          </a:p>
          <a:p>
            <a:pPr marL="457200" lvl="0" indent="-304800" rtl="0">
              <a:lnSpc>
                <a:spcPct val="115000"/>
              </a:lnSpc>
              <a:spcBef>
                <a:spcPts val="0"/>
              </a:spcBef>
              <a:buSzPct val="100000"/>
              <a:buFont typeface="Calibri"/>
              <a:buAutoNum type="arabicPeriod"/>
            </a:pPr>
            <a:r>
              <a:rPr lang="en-US" sz="1200">
                <a:latin typeface="Calibri"/>
                <a:ea typeface="Calibri"/>
                <a:cs typeface="Calibri"/>
                <a:sym typeface="Calibri"/>
              </a:rPr>
              <a:t>Can  coexist since both use the underlying HDFS and map reduce</a:t>
            </a:r>
          </a:p>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Shape 2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11"/>
        <p:cNvGrpSpPr/>
        <p:nvPr/>
      </p:nvGrpSpPr>
      <p:grpSpPr>
        <a:xfrm>
          <a:off x="0" y="0"/>
          <a:ext cx="0" cy="0"/>
          <a:chOff x="0" y="0"/>
          <a:chExt cx="0" cy="0"/>
        </a:xfrm>
      </p:grpSpPr>
      <p:pic>
        <p:nvPicPr>
          <p:cNvPr id="12" name="Shape 12" descr="Celestia-R1---OverlayTitleHD.png"/>
          <p:cNvPicPr preferRelativeResize="0"/>
          <p:nvPr/>
        </p:nvPicPr>
        <p:blipFill rotWithShape="1">
          <a:blip r:embed="rId3">
            <a:alphaModFix/>
          </a:blip>
          <a:srcRect/>
          <a:stretch/>
        </p:blipFill>
        <p:spPr>
          <a:xfrm>
            <a:off x="0" y="0"/>
            <a:ext cx="12188824" cy="6856214"/>
          </a:xfrm>
          <a:prstGeom prst="rect">
            <a:avLst/>
          </a:prstGeom>
          <a:noFill/>
          <a:ln>
            <a:noFill/>
          </a:ln>
        </p:spPr>
      </p:pic>
      <p:sp>
        <p:nvSpPr>
          <p:cNvPr id="13" name="Shape 13"/>
          <p:cNvSpPr txBox="1">
            <a:spLocks noGrp="1"/>
          </p:cNvSpPr>
          <p:nvPr>
            <p:ph type="ctrTitle"/>
          </p:nvPr>
        </p:nvSpPr>
        <p:spPr>
          <a:xfrm>
            <a:off x="3962398" y="1964266"/>
            <a:ext cx="7197725" cy="2421463"/>
          </a:xfrm>
          <a:prstGeom prst="rect">
            <a:avLst/>
          </a:prstGeom>
          <a:noFill/>
          <a:ln>
            <a:noFill/>
          </a:ln>
        </p:spPr>
        <p:txBody>
          <a:bodyPr lIns="91425" tIns="91425" rIns="91425" bIns="91425" anchor="b" anchorCtr="0"/>
          <a:lstStyle>
            <a:lvl1pPr marL="0" marR="0" lvl="0" indent="0" algn="r" rtl="0">
              <a:spcBef>
                <a:spcPts val="0"/>
              </a:spcBef>
              <a:buClr>
                <a:schemeClr val="lt1"/>
              </a:buClr>
              <a:buFont typeface="Calibri"/>
              <a:buNone/>
              <a:defRPr sz="48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14" name="Shape 14"/>
          <p:cNvSpPr txBox="1">
            <a:spLocks noGrp="1"/>
          </p:cNvSpPr>
          <p:nvPr>
            <p:ph type="subTitle" idx="1"/>
          </p:nvPr>
        </p:nvSpPr>
        <p:spPr>
          <a:xfrm>
            <a:off x="3962398" y="4385732"/>
            <a:ext cx="7197725" cy="1405466"/>
          </a:xfrm>
          <a:prstGeom prst="rect">
            <a:avLst/>
          </a:prstGeom>
          <a:noFill/>
          <a:ln>
            <a:noFill/>
          </a:ln>
        </p:spPr>
        <p:txBody>
          <a:bodyPr lIns="91425" tIns="91425" rIns="91425" bIns="91425" anchor="t" anchorCtr="0"/>
          <a:lstStyle>
            <a:lvl1pPr marL="0" marR="0" lvl="0" indent="0" algn="r" rtl="0">
              <a:spcBef>
                <a:spcPts val="0"/>
              </a:spcBef>
              <a:spcAft>
                <a:spcPts val="1000"/>
              </a:spcAft>
              <a:buClr>
                <a:schemeClr val="lt1"/>
              </a:buClr>
              <a:buFont typeface="Arial"/>
              <a:buNone/>
              <a:defRPr sz="1800" b="0" i="0" u="none" strike="noStrike" cap="none">
                <a:solidFill>
                  <a:schemeClr val="lt1"/>
                </a:solidFill>
                <a:latin typeface="Calibri"/>
                <a:ea typeface="Calibri"/>
                <a:cs typeface="Calibri"/>
                <a:sym typeface="Calibri"/>
              </a:defRPr>
            </a:lvl1pPr>
            <a:lvl2pPr marL="457200" marR="0" lvl="1" indent="0" algn="ctr"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2pPr>
            <a:lvl3pPr marL="914400" marR="0" lvl="2" indent="0" algn="ctr"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3pPr>
            <a:lvl4pPr marL="1371600" marR="0" lvl="3" indent="0" algn="ctr" rtl="0">
              <a:spcBef>
                <a:spcPts val="0"/>
              </a:spcBef>
              <a:spcAft>
                <a:spcPts val="1000"/>
              </a:spcAft>
              <a:buClr>
                <a:schemeClr val="lt1"/>
              </a:buClr>
              <a:buFont typeface="Arial"/>
              <a:buNone/>
              <a:defRPr sz="1200" b="0" i="0" u="none" strike="noStrike" cap="none">
                <a:solidFill>
                  <a:schemeClr val="lt1"/>
                </a:solidFill>
                <a:latin typeface="Calibri"/>
                <a:ea typeface="Calibri"/>
                <a:cs typeface="Calibri"/>
                <a:sym typeface="Calibri"/>
              </a:defRPr>
            </a:lvl4pPr>
            <a:lvl5pPr marL="1828800" marR="0" lvl="4" indent="0" algn="ctr" rtl="0">
              <a:spcBef>
                <a:spcPts val="0"/>
              </a:spcBef>
              <a:spcAft>
                <a:spcPts val="1000"/>
              </a:spcAft>
              <a:buClr>
                <a:schemeClr val="lt1"/>
              </a:buClr>
              <a:buFont typeface="Arial"/>
              <a:buNone/>
              <a:defRPr sz="1200" b="0" i="0" u="none" strike="noStrike" cap="none">
                <a:solidFill>
                  <a:schemeClr val="lt1"/>
                </a:solidFill>
                <a:latin typeface="Calibri"/>
                <a:ea typeface="Calibri"/>
                <a:cs typeface="Calibri"/>
                <a:sym typeface="Calibri"/>
              </a:defRPr>
            </a:lvl5pPr>
            <a:lvl6pPr marL="2286000" marR="0" lvl="5" indent="0" algn="ctr" rtl="0">
              <a:spcBef>
                <a:spcPts val="0"/>
              </a:spcBef>
              <a:spcAft>
                <a:spcPts val="1000"/>
              </a:spcAft>
              <a:buClr>
                <a:schemeClr val="lt1"/>
              </a:buClr>
              <a:buFont typeface="Arial"/>
              <a:buNone/>
              <a:defRPr sz="1200" b="0" i="0" u="none" strike="noStrike" cap="none">
                <a:solidFill>
                  <a:schemeClr val="lt1"/>
                </a:solidFill>
                <a:latin typeface="Calibri"/>
                <a:ea typeface="Calibri"/>
                <a:cs typeface="Calibri"/>
                <a:sym typeface="Calibri"/>
              </a:defRPr>
            </a:lvl6pPr>
            <a:lvl7pPr marL="2743200" marR="0" lvl="6" indent="0" algn="ctr" rtl="0">
              <a:spcBef>
                <a:spcPts val="0"/>
              </a:spcBef>
              <a:spcAft>
                <a:spcPts val="1000"/>
              </a:spcAft>
              <a:buClr>
                <a:schemeClr val="lt1"/>
              </a:buClr>
              <a:buFont typeface="Arial"/>
              <a:buNone/>
              <a:defRPr sz="1200" b="0" i="0" u="none" strike="noStrike" cap="none">
                <a:solidFill>
                  <a:schemeClr val="lt1"/>
                </a:solidFill>
                <a:latin typeface="Calibri"/>
                <a:ea typeface="Calibri"/>
                <a:cs typeface="Calibri"/>
                <a:sym typeface="Calibri"/>
              </a:defRPr>
            </a:lvl7pPr>
            <a:lvl8pPr marL="3200400" marR="0" lvl="7" indent="0" algn="ctr" rtl="0">
              <a:spcBef>
                <a:spcPts val="0"/>
              </a:spcBef>
              <a:spcAft>
                <a:spcPts val="1000"/>
              </a:spcAft>
              <a:buClr>
                <a:schemeClr val="lt1"/>
              </a:buClr>
              <a:buFont typeface="Arial"/>
              <a:buNone/>
              <a:defRPr sz="1200" b="0" i="0" u="none" strike="noStrike" cap="none">
                <a:solidFill>
                  <a:schemeClr val="lt1"/>
                </a:solidFill>
                <a:latin typeface="Calibri"/>
                <a:ea typeface="Calibri"/>
                <a:cs typeface="Calibri"/>
                <a:sym typeface="Calibri"/>
              </a:defRPr>
            </a:lvl8pPr>
            <a:lvl9pPr marL="3657600" marR="0" lvl="8" indent="0" algn="ctr" rtl="0">
              <a:spcBef>
                <a:spcPts val="0"/>
              </a:spcBef>
              <a:spcAft>
                <a:spcPts val="1000"/>
              </a:spcAft>
              <a:buClr>
                <a:schemeClr val="lt1"/>
              </a:buClr>
              <a:buFont typeface="Arial"/>
              <a:buNone/>
              <a:defRPr sz="1200" b="0" i="0" u="none" strike="noStrike" cap="none">
                <a:solidFill>
                  <a:schemeClr val="lt1"/>
                </a:solidFill>
                <a:latin typeface="Calibri"/>
                <a:ea typeface="Calibri"/>
                <a:cs typeface="Calibri"/>
                <a:sym typeface="Calibri"/>
              </a:defRPr>
            </a:lvl9pPr>
          </a:lstStyle>
          <a:p>
            <a:endParaRPr/>
          </a:p>
        </p:txBody>
      </p:sp>
      <p:sp>
        <p:nvSpPr>
          <p:cNvPr id="15" name="Shape 15"/>
          <p:cNvSpPr txBox="1">
            <a:spLocks noGrp="1"/>
          </p:cNvSpPr>
          <p:nvPr>
            <p:ph type="dt" idx="10"/>
          </p:nvPr>
        </p:nvSpPr>
        <p:spPr>
          <a:xfrm>
            <a:off x="8932557"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6" name="Shape 16"/>
          <p:cNvSpPr txBox="1">
            <a:spLocks noGrp="1"/>
          </p:cNvSpPr>
          <p:nvPr>
            <p:ph type="ftr" idx="11"/>
          </p:nvPr>
        </p:nvSpPr>
        <p:spPr>
          <a:xfrm>
            <a:off x="3962398" y="5870575"/>
            <a:ext cx="4893957"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7" name="Shape 17"/>
          <p:cNvSpPr txBox="1">
            <a:spLocks noGrp="1"/>
          </p:cNvSpPr>
          <p:nvPr>
            <p:ph type="sldNum" idx="12"/>
          </p:nvPr>
        </p:nvSpPr>
        <p:spPr>
          <a:xfrm>
            <a:off x="10608957"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aption">
    <p:spTree>
      <p:nvGrpSpPr>
        <p:cNvPr id="1" name="Shape 84"/>
        <p:cNvGrpSpPr/>
        <p:nvPr/>
      </p:nvGrpSpPr>
      <p:grpSpPr>
        <a:xfrm>
          <a:off x="0" y="0"/>
          <a:ext cx="0" cy="0"/>
          <a:chOff x="0" y="0"/>
          <a:chExt cx="0" cy="0"/>
        </a:xfrm>
      </p:grpSpPr>
      <p:pic>
        <p:nvPicPr>
          <p:cNvPr id="85" name="Shape 85"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86" name="Shape 86"/>
          <p:cNvSpPr txBox="1">
            <a:spLocks noGrp="1"/>
          </p:cNvSpPr>
          <p:nvPr>
            <p:ph type="title"/>
          </p:nvPr>
        </p:nvSpPr>
        <p:spPr>
          <a:xfrm>
            <a:off x="685800" y="609600"/>
            <a:ext cx="10131427" cy="3124199"/>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Calibri"/>
              <a:buNone/>
              <a:defRPr sz="32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87" name="Shape 87"/>
          <p:cNvSpPr txBox="1">
            <a:spLocks noGrp="1"/>
          </p:cNvSpPr>
          <p:nvPr>
            <p:ph type="body" idx="1"/>
          </p:nvPr>
        </p:nvSpPr>
        <p:spPr>
          <a:xfrm>
            <a:off x="685800" y="4343400"/>
            <a:ext cx="10131428" cy="1447800"/>
          </a:xfrm>
          <a:prstGeom prst="rect">
            <a:avLst/>
          </a:prstGeom>
          <a:noFill/>
          <a:ln>
            <a:noFill/>
          </a:ln>
        </p:spPr>
        <p:txBody>
          <a:bodyPr lIns="91425" tIns="91425" rIns="91425" bIns="91425" anchor="ctr" anchorCtr="0"/>
          <a:lstStyle>
            <a:lvl1pPr marL="0" marR="0" lvl="0" indent="0" algn="l" rtl="0">
              <a:spcBef>
                <a:spcPts val="0"/>
              </a:spcBef>
              <a:spcAft>
                <a:spcPts val="1000"/>
              </a:spcAft>
              <a:buClr>
                <a:schemeClr val="lt1"/>
              </a:buClr>
              <a:buFont typeface="Arial"/>
              <a:buNone/>
              <a:defRPr sz="20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Quote with Caption">
    <p:spTree>
      <p:nvGrpSpPr>
        <p:cNvPr id="1" name="Shape 91"/>
        <p:cNvGrpSpPr/>
        <p:nvPr/>
      </p:nvGrpSpPr>
      <p:grpSpPr>
        <a:xfrm>
          <a:off x="0" y="0"/>
          <a:ext cx="0" cy="0"/>
          <a:chOff x="0" y="0"/>
          <a:chExt cx="0" cy="0"/>
        </a:xfrm>
      </p:grpSpPr>
      <p:pic>
        <p:nvPicPr>
          <p:cNvPr id="92" name="Shape 92"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93" name="Shape 93"/>
          <p:cNvSpPr txBox="1"/>
          <p:nvPr/>
        </p:nvSpPr>
        <p:spPr>
          <a:xfrm>
            <a:off x="10237867" y="2743200"/>
            <a:ext cx="609599" cy="584776"/>
          </a:xfrm>
          <a:prstGeom prst="rect">
            <a:avLst/>
          </a:prstGeom>
          <a:noFill/>
          <a:ln>
            <a:noFill/>
          </a:ln>
        </p:spPr>
        <p:txBody>
          <a:bodyPr lIns="91425" tIns="45700" rIns="91425" bIns="45700" anchor="ctr" anchorCtr="0">
            <a:noAutofit/>
          </a:bodyPr>
          <a:lstStyle/>
          <a:p>
            <a:pPr marL="0" marR="0" lvl="0" indent="0" algn="r" rtl="0">
              <a:spcBef>
                <a:spcPts val="0"/>
              </a:spcBef>
              <a:buClr>
                <a:schemeClr val="lt1"/>
              </a:buClr>
              <a:buSzPct val="25000"/>
              <a:buFont typeface="Calibri"/>
              <a:buNone/>
            </a:pPr>
            <a:r>
              <a:rPr lang="en-US" sz="8000" b="0" i="0" u="none" strike="noStrike" cap="none">
                <a:solidFill>
                  <a:schemeClr val="lt1"/>
                </a:solidFill>
                <a:latin typeface="Calibri"/>
                <a:ea typeface="Calibri"/>
                <a:cs typeface="Calibri"/>
                <a:sym typeface="Calibri"/>
              </a:rPr>
              <a:t>”</a:t>
            </a:r>
          </a:p>
        </p:txBody>
      </p:sp>
      <p:sp>
        <p:nvSpPr>
          <p:cNvPr id="94" name="Shape 94"/>
          <p:cNvSpPr txBox="1"/>
          <p:nvPr/>
        </p:nvSpPr>
        <p:spPr>
          <a:xfrm>
            <a:off x="488275" y="823337"/>
            <a:ext cx="609599" cy="584776"/>
          </a:xfrm>
          <a:prstGeom prst="rect">
            <a:avLst/>
          </a:prstGeom>
          <a:noFill/>
          <a:ln>
            <a:noFill/>
          </a:ln>
        </p:spPr>
        <p:txBody>
          <a:bodyPr lIns="91425" tIns="45700" rIns="91425" bIns="45700" anchor="ctr" anchorCtr="0">
            <a:noAutofit/>
          </a:bodyPr>
          <a:lstStyle/>
          <a:p>
            <a:pPr marL="0" marR="0" lvl="0" indent="0" algn="r" rtl="0">
              <a:spcBef>
                <a:spcPts val="0"/>
              </a:spcBef>
              <a:buClr>
                <a:schemeClr val="lt1"/>
              </a:buClr>
              <a:buSzPct val="25000"/>
              <a:buFont typeface="Calibri"/>
              <a:buNone/>
            </a:pPr>
            <a:r>
              <a:rPr lang="en-US" sz="8000" b="0" i="0" u="none" strike="noStrike" cap="none">
                <a:solidFill>
                  <a:schemeClr val="lt1"/>
                </a:solidFill>
                <a:latin typeface="Calibri"/>
                <a:ea typeface="Calibri"/>
                <a:cs typeface="Calibri"/>
                <a:sym typeface="Calibri"/>
              </a:rPr>
              <a:t>“</a:t>
            </a:r>
          </a:p>
        </p:txBody>
      </p:sp>
      <p:sp>
        <p:nvSpPr>
          <p:cNvPr id="95" name="Shape 95"/>
          <p:cNvSpPr txBox="1">
            <a:spLocks noGrp="1"/>
          </p:cNvSpPr>
          <p:nvPr>
            <p:ph type="title"/>
          </p:nvPr>
        </p:nvSpPr>
        <p:spPr>
          <a:xfrm>
            <a:off x="992266" y="609600"/>
            <a:ext cx="9550399" cy="2743199"/>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Calibri"/>
              <a:buNone/>
              <a:defRPr sz="32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96" name="Shape 96"/>
          <p:cNvSpPr txBox="1">
            <a:spLocks noGrp="1"/>
          </p:cNvSpPr>
          <p:nvPr>
            <p:ph type="body" idx="1"/>
          </p:nvPr>
        </p:nvSpPr>
        <p:spPr>
          <a:xfrm>
            <a:off x="1097875" y="3352800"/>
            <a:ext cx="9339184" cy="381000"/>
          </a:xfrm>
          <a:prstGeom prst="rect">
            <a:avLst/>
          </a:prstGeom>
          <a:noFill/>
          <a:ln>
            <a:noFill/>
          </a:ln>
        </p:spPr>
        <p:txBody>
          <a:bodyPr lIns="91425" tIns="91425" rIns="91425" bIns="91425" anchor="ctr" anchorCtr="0"/>
          <a:lstStyle>
            <a:lvl1pPr marL="0" marR="0" lvl="0" indent="0" algn="l" rtl="0">
              <a:spcBef>
                <a:spcPts val="0"/>
              </a:spcBef>
              <a:spcAft>
                <a:spcPts val="1000"/>
              </a:spcAft>
              <a:buClr>
                <a:schemeClr val="lt1"/>
              </a:buClr>
              <a:buFont typeface="Arial"/>
              <a:buNone/>
              <a:defRPr sz="18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12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97" name="Shape 97"/>
          <p:cNvSpPr txBox="1">
            <a:spLocks noGrp="1"/>
          </p:cNvSpPr>
          <p:nvPr>
            <p:ph type="body" idx="2"/>
          </p:nvPr>
        </p:nvSpPr>
        <p:spPr>
          <a:xfrm>
            <a:off x="687464" y="4343400"/>
            <a:ext cx="10152367" cy="1447800"/>
          </a:xfrm>
          <a:prstGeom prst="rect">
            <a:avLst/>
          </a:prstGeom>
          <a:noFill/>
          <a:ln>
            <a:noFill/>
          </a:ln>
        </p:spPr>
        <p:txBody>
          <a:bodyPr lIns="91425" tIns="91425" rIns="91425" bIns="91425" anchor="ctr" anchorCtr="0"/>
          <a:lstStyle>
            <a:lvl1pPr marL="0" marR="0" lvl="0" indent="0" algn="l" rtl="0">
              <a:spcBef>
                <a:spcPts val="0"/>
              </a:spcBef>
              <a:spcAft>
                <a:spcPts val="1000"/>
              </a:spcAft>
              <a:buClr>
                <a:schemeClr val="lt1"/>
              </a:buClr>
              <a:buFont typeface="Arial"/>
              <a:buNone/>
              <a:defRPr sz="20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9pPr>
          </a:lstStyle>
          <a:p>
            <a:endParaRPr/>
          </a:p>
        </p:txBody>
      </p:sp>
      <p:sp>
        <p:nvSpPr>
          <p:cNvPr id="98" name="Shape 98"/>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99" name="Shape 99"/>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00" name="Shape 100"/>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Shape 101"/>
        <p:cNvGrpSpPr/>
        <p:nvPr/>
      </p:nvGrpSpPr>
      <p:grpSpPr>
        <a:xfrm>
          <a:off x="0" y="0"/>
          <a:ext cx="0" cy="0"/>
          <a:chOff x="0" y="0"/>
          <a:chExt cx="0" cy="0"/>
        </a:xfrm>
      </p:grpSpPr>
      <p:pic>
        <p:nvPicPr>
          <p:cNvPr id="102" name="Shape 102"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103" name="Shape 103"/>
          <p:cNvSpPr txBox="1">
            <a:spLocks noGrp="1"/>
          </p:cNvSpPr>
          <p:nvPr>
            <p:ph type="title"/>
          </p:nvPr>
        </p:nvSpPr>
        <p:spPr>
          <a:xfrm>
            <a:off x="685802" y="3308580"/>
            <a:ext cx="10131425" cy="1468800"/>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32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104" name="Shape 104"/>
          <p:cNvSpPr txBox="1">
            <a:spLocks noGrp="1"/>
          </p:cNvSpPr>
          <p:nvPr>
            <p:ph type="body" idx="1"/>
          </p:nvPr>
        </p:nvSpPr>
        <p:spPr>
          <a:xfrm>
            <a:off x="685800" y="4777380"/>
            <a:ext cx="10131425" cy="860399"/>
          </a:xfrm>
          <a:prstGeom prst="rect">
            <a:avLst/>
          </a:prstGeom>
          <a:noFill/>
          <a:ln>
            <a:noFill/>
          </a:ln>
        </p:spPr>
        <p:txBody>
          <a:bodyPr lIns="91425" tIns="91425" rIns="91425" bIns="91425" anchor="t" anchorCtr="0"/>
          <a:lstStyle>
            <a:lvl1pPr marL="0" marR="0" lvl="0" indent="0" algn="l" rtl="0">
              <a:spcBef>
                <a:spcPts val="0"/>
              </a:spcBef>
              <a:spcAft>
                <a:spcPts val="1000"/>
              </a:spcAft>
              <a:buClr>
                <a:schemeClr val="lt1"/>
              </a:buClr>
              <a:buFont typeface="Arial"/>
              <a:buNone/>
              <a:defRPr sz="20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9pPr>
          </a:lstStyle>
          <a:p>
            <a:endParaRPr/>
          </a:p>
        </p:txBody>
      </p:sp>
      <p:sp>
        <p:nvSpPr>
          <p:cNvPr id="105" name="Shape 105"/>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06" name="Shape 106"/>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07" name="Shape 107"/>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Quote Name Card">
    <p:spTree>
      <p:nvGrpSpPr>
        <p:cNvPr id="1" name="Shape 108"/>
        <p:cNvGrpSpPr/>
        <p:nvPr/>
      </p:nvGrpSpPr>
      <p:grpSpPr>
        <a:xfrm>
          <a:off x="0" y="0"/>
          <a:ext cx="0" cy="0"/>
          <a:chOff x="0" y="0"/>
          <a:chExt cx="0" cy="0"/>
        </a:xfrm>
      </p:grpSpPr>
      <p:pic>
        <p:nvPicPr>
          <p:cNvPr id="109" name="Shape 109"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110" name="Shape 110"/>
          <p:cNvSpPr txBox="1"/>
          <p:nvPr/>
        </p:nvSpPr>
        <p:spPr>
          <a:xfrm>
            <a:off x="10237867" y="2743200"/>
            <a:ext cx="609599" cy="584776"/>
          </a:xfrm>
          <a:prstGeom prst="rect">
            <a:avLst/>
          </a:prstGeom>
          <a:noFill/>
          <a:ln>
            <a:noFill/>
          </a:ln>
        </p:spPr>
        <p:txBody>
          <a:bodyPr lIns="91425" tIns="45700" rIns="91425" bIns="45700" anchor="ctr" anchorCtr="0">
            <a:noAutofit/>
          </a:bodyPr>
          <a:lstStyle/>
          <a:p>
            <a:pPr marL="0" marR="0" lvl="0" indent="0" algn="r" rtl="0">
              <a:spcBef>
                <a:spcPts val="0"/>
              </a:spcBef>
              <a:buClr>
                <a:schemeClr val="lt1"/>
              </a:buClr>
              <a:buSzPct val="25000"/>
              <a:buFont typeface="Calibri"/>
              <a:buNone/>
            </a:pPr>
            <a:r>
              <a:rPr lang="en-US" sz="8000" b="0" i="0" u="none" strike="noStrike" cap="none">
                <a:solidFill>
                  <a:schemeClr val="lt1"/>
                </a:solidFill>
                <a:latin typeface="Calibri"/>
                <a:ea typeface="Calibri"/>
                <a:cs typeface="Calibri"/>
                <a:sym typeface="Calibri"/>
              </a:rPr>
              <a:t>”</a:t>
            </a:r>
          </a:p>
        </p:txBody>
      </p:sp>
      <p:sp>
        <p:nvSpPr>
          <p:cNvPr id="111" name="Shape 111"/>
          <p:cNvSpPr txBox="1"/>
          <p:nvPr/>
        </p:nvSpPr>
        <p:spPr>
          <a:xfrm>
            <a:off x="488275" y="823337"/>
            <a:ext cx="609599" cy="584776"/>
          </a:xfrm>
          <a:prstGeom prst="rect">
            <a:avLst/>
          </a:prstGeom>
          <a:noFill/>
          <a:ln>
            <a:noFill/>
          </a:ln>
        </p:spPr>
        <p:txBody>
          <a:bodyPr lIns="91425" tIns="45700" rIns="91425" bIns="45700" anchor="ctr" anchorCtr="0">
            <a:noAutofit/>
          </a:bodyPr>
          <a:lstStyle/>
          <a:p>
            <a:pPr marL="0" marR="0" lvl="0" indent="0" algn="r" rtl="0">
              <a:spcBef>
                <a:spcPts val="0"/>
              </a:spcBef>
              <a:buClr>
                <a:schemeClr val="lt1"/>
              </a:buClr>
              <a:buSzPct val="25000"/>
              <a:buFont typeface="Calibri"/>
              <a:buNone/>
            </a:pPr>
            <a:r>
              <a:rPr lang="en-US" sz="8000" b="0" i="0" u="none" strike="noStrike" cap="none">
                <a:solidFill>
                  <a:schemeClr val="lt1"/>
                </a:solidFill>
                <a:latin typeface="Calibri"/>
                <a:ea typeface="Calibri"/>
                <a:cs typeface="Calibri"/>
                <a:sym typeface="Calibri"/>
              </a:rPr>
              <a:t>“</a:t>
            </a:r>
          </a:p>
        </p:txBody>
      </p:sp>
      <p:sp>
        <p:nvSpPr>
          <p:cNvPr id="112" name="Shape 112"/>
          <p:cNvSpPr txBox="1">
            <a:spLocks noGrp="1"/>
          </p:cNvSpPr>
          <p:nvPr>
            <p:ph type="title"/>
          </p:nvPr>
        </p:nvSpPr>
        <p:spPr>
          <a:xfrm>
            <a:off x="992266" y="609600"/>
            <a:ext cx="9550399" cy="2743199"/>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Calibri"/>
              <a:buNone/>
              <a:defRPr sz="32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113" name="Shape 113"/>
          <p:cNvSpPr txBox="1">
            <a:spLocks noGrp="1"/>
          </p:cNvSpPr>
          <p:nvPr>
            <p:ph type="body" idx="1"/>
          </p:nvPr>
        </p:nvSpPr>
        <p:spPr>
          <a:xfrm>
            <a:off x="685800" y="3886200"/>
            <a:ext cx="10135436" cy="889000"/>
          </a:xfrm>
          <a:prstGeom prst="rect">
            <a:avLst/>
          </a:prstGeom>
          <a:noFill/>
          <a:ln>
            <a:noFill/>
          </a:ln>
        </p:spPr>
        <p:txBody>
          <a:bodyPr lIns="91425" tIns="91425" rIns="91425" bIns="91425" anchor="b" anchorCtr="0"/>
          <a:lstStyle>
            <a:lvl1pPr marL="285750" marR="0" lvl="0" indent="-285750" algn="l" rtl="0">
              <a:spcBef>
                <a:spcPts val="0"/>
              </a:spcBef>
              <a:spcAft>
                <a:spcPts val="1000"/>
              </a:spcAft>
              <a:buClr>
                <a:schemeClr val="lt1"/>
              </a:buClr>
              <a:buFont typeface="Arial"/>
              <a:buNone/>
              <a:defRPr sz="2400" b="0" i="0" u="none" strike="noStrike" cap="none">
                <a:solidFill>
                  <a:schemeClr val="lt1"/>
                </a:solidFill>
                <a:latin typeface="Calibri"/>
                <a:ea typeface="Calibri"/>
                <a:cs typeface="Calibri"/>
                <a:sym typeface="Calibri"/>
              </a:defRPr>
            </a:lvl1pPr>
            <a:lvl2pPr marL="742950" marR="0" lvl="1" indent="-184150" algn="l" rtl="0">
              <a:spcBef>
                <a:spcPts val="0"/>
              </a:spcBef>
              <a:spcAft>
                <a:spcPts val="1000"/>
              </a:spcAft>
              <a:buClr>
                <a:schemeClr val="lt1"/>
              </a:buClr>
              <a:buSzPct val="100000"/>
              <a:buFont typeface="Arial"/>
              <a:buChar char="•"/>
              <a:defRPr sz="1600" b="0" i="0" u="none" strike="noStrike" cap="none">
                <a:solidFill>
                  <a:schemeClr val="lt1"/>
                </a:solidFill>
                <a:latin typeface="Calibri"/>
                <a:ea typeface="Calibri"/>
                <a:cs typeface="Calibri"/>
                <a:sym typeface="Calibri"/>
              </a:defRPr>
            </a:lvl2pPr>
            <a:lvl3pPr marL="1200150" marR="0" lvl="2" indent="-196850" algn="l" rtl="0">
              <a:spcBef>
                <a:spcPts val="0"/>
              </a:spcBef>
              <a:spcAft>
                <a:spcPts val="1000"/>
              </a:spcAft>
              <a:buClr>
                <a:schemeClr val="lt1"/>
              </a:buClr>
              <a:buSzPct val="100000"/>
              <a:buFont typeface="Arial"/>
              <a:buChar char="•"/>
              <a:defRPr sz="1400" b="0" i="0" u="none" strike="noStrike" cap="none">
                <a:solidFill>
                  <a:schemeClr val="lt1"/>
                </a:solidFill>
                <a:latin typeface="Calibri"/>
                <a:ea typeface="Calibri"/>
                <a:cs typeface="Calibri"/>
                <a:sym typeface="Calibri"/>
              </a:defRPr>
            </a:lvl3pPr>
            <a:lvl4pPr marL="1543050" marR="0" lvl="3"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4pPr>
            <a:lvl5pPr marL="2000250" marR="0" lvl="4"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114" name="Shape 114"/>
          <p:cNvSpPr txBox="1">
            <a:spLocks noGrp="1"/>
          </p:cNvSpPr>
          <p:nvPr>
            <p:ph type="body" idx="2"/>
          </p:nvPr>
        </p:nvSpPr>
        <p:spPr>
          <a:xfrm>
            <a:off x="685799" y="4775200"/>
            <a:ext cx="10135436" cy="1016000"/>
          </a:xfrm>
          <a:prstGeom prst="rect">
            <a:avLst/>
          </a:prstGeom>
          <a:noFill/>
          <a:ln>
            <a:noFill/>
          </a:ln>
        </p:spPr>
        <p:txBody>
          <a:bodyPr lIns="91425" tIns="91425" rIns="91425" bIns="91425" anchor="t" anchorCtr="0"/>
          <a:lstStyle>
            <a:lvl1pPr marL="0" marR="0" lvl="0" indent="0" algn="l" rtl="0">
              <a:spcBef>
                <a:spcPts val="0"/>
              </a:spcBef>
              <a:spcAft>
                <a:spcPts val="1000"/>
              </a:spcAft>
              <a:buClr>
                <a:schemeClr val="lt1"/>
              </a:buClr>
              <a:buFont typeface="Arial"/>
              <a:buNone/>
              <a:defRPr sz="18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9pPr>
          </a:lstStyle>
          <a:p>
            <a:endParaRPr/>
          </a:p>
        </p:txBody>
      </p:sp>
      <p:sp>
        <p:nvSpPr>
          <p:cNvPr id="115" name="Shape 115"/>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16" name="Shape 116"/>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17" name="Shape 117"/>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rue or False">
    <p:spTree>
      <p:nvGrpSpPr>
        <p:cNvPr id="1" name="Shape 118"/>
        <p:cNvGrpSpPr/>
        <p:nvPr/>
      </p:nvGrpSpPr>
      <p:grpSpPr>
        <a:xfrm>
          <a:off x="0" y="0"/>
          <a:ext cx="0" cy="0"/>
          <a:chOff x="0" y="0"/>
          <a:chExt cx="0" cy="0"/>
        </a:xfrm>
      </p:grpSpPr>
      <p:pic>
        <p:nvPicPr>
          <p:cNvPr id="119" name="Shape 119"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120" name="Shape 120"/>
          <p:cNvSpPr txBox="1">
            <a:spLocks noGrp="1"/>
          </p:cNvSpPr>
          <p:nvPr>
            <p:ph type="title"/>
          </p:nvPr>
        </p:nvSpPr>
        <p:spPr>
          <a:xfrm>
            <a:off x="685800" y="609600"/>
            <a:ext cx="10131427" cy="2743199"/>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Calibri"/>
              <a:buNone/>
              <a:defRPr sz="36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121" name="Shape 121"/>
          <p:cNvSpPr txBox="1">
            <a:spLocks noGrp="1"/>
          </p:cNvSpPr>
          <p:nvPr>
            <p:ph type="body" idx="1"/>
          </p:nvPr>
        </p:nvSpPr>
        <p:spPr>
          <a:xfrm>
            <a:off x="685800" y="3505200"/>
            <a:ext cx="10131428" cy="838199"/>
          </a:xfrm>
          <a:prstGeom prst="rect">
            <a:avLst/>
          </a:prstGeom>
          <a:noFill/>
          <a:ln>
            <a:noFill/>
          </a:ln>
        </p:spPr>
        <p:txBody>
          <a:bodyPr lIns="91425" tIns="91425" rIns="91425" bIns="91425" anchor="b" anchorCtr="0"/>
          <a:lstStyle>
            <a:lvl1pPr marL="285750" marR="0" lvl="0" indent="-285750" algn="l" rtl="0">
              <a:spcBef>
                <a:spcPts val="0"/>
              </a:spcBef>
              <a:spcAft>
                <a:spcPts val="1000"/>
              </a:spcAft>
              <a:buClr>
                <a:schemeClr val="lt1"/>
              </a:buClr>
              <a:buFont typeface="Arial"/>
              <a:buNone/>
              <a:defRPr sz="2800" b="0" i="0" u="none" strike="noStrike" cap="none">
                <a:solidFill>
                  <a:schemeClr val="lt1"/>
                </a:solidFill>
                <a:latin typeface="Calibri"/>
                <a:ea typeface="Calibri"/>
                <a:cs typeface="Calibri"/>
                <a:sym typeface="Calibri"/>
              </a:defRPr>
            </a:lvl1pPr>
            <a:lvl2pPr marL="742950" marR="0" lvl="1" indent="-184150" algn="l" rtl="0">
              <a:spcBef>
                <a:spcPts val="0"/>
              </a:spcBef>
              <a:spcAft>
                <a:spcPts val="1000"/>
              </a:spcAft>
              <a:buClr>
                <a:schemeClr val="lt1"/>
              </a:buClr>
              <a:buSzPct val="100000"/>
              <a:buFont typeface="Arial"/>
              <a:buChar char="•"/>
              <a:defRPr sz="1600" b="0" i="0" u="none" strike="noStrike" cap="none">
                <a:solidFill>
                  <a:schemeClr val="lt1"/>
                </a:solidFill>
                <a:latin typeface="Calibri"/>
                <a:ea typeface="Calibri"/>
                <a:cs typeface="Calibri"/>
                <a:sym typeface="Calibri"/>
              </a:defRPr>
            </a:lvl2pPr>
            <a:lvl3pPr marL="1200150" marR="0" lvl="2" indent="-196850" algn="l" rtl="0">
              <a:spcBef>
                <a:spcPts val="0"/>
              </a:spcBef>
              <a:spcAft>
                <a:spcPts val="1000"/>
              </a:spcAft>
              <a:buClr>
                <a:schemeClr val="lt1"/>
              </a:buClr>
              <a:buSzPct val="100000"/>
              <a:buFont typeface="Arial"/>
              <a:buChar char="•"/>
              <a:defRPr sz="1400" b="0" i="0" u="none" strike="noStrike" cap="none">
                <a:solidFill>
                  <a:schemeClr val="lt1"/>
                </a:solidFill>
                <a:latin typeface="Calibri"/>
                <a:ea typeface="Calibri"/>
                <a:cs typeface="Calibri"/>
                <a:sym typeface="Calibri"/>
              </a:defRPr>
            </a:lvl3pPr>
            <a:lvl4pPr marL="1543050" marR="0" lvl="3"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4pPr>
            <a:lvl5pPr marL="2000250" marR="0" lvl="4"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122" name="Shape 122"/>
          <p:cNvSpPr txBox="1">
            <a:spLocks noGrp="1"/>
          </p:cNvSpPr>
          <p:nvPr>
            <p:ph type="body" idx="2"/>
          </p:nvPr>
        </p:nvSpPr>
        <p:spPr>
          <a:xfrm>
            <a:off x="685800" y="4343400"/>
            <a:ext cx="10131428" cy="1447800"/>
          </a:xfrm>
          <a:prstGeom prst="rect">
            <a:avLst/>
          </a:prstGeom>
          <a:noFill/>
          <a:ln>
            <a:noFill/>
          </a:ln>
        </p:spPr>
        <p:txBody>
          <a:bodyPr lIns="91425" tIns="91425" rIns="91425" bIns="91425" anchor="t" anchorCtr="0"/>
          <a:lstStyle>
            <a:lvl1pPr marL="0" marR="0" lvl="0" indent="0" algn="l" rtl="0">
              <a:spcBef>
                <a:spcPts val="0"/>
              </a:spcBef>
              <a:spcAft>
                <a:spcPts val="1000"/>
              </a:spcAft>
              <a:buClr>
                <a:schemeClr val="lt1"/>
              </a:buClr>
              <a:buFont typeface="Arial"/>
              <a:buNone/>
              <a:defRPr sz="18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9pPr>
          </a:lstStyle>
          <a:p>
            <a:endParaRPr/>
          </a:p>
        </p:txBody>
      </p:sp>
      <p:sp>
        <p:nvSpPr>
          <p:cNvPr id="123" name="Shape 123"/>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24" name="Shape 124"/>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25" name="Shape 125"/>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26"/>
        <p:cNvGrpSpPr/>
        <p:nvPr/>
      </p:nvGrpSpPr>
      <p:grpSpPr>
        <a:xfrm>
          <a:off x="0" y="0"/>
          <a:ext cx="0" cy="0"/>
          <a:chOff x="0" y="0"/>
          <a:chExt cx="0" cy="0"/>
        </a:xfrm>
      </p:grpSpPr>
      <p:pic>
        <p:nvPicPr>
          <p:cNvPr id="127" name="Shape 127"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128" name="Shape 128"/>
          <p:cNvSpPr txBox="1">
            <a:spLocks noGrp="1"/>
          </p:cNvSpPr>
          <p:nvPr>
            <p:ph type="body" idx="1"/>
          </p:nvPr>
        </p:nvSpPr>
        <p:spPr>
          <a:xfrm rot="5400000">
            <a:off x="3926946" y="-1099079"/>
            <a:ext cx="3649132" cy="10131425"/>
          </a:xfrm>
          <a:prstGeom prst="rect">
            <a:avLst/>
          </a:prstGeom>
          <a:noFill/>
          <a:ln>
            <a:noFill/>
          </a:ln>
        </p:spPr>
        <p:txBody>
          <a:bodyPr lIns="91425" tIns="91425" rIns="91425" bIns="91425" anchor="t" anchorCtr="0"/>
          <a:lstStyle>
            <a:lvl1pPr marL="285750" marR="0" lvl="0" indent="-171450" algn="l" rtl="0">
              <a:spcBef>
                <a:spcPts val="0"/>
              </a:spcBef>
              <a:spcAft>
                <a:spcPts val="1000"/>
              </a:spcAft>
              <a:buClr>
                <a:schemeClr val="lt1"/>
              </a:buClr>
              <a:buSzPct val="100000"/>
              <a:buFont typeface="Arial"/>
              <a:buChar char="•"/>
              <a:defRPr sz="1800" b="0" i="0" u="none" strike="noStrike" cap="none">
                <a:solidFill>
                  <a:schemeClr val="lt1"/>
                </a:solidFill>
                <a:latin typeface="Calibri"/>
                <a:ea typeface="Calibri"/>
                <a:cs typeface="Calibri"/>
                <a:sym typeface="Calibri"/>
              </a:defRPr>
            </a:lvl1pPr>
            <a:lvl2pPr marL="742950" marR="0" lvl="1" indent="-184150" algn="l" rtl="0">
              <a:spcBef>
                <a:spcPts val="0"/>
              </a:spcBef>
              <a:spcAft>
                <a:spcPts val="1000"/>
              </a:spcAft>
              <a:buClr>
                <a:schemeClr val="lt1"/>
              </a:buClr>
              <a:buSzPct val="100000"/>
              <a:buFont typeface="Arial"/>
              <a:buChar char="•"/>
              <a:defRPr sz="1600" b="0" i="0" u="none" strike="noStrike" cap="none">
                <a:solidFill>
                  <a:schemeClr val="lt1"/>
                </a:solidFill>
                <a:latin typeface="Calibri"/>
                <a:ea typeface="Calibri"/>
                <a:cs typeface="Calibri"/>
                <a:sym typeface="Calibri"/>
              </a:defRPr>
            </a:lvl2pPr>
            <a:lvl3pPr marL="1200150" marR="0" lvl="2" indent="-196850" algn="l" rtl="0">
              <a:spcBef>
                <a:spcPts val="0"/>
              </a:spcBef>
              <a:spcAft>
                <a:spcPts val="1000"/>
              </a:spcAft>
              <a:buClr>
                <a:schemeClr val="lt1"/>
              </a:buClr>
              <a:buSzPct val="100000"/>
              <a:buFont typeface="Arial"/>
              <a:buChar char="•"/>
              <a:defRPr sz="1400" b="0" i="0" u="none" strike="noStrike" cap="none">
                <a:solidFill>
                  <a:schemeClr val="lt1"/>
                </a:solidFill>
                <a:latin typeface="Calibri"/>
                <a:ea typeface="Calibri"/>
                <a:cs typeface="Calibri"/>
                <a:sym typeface="Calibri"/>
              </a:defRPr>
            </a:lvl3pPr>
            <a:lvl4pPr marL="1543050" marR="0" lvl="3"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4pPr>
            <a:lvl5pPr marL="2000250" marR="0" lvl="4"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129" name="Shape 129"/>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30" name="Shape 130"/>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31" name="Shape 131"/>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
        <p:nvSpPr>
          <p:cNvPr id="132" name="Shape 132"/>
          <p:cNvSpPr txBox="1">
            <a:spLocks noGrp="1"/>
          </p:cNvSpPr>
          <p:nvPr>
            <p:ph type="title"/>
          </p:nvPr>
        </p:nvSpPr>
        <p:spPr>
          <a:xfrm>
            <a:off x="685800" y="609600"/>
            <a:ext cx="10131425" cy="1456267"/>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Calibri"/>
              <a:buNone/>
              <a:defRPr sz="36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33"/>
        <p:cNvGrpSpPr/>
        <p:nvPr/>
      </p:nvGrpSpPr>
      <p:grpSpPr>
        <a:xfrm>
          <a:off x="0" y="0"/>
          <a:ext cx="0" cy="0"/>
          <a:chOff x="0" y="0"/>
          <a:chExt cx="0" cy="0"/>
        </a:xfrm>
      </p:grpSpPr>
      <p:pic>
        <p:nvPicPr>
          <p:cNvPr id="134" name="Shape 134"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135" name="Shape 135"/>
          <p:cNvSpPr txBox="1">
            <a:spLocks noGrp="1"/>
          </p:cNvSpPr>
          <p:nvPr>
            <p:ph type="title"/>
          </p:nvPr>
        </p:nvSpPr>
        <p:spPr>
          <a:xfrm rot="5400000">
            <a:off x="7147150" y="2121123"/>
            <a:ext cx="5181601" cy="2158552"/>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Calibri"/>
              <a:buNone/>
              <a:defRPr sz="36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136" name="Shape 136"/>
          <p:cNvSpPr txBox="1">
            <a:spLocks noGrp="1"/>
          </p:cNvSpPr>
          <p:nvPr>
            <p:ph type="body" idx="1"/>
          </p:nvPr>
        </p:nvSpPr>
        <p:spPr>
          <a:xfrm rot="5400000">
            <a:off x="2011057" y="-715658"/>
            <a:ext cx="5181600" cy="7832116"/>
          </a:xfrm>
          <a:prstGeom prst="rect">
            <a:avLst/>
          </a:prstGeom>
          <a:noFill/>
          <a:ln>
            <a:noFill/>
          </a:ln>
        </p:spPr>
        <p:txBody>
          <a:bodyPr lIns="91425" tIns="91425" rIns="91425" bIns="91425" anchor="t" anchorCtr="0"/>
          <a:lstStyle>
            <a:lvl1pPr marL="285750" marR="0" lvl="0" indent="-171450" algn="l" rtl="0">
              <a:spcBef>
                <a:spcPts val="0"/>
              </a:spcBef>
              <a:spcAft>
                <a:spcPts val="1000"/>
              </a:spcAft>
              <a:buClr>
                <a:schemeClr val="lt1"/>
              </a:buClr>
              <a:buSzPct val="100000"/>
              <a:buFont typeface="Arial"/>
              <a:buChar char="•"/>
              <a:defRPr sz="1800" b="0" i="0" u="none" strike="noStrike" cap="none">
                <a:solidFill>
                  <a:schemeClr val="lt1"/>
                </a:solidFill>
                <a:latin typeface="Calibri"/>
                <a:ea typeface="Calibri"/>
                <a:cs typeface="Calibri"/>
                <a:sym typeface="Calibri"/>
              </a:defRPr>
            </a:lvl1pPr>
            <a:lvl2pPr marL="742950" marR="0" lvl="1" indent="-184150" algn="l" rtl="0">
              <a:spcBef>
                <a:spcPts val="0"/>
              </a:spcBef>
              <a:spcAft>
                <a:spcPts val="1000"/>
              </a:spcAft>
              <a:buClr>
                <a:schemeClr val="lt1"/>
              </a:buClr>
              <a:buSzPct val="100000"/>
              <a:buFont typeface="Arial"/>
              <a:buChar char="•"/>
              <a:defRPr sz="1600" b="0" i="0" u="none" strike="noStrike" cap="none">
                <a:solidFill>
                  <a:schemeClr val="lt1"/>
                </a:solidFill>
                <a:latin typeface="Calibri"/>
                <a:ea typeface="Calibri"/>
                <a:cs typeface="Calibri"/>
                <a:sym typeface="Calibri"/>
              </a:defRPr>
            </a:lvl2pPr>
            <a:lvl3pPr marL="1200150" marR="0" lvl="2" indent="-196850" algn="l" rtl="0">
              <a:spcBef>
                <a:spcPts val="0"/>
              </a:spcBef>
              <a:spcAft>
                <a:spcPts val="1000"/>
              </a:spcAft>
              <a:buClr>
                <a:schemeClr val="lt1"/>
              </a:buClr>
              <a:buSzPct val="100000"/>
              <a:buFont typeface="Arial"/>
              <a:buChar char="•"/>
              <a:defRPr sz="1400" b="0" i="0" u="none" strike="noStrike" cap="none">
                <a:solidFill>
                  <a:schemeClr val="lt1"/>
                </a:solidFill>
                <a:latin typeface="Calibri"/>
                <a:ea typeface="Calibri"/>
                <a:cs typeface="Calibri"/>
                <a:sym typeface="Calibri"/>
              </a:defRPr>
            </a:lvl3pPr>
            <a:lvl4pPr marL="1543050" marR="0" lvl="3"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4pPr>
            <a:lvl5pPr marL="2000250" marR="0" lvl="4"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137" name="Shape 137"/>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38" name="Shape 138"/>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39" name="Shape 139"/>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pic>
        <p:nvPicPr>
          <p:cNvPr id="33" name="Shape 33"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34" name="Shape 34"/>
          <p:cNvSpPr txBox="1">
            <a:spLocks noGrp="1"/>
          </p:cNvSpPr>
          <p:nvPr>
            <p:ph type="title"/>
          </p:nvPr>
        </p:nvSpPr>
        <p:spPr>
          <a:xfrm>
            <a:off x="685800" y="609600"/>
            <a:ext cx="10131425" cy="1456267"/>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Calibri"/>
              <a:buNone/>
              <a:defRPr sz="36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35" name="Shape 35"/>
          <p:cNvSpPr txBox="1">
            <a:spLocks noGrp="1"/>
          </p:cNvSpPr>
          <p:nvPr>
            <p:ph type="body" idx="1"/>
          </p:nvPr>
        </p:nvSpPr>
        <p:spPr>
          <a:xfrm>
            <a:off x="685802" y="2142066"/>
            <a:ext cx="4995333" cy="3649133"/>
          </a:xfrm>
          <a:prstGeom prst="rect">
            <a:avLst/>
          </a:prstGeom>
          <a:noFill/>
          <a:ln>
            <a:noFill/>
          </a:ln>
        </p:spPr>
        <p:txBody>
          <a:bodyPr lIns="91425" tIns="91425" rIns="91425" bIns="91425" anchor="ctr" anchorCtr="0"/>
          <a:lstStyle>
            <a:lvl1pPr marL="285750" marR="0" lvl="0" indent="-171450" algn="l" rtl="0">
              <a:spcBef>
                <a:spcPts val="0"/>
              </a:spcBef>
              <a:spcAft>
                <a:spcPts val="1000"/>
              </a:spcAft>
              <a:buClr>
                <a:schemeClr val="lt1"/>
              </a:buClr>
              <a:buSzPct val="100000"/>
              <a:buFont typeface="Arial"/>
              <a:buChar char="•"/>
              <a:defRPr sz="1800" b="0" i="0" u="none" strike="noStrike" cap="none">
                <a:solidFill>
                  <a:schemeClr val="lt1"/>
                </a:solidFill>
                <a:latin typeface="Calibri"/>
                <a:ea typeface="Calibri"/>
                <a:cs typeface="Calibri"/>
                <a:sym typeface="Calibri"/>
              </a:defRPr>
            </a:lvl1pPr>
            <a:lvl2pPr marL="742950" marR="0" lvl="1" indent="-184150" algn="l" rtl="0">
              <a:spcBef>
                <a:spcPts val="0"/>
              </a:spcBef>
              <a:spcAft>
                <a:spcPts val="1000"/>
              </a:spcAft>
              <a:buClr>
                <a:schemeClr val="lt1"/>
              </a:buClr>
              <a:buSzPct val="100000"/>
              <a:buFont typeface="Arial"/>
              <a:buChar char="•"/>
              <a:defRPr sz="1600" b="0" i="0" u="none" strike="noStrike" cap="none">
                <a:solidFill>
                  <a:schemeClr val="lt1"/>
                </a:solidFill>
                <a:latin typeface="Calibri"/>
                <a:ea typeface="Calibri"/>
                <a:cs typeface="Calibri"/>
                <a:sym typeface="Calibri"/>
              </a:defRPr>
            </a:lvl2pPr>
            <a:lvl3pPr marL="1200150" marR="0" lvl="2" indent="-196850" algn="l" rtl="0">
              <a:spcBef>
                <a:spcPts val="0"/>
              </a:spcBef>
              <a:spcAft>
                <a:spcPts val="1000"/>
              </a:spcAft>
              <a:buClr>
                <a:schemeClr val="lt1"/>
              </a:buClr>
              <a:buSzPct val="100000"/>
              <a:buFont typeface="Arial"/>
              <a:buChar char="•"/>
              <a:defRPr sz="1400" b="0" i="0" u="none" strike="noStrike" cap="none">
                <a:solidFill>
                  <a:schemeClr val="lt1"/>
                </a:solidFill>
                <a:latin typeface="Calibri"/>
                <a:ea typeface="Calibri"/>
                <a:cs typeface="Calibri"/>
                <a:sym typeface="Calibri"/>
              </a:defRPr>
            </a:lvl3pPr>
            <a:lvl4pPr marL="1543050" marR="0" lvl="3"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4pPr>
            <a:lvl5pPr marL="2000250" marR="0" lvl="4"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5821894" y="2142066"/>
            <a:ext cx="4995332" cy="3649132"/>
          </a:xfrm>
          <a:prstGeom prst="rect">
            <a:avLst/>
          </a:prstGeom>
          <a:noFill/>
          <a:ln>
            <a:noFill/>
          </a:ln>
        </p:spPr>
        <p:txBody>
          <a:bodyPr lIns="91425" tIns="91425" rIns="91425" bIns="91425" anchor="ctr" anchorCtr="0"/>
          <a:lstStyle>
            <a:lvl1pPr marL="285750" marR="0" lvl="0" indent="-171450" algn="l" rtl="0">
              <a:spcBef>
                <a:spcPts val="0"/>
              </a:spcBef>
              <a:spcAft>
                <a:spcPts val="1000"/>
              </a:spcAft>
              <a:buClr>
                <a:schemeClr val="lt1"/>
              </a:buClr>
              <a:buSzPct val="100000"/>
              <a:buFont typeface="Arial"/>
              <a:buChar char="•"/>
              <a:defRPr sz="1800" b="0" i="0" u="none" strike="noStrike" cap="none">
                <a:solidFill>
                  <a:schemeClr val="lt1"/>
                </a:solidFill>
                <a:latin typeface="Calibri"/>
                <a:ea typeface="Calibri"/>
                <a:cs typeface="Calibri"/>
                <a:sym typeface="Calibri"/>
              </a:defRPr>
            </a:lvl1pPr>
            <a:lvl2pPr marL="742950" marR="0" lvl="1" indent="-184150" algn="l" rtl="0">
              <a:spcBef>
                <a:spcPts val="0"/>
              </a:spcBef>
              <a:spcAft>
                <a:spcPts val="1000"/>
              </a:spcAft>
              <a:buClr>
                <a:schemeClr val="lt1"/>
              </a:buClr>
              <a:buSzPct val="100000"/>
              <a:buFont typeface="Arial"/>
              <a:buChar char="•"/>
              <a:defRPr sz="1600" b="0" i="0" u="none" strike="noStrike" cap="none">
                <a:solidFill>
                  <a:schemeClr val="lt1"/>
                </a:solidFill>
                <a:latin typeface="Calibri"/>
                <a:ea typeface="Calibri"/>
                <a:cs typeface="Calibri"/>
                <a:sym typeface="Calibri"/>
              </a:defRPr>
            </a:lvl2pPr>
            <a:lvl3pPr marL="1200150" marR="0" lvl="2" indent="-196850" algn="l" rtl="0">
              <a:spcBef>
                <a:spcPts val="0"/>
              </a:spcBef>
              <a:spcAft>
                <a:spcPts val="1000"/>
              </a:spcAft>
              <a:buClr>
                <a:schemeClr val="lt1"/>
              </a:buClr>
              <a:buSzPct val="100000"/>
              <a:buFont typeface="Arial"/>
              <a:buChar char="•"/>
              <a:defRPr sz="1400" b="0" i="0" u="none" strike="noStrike" cap="none">
                <a:solidFill>
                  <a:schemeClr val="lt1"/>
                </a:solidFill>
                <a:latin typeface="Calibri"/>
                <a:ea typeface="Calibri"/>
                <a:cs typeface="Calibri"/>
                <a:sym typeface="Calibri"/>
              </a:defRPr>
            </a:lvl3pPr>
            <a:lvl4pPr marL="1543050" marR="0" lvl="3"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4pPr>
            <a:lvl5pPr marL="2000250" marR="0" lvl="4"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5451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pic>
        <p:nvPicPr>
          <p:cNvPr id="19" name="Shape 19"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20" name="Shape 20"/>
          <p:cNvSpPr txBox="1">
            <a:spLocks noGrp="1"/>
          </p:cNvSpPr>
          <p:nvPr>
            <p:ph type="title"/>
          </p:nvPr>
        </p:nvSpPr>
        <p:spPr>
          <a:xfrm>
            <a:off x="685800" y="609600"/>
            <a:ext cx="10131425" cy="1456267"/>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Calibri"/>
              <a:buNone/>
              <a:defRPr sz="36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21" name="Shape 21"/>
          <p:cNvSpPr txBox="1">
            <a:spLocks noGrp="1"/>
          </p:cNvSpPr>
          <p:nvPr>
            <p:ph type="body" idx="1"/>
          </p:nvPr>
        </p:nvSpPr>
        <p:spPr>
          <a:xfrm>
            <a:off x="685800" y="2142066"/>
            <a:ext cx="10131425" cy="3649132"/>
          </a:xfrm>
          <a:prstGeom prst="rect">
            <a:avLst/>
          </a:prstGeom>
          <a:noFill/>
          <a:ln>
            <a:noFill/>
          </a:ln>
        </p:spPr>
        <p:txBody>
          <a:bodyPr lIns="91425" tIns="91425" rIns="91425" bIns="91425" anchor="ctr" anchorCtr="0"/>
          <a:lstStyle>
            <a:lvl1pPr marL="285750" marR="0" lvl="0" indent="-171450" algn="l" rtl="0">
              <a:spcBef>
                <a:spcPts val="0"/>
              </a:spcBef>
              <a:spcAft>
                <a:spcPts val="1000"/>
              </a:spcAft>
              <a:buClr>
                <a:schemeClr val="lt1"/>
              </a:buClr>
              <a:buSzPct val="100000"/>
              <a:buFont typeface="Arial"/>
              <a:buChar char="•"/>
              <a:defRPr sz="1800" b="0" i="0" u="none" strike="noStrike" cap="none">
                <a:solidFill>
                  <a:schemeClr val="lt1"/>
                </a:solidFill>
                <a:latin typeface="Calibri"/>
                <a:ea typeface="Calibri"/>
                <a:cs typeface="Calibri"/>
                <a:sym typeface="Calibri"/>
              </a:defRPr>
            </a:lvl1pPr>
            <a:lvl2pPr marL="742950" marR="0" lvl="1" indent="-184150" algn="l" rtl="0">
              <a:spcBef>
                <a:spcPts val="0"/>
              </a:spcBef>
              <a:spcAft>
                <a:spcPts val="1000"/>
              </a:spcAft>
              <a:buClr>
                <a:schemeClr val="lt1"/>
              </a:buClr>
              <a:buSzPct val="100000"/>
              <a:buFont typeface="Arial"/>
              <a:buChar char="•"/>
              <a:defRPr sz="1600" b="0" i="0" u="none" strike="noStrike" cap="none">
                <a:solidFill>
                  <a:schemeClr val="lt1"/>
                </a:solidFill>
                <a:latin typeface="Calibri"/>
                <a:ea typeface="Calibri"/>
                <a:cs typeface="Calibri"/>
                <a:sym typeface="Calibri"/>
              </a:defRPr>
            </a:lvl2pPr>
            <a:lvl3pPr marL="1200150" marR="0" lvl="2" indent="-196850" algn="l" rtl="0">
              <a:spcBef>
                <a:spcPts val="0"/>
              </a:spcBef>
              <a:spcAft>
                <a:spcPts val="1000"/>
              </a:spcAft>
              <a:buClr>
                <a:schemeClr val="lt1"/>
              </a:buClr>
              <a:buSzPct val="100000"/>
              <a:buFont typeface="Arial"/>
              <a:buChar char="•"/>
              <a:defRPr sz="1400" b="0" i="0" u="none" strike="noStrike" cap="none">
                <a:solidFill>
                  <a:schemeClr val="lt1"/>
                </a:solidFill>
                <a:latin typeface="Calibri"/>
                <a:ea typeface="Calibri"/>
                <a:cs typeface="Calibri"/>
                <a:sym typeface="Calibri"/>
              </a:defRPr>
            </a:lvl3pPr>
            <a:lvl4pPr marL="1543050" marR="0" lvl="3"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4pPr>
            <a:lvl5pPr marL="2000250" marR="0" lvl="4"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22" name="Shape 22"/>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24" name="Shape 24"/>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5"/>
        <p:cNvGrpSpPr/>
        <p:nvPr/>
      </p:nvGrpSpPr>
      <p:grpSpPr>
        <a:xfrm>
          <a:off x="0" y="0"/>
          <a:ext cx="0" cy="0"/>
          <a:chOff x="0" y="0"/>
          <a:chExt cx="0" cy="0"/>
        </a:xfrm>
      </p:grpSpPr>
      <p:pic>
        <p:nvPicPr>
          <p:cNvPr id="26" name="Shape 26"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27" name="Shape 27"/>
          <p:cNvSpPr txBox="1">
            <a:spLocks noGrp="1"/>
          </p:cNvSpPr>
          <p:nvPr>
            <p:ph type="title"/>
          </p:nvPr>
        </p:nvSpPr>
        <p:spPr>
          <a:xfrm>
            <a:off x="685800" y="3308580"/>
            <a:ext cx="10131427" cy="1468800"/>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40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28" name="Shape 28"/>
          <p:cNvSpPr txBox="1">
            <a:spLocks noGrp="1"/>
          </p:cNvSpPr>
          <p:nvPr>
            <p:ph type="body" idx="1"/>
          </p:nvPr>
        </p:nvSpPr>
        <p:spPr>
          <a:xfrm>
            <a:off x="685799" y="4777380"/>
            <a:ext cx="10131428" cy="860399"/>
          </a:xfrm>
          <a:prstGeom prst="rect">
            <a:avLst/>
          </a:prstGeom>
          <a:noFill/>
          <a:ln>
            <a:noFill/>
          </a:ln>
        </p:spPr>
        <p:txBody>
          <a:bodyPr lIns="91425" tIns="91425" rIns="91425" bIns="91425" anchor="t" anchorCtr="0"/>
          <a:lstStyle>
            <a:lvl1pPr marL="0" marR="0" lvl="0" indent="0" algn="l" rtl="0">
              <a:spcBef>
                <a:spcPts val="0"/>
              </a:spcBef>
              <a:spcAft>
                <a:spcPts val="1000"/>
              </a:spcAft>
              <a:buClr>
                <a:schemeClr val="lt1"/>
              </a:buClr>
              <a:buFont typeface="Arial"/>
              <a:buNone/>
              <a:defRPr sz="20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9pPr>
          </a:lstStyle>
          <a:p>
            <a:endParaRPr/>
          </a:p>
        </p:txBody>
      </p:sp>
      <p:sp>
        <p:nvSpPr>
          <p:cNvPr id="29" name="Shape 29"/>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30" name="Shape 30"/>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31" name="Shape 31"/>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85800" y="609600"/>
            <a:ext cx="10131425" cy="1456267"/>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Calibri"/>
              <a:buNone/>
              <a:defRPr sz="36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42" name="Shape 42"/>
          <p:cNvSpPr txBox="1">
            <a:spLocks noGrp="1"/>
          </p:cNvSpPr>
          <p:nvPr>
            <p:ph type="body" idx="1"/>
          </p:nvPr>
        </p:nvSpPr>
        <p:spPr>
          <a:xfrm>
            <a:off x="973670" y="2218266"/>
            <a:ext cx="4709053" cy="576262"/>
          </a:xfrm>
          <a:prstGeom prst="rect">
            <a:avLst/>
          </a:prstGeom>
          <a:noFill/>
          <a:ln>
            <a:noFill/>
          </a:ln>
        </p:spPr>
        <p:txBody>
          <a:bodyPr lIns="91425" tIns="91425" rIns="91425" bIns="91425" anchor="b" anchorCtr="0"/>
          <a:lstStyle>
            <a:lvl1pPr marL="0" marR="0" lvl="0" indent="0" algn="l" rtl="0">
              <a:spcBef>
                <a:spcPts val="0"/>
              </a:spcBef>
              <a:spcAft>
                <a:spcPts val="1000"/>
              </a:spcAft>
              <a:buClr>
                <a:schemeClr val="lt1"/>
              </a:buClr>
              <a:buFont typeface="Arial"/>
              <a:buNone/>
              <a:defRPr sz="28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2000" b="1"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800" b="1"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685800" y="2870200"/>
            <a:ext cx="4996800" cy="2921100"/>
          </a:xfrm>
          <a:prstGeom prst="rect">
            <a:avLst/>
          </a:prstGeom>
          <a:noFill/>
          <a:ln>
            <a:noFill/>
          </a:ln>
        </p:spPr>
        <p:txBody>
          <a:bodyPr lIns="91425" tIns="91425" rIns="91425" bIns="91425" anchor="t" anchorCtr="0"/>
          <a:lstStyle>
            <a:lvl1pPr marL="285750" marR="0" lvl="0" indent="-171450" algn="l" rtl="0">
              <a:spcBef>
                <a:spcPts val="0"/>
              </a:spcBef>
              <a:spcAft>
                <a:spcPts val="1000"/>
              </a:spcAft>
              <a:buClr>
                <a:schemeClr val="lt1"/>
              </a:buClr>
              <a:buSzPct val="100000"/>
              <a:buFont typeface="Arial"/>
              <a:buChar char="•"/>
              <a:defRPr sz="1800" b="0" i="0" u="none" strike="noStrike" cap="none">
                <a:solidFill>
                  <a:schemeClr val="lt1"/>
                </a:solidFill>
                <a:latin typeface="Calibri"/>
                <a:ea typeface="Calibri"/>
                <a:cs typeface="Calibri"/>
                <a:sym typeface="Calibri"/>
              </a:defRPr>
            </a:lvl1pPr>
            <a:lvl2pPr marL="742950" marR="0" lvl="1" indent="-184150" algn="l" rtl="0">
              <a:spcBef>
                <a:spcPts val="0"/>
              </a:spcBef>
              <a:spcAft>
                <a:spcPts val="1000"/>
              </a:spcAft>
              <a:buClr>
                <a:schemeClr val="lt1"/>
              </a:buClr>
              <a:buSzPct val="100000"/>
              <a:buFont typeface="Arial"/>
              <a:buChar char="•"/>
              <a:defRPr sz="1600" b="0" i="0" u="none" strike="noStrike" cap="none">
                <a:solidFill>
                  <a:schemeClr val="lt1"/>
                </a:solidFill>
                <a:latin typeface="Calibri"/>
                <a:ea typeface="Calibri"/>
                <a:cs typeface="Calibri"/>
                <a:sym typeface="Calibri"/>
              </a:defRPr>
            </a:lvl2pPr>
            <a:lvl3pPr marL="1200150" marR="0" lvl="2" indent="-196850" algn="l" rtl="0">
              <a:spcBef>
                <a:spcPts val="0"/>
              </a:spcBef>
              <a:spcAft>
                <a:spcPts val="1000"/>
              </a:spcAft>
              <a:buClr>
                <a:schemeClr val="lt1"/>
              </a:buClr>
              <a:buSzPct val="100000"/>
              <a:buFont typeface="Arial"/>
              <a:buChar char="•"/>
              <a:defRPr sz="1400" b="0" i="0" u="none" strike="noStrike" cap="none">
                <a:solidFill>
                  <a:schemeClr val="lt1"/>
                </a:solidFill>
                <a:latin typeface="Calibri"/>
                <a:ea typeface="Calibri"/>
                <a:cs typeface="Calibri"/>
                <a:sym typeface="Calibri"/>
              </a:defRPr>
            </a:lvl3pPr>
            <a:lvl4pPr marL="1543050" marR="0" lvl="3"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4pPr>
            <a:lvl5pPr marL="2000250" marR="0" lvl="4"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6096003" y="2226733"/>
            <a:ext cx="4722812" cy="576262"/>
          </a:xfrm>
          <a:prstGeom prst="rect">
            <a:avLst/>
          </a:prstGeom>
          <a:noFill/>
          <a:ln>
            <a:noFill/>
          </a:ln>
        </p:spPr>
        <p:txBody>
          <a:bodyPr lIns="91425" tIns="91425" rIns="91425" bIns="91425" anchor="b" anchorCtr="0"/>
          <a:lstStyle>
            <a:lvl1pPr marL="0" marR="0" lvl="0" indent="0" algn="l" rtl="0">
              <a:spcBef>
                <a:spcPts val="0"/>
              </a:spcBef>
              <a:spcAft>
                <a:spcPts val="1000"/>
              </a:spcAft>
              <a:buClr>
                <a:schemeClr val="lt1"/>
              </a:buClr>
              <a:buFont typeface="Arial"/>
              <a:buNone/>
              <a:defRPr sz="28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2000" b="1"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800" b="1"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1600" b="1" i="0" u="none" strike="noStrike" cap="none">
                <a:solidFill>
                  <a:schemeClr val="lt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5823482" y="2870200"/>
            <a:ext cx="4995333" cy="2920998"/>
          </a:xfrm>
          <a:prstGeom prst="rect">
            <a:avLst/>
          </a:prstGeom>
          <a:noFill/>
          <a:ln>
            <a:noFill/>
          </a:ln>
        </p:spPr>
        <p:txBody>
          <a:bodyPr lIns="91425" tIns="91425" rIns="91425" bIns="91425" anchor="t" anchorCtr="0"/>
          <a:lstStyle>
            <a:lvl1pPr marL="285750" marR="0" lvl="0" indent="-171450" algn="l" rtl="0">
              <a:spcBef>
                <a:spcPts val="0"/>
              </a:spcBef>
              <a:spcAft>
                <a:spcPts val="1000"/>
              </a:spcAft>
              <a:buClr>
                <a:schemeClr val="lt1"/>
              </a:buClr>
              <a:buSzPct val="100000"/>
              <a:buFont typeface="Arial"/>
              <a:buChar char="•"/>
              <a:defRPr sz="1800" b="0" i="0" u="none" strike="noStrike" cap="none">
                <a:solidFill>
                  <a:schemeClr val="lt1"/>
                </a:solidFill>
                <a:latin typeface="Calibri"/>
                <a:ea typeface="Calibri"/>
                <a:cs typeface="Calibri"/>
                <a:sym typeface="Calibri"/>
              </a:defRPr>
            </a:lvl1pPr>
            <a:lvl2pPr marL="742950" marR="0" lvl="1" indent="-184150" algn="l" rtl="0">
              <a:spcBef>
                <a:spcPts val="0"/>
              </a:spcBef>
              <a:spcAft>
                <a:spcPts val="1000"/>
              </a:spcAft>
              <a:buClr>
                <a:schemeClr val="lt1"/>
              </a:buClr>
              <a:buSzPct val="100000"/>
              <a:buFont typeface="Arial"/>
              <a:buChar char="•"/>
              <a:defRPr sz="1600" b="0" i="0" u="none" strike="noStrike" cap="none">
                <a:solidFill>
                  <a:schemeClr val="lt1"/>
                </a:solidFill>
                <a:latin typeface="Calibri"/>
                <a:ea typeface="Calibri"/>
                <a:cs typeface="Calibri"/>
                <a:sym typeface="Calibri"/>
              </a:defRPr>
            </a:lvl2pPr>
            <a:lvl3pPr marL="1200150" marR="0" lvl="2" indent="-196850" algn="l" rtl="0">
              <a:spcBef>
                <a:spcPts val="0"/>
              </a:spcBef>
              <a:spcAft>
                <a:spcPts val="1000"/>
              </a:spcAft>
              <a:buClr>
                <a:schemeClr val="lt1"/>
              </a:buClr>
              <a:buSzPct val="100000"/>
              <a:buFont typeface="Arial"/>
              <a:buChar char="•"/>
              <a:defRPr sz="1400" b="0" i="0" u="none" strike="noStrike" cap="none">
                <a:solidFill>
                  <a:schemeClr val="lt1"/>
                </a:solidFill>
                <a:latin typeface="Calibri"/>
                <a:ea typeface="Calibri"/>
                <a:cs typeface="Calibri"/>
                <a:sym typeface="Calibri"/>
              </a:defRPr>
            </a:lvl3pPr>
            <a:lvl4pPr marL="1543050" marR="0" lvl="3"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4pPr>
            <a:lvl5pPr marL="2000250" marR="0" lvl="4"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pic>
        <p:nvPicPr>
          <p:cNvPr id="50" name="Shape 50"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51" name="Shape 51"/>
          <p:cNvSpPr txBox="1">
            <a:spLocks noGrp="1"/>
          </p:cNvSpPr>
          <p:nvPr>
            <p:ph type="title"/>
          </p:nvPr>
        </p:nvSpPr>
        <p:spPr>
          <a:xfrm>
            <a:off x="685800" y="609600"/>
            <a:ext cx="10131425" cy="1456267"/>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Calibri"/>
              <a:buNone/>
              <a:defRPr sz="36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52" name="Shape 52"/>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53" name="Shape 53"/>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54" name="Shape 54"/>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pic>
        <p:nvPicPr>
          <p:cNvPr id="56" name="Shape 56"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57" name="Shape 57"/>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0"/>
        <p:cNvGrpSpPr/>
        <p:nvPr/>
      </p:nvGrpSpPr>
      <p:grpSpPr>
        <a:xfrm>
          <a:off x="0" y="0"/>
          <a:ext cx="0" cy="0"/>
          <a:chOff x="0" y="0"/>
          <a:chExt cx="0" cy="0"/>
        </a:xfrm>
      </p:grpSpPr>
      <p:pic>
        <p:nvPicPr>
          <p:cNvPr id="61" name="Shape 61"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62" name="Shape 62"/>
          <p:cNvSpPr txBox="1">
            <a:spLocks noGrp="1"/>
          </p:cNvSpPr>
          <p:nvPr>
            <p:ph type="title"/>
          </p:nvPr>
        </p:nvSpPr>
        <p:spPr>
          <a:xfrm>
            <a:off x="685800" y="2074333"/>
            <a:ext cx="3680884" cy="1371599"/>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24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63" name="Shape 63"/>
          <p:cNvSpPr txBox="1">
            <a:spLocks noGrp="1"/>
          </p:cNvSpPr>
          <p:nvPr>
            <p:ph type="body" idx="1"/>
          </p:nvPr>
        </p:nvSpPr>
        <p:spPr>
          <a:xfrm>
            <a:off x="4648201" y="609600"/>
            <a:ext cx="6169025" cy="5181600"/>
          </a:xfrm>
          <a:prstGeom prst="rect">
            <a:avLst/>
          </a:prstGeom>
          <a:noFill/>
          <a:ln>
            <a:noFill/>
          </a:ln>
        </p:spPr>
        <p:txBody>
          <a:bodyPr lIns="91425" tIns="91425" rIns="91425" bIns="91425" anchor="ctr" anchorCtr="0"/>
          <a:lstStyle>
            <a:lvl1pPr marL="285750" marR="0" lvl="0" indent="-171450" algn="l" rtl="0">
              <a:spcBef>
                <a:spcPts val="0"/>
              </a:spcBef>
              <a:spcAft>
                <a:spcPts val="1000"/>
              </a:spcAft>
              <a:buClr>
                <a:schemeClr val="lt1"/>
              </a:buClr>
              <a:buSzPct val="100000"/>
              <a:buFont typeface="Arial"/>
              <a:buChar char="•"/>
              <a:defRPr sz="1800" b="0" i="0" u="none" strike="noStrike" cap="none">
                <a:solidFill>
                  <a:schemeClr val="lt1"/>
                </a:solidFill>
                <a:latin typeface="Calibri"/>
                <a:ea typeface="Calibri"/>
                <a:cs typeface="Calibri"/>
                <a:sym typeface="Calibri"/>
              </a:defRPr>
            </a:lvl1pPr>
            <a:lvl2pPr marL="742950" marR="0" lvl="1" indent="-184150" algn="l" rtl="0">
              <a:spcBef>
                <a:spcPts val="0"/>
              </a:spcBef>
              <a:spcAft>
                <a:spcPts val="1000"/>
              </a:spcAft>
              <a:buClr>
                <a:schemeClr val="lt1"/>
              </a:buClr>
              <a:buSzPct val="100000"/>
              <a:buFont typeface="Arial"/>
              <a:buChar char="•"/>
              <a:defRPr sz="1600" b="0" i="0" u="none" strike="noStrike" cap="none">
                <a:solidFill>
                  <a:schemeClr val="lt1"/>
                </a:solidFill>
                <a:latin typeface="Calibri"/>
                <a:ea typeface="Calibri"/>
                <a:cs typeface="Calibri"/>
                <a:sym typeface="Calibri"/>
              </a:defRPr>
            </a:lvl2pPr>
            <a:lvl3pPr marL="1200150" marR="0" lvl="2" indent="-196850" algn="l" rtl="0">
              <a:spcBef>
                <a:spcPts val="0"/>
              </a:spcBef>
              <a:spcAft>
                <a:spcPts val="1000"/>
              </a:spcAft>
              <a:buClr>
                <a:schemeClr val="lt1"/>
              </a:buClr>
              <a:buSzPct val="100000"/>
              <a:buFont typeface="Arial"/>
              <a:buChar char="•"/>
              <a:defRPr sz="1400" b="0" i="0" u="none" strike="noStrike" cap="none">
                <a:solidFill>
                  <a:schemeClr val="lt1"/>
                </a:solidFill>
                <a:latin typeface="Calibri"/>
                <a:ea typeface="Calibri"/>
                <a:cs typeface="Calibri"/>
                <a:sym typeface="Calibri"/>
              </a:defRPr>
            </a:lvl3pPr>
            <a:lvl4pPr marL="1543050" marR="0" lvl="3"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4pPr>
            <a:lvl5pPr marL="2000250" marR="0" lvl="4"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64" name="Shape 64"/>
          <p:cNvSpPr txBox="1">
            <a:spLocks noGrp="1"/>
          </p:cNvSpPr>
          <p:nvPr>
            <p:ph type="body" idx="2"/>
          </p:nvPr>
        </p:nvSpPr>
        <p:spPr>
          <a:xfrm>
            <a:off x="685800" y="3445932"/>
            <a:ext cx="3680884" cy="1828800"/>
          </a:xfrm>
          <a:prstGeom prst="rect">
            <a:avLst/>
          </a:prstGeom>
          <a:noFill/>
          <a:ln>
            <a:noFill/>
          </a:ln>
        </p:spPr>
        <p:txBody>
          <a:bodyPr lIns="91425" tIns="91425" rIns="91425" bIns="91425" anchor="t" anchorCtr="0"/>
          <a:lstStyle>
            <a:lvl1pPr marL="0" marR="0" lvl="0"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2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0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8"/>
        <p:cNvGrpSpPr/>
        <p:nvPr/>
      </p:nvGrpSpPr>
      <p:grpSpPr>
        <a:xfrm>
          <a:off x="0" y="0"/>
          <a:ext cx="0" cy="0"/>
          <a:chOff x="0" y="0"/>
          <a:chExt cx="0" cy="0"/>
        </a:xfrm>
      </p:grpSpPr>
      <p:pic>
        <p:nvPicPr>
          <p:cNvPr id="69" name="Shape 69"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70" name="Shape 70"/>
          <p:cNvSpPr txBox="1">
            <a:spLocks noGrp="1"/>
          </p:cNvSpPr>
          <p:nvPr>
            <p:ph type="title"/>
          </p:nvPr>
        </p:nvSpPr>
        <p:spPr>
          <a:xfrm>
            <a:off x="685800" y="1600200"/>
            <a:ext cx="6164653" cy="1371599"/>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28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71" name="Shape 71"/>
          <p:cNvSpPr>
            <a:spLocks noGrp="1"/>
          </p:cNvSpPr>
          <p:nvPr>
            <p:ph type="pic" idx="2"/>
          </p:nvPr>
        </p:nvSpPr>
        <p:spPr>
          <a:xfrm>
            <a:off x="7536253" y="914400"/>
            <a:ext cx="3280973" cy="4572000"/>
          </a:xfrm>
          <a:prstGeom prst="roundRect">
            <a:avLst>
              <a:gd name="adj" fmla="val 4280"/>
            </a:avLst>
          </a:prstGeom>
          <a:noFill/>
          <a:ln w="50800" cap="sq" cmpd="dbl">
            <a:solidFill>
              <a:srgbClr val="FFFFFF"/>
            </a:solidFill>
            <a:prstDash val="solid"/>
            <a:miter/>
            <a:headEnd type="none" w="med" len="med"/>
            <a:tailEnd type="none" w="med" len="med"/>
          </a:ln>
          <a:effectLst>
            <a:outerShdw blurRad="254000" algn="tl" rotWithShape="0">
              <a:srgbClr val="000000">
                <a:alpha val="42745"/>
              </a:srgbClr>
            </a:outerShdw>
          </a:effectLst>
        </p:spPr>
        <p:txBody>
          <a:bodyPr lIns="91425" tIns="91425" rIns="91425" bIns="91425" anchor="t" anchorCtr="0"/>
          <a:lstStyle>
            <a:lvl1pPr marL="0" marR="0" lvl="0" indent="0" algn="ctr"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9pPr>
          </a:lstStyle>
          <a:p>
            <a:endParaRPr/>
          </a:p>
        </p:txBody>
      </p:sp>
      <p:sp>
        <p:nvSpPr>
          <p:cNvPr id="72" name="Shape 72"/>
          <p:cNvSpPr txBox="1">
            <a:spLocks noGrp="1"/>
          </p:cNvSpPr>
          <p:nvPr>
            <p:ph type="body" idx="1"/>
          </p:nvPr>
        </p:nvSpPr>
        <p:spPr>
          <a:xfrm>
            <a:off x="685800" y="2971800"/>
            <a:ext cx="6164653" cy="1828800"/>
          </a:xfrm>
          <a:prstGeom prst="rect">
            <a:avLst/>
          </a:prstGeom>
          <a:noFill/>
          <a:ln>
            <a:noFill/>
          </a:ln>
        </p:spPr>
        <p:txBody>
          <a:bodyPr lIns="91425" tIns="91425" rIns="91425" bIns="91425" anchor="t" anchorCtr="0"/>
          <a:lstStyle>
            <a:lvl1pPr marL="0" marR="0" lvl="0" indent="0" algn="l" rtl="0">
              <a:spcBef>
                <a:spcPts val="0"/>
              </a:spcBef>
              <a:spcAft>
                <a:spcPts val="1000"/>
              </a:spcAft>
              <a:buClr>
                <a:schemeClr val="lt1"/>
              </a:buClr>
              <a:buFont typeface="Arial"/>
              <a:buNone/>
              <a:defRPr sz="18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2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0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9pPr>
          </a:lstStyle>
          <a:p>
            <a:endParaRPr/>
          </a:p>
        </p:txBody>
      </p:sp>
      <p:sp>
        <p:nvSpPr>
          <p:cNvPr id="73" name="Shape 73"/>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74" name="Shape 74"/>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75" name="Shape 75"/>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Panoramic Picture with Caption">
    <p:spTree>
      <p:nvGrpSpPr>
        <p:cNvPr id="1" name="Shape 76"/>
        <p:cNvGrpSpPr/>
        <p:nvPr/>
      </p:nvGrpSpPr>
      <p:grpSpPr>
        <a:xfrm>
          <a:off x="0" y="0"/>
          <a:ext cx="0" cy="0"/>
          <a:chOff x="0" y="0"/>
          <a:chExt cx="0" cy="0"/>
        </a:xfrm>
      </p:grpSpPr>
      <p:pic>
        <p:nvPicPr>
          <p:cNvPr id="77" name="Shape 77" descr="Celestia-R1---OverlayContentHD.png"/>
          <p:cNvPicPr preferRelativeResize="0"/>
          <p:nvPr/>
        </p:nvPicPr>
        <p:blipFill rotWithShape="1">
          <a:blip r:embed="rId2">
            <a:alphaModFix/>
          </a:blip>
          <a:srcRect/>
          <a:stretch/>
        </p:blipFill>
        <p:spPr>
          <a:xfrm>
            <a:off x="0" y="0"/>
            <a:ext cx="12188824" cy="6856214"/>
          </a:xfrm>
          <a:prstGeom prst="rect">
            <a:avLst/>
          </a:prstGeom>
          <a:noFill/>
          <a:ln>
            <a:noFill/>
          </a:ln>
        </p:spPr>
      </p:pic>
      <p:sp>
        <p:nvSpPr>
          <p:cNvPr id="78" name="Shape 78"/>
          <p:cNvSpPr txBox="1">
            <a:spLocks noGrp="1"/>
          </p:cNvSpPr>
          <p:nvPr>
            <p:ph type="title"/>
          </p:nvPr>
        </p:nvSpPr>
        <p:spPr>
          <a:xfrm>
            <a:off x="685800" y="4732864"/>
            <a:ext cx="10131427" cy="566737"/>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24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79" name="Shape 79"/>
          <p:cNvSpPr>
            <a:spLocks noGrp="1"/>
          </p:cNvSpPr>
          <p:nvPr>
            <p:ph type="pic" idx="2"/>
          </p:nvPr>
        </p:nvSpPr>
        <p:spPr>
          <a:xfrm>
            <a:off x="1371600" y="932112"/>
            <a:ext cx="8759827" cy="3164975"/>
          </a:xfrm>
          <a:prstGeom prst="roundRect">
            <a:avLst>
              <a:gd name="adj" fmla="val 4380"/>
            </a:avLst>
          </a:prstGeom>
          <a:noFill/>
          <a:ln w="50800" cap="sq" cmpd="dbl">
            <a:solidFill>
              <a:srgbClr val="FFFFFF"/>
            </a:solidFill>
            <a:prstDash val="solid"/>
            <a:miter/>
            <a:headEnd type="none" w="med" len="med"/>
            <a:tailEnd type="none" w="med" len="med"/>
          </a:ln>
          <a:effectLst>
            <a:outerShdw blurRad="254000" algn="tl" rotWithShape="0">
              <a:srgbClr val="000000">
                <a:alpha val="42745"/>
              </a:srgbClr>
            </a:outerShdw>
          </a:effectLst>
        </p:spPr>
        <p:txBody>
          <a:bodyPr lIns="91425" tIns="91425" rIns="91425" bIns="91425" anchor="t" anchorCtr="0"/>
          <a:lstStyle>
            <a:lvl1pPr marL="0" marR="0" lvl="0" indent="0" algn="ctr"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1600" b="0" i="0" u="none" strike="noStrike" cap="none">
                <a:solidFill>
                  <a:schemeClr val="lt1"/>
                </a:solidFill>
                <a:latin typeface="Calibri"/>
                <a:ea typeface="Calibri"/>
                <a:cs typeface="Calibri"/>
                <a:sym typeface="Calibri"/>
              </a:defRPr>
            </a:lvl9pPr>
          </a:lstStyle>
          <a:p>
            <a:endParaRPr/>
          </a:p>
        </p:txBody>
      </p:sp>
      <p:sp>
        <p:nvSpPr>
          <p:cNvPr id="80" name="Shape 80"/>
          <p:cNvSpPr txBox="1">
            <a:spLocks noGrp="1"/>
          </p:cNvSpPr>
          <p:nvPr>
            <p:ph type="body" idx="1"/>
          </p:nvPr>
        </p:nvSpPr>
        <p:spPr>
          <a:xfrm>
            <a:off x="685800" y="5299603"/>
            <a:ext cx="10131427" cy="493711"/>
          </a:xfrm>
          <a:prstGeom prst="rect">
            <a:avLst/>
          </a:prstGeom>
          <a:noFill/>
          <a:ln>
            <a:noFill/>
          </a:ln>
        </p:spPr>
        <p:txBody>
          <a:bodyPr lIns="91425" tIns="91425" rIns="91425" bIns="91425" anchor="t" anchorCtr="0"/>
          <a:lstStyle>
            <a:lvl1pPr marL="0" marR="0" lvl="0" indent="0" algn="l" rtl="0">
              <a:spcBef>
                <a:spcPts val="0"/>
              </a:spcBef>
              <a:spcAft>
                <a:spcPts val="1000"/>
              </a:spcAft>
              <a:buClr>
                <a:schemeClr val="lt1"/>
              </a:buClr>
              <a:buFont typeface="Arial"/>
              <a:buNone/>
              <a:defRPr sz="1400" b="0" i="0" u="none" strike="noStrike" cap="none">
                <a:solidFill>
                  <a:schemeClr val="lt1"/>
                </a:solidFill>
                <a:latin typeface="Calibri"/>
                <a:ea typeface="Calibri"/>
                <a:cs typeface="Calibri"/>
                <a:sym typeface="Calibri"/>
              </a:defRPr>
            </a:lvl1pPr>
            <a:lvl2pPr marL="457200" marR="0" lvl="1" indent="0" algn="l" rtl="0">
              <a:spcBef>
                <a:spcPts val="0"/>
              </a:spcBef>
              <a:spcAft>
                <a:spcPts val="1000"/>
              </a:spcAft>
              <a:buClr>
                <a:schemeClr val="lt1"/>
              </a:buClr>
              <a:buFont typeface="Arial"/>
              <a:buNone/>
              <a:defRPr sz="1200" b="0" i="0" u="none" strike="noStrike" cap="none">
                <a:solidFill>
                  <a:schemeClr val="lt1"/>
                </a:solidFill>
                <a:latin typeface="Calibri"/>
                <a:ea typeface="Calibri"/>
                <a:cs typeface="Calibri"/>
                <a:sym typeface="Calibri"/>
              </a:defRPr>
            </a:lvl2pPr>
            <a:lvl3pPr marL="914400" marR="0" lvl="2" indent="0" algn="l" rtl="0">
              <a:spcBef>
                <a:spcPts val="0"/>
              </a:spcBef>
              <a:spcAft>
                <a:spcPts val="1000"/>
              </a:spcAft>
              <a:buClr>
                <a:schemeClr val="lt1"/>
              </a:buClr>
              <a:buFont typeface="Arial"/>
              <a:buNone/>
              <a:defRPr sz="1000" b="0" i="0" u="none" strike="noStrike" cap="none">
                <a:solidFill>
                  <a:schemeClr val="lt1"/>
                </a:solidFill>
                <a:latin typeface="Calibri"/>
                <a:ea typeface="Calibri"/>
                <a:cs typeface="Calibri"/>
                <a:sym typeface="Calibri"/>
              </a:defRPr>
            </a:lvl3pPr>
            <a:lvl4pPr marL="1371600" marR="0" lvl="3"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4pPr>
            <a:lvl5pPr marL="1828800" marR="0" lvl="4"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5pPr>
            <a:lvl6pPr marL="2286000" marR="0" lvl="5"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6pPr>
            <a:lvl7pPr marL="2743200" marR="0" lvl="6"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7pPr>
            <a:lvl8pPr marL="3200400" marR="0" lvl="7"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8pPr>
            <a:lvl9pPr marL="3657600" marR="0" lvl="8" indent="0" algn="l" rtl="0">
              <a:spcBef>
                <a:spcPts val="0"/>
              </a:spcBef>
              <a:spcAft>
                <a:spcPts val="1000"/>
              </a:spcAft>
              <a:buClr>
                <a:schemeClr val="lt1"/>
              </a:buClr>
              <a:buFont typeface="Arial"/>
              <a:buNone/>
              <a:defRPr sz="900" b="0" i="0" u="none" strike="noStrike" cap="none">
                <a:solidFill>
                  <a:schemeClr val="lt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9">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85800" y="609600"/>
            <a:ext cx="10131425" cy="1456267"/>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Calibri"/>
              <a:buNone/>
              <a:defRPr sz="3600" b="0" i="0" u="none" strike="noStrike" cap="none">
                <a:solidFill>
                  <a:schemeClr val="lt1"/>
                </a:solidFill>
                <a:latin typeface="Calibri"/>
                <a:ea typeface="Calibri"/>
                <a:cs typeface="Calibri"/>
                <a:sym typeface="Calibri"/>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7" name="Shape 7"/>
          <p:cNvSpPr txBox="1">
            <a:spLocks noGrp="1"/>
          </p:cNvSpPr>
          <p:nvPr>
            <p:ph type="body" idx="1"/>
          </p:nvPr>
        </p:nvSpPr>
        <p:spPr>
          <a:xfrm>
            <a:off x="685800" y="2142066"/>
            <a:ext cx="10131425" cy="3649132"/>
          </a:xfrm>
          <a:prstGeom prst="rect">
            <a:avLst/>
          </a:prstGeom>
          <a:noFill/>
          <a:ln>
            <a:noFill/>
          </a:ln>
        </p:spPr>
        <p:txBody>
          <a:bodyPr lIns="91425" tIns="91425" rIns="91425" bIns="91425" anchor="ctr" anchorCtr="0"/>
          <a:lstStyle>
            <a:lvl1pPr marL="285750" marR="0" lvl="0" indent="-171450" algn="l" rtl="0">
              <a:spcBef>
                <a:spcPts val="0"/>
              </a:spcBef>
              <a:spcAft>
                <a:spcPts val="1000"/>
              </a:spcAft>
              <a:buClr>
                <a:schemeClr val="lt1"/>
              </a:buClr>
              <a:buSzPct val="100000"/>
              <a:buFont typeface="Arial"/>
              <a:buChar char="•"/>
              <a:defRPr sz="1800" b="0" i="0" u="none" strike="noStrike" cap="none">
                <a:solidFill>
                  <a:schemeClr val="lt1"/>
                </a:solidFill>
                <a:latin typeface="Calibri"/>
                <a:ea typeface="Calibri"/>
                <a:cs typeface="Calibri"/>
                <a:sym typeface="Calibri"/>
              </a:defRPr>
            </a:lvl1pPr>
            <a:lvl2pPr marL="742950" marR="0" lvl="1" indent="-184150" algn="l" rtl="0">
              <a:spcBef>
                <a:spcPts val="0"/>
              </a:spcBef>
              <a:spcAft>
                <a:spcPts val="1000"/>
              </a:spcAft>
              <a:buClr>
                <a:schemeClr val="lt1"/>
              </a:buClr>
              <a:buSzPct val="100000"/>
              <a:buFont typeface="Arial"/>
              <a:buChar char="•"/>
              <a:defRPr sz="1600" b="0" i="0" u="none" strike="noStrike" cap="none">
                <a:solidFill>
                  <a:schemeClr val="lt1"/>
                </a:solidFill>
                <a:latin typeface="Calibri"/>
                <a:ea typeface="Calibri"/>
                <a:cs typeface="Calibri"/>
                <a:sym typeface="Calibri"/>
              </a:defRPr>
            </a:lvl2pPr>
            <a:lvl3pPr marL="1200150" marR="0" lvl="2" indent="-196850" algn="l" rtl="0">
              <a:spcBef>
                <a:spcPts val="0"/>
              </a:spcBef>
              <a:spcAft>
                <a:spcPts val="1000"/>
              </a:spcAft>
              <a:buClr>
                <a:schemeClr val="lt1"/>
              </a:buClr>
              <a:buSzPct val="100000"/>
              <a:buFont typeface="Arial"/>
              <a:buChar char="•"/>
              <a:defRPr sz="1400" b="0" i="0" u="none" strike="noStrike" cap="none">
                <a:solidFill>
                  <a:schemeClr val="lt1"/>
                </a:solidFill>
                <a:latin typeface="Calibri"/>
                <a:ea typeface="Calibri"/>
                <a:cs typeface="Calibri"/>
                <a:sym typeface="Calibri"/>
              </a:defRPr>
            </a:lvl3pPr>
            <a:lvl4pPr marL="1543050" marR="0" lvl="3"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4pPr>
            <a:lvl5pPr marL="2000250" marR="0" lvl="4" indent="-9525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5pPr>
            <a:lvl6pPr marL="2514600" marR="0" lvl="5"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6pPr>
            <a:lvl7pPr marL="2971800" marR="0" lvl="6"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7pPr>
            <a:lvl8pPr marL="3429000" marR="0" lvl="7"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8pPr>
            <a:lvl9pPr marL="3886200" marR="0" lvl="8" indent="-152400" algn="l" rtl="0">
              <a:spcBef>
                <a:spcPts val="0"/>
              </a:spcBef>
              <a:spcAft>
                <a:spcPts val="1000"/>
              </a:spcAft>
              <a:buClr>
                <a:schemeClr val="lt1"/>
              </a:buClr>
              <a:buSzPct val="100000"/>
              <a:buFont typeface="Arial"/>
              <a:buChar char="•"/>
              <a:defRPr sz="1200" b="0" i="0" u="none" strike="noStrike" cap="none">
                <a:solidFill>
                  <a:schemeClr val="lt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589660" y="5870575"/>
            <a:ext cx="1600199" cy="377824"/>
          </a:xfrm>
          <a:prstGeom prst="rect">
            <a:avLst/>
          </a:prstGeom>
          <a:noFill/>
          <a:ln>
            <a:noFill/>
          </a:ln>
        </p:spPr>
        <p:txBody>
          <a:bodyPr lIns="91425" tIns="91425" rIns="91425" bIns="91425" anchor="ctr" anchorCtr="0"/>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685800" y="5870575"/>
            <a:ext cx="7827658" cy="377824"/>
          </a:xfrm>
          <a:prstGeom prst="rect">
            <a:avLst/>
          </a:prstGeom>
          <a:noFill/>
          <a:ln>
            <a:noFill/>
          </a:ln>
        </p:spPr>
        <p:txBody>
          <a:bodyPr lIns="91425" tIns="91425" rIns="91425" bIns="91425" anchor="ctr" anchorCtr="0"/>
          <a:lstStyle>
            <a:lvl1pPr marL="0" marR="0" lvl="0" indent="0" algn="l" rtl="0">
              <a:spcBef>
                <a:spcPts val="0"/>
              </a:spcBef>
              <a:buNone/>
              <a:defRPr sz="1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10266060" y="5870575"/>
            <a:ext cx="551166" cy="377824"/>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Calibri"/>
                <a:ea typeface="Calibri"/>
                <a:cs typeface="Calibri"/>
                <a:sym typeface="Calibri"/>
              </a:rPr>
              <a:t>‹#›</a:t>
            </a:fld>
            <a:endParaRPr lang="en-US" sz="1000"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6"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youtube.com/v/IumVWII3fRQ"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ctrTitle"/>
          </p:nvPr>
        </p:nvSpPr>
        <p:spPr>
          <a:xfrm>
            <a:off x="1381050" y="914600"/>
            <a:ext cx="9429900" cy="2421600"/>
          </a:xfrm>
          <a:prstGeom prst="rect">
            <a:avLst/>
          </a:prstGeom>
          <a:noFill/>
          <a:ln>
            <a:noFill/>
          </a:ln>
        </p:spPr>
        <p:txBody>
          <a:bodyPr lIns="91425" tIns="45700" rIns="91425" bIns="45700" anchor="b" anchorCtr="0">
            <a:noAutofit/>
          </a:bodyPr>
          <a:lstStyle/>
          <a:p>
            <a:pPr marL="0" marR="0" lvl="0" indent="-69850" algn="ctr" rtl="0">
              <a:spcBef>
                <a:spcPts val="0"/>
              </a:spcBef>
              <a:buClr>
                <a:schemeClr val="dk1"/>
              </a:buClr>
              <a:buSzPct val="25000"/>
              <a:buFont typeface="Arial"/>
              <a:buNone/>
            </a:pPr>
            <a:r>
              <a:rPr lang="en-US" sz="5000">
                <a:solidFill>
                  <a:srgbClr val="FFFFFF"/>
                </a:solidFill>
              </a:rPr>
              <a:t>INTRODUCTION TO</a:t>
            </a:r>
          </a:p>
          <a:p>
            <a:pPr marL="0" marR="0" lvl="0" indent="0" algn="ctr" rtl="0">
              <a:spcBef>
                <a:spcPts val="0"/>
              </a:spcBef>
              <a:buClr>
                <a:schemeClr val="lt1"/>
              </a:buClr>
              <a:buSzPct val="25000"/>
              <a:buFont typeface="Calibri"/>
              <a:buNone/>
            </a:pPr>
            <a:r>
              <a:rPr lang="en-US" sz="5000">
                <a:solidFill>
                  <a:srgbClr val="FFFFFF"/>
                </a:solidFill>
              </a:rPr>
              <a:t>PIG, HIVE, HBASE and ZOOKEEPER</a:t>
            </a:r>
          </a:p>
        </p:txBody>
      </p:sp>
      <p:sp>
        <p:nvSpPr>
          <p:cNvPr id="145" name="Shape 145"/>
          <p:cNvSpPr txBox="1">
            <a:spLocks noGrp="1"/>
          </p:cNvSpPr>
          <p:nvPr>
            <p:ph type="subTitle" idx="1"/>
          </p:nvPr>
        </p:nvSpPr>
        <p:spPr>
          <a:xfrm>
            <a:off x="358450" y="4735625"/>
            <a:ext cx="8109000" cy="1405500"/>
          </a:xfrm>
          <a:prstGeom prst="rect">
            <a:avLst/>
          </a:prstGeom>
          <a:noFill/>
          <a:ln>
            <a:noFill/>
          </a:ln>
        </p:spPr>
        <p:txBody>
          <a:bodyPr lIns="91425" tIns="45700" rIns="91425" bIns="45700" anchor="t" anchorCtr="0">
            <a:noAutofit/>
          </a:bodyPr>
          <a:lstStyle/>
          <a:p>
            <a:pPr lvl="0" rtl="0">
              <a:lnSpc>
                <a:spcPct val="115000"/>
              </a:lnSpc>
              <a:spcBef>
                <a:spcPts val="0"/>
              </a:spcBef>
              <a:buClr>
                <a:schemeClr val="dk1"/>
              </a:buClr>
              <a:buSzPct val="44000"/>
              <a:buFont typeface="Arial"/>
              <a:buNone/>
            </a:pPr>
            <a:endParaRPr sz="2500" dirty="0"/>
          </a:p>
          <a:p>
            <a:pPr marL="0" marR="0" lvl="0" indent="0" algn="r" rtl="0">
              <a:spcBef>
                <a:spcPts val="1000"/>
              </a:spcBef>
              <a:spcAft>
                <a:spcPts val="0"/>
              </a:spcAft>
              <a:buClr>
                <a:schemeClr val="lt1"/>
              </a:buClr>
              <a:buSzPct val="25000"/>
              <a:buFont typeface="Arial"/>
              <a:buNone/>
            </a:pPr>
            <a:endParaRPr sz="2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685800" y="609600"/>
            <a:ext cx="10131300" cy="1456200"/>
          </a:xfrm>
          <a:prstGeom prst="rect">
            <a:avLst/>
          </a:prstGeom>
        </p:spPr>
        <p:txBody>
          <a:bodyPr lIns="91425" tIns="91425" rIns="91425" bIns="91425" anchor="ctr" anchorCtr="0">
            <a:noAutofit/>
          </a:bodyPr>
          <a:lstStyle/>
          <a:p>
            <a:pPr lvl="0">
              <a:spcBef>
                <a:spcPts val="0"/>
              </a:spcBef>
              <a:buNone/>
            </a:pPr>
            <a:r>
              <a:rPr lang="en-US" sz="4000" b="1"/>
              <a:t>HIVE VS PIG </a:t>
            </a:r>
          </a:p>
        </p:txBody>
      </p:sp>
      <p:sp>
        <p:nvSpPr>
          <p:cNvPr id="208" name="Shape 208"/>
          <p:cNvSpPr txBox="1">
            <a:spLocks noGrp="1"/>
          </p:cNvSpPr>
          <p:nvPr>
            <p:ph type="body" idx="1"/>
          </p:nvPr>
        </p:nvSpPr>
        <p:spPr>
          <a:xfrm>
            <a:off x="973670" y="2218266"/>
            <a:ext cx="4709100" cy="576300"/>
          </a:xfrm>
          <a:prstGeom prst="rect">
            <a:avLst/>
          </a:prstGeom>
        </p:spPr>
        <p:txBody>
          <a:bodyPr lIns="91425" tIns="91425" rIns="91425" bIns="91425" anchor="b" anchorCtr="0">
            <a:noAutofit/>
          </a:bodyPr>
          <a:lstStyle/>
          <a:p>
            <a:pPr lvl="0" algn="ctr">
              <a:spcBef>
                <a:spcPts val="0"/>
              </a:spcBef>
              <a:buNone/>
            </a:pPr>
            <a:r>
              <a:rPr lang="en-US" sz="3000" b="1">
                <a:solidFill>
                  <a:srgbClr val="00FF00"/>
                </a:solidFill>
              </a:rPr>
              <a:t>PIG</a:t>
            </a:r>
          </a:p>
        </p:txBody>
      </p:sp>
      <p:sp>
        <p:nvSpPr>
          <p:cNvPr id="209" name="Shape 209"/>
          <p:cNvSpPr txBox="1">
            <a:spLocks noGrp="1"/>
          </p:cNvSpPr>
          <p:nvPr>
            <p:ph type="body" idx="2"/>
          </p:nvPr>
        </p:nvSpPr>
        <p:spPr>
          <a:xfrm>
            <a:off x="685799" y="2794575"/>
            <a:ext cx="5253900" cy="2921100"/>
          </a:xfrm>
          <a:prstGeom prst="rect">
            <a:avLst/>
          </a:prstGeom>
        </p:spPr>
        <p:txBody>
          <a:bodyPr lIns="91425" tIns="91425" rIns="91425" bIns="91425" anchor="t" anchorCtr="0">
            <a:noAutofit/>
          </a:bodyPr>
          <a:lstStyle/>
          <a:p>
            <a:pPr marL="457200" lvl="0" indent="-355600" rtl="0">
              <a:lnSpc>
                <a:spcPct val="115000"/>
              </a:lnSpc>
              <a:spcBef>
                <a:spcPts val="1000"/>
              </a:spcBef>
              <a:buSzPct val="100000"/>
            </a:pPr>
            <a:r>
              <a:rPr lang="en-US" sz="2000"/>
              <a:t>Procedural Data Flow Language</a:t>
            </a:r>
          </a:p>
          <a:p>
            <a:pPr marL="457200" lvl="0" indent="-355600" rtl="0">
              <a:lnSpc>
                <a:spcPct val="115000"/>
              </a:lnSpc>
              <a:spcBef>
                <a:spcPts val="1000"/>
              </a:spcBef>
              <a:buSzPct val="100000"/>
            </a:pPr>
            <a:r>
              <a:rPr lang="en-US" sz="2000"/>
              <a:t>For Programming</a:t>
            </a:r>
          </a:p>
          <a:p>
            <a:pPr marL="457200" lvl="0" indent="-355600" rtl="0">
              <a:lnSpc>
                <a:spcPct val="115000"/>
              </a:lnSpc>
              <a:spcBef>
                <a:spcPts val="1000"/>
              </a:spcBef>
              <a:buSzPct val="100000"/>
            </a:pPr>
            <a:r>
              <a:rPr lang="en-US" sz="2000"/>
              <a:t>Mainly used by Researchers &amp; Programmers</a:t>
            </a:r>
          </a:p>
          <a:p>
            <a:pPr marL="457200" lvl="0" indent="-355600" rtl="0">
              <a:lnSpc>
                <a:spcPct val="115000"/>
              </a:lnSpc>
              <a:spcBef>
                <a:spcPts val="1000"/>
              </a:spcBef>
              <a:buSzPct val="100000"/>
            </a:pPr>
            <a:r>
              <a:rPr lang="en-US" sz="2000"/>
              <a:t>Operates on the client side of a cluster</a:t>
            </a:r>
          </a:p>
          <a:p>
            <a:pPr marL="457200" lvl="0" indent="-355600" rtl="0">
              <a:lnSpc>
                <a:spcPct val="115000"/>
              </a:lnSpc>
              <a:spcBef>
                <a:spcPts val="1000"/>
              </a:spcBef>
              <a:buSzPct val="100000"/>
            </a:pPr>
            <a:r>
              <a:rPr lang="en-US" sz="2000"/>
              <a:t>Better dev environments, debuggers expected</a:t>
            </a:r>
          </a:p>
          <a:p>
            <a:pPr marL="457200" lvl="0" indent="-355600">
              <a:lnSpc>
                <a:spcPct val="115000"/>
              </a:lnSpc>
              <a:spcBef>
                <a:spcPts val="1000"/>
              </a:spcBef>
              <a:buSzPct val="100000"/>
            </a:pPr>
            <a:r>
              <a:rPr lang="en-US" sz="2000"/>
              <a:t>Does not have a thrift server </a:t>
            </a:r>
          </a:p>
        </p:txBody>
      </p:sp>
      <p:sp>
        <p:nvSpPr>
          <p:cNvPr id="210" name="Shape 210"/>
          <p:cNvSpPr txBox="1">
            <a:spLocks noGrp="1"/>
          </p:cNvSpPr>
          <p:nvPr>
            <p:ph type="body" idx="3"/>
          </p:nvPr>
        </p:nvSpPr>
        <p:spPr>
          <a:xfrm>
            <a:off x="6096003" y="2226733"/>
            <a:ext cx="4722900" cy="576300"/>
          </a:xfrm>
          <a:prstGeom prst="rect">
            <a:avLst/>
          </a:prstGeom>
        </p:spPr>
        <p:txBody>
          <a:bodyPr lIns="91425" tIns="91425" rIns="91425" bIns="91425" anchor="b" anchorCtr="0">
            <a:noAutofit/>
          </a:bodyPr>
          <a:lstStyle/>
          <a:p>
            <a:pPr lvl="0" algn="ctr">
              <a:spcBef>
                <a:spcPts val="0"/>
              </a:spcBef>
              <a:buNone/>
            </a:pPr>
            <a:r>
              <a:rPr lang="en-US" sz="3000" b="1">
                <a:solidFill>
                  <a:srgbClr val="00FF00"/>
                </a:solidFill>
              </a:rPr>
              <a:t>HIVE</a:t>
            </a:r>
          </a:p>
        </p:txBody>
      </p:sp>
      <p:sp>
        <p:nvSpPr>
          <p:cNvPr id="211" name="Shape 211"/>
          <p:cNvSpPr txBox="1">
            <a:spLocks noGrp="1"/>
          </p:cNvSpPr>
          <p:nvPr>
            <p:ph type="body" idx="4"/>
          </p:nvPr>
        </p:nvSpPr>
        <p:spPr>
          <a:xfrm>
            <a:off x="6256332" y="2794575"/>
            <a:ext cx="4995300" cy="2921100"/>
          </a:xfrm>
          <a:prstGeom prst="rect">
            <a:avLst/>
          </a:prstGeom>
        </p:spPr>
        <p:txBody>
          <a:bodyPr lIns="91425" tIns="91425" rIns="91425" bIns="91425" anchor="t" anchorCtr="0">
            <a:noAutofit/>
          </a:bodyPr>
          <a:lstStyle/>
          <a:p>
            <a:pPr marL="457200" lvl="0" indent="-355600" rtl="0">
              <a:lnSpc>
                <a:spcPct val="115000"/>
              </a:lnSpc>
              <a:spcBef>
                <a:spcPts val="1000"/>
              </a:spcBef>
              <a:buSzPct val="100000"/>
            </a:pPr>
            <a:r>
              <a:rPr lang="en-US" sz="2000"/>
              <a:t>Declarative SQL Language</a:t>
            </a:r>
          </a:p>
          <a:p>
            <a:pPr marL="457200" lvl="0" indent="-355600" rtl="0">
              <a:lnSpc>
                <a:spcPct val="115000"/>
              </a:lnSpc>
              <a:spcBef>
                <a:spcPts val="1000"/>
              </a:spcBef>
              <a:buSzPct val="100000"/>
            </a:pPr>
            <a:r>
              <a:rPr lang="en-US" sz="2000"/>
              <a:t>For creating reports</a:t>
            </a:r>
          </a:p>
          <a:p>
            <a:pPr marL="457200" lvl="0" indent="-355600" rtl="0">
              <a:lnSpc>
                <a:spcPct val="115000"/>
              </a:lnSpc>
              <a:spcBef>
                <a:spcPts val="1000"/>
              </a:spcBef>
              <a:buSzPct val="100000"/>
            </a:pPr>
            <a:r>
              <a:rPr lang="en-US" sz="2000"/>
              <a:t>Mainly used by Data/Business Analysts</a:t>
            </a:r>
          </a:p>
          <a:p>
            <a:pPr marL="457200" lvl="0" indent="-355600" rtl="0">
              <a:lnSpc>
                <a:spcPct val="115000"/>
              </a:lnSpc>
              <a:spcBef>
                <a:spcPts val="1000"/>
              </a:spcBef>
              <a:buSzPct val="100000"/>
            </a:pPr>
            <a:r>
              <a:rPr lang="en-US" sz="2000"/>
              <a:t>Operates on the server side of a cluster</a:t>
            </a:r>
          </a:p>
          <a:p>
            <a:pPr marL="457200" lvl="0" indent="-355600" rtl="0">
              <a:lnSpc>
                <a:spcPct val="115000"/>
              </a:lnSpc>
              <a:spcBef>
                <a:spcPts val="1000"/>
              </a:spcBef>
              <a:buSzPct val="100000"/>
            </a:pPr>
            <a:r>
              <a:rPr lang="en-US" sz="2000"/>
              <a:t>Better integration with technologies expected</a:t>
            </a:r>
          </a:p>
          <a:p>
            <a:pPr marL="457200" lvl="0" indent="-355600">
              <a:lnSpc>
                <a:spcPct val="115000"/>
              </a:lnSpc>
              <a:spcBef>
                <a:spcPts val="1000"/>
              </a:spcBef>
              <a:buSzPct val="100000"/>
            </a:pPr>
            <a:r>
              <a:rPr lang="en-US" sz="2000"/>
              <a:t>Thrift Server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795" y="823516"/>
            <a:ext cx="4709100" cy="576300"/>
          </a:xfrm>
          <a:prstGeom prst="rect">
            <a:avLst/>
          </a:prstGeom>
        </p:spPr>
        <p:txBody>
          <a:bodyPr lIns="91425" tIns="91425" rIns="91425" bIns="91425" anchor="b" anchorCtr="0">
            <a:noAutofit/>
          </a:bodyPr>
          <a:lstStyle/>
          <a:p>
            <a:pPr lvl="0" algn="ctr">
              <a:spcBef>
                <a:spcPts val="0"/>
              </a:spcBef>
              <a:buNone/>
            </a:pPr>
            <a:r>
              <a:rPr lang="en-US" sz="4000" b="1">
                <a:solidFill>
                  <a:srgbClr val="00FF00"/>
                </a:solidFill>
              </a:rPr>
              <a:t>PROS</a:t>
            </a:r>
            <a:r>
              <a:rPr lang="en-US" sz="4000"/>
              <a:t> </a:t>
            </a:r>
          </a:p>
        </p:txBody>
      </p:sp>
      <p:sp>
        <p:nvSpPr>
          <p:cNvPr id="217" name="Shape 217"/>
          <p:cNvSpPr txBox="1">
            <a:spLocks noGrp="1"/>
          </p:cNvSpPr>
          <p:nvPr>
            <p:ph type="body" idx="2"/>
          </p:nvPr>
        </p:nvSpPr>
        <p:spPr>
          <a:xfrm>
            <a:off x="541950" y="1764025"/>
            <a:ext cx="4996800" cy="2921100"/>
          </a:xfrm>
          <a:prstGeom prst="rect">
            <a:avLst/>
          </a:prstGeom>
        </p:spPr>
        <p:txBody>
          <a:bodyPr lIns="91425" tIns="91425" rIns="91425" bIns="91425" anchor="t" anchorCtr="0">
            <a:noAutofit/>
          </a:bodyPr>
          <a:lstStyle/>
          <a:p>
            <a:pPr marL="457200" lvl="0" indent="-368300" rtl="0">
              <a:lnSpc>
                <a:spcPct val="150000"/>
              </a:lnSpc>
              <a:spcBef>
                <a:spcPts val="0"/>
              </a:spcBef>
              <a:buSzPct val="100000"/>
            </a:pPr>
            <a:r>
              <a:rPr lang="en-US" sz="2200"/>
              <a:t>Easy way to process large scale data</a:t>
            </a:r>
          </a:p>
          <a:p>
            <a:pPr marL="457200" lvl="0" indent="-368300" rtl="0">
              <a:lnSpc>
                <a:spcPct val="150000"/>
              </a:lnSpc>
              <a:spcBef>
                <a:spcPts val="0"/>
              </a:spcBef>
              <a:buSzPct val="100000"/>
            </a:pPr>
            <a:r>
              <a:rPr lang="en-US" sz="2200"/>
              <a:t>Converting variety of format within Hive is simple</a:t>
            </a:r>
          </a:p>
          <a:p>
            <a:pPr marL="457200" lvl="0" indent="-368300" rtl="0">
              <a:lnSpc>
                <a:spcPct val="150000"/>
              </a:lnSpc>
              <a:spcBef>
                <a:spcPts val="0"/>
              </a:spcBef>
              <a:buSzPct val="100000"/>
            </a:pPr>
            <a:r>
              <a:rPr lang="en-US" sz="2200"/>
              <a:t>Supports SQL based queries</a:t>
            </a:r>
          </a:p>
          <a:p>
            <a:pPr marL="457200" lvl="0" indent="-368300" rtl="0">
              <a:lnSpc>
                <a:spcPct val="150000"/>
              </a:lnSpc>
              <a:spcBef>
                <a:spcPts val="0"/>
              </a:spcBef>
              <a:buSzPct val="100000"/>
            </a:pPr>
            <a:r>
              <a:rPr lang="en-US" sz="2200"/>
              <a:t>Multiple users can simultaneously query the data using HiveQL</a:t>
            </a:r>
          </a:p>
          <a:p>
            <a:pPr marL="457200" lvl="0" indent="-368300">
              <a:lnSpc>
                <a:spcPct val="150000"/>
              </a:lnSpc>
              <a:spcBef>
                <a:spcPts val="0"/>
              </a:spcBef>
              <a:buSzPct val="100000"/>
            </a:pPr>
            <a:r>
              <a:rPr lang="en-US" sz="2200"/>
              <a:t>Allows to write custom MapReduce framework processes to perform more detailed data analysis </a:t>
            </a:r>
          </a:p>
        </p:txBody>
      </p:sp>
      <p:sp>
        <p:nvSpPr>
          <p:cNvPr id="218" name="Shape 218"/>
          <p:cNvSpPr txBox="1">
            <a:spLocks noGrp="1"/>
          </p:cNvSpPr>
          <p:nvPr>
            <p:ph type="body" idx="3"/>
          </p:nvPr>
        </p:nvSpPr>
        <p:spPr>
          <a:xfrm>
            <a:off x="5823478" y="823533"/>
            <a:ext cx="4722900" cy="576300"/>
          </a:xfrm>
          <a:prstGeom prst="rect">
            <a:avLst/>
          </a:prstGeom>
        </p:spPr>
        <p:txBody>
          <a:bodyPr lIns="91425" tIns="91425" rIns="91425" bIns="91425" anchor="b" anchorCtr="0">
            <a:noAutofit/>
          </a:bodyPr>
          <a:lstStyle/>
          <a:p>
            <a:pPr lvl="0" algn="ctr">
              <a:spcBef>
                <a:spcPts val="0"/>
              </a:spcBef>
              <a:buNone/>
            </a:pPr>
            <a:r>
              <a:rPr lang="en-US" sz="4000" b="1">
                <a:solidFill>
                  <a:srgbClr val="E06666"/>
                </a:solidFill>
              </a:rPr>
              <a:t>CONS</a:t>
            </a:r>
          </a:p>
        </p:txBody>
      </p:sp>
      <p:sp>
        <p:nvSpPr>
          <p:cNvPr id="219" name="Shape 219"/>
          <p:cNvSpPr txBox="1">
            <a:spLocks noGrp="1"/>
          </p:cNvSpPr>
          <p:nvPr>
            <p:ph type="body" idx="4"/>
          </p:nvPr>
        </p:nvSpPr>
        <p:spPr>
          <a:xfrm>
            <a:off x="6304432" y="1764025"/>
            <a:ext cx="4995300" cy="2921100"/>
          </a:xfrm>
          <a:prstGeom prst="rect">
            <a:avLst/>
          </a:prstGeom>
        </p:spPr>
        <p:txBody>
          <a:bodyPr lIns="91425" tIns="91425" rIns="91425" bIns="91425" anchor="t" anchorCtr="0">
            <a:noAutofit/>
          </a:bodyPr>
          <a:lstStyle/>
          <a:p>
            <a:pPr marL="457200" lvl="0" indent="-368300" rtl="0">
              <a:lnSpc>
                <a:spcPct val="150000"/>
              </a:lnSpc>
              <a:spcBef>
                <a:spcPts val="0"/>
              </a:spcBef>
              <a:buSzPct val="100000"/>
            </a:pPr>
            <a:r>
              <a:rPr lang="en-US" sz="2200"/>
              <a:t>Not designed for Online transaction processing (OLTP)</a:t>
            </a:r>
          </a:p>
          <a:p>
            <a:pPr marL="457200" lvl="0" indent="-368300" rtl="0">
              <a:lnSpc>
                <a:spcPct val="150000"/>
              </a:lnSpc>
              <a:spcBef>
                <a:spcPts val="0"/>
              </a:spcBef>
              <a:buSzPct val="100000"/>
            </a:pPr>
            <a:r>
              <a:rPr lang="en-US" sz="2200"/>
              <a:t>Hive supports overwriting or apprehending data, but not updates and deletes</a:t>
            </a:r>
          </a:p>
          <a:p>
            <a:pPr marL="457200" lvl="0" indent="-368300" rtl="0">
              <a:lnSpc>
                <a:spcPct val="150000"/>
              </a:lnSpc>
              <a:spcBef>
                <a:spcPts val="0"/>
              </a:spcBef>
              <a:buSzPct val="100000"/>
            </a:pPr>
            <a:r>
              <a:rPr lang="en-US" sz="2200"/>
              <a:t>Subqueries are not supported </a:t>
            </a:r>
          </a:p>
          <a:p>
            <a:pPr marL="457200" lvl="0" indent="-368300">
              <a:lnSpc>
                <a:spcPct val="150000"/>
              </a:lnSpc>
              <a:spcBef>
                <a:spcPts val="0"/>
              </a:spcBef>
              <a:buSzPct val="100000"/>
            </a:pPr>
            <a:r>
              <a:rPr lang="en-US" sz="2200"/>
              <a:t>No easy way to append data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686355"/>
            <a:ext cx="10131425" cy="3649133"/>
          </a:xfrm>
        </p:spPr>
        <p:txBody>
          <a:bodyPr>
            <a:normAutofit lnSpcReduction="10000"/>
          </a:bodyPr>
          <a:lstStyle/>
          <a:p>
            <a:pPr algn="just"/>
            <a:r>
              <a:rPr lang="en-US" sz="2800" dirty="0" err="1">
                <a:solidFill>
                  <a:schemeClr val="tx2"/>
                </a:solidFill>
              </a:rPr>
              <a:t>HBase</a:t>
            </a:r>
            <a:r>
              <a:rPr lang="en-US" sz="2800" dirty="0">
                <a:solidFill>
                  <a:schemeClr val="tx2"/>
                </a:solidFill>
              </a:rPr>
              <a:t> is a distributed column-oriented database built on top of the HDFS. It is an open-source project and  horizontally scalable. </a:t>
            </a:r>
          </a:p>
          <a:p>
            <a:pPr algn="just"/>
            <a:r>
              <a:rPr lang="en-US" sz="2800" dirty="0" err="1">
                <a:solidFill>
                  <a:schemeClr val="tx2"/>
                </a:solidFill>
              </a:rPr>
              <a:t>HBase</a:t>
            </a:r>
            <a:r>
              <a:rPr lang="en-US" sz="2800" dirty="0">
                <a:solidFill>
                  <a:schemeClr val="tx2"/>
                </a:solidFill>
              </a:rPr>
              <a:t> is a data model that is similar to Google’s big table that designed to provide quick random access to huge amounts of structured data.</a:t>
            </a:r>
          </a:p>
          <a:p>
            <a:pPr algn="just"/>
            <a:r>
              <a:rPr lang="en-US" sz="2800" dirty="0" err="1">
                <a:solidFill>
                  <a:schemeClr val="tx2"/>
                </a:solidFill>
              </a:rPr>
              <a:t>HBase</a:t>
            </a:r>
            <a:r>
              <a:rPr lang="en-US" sz="2800" dirty="0">
                <a:solidFill>
                  <a:schemeClr val="tx2"/>
                </a:solidFill>
              </a:rPr>
              <a:t> is a part of Hadoop ecosystem that provides real-time read/write access to data in the Hadoop File System.</a:t>
            </a:r>
          </a:p>
          <a:p>
            <a:pPr algn="just"/>
            <a:r>
              <a:rPr lang="en-US" altLang="x-none" sz="2800" dirty="0" err="1">
                <a:solidFill>
                  <a:schemeClr val="tx2"/>
                </a:solidFill>
                <a:latin typeface="Rockwell" charset="0"/>
              </a:rPr>
              <a:t>HBase</a:t>
            </a:r>
            <a:r>
              <a:rPr lang="en-US" altLang="x-none" sz="2800" dirty="0">
                <a:solidFill>
                  <a:schemeClr val="tx2"/>
                </a:solidFill>
                <a:latin typeface="Rockwell" charset="0"/>
              </a:rPr>
              <a:t> stores its data in HDFS.</a:t>
            </a:r>
            <a:endParaRPr lang="en-US" sz="2500" dirty="0">
              <a:solidFill>
                <a:schemeClr val="tx2"/>
              </a:solidFill>
            </a:endParaRPr>
          </a:p>
        </p:txBody>
      </p:sp>
      <p:sp>
        <p:nvSpPr>
          <p:cNvPr id="4" name="TextBox 3"/>
          <p:cNvSpPr txBox="1"/>
          <p:nvPr/>
        </p:nvSpPr>
        <p:spPr>
          <a:xfrm>
            <a:off x="4059043" y="0"/>
            <a:ext cx="2494594" cy="1015663"/>
          </a:xfrm>
          <a:prstGeom prst="rect">
            <a:avLst/>
          </a:prstGeom>
          <a:noFill/>
        </p:spPr>
        <p:txBody>
          <a:bodyPr wrap="none" rtlCol="0">
            <a:spAutoFit/>
          </a:bodyPr>
          <a:lstStyle/>
          <a:p>
            <a:r>
              <a:rPr lang="en-US" sz="6000" dirty="0" err="1">
                <a:solidFill>
                  <a:schemeClr val="tx2"/>
                </a:solidFill>
              </a:rPr>
              <a:t>HBase</a:t>
            </a:r>
            <a:endParaRPr lang="en-US" dirty="0">
              <a:solidFill>
                <a:schemeClr val="tx2"/>
              </a:solidFill>
            </a:endParaRPr>
          </a:p>
        </p:txBody>
      </p:sp>
    </p:spTree>
    <p:extLst>
      <p:ext uri="{BB962C8B-B14F-4D97-AF65-F5344CB8AC3E}">
        <p14:creationId xmlns:p14="http://schemas.microsoft.com/office/powerpoint/2010/main" val="573449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HBase vs. HDFS</a:t>
            </a:r>
            <a:endParaRPr lang="en-US" dirty="0"/>
          </a:p>
        </p:txBody>
      </p:sp>
      <p:sp>
        <p:nvSpPr>
          <p:cNvPr id="3" name="Content Placeholder 2"/>
          <p:cNvSpPr>
            <a:spLocks noGrp="1"/>
          </p:cNvSpPr>
          <p:nvPr>
            <p:ph sz="half" idx="1"/>
          </p:nvPr>
        </p:nvSpPr>
        <p:spPr/>
        <p:txBody>
          <a:bodyPr>
            <a:noAutofit/>
          </a:bodyPr>
          <a:lstStyle/>
          <a:p>
            <a:r>
              <a:rPr lang="en-US" dirty="0" err="1">
                <a:latin typeface="Times New Roman" charset="0"/>
                <a:ea typeface="Times New Roman" charset="0"/>
                <a:cs typeface="Times New Roman" charset="0"/>
              </a:rPr>
              <a:t>HBase</a:t>
            </a:r>
            <a:r>
              <a:rPr lang="en-US" dirty="0">
                <a:latin typeface="Times New Roman" charset="0"/>
                <a:ea typeface="Times New Roman" charset="0"/>
                <a:cs typeface="Times New Roman" charset="0"/>
              </a:rPr>
              <a:t> is a database built on top of the HDFS.</a:t>
            </a:r>
          </a:p>
          <a:p>
            <a:r>
              <a:rPr lang="en-US" dirty="0" err="1">
                <a:latin typeface="Times New Roman" charset="0"/>
                <a:ea typeface="Times New Roman" charset="0"/>
                <a:cs typeface="Times New Roman" charset="0"/>
              </a:rPr>
              <a:t>HBase</a:t>
            </a:r>
            <a:r>
              <a:rPr lang="en-US" dirty="0">
                <a:latin typeface="Times New Roman" charset="0"/>
                <a:ea typeface="Times New Roman" charset="0"/>
                <a:cs typeface="Times New Roman" charset="0"/>
              </a:rPr>
              <a:t> provides fast lookups for larger tables.</a:t>
            </a:r>
          </a:p>
          <a:p>
            <a:r>
              <a:rPr lang="en-US" dirty="0">
                <a:latin typeface="Times New Roman" charset="0"/>
                <a:ea typeface="Times New Roman" charset="0"/>
                <a:cs typeface="Times New Roman" charset="0"/>
              </a:rPr>
              <a:t>It provides low latency access to single rows from billions of records (Random access).</a:t>
            </a:r>
          </a:p>
          <a:p>
            <a:r>
              <a:rPr lang="en-US" dirty="0" err="1">
                <a:latin typeface="Times New Roman" charset="0"/>
                <a:ea typeface="Times New Roman" charset="0"/>
                <a:cs typeface="Times New Roman" charset="0"/>
              </a:rPr>
              <a:t>HBase</a:t>
            </a:r>
            <a:r>
              <a:rPr lang="en-US" dirty="0">
                <a:latin typeface="Times New Roman" charset="0"/>
                <a:ea typeface="Times New Roman" charset="0"/>
                <a:cs typeface="Times New Roman" charset="0"/>
              </a:rPr>
              <a:t> internally uses Hash tables and provides random access, and it stores the data in indexed HDFS files for faster lookups</a:t>
            </a:r>
          </a:p>
        </p:txBody>
      </p:sp>
      <p:sp>
        <p:nvSpPr>
          <p:cNvPr id="4" name="Content Placeholder 3"/>
          <p:cNvSpPr>
            <a:spLocks noGrp="1"/>
          </p:cNvSpPr>
          <p:nvPr>
            <p:ph sz="half" idx="2"/>
          </p:nvPr>
        </p:nvSpPr>
        <p:spPr>
          <a:xfrm>
            <a:off x="5821894" y="1907891"/>
            <a:ext cx="4995332" cy="3649133"/>
          </a:xfrm>
        </p:spPr>
        <p:txBody>
          <a:bodyPr>
            <a:normAutofit/>
          </a:bodyPr>
          <a:lstStyle/>
          <a:p>
            <a:r>
              <a:rPr lang="en-US" dirty="0">
                <a:latin typeface="Times New Roman" charset="0"/>
                <a:ea typeface="Times New Roman" charset="0"/>
                <a:cs typeface="Times New Roman" charset="0"/>
              </a:rPr>
              <a:t>HDFS is a suitable for storing large files.</a:t>
            </a:r>
          </a:p>
          <a:p>
            <a:r>
              <a:rPr lang="en-US" dirty="0">
                <a:latin typeface="Times New Roman" charset="0"/>
                <a:ea typeface="Times New Roman" charset="0"/>
                <a:cs typeface="Times New Roman" charset="0"/>
              </a:rPr>
              <a:t>HDFS does not support fast individual record lookups.</a:t>
            </a:r>
          </a:p>
          <a:p>
            <a:r>
              <a:rPr lang="en-US" dirty="0">
                <a:latin typeface="Times New Roman" charset="0"/>
                <a:ea typeface="Times New Roman" charset="0"/>
                <a:cs typeface="Times New Roman" charset="0"/>
              </a:rPr>
              <a:t>It provides high latency batch processing; </a:t>
            </a:r>
          </a:p>
          <a:p>
            <a:r>
              <a:rPr lang="en-US" dirty="0">
                <a:latin typeface="Times New Roman" charset="0"/>
                <a:ea typeface="Times New Roman" charset="0"/>
                <a:cs typeface="Times New Roman" charset="0"/>
              </a:rPr>
              <a:t>It provides only sequential access of data.</a:t>
            </a:r>
          </a:p>
        </p:txBody>
      </p:sp>
    </p:spTree>
    <p:extLst>
      <p:ext uri="{BB962C8B-B14F-4D97-AF65-F5344CB8AC3E}">
        <p14:creationId xmlns:p14="http://schemas.microsoft.com/office/powerpoint/2010/main" val="1436479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Storage Mechanism in </a:t>
            </a:r>
            <a:r>
              <a:rPr lang="en-US" dirty="0" err="1"/>
              <a:t>HBase</a:t>
            </a:r>
            <a:br>
              <a:rPr lang="en-US" dirty="0"/>
            </a:br>
            <a:endParaRPr lang="en-US" dirty="0"/>
          </a:p>
        </p:txBody>
      </p:sp>
      <p:sp>
        <p:nvSpPr>
          <p:cNvPr id="5" name="Rectangle 4"/>
          <p:cNvSpPr/>
          <p:nvPr/>
        </p:nvSpPr>
        <p:spPr>
          <a:xfrm>
            <a:off x="685801" y="1776596"/>
            <a:ext cx="10811106" cy="2862322"/>
          </a:xfrm>
          <a:prstGeom prst="rect">
            <a:avLst/>
          </a:prstGeom>
        </p:spPr>
        <p:txBody>
          <a:bodyPr wrap="square">
            <a:spAutoFit/>
          </a:bodyPr>
          <a:lstStyle/>
          <a:p>
            <a:pPr algn="just"/>
            <a:r>
              <a:rPr lang="en-US" sz="2000" dirty="0" err="1">
                <a:solidFill>
                  <a:schemeClr val="bg1"/>
                </a:solidFill>
                <a:latin typeface="Times New Roman" charset="0"/>
                <a:ea typeface="Times New Roman" charset="0"/>
                <a:cs typeface="Times New Roman" charset="0"/>
              </a:rPr>
              <a:t>HBase</a:t>
            </a:r>
            <a:r>
              <a:rPr lang="en-US" sz="2000" dirty="0">
                <a:solidFill>
                  <a:schemeClr val="bg1"/>
                </a:solidFill>
                <a:latin typeface="Times New Roman" charset="0"/>
                <a:ea typeface="Times New Roman" charset="0"/>
                <a:cs typeface="Times New Roman" charset="0"/>
              </a:rPr>
              <a:t> is a </a:t>
            </a:r>
            <a:r>
              <a:rPr lang="en-US" sz="2000" b="1" dirty="0">
                <a:solidFill>
                  <a:schemeClr val="bg1"/>
                </a:solidFill>
                <a:latin typeface="Times New Roman" charset="0"/>
                <a:ea typeface="Times New Roman" charset="0"/>
                <a:cs typeface="Times New Roman" charset="0"/>
              </a:rPr>
              <a:t>column-oriented database</a:t>
            </a:r>
            <a:r>
              <a:rPr lang="en-US" sz="2000" dirty="0">
                <a:solidFill>
                  <a:schemeClr val="bg1"/>
                </a:solidFill>
                <a:latin typeface="Times New Roman" charset="0"/>
                <a:ea typeface="Times New Roman" charset="0"/>
                <a:cs typeface="Times New Roman" charset="0"/>
              </a:rPr>
              <a:t> and the tables in it are sorted by row. The table schema defines only column families, which are the key value pairs. A table have multiple column families and each column family can have any number of columns. Subsequent column values are stored contiguously on the disk. Each cell value of the table has a timestamp. In short, in an </a:t>
            </a:r>
            <a:r>
              <a:rPr lang="en-US" sz="2000" dirty="0" err="1">
                <a:solidFill>
                  <a:schemeClr val="bg1"/>
                </a:solidFill>
                <a:latin typeface="Times New Roman" charset="0"/>
                <a:ea typeface="Times New Roman" charset="0"/>
                <a:cs typeface="Times New Roman" charset="0"/>
              </a:rPr>
              <a:t>HBase</a:t>
            </a:r>
            <a:r>
              <a:rPr lang="en-US" sz="2000" dirty="0">
                <a:solidFill>
                  <a:schemeClr val="bg1"/>
                </a:solidFill>
                <a:latin typeface="Times New Roman" charset="0"/>
                <a:ea typeface="Times New Roman" charset="0"/>
                <a:cs typeface="Times New Roman" charset="0"/>
              </a:rPr>
              <a:t>:</a:t>
            </a:r>
          </a:p>
          <a:p>
            <a:pPr>
              <a:buFont typeface="Arial" charset="0"/>
              <a:buChar char="•"/>
            </a:pPr>
            <a:endParaRPr lang="en-US" sz="2000" dirty="0">
              <a:solidFill>
                <a:schemeClr val="bg1"/>
              </a:solidFill>
              <a:latin typeface="Times New Roman" charset="0"/>
              <a:ea typeface="Times New Roman" charset="0"/>
              <a:cs typeface="Times New Roman" charset="0"/>
            </a:endParaRPr>
          </a:p>
          <a:p>
            <a:pPr lvl="1">
              <a:buFont typeface="Arial" charset="0"/>
              <a:buChar char="•"/>
            </a:pPr>
            <a:r>
              <a:rPr lang="en-US" sz="2000" dirty="0">
                <a:solidFill>
                  <a:schemeClr val="bg1"/>
                </a:solidFill>
                <a:latin typeface="Times New Roman" charset="0"/>
                <a:ea typeface="Times New Roman" charset="0"/>
                <a:cs typeface="Times New Roman" charset="0"/>
              </a:rPr>
              <a:t>    Table is a collection of rows.	</a:t>
            </a:r>
          </a:p>
          <a:p>
            <a:pPr lvl="1">
              <a:buFont typeface="Arial" charset="0"/>
              <a:buChar char="•"/>
            </a:pPr>
            <a:r>
              <a:rPr lang="en-US" sz="2000" dirty="0">
                <a:solidFill>
                  <a:schemeClr val="bg1"/>
                </a:solidFill>
                <a:latin typeface="Times New Roman" charset="0"/>
                <a:ea typeface="Times New Roman" charset="0"/>
                <a:cs typeface="Times New Roman" charset="0"/>
              </a:rPr>
              <a:t>    Row is a collection of column families.</a:t>
            </a:r>
          </a:p>
          <a:p>
            <a:pPr lvl="1">
              <a:buFont typeface="Arial" charset="0"/>
              <a:buChar char="•"/>
            </a:pPr>
            <a:r>
              <a:rPr lang="en-US" sz="2000" dirty="0">
                <a:solidFill>
                  <a:schemeClr val="bg1"/>
                </a:solidFill>
                <a:latin typeface="Times New Roman" charset="0"/>
                <a:ea typeface="Times New Roman" charset="0"/>
                <a:cs typeface="Times New Roman" charset="0"/>
              </a:rPr>
              <a:t>    Column family is a collection of columns. </a:t>
            </a:r>
          </a:p>
          <a:p>
            <a:pPr lvl="1">
              <a:buFont typeface="Arial" charset="0"/>
              <a:buChar char="•"/>
            </a:pPr>
            <a:r>
              <a:rPr lang="en-US" sz="2000" dirty="0">
                <a:solidFill>
                  <a:schemeClr val="bg1"/>
                </a:solidFill>
                <a:latin typeface="Times New Roman" charset="0"/>
                <a:ea typeface="Times New Roman" charset="0"/>
                <a:cs typeface="Times New Roman" charset="0"/>
              </a:rPr>
              <a:t>    Column is a collection of key value pairs.</a:t>
            </a:r>
            <a:endParaRPr lang="en-US" sz="2000" b="0" i="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898973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solidFill>
                  <a:schemeClr val="bg1"/>
                </a:solidFill>
                <a:latin typeface="Times New Roman" charset="0"/>
                <a:ea typeface="Times New Roman" charset="0"/>
                <a:cs typeface="Times New Roman" charset="0"/>
              </a:rPr>
              <a:t>      </a:t>
            </a:r>
            <a:r>
              <a:rPr lang="en-US" sz="2000" dirty="0" err="1">
                <a:solidFill>
                  <a:schemeClr val="bg1"/>
                </a:solidFill>
                <a:latin typeface="Times New Roman" charset="0"/>
                <a:ea typeface="Times New Roman" charset="0"/>
                <a:cs typeface="Times New Roman" charset="0"/>
              </a:rPr>
              <a:t>Hbase</a:t>
            </a:r>
            <a:r>
              <a:rPr lang="en-US" sz="2000" dirty="0">
                <a:solidFill>
                  <a:schemeClr val="bg1"/>
                </a:solidFill>
                <a:latin typeface="Times New Roman" charset="0"/>
                <a:ea typeface="Times New Roman" charset="0"/>
                <a:cs typeface="Times New Roman" charset="0"/>
              </a:rPr>
              <a:t> is Not</a:t>
            </a:r>
          </a:p>
        </p:txBody>
      </p:sp>
      <p:sp>
        <p:nvSpPr>
          <p:cNvPr id="3" name="Content Placeholder 2"/>
          <p:cNvSpPr>
            <a:spLocks noGrp="1"/>
          </p:cNvSpPr>
          <p:nvPr>
            <p:ph idx="1"/>
          </p:nvPr>
        </p:nvSpPr>
        <p:spPr>
          <a:xfrm>
            <a:off x="685802" y="882227"/>
            <a:ext cx="4466062" cy="3649133"/>
          </a:xfrm>
        </p:spPr>
        <p:txBody>
          <a:bodyPr>
            <a:normAutofit/>
          </a:bodyPr>
          <a:lstStyle/>
          <a:p>
            <a:r>
              <a:rPr lang="en-US" sz="2000" dirty="0">
                <a:solidFill>
                  <a:schemeClr val="bg1"/>
                </a:solidFill>
                <a:latin typeface="Times New Roman" charset="0"/>
                <a:ea typeface="Times New Roman" charset="0"/>
                <a:cs typeface="Times New Roman" charset="0"/>
              </a:rPr>
              <a:t>Not an SQL Database.</a:t>
            </a:r>
          </a:p>
          <a:p>
            <a:r>
              <a:rPr lang="en-US" sz="2000" dirty="0">
                <a:solidFill>
                  <a:schemeClr val="bg1"/>
                </a:solidFill>
                <a:latin typeface="Times New Roman" charset="0"/>
                <a:ea typeface="Times New Roman" charset="0"/>
                <a:cs typeface="Times New Roman" charset="0"/>
              </a:rPr>
              <a:t>Not relational. </a:t>
            </a:r>
          </a:p>
          <a:p>
            <a:r>
              <a:rPr lang="en-US" sz="2000" dirty="0">
                <a:solidFill>
                  <a:schemeClr val="bg1"/>
                </a:solidFill>
                <a:latin typeface="Times New Roman" charset="0"/>
                <a:ea typeface="Times New Roman" charset="0"/>
                <a:cs typeface="Times New Roman" charset="0"/>
              </a:rPr>
              <a:t>No joins.</a:t>
            </a:r>
          </a:p>
          <a:p>
            <a:r>
              <a:rPr lang="en-US" sz="2000" dirty="0">
                <a:solidFill>
                  <a:schemeClr val="bg1"/>
                </a:solidFill>
                <a:latin typeface="Times New Roman" charset="0"/>
                <a:ea typeface="Times New Roman" charset="0"/>
                <a:cs typeface="Times New Roman" charset="0"/>
              </a:rPr>
              <a:t>No fancy query language and no sophisticated query engine.</a:t>
            </a:r>
          </a:p>
        </p:txBody>
      </p:sp>
      <p:sp>
        <p:nvSpPr>
          <p:cNvPr id="4" name="Rectangle 3"/>
          <p:cNvSpPr/>
          <p:nvPr/>
        </p:nvSpPr>
        <p:spPr>
          <a:xfrm>
            <a:off x="6493727" y="1014567"/>
            <a:ext cx="6096000" cy="707886"/>
          </a:xfrm>
          <a:prstGeom prst="rect">
            <a:avLst/>
          </a:prstGeom>
        </p:spPr>
        <p:txBody>
          <a:bodyPr>
            <a:spAutoFit/>
          </a:bodyPr>
          <a:lstStyle/>
          <a:p>
            <a:r>
              <a:rPr lang="en-US" sz="2000" dirty="0">
                <a:solidFill>
                  <a:schemeClr val="bg1"/>
                </a:solidFill>
                <a:latin typeface="Times New Roman" charset="0"/>
                <a:ea typeface="Times New Roman" charset="0"/>
                <a:cs typeface="Times New Roman" charset="0"/>
              </a:rPr>
              <a:t>Features of </a:t>
            </a:r>
            <a:r>
              <a:rPr lang="en-US" sz="2000" dirty="0" err="1">
                <a:solidFill>
                  <a:schemeClr val="bg1"/>
                </a:solidFill>
                <a:latin typeface="Times New Roman" charset="0"/>
                <a:ea typeface="Times New Roman" charset="0"/>
                <a:cs typeface="Times New Roman" charset="0"/>
              </a:rPr>
              <a:t>HBase</a:t>
            </a:r>
            <a:br>
              <a:rPr lang="en-US" sz="2000" dirty="0">
                <a:solidFill>
                  <a:schemeClr val="bg1"/>
                </a:solidFill>
                <a:latin typeface="Times New Roman" charset="0"/>
                <a:ea typeface="Times New Roman" charset="0"/>
                <a:cs typeface="Times New Roman" charset="0"/>
              </a:rPr>
            </a:br>
            <a:endParaRPr lang="en-US" sz="2000" dirty="0">
              <a:solidFill>
                <a:schemeClr val="bg1"/>
              </a:solidFill>
              <a:latin typeface="Times New Roman" charset="0"/>
              <a:ea typeface="Times New Roman" charset="0"/>
              <a:cs typeface="Times New Roman" charset="0"/>
            </a:endParaRPr>
          </a:p>
        </p:txBody>
      </p:sp>
      <p:sp>
        <p:nvSpPr>
          <p:cNvPr id="5" name="Rectangle 4"/>
          <p:cNvSpPr/>
          <p:nvPr/>
        </p:nvSpPr>
        <p:spPr>
          <a:xfrm>
            <a:off x="6096000" y="1829630"/>
            <a:ext cx="6096000" cy="2246769"/>
          </a:xfrm>
          <a:prstGeom prst="rect">
            <a:avLst/>
          </a:prstGeom>
        </p:spPr>
        <p:txBody>
          <a:bodyPr>
            <a:spAutoFit/>
          </a:bodyPr>
          <a:lstStyle/>
          <a:p>
            <a:r>
              <a:rPr lang="en-US" sz="2000">
                <a:solidFill>
                  <a:schemeClr val="bg1"/>
                </a:solidFill>
                <a:latin typeface="Times New Roman" charset="0"/>
                <a:ea typeface="Times New Roman" charset="0"/>
                <a:cs typeface="Times New Roman" charset="0"/>
              </a:rPr>
              <a:t>HBase</a:t>
            </a:r>
            <a:r>
              <a:rPr lang="en-US" sz="2000" dirty="0">
                <a:solidFill>
                  <a:schemeClr val="bg1"/>
                </a:solidFill>
                <a:latin typeface="Times New Roman" charset="0"/>
                <a:ea typeface="Times New Roman" charset="0"/>
                <a:cs typeface="Times New Roman" charset="0"/>
              </a:rPr>
              <a:t> is linearly scalable.</a:t>
            </a:r>
          </a:p>
          <a:p>
            <a:r>
              <a:rPr lang="en-US" sz="2000" dirty="0">
                <a:solidFill>
                  <a:schemeClr val="bg1"/>
                </a:solidFill>
                <a:latin typeface="Times New Roman" charset="0"/>
                <a:ea typeface="Times New Roman" charset="0"/>
                <a:cs typeface="Times New Roman" charset="0"/>
              </a:rPr>
              <a:t>It has automatic failure support.</a:t>
            </a:r>
          </a:p>
          <a:p>
            <a:r>
              <a:rPr lang="en-US" sz="2000" dirty="0">
                <a:solidFill>
                  <a:schemeClr val="bg1"/>
                </a:solidFill>
                <a:latin typeface="Times New Roman" charset="0"/>
                <a:ea typeface="Times New Roman" charset="0"/>
                <a:cs typeface="Times New Roman" charset="0"/>
              </a:rPr>
              <a:t>It provides consistent read and writes.</a:t>
            </a:r>
          </a:p>
          <a:p>
            <a:r>
              <a:rPr lang="en-US" sz="2000" dirty="0">
                <a:solidFill>
                  <a:schemeClr val="bg1"/>
                </a:solidFill>
                <a:latin typeface="Times New Roman" charset="0"/>
                <a:ea typeface="Times New Roman" charset="0"/>
                <a:cs typeface="Times New Roman" charset="0"/>
              </a:rPr>
              <a:t>It integrates with Hadoop, both as a source and a destination.</a:t>
            </a:r>
          </a:p>
          <a:p>
            <a:r>
              <a:rPr lang="en-US" sz="2000" dirty="0">
                <a:solidFill>
                  <a:schemeClr val="bg1"/>
                </a:solidFill>
                <a:latin typeface="Times New Roman" charset="0"/>
                <a:ea typeface="Times New Roman" charset="0"/>
                <a:cs typeface="Times New Roman" charset="0"/>
              </a:rPr>
              <a:t>It has easy java API for client.</a:t>
            </a:r>
          </a:p>
          <a:p>
            <a:r>
              <a:rPr lang="en-US" sz="2000" dirty="0">
                <a:solidFill>
                  <a:schemeClr val="bg1"/>
                </a:solidFill>
                <a:latin typeface="Times New Roman" charset="0"/>
                <a:ea typeface="Times New Roman" charset="0"/>
                <a:cs typeface="Times New Roman" charset="0"/>
              </a:rPr>
              <a:t>It provides data replication across clusters.</a:t>
            </a:r>
          </a:p>
        </p:txBody>
      </p:sp>
      <p:sp>
        <p:nvSpPr>
          <p:cNvPr id="6" name="Rectangle 5"/>
          <p:cNvSpPr/>
          <p:nvPr/>
        </p:nvSpPr>
        <p:spPr>
          <a:xfrm>
            <a:off x="685801" y="4531360"/>
            <a:ext cx="6096000" cy="523220"/>
          </a:xfrm>
          <a:prstGeom prst="rect">
            <a:avLst/>
          </a:prstGeom>
        </p:spPr>
        <p:txBody>
          <a:bodyPr>
            <a:spAutoFit/>
          </a:bodyPr>
          <a:lstStyle/>
          <a:p>
            <a:r>
              <a:rPr lang="en-US" b="1" dirty="0">
                <a:solidFill>
                  <a:schemeClr val="bg1"/>
                </a:solidFill>
              </a:rPr>
              <a:t>When Should I Use </a:t>
            </a:r>
            <a:r>
              <a:rPr lang="en-US" b="1" dirty="0" err="1">
                <a:solidFill>
                  <a:schemeClr val="bg1"/>
                </a:solidFill>
              </a:rPr>
              <a:t>HBase</a:t>
            </a:r>
            <a:r>
              <a:rPr lang="en-US" b="1" dirty="0">
                <a:solidFill>
                  <a:schemeClr val="bg1"/>
                </a:solidFill>
              </a:rPr>
              <a:t>?</a:t>
            </a:r>
            <a:br>
              <a:rPr lang="en-US" b="1" dirty="0">
                <a:solidFill>
                  <a:schemeClr val="bg1"/>
                </a:solidFill>
              </a:rPr>
            </a:br>
            <a:endParaRPr lang="en-US" dirty="0">
              <a:solidFill>
                <a:schemeClr val="bg1"/>
              </a:solidFill>
            </a:endParaRPr>
          </a:p>
        </p:txBody>
      </p:sp>
      <p:sp>
        <p:nvSpPr>
          <p:cNvPr id="7" name="Rectangle 6"/>
          <p:cNvSpPr/>
          <p:nvPr/>
        </p:nvSpPr>
        <p:spPr>
          <a:xfrm>
            <a:off x="851210" y="5177691"/>
            <a:ext cx="6096000" cy="523220"/>
          </a:xfrm>
          <a:prstGeom prst="rect">
            <a:avLst/>
          </a:prstGeom>
        </p:spPr>
        <p:txBody>
          <a:bodyPr>
            <a:spAutoFit/>
          </a:bodyPr>
          <a:lstStyle/>
          <a:p>
            <a:r>
              <a:rPr lang="en-US" dirty="0">
                <a:solidFill>
                  <a:schemeClr val="bg1"/>
                </a:solidFill>
              </a:rPr>
              <a:t>make sure you have enough data. If you have hundreds of millions or billions of rows, then </a:t>
            </a:r>
            <a:r>
              <a:rPr lang="en-US" dirty="0" err="1">
                <a:solidFill>
                  <a:schemeClr val="bg1"/>
                </a:solidFill>
              </a:rPr>
              <a:t>HBase</a:t>
            </a:r>
            <a:r>
              <a:rPr lang="en-US" dirty="0">
                <a:solidFill>
                  <a:schemeClr val="bg1"/>
                </a:solidFill>
              </a:rPr>
              <a:t> is a good candidate.</a:t>
            </a:r>
          </a:p>
        </p:txBody>
      </p:sp>
    </p:spTree>
    <p:extLst>
      <p:ext uri="{BB962C8B-B14F-4D97-AF65-F5344CB8AC3E}">
        <p14:creationId xmlns:p14="http://schemas.microsoft.com/office/powerpoint/2010/main" val="1498191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685800" y="609600"/>
            <a:ext cx="10131300" cy="1456200"/>
          </a:xfrm>
          <a:prstGeom prst="rect">
            <a:avLst/>
          </a:prstGeom>
        </p:spPr>
        <p:txBody>
          <a:bodyPr lIns="91425" tIns="91425" rIns="91425" bIns="91425" anchor="ctr" anchorCtr="0">
            <a:noAutofit/>
          </a:bodyPr>
          <a:lstStyle/>
          <a:p>
            <a:pPr lvl="0">
              <a:spcBef>
                <a:spcPts val="0"/>
              </a:spcBef>
              <a:buNone/>
            </a:pPr>
            <a:r>
              <a:rPr lang="en-US" sz="4000" b="1"/>
              <a:t>What is Zookeeper?</a:t>
            </a:r>
          </a:p>
        </p:txBody>
      </p:sp>
      <p:sp>
        <p:nvSpPr>
          <p:cNvPr id="225" name="Shape 225"/>
          <p:cNvSpPr txBox="1">
            <a:spLocks noGrp="1"/>
          </p:cNvSpPr>
          <p:nvPr>
            <p:ph type="body" idx="2"/>
          </p:nvPr>
        </p:nvSpPr>
        <p:spPr>
          <a:xfrm>
            <a:off x="685800" y="1882975"/>
            <a:ext cx="10775400" cy="4442100"/>
          </a:xfrm>
          <a:prstGeom prst="rect">
            <a:avLst/>
          </a:prstGeom>
        </p:spPr>
        <p:txBody>
          <a:bodyPr lIns="91425" tIns="91425" rIns="91425" bIns="91425" anchor="t" anchorCtr="0">
            <a:noAutofit/>
          </a:bodyPr>
          <a:lstStyle/>
          <a:p>
            <a:pPr marL="457200" lvl="0" indent="-368300" rtl="0">
              <a:lnSpc>
                <a:spcPct val="115000"/>
              </a:lnSpc>
              <a:spcBef>
                <a:spcPts val="0"/>
              </a:spcBef>
              <a:buClr>
                <a:srgbClr val="FFFFFF"/>
              </a:buClr>
              <a:buSzPct val="100000"/>
            </a:pPr>
            <a:r>
              <a:rPr lang="en-US" sz="2200">
                <a:solidFill>
                  <a:srgbClr val="FFFFFF"/>
                </a:solidFill>
              </a:rPr>
              <a:t>ZooKeeper is an open source Apache™ project that provides a centralized infrastructure and services that enable synchronization across a cluster. ZooKeeper maintains common objects needed in large cluster environments. Examples of these objects include configuration information, hierarchical naming space, and so on. Applications can leverage these services to coordinate distributed processing across large clusters.</a:t>
            </a:r>
          </a:p>
          <a:p>
            <a:pPr marL="0" lvl="0" indent="0" rtl="0">
              <a:lnSpc>
                <a:spcPct val="115000"/>
              </a:lnSpc>
              <a:spcBef>
                <a:spcPts val="0"/>
              </a:spcBef>
              <a:buNone/>
            </a:pPr>
            <a:endParaRPr sz="2200">
              <a:solidFill>
                <a:srgbClr val="FFFFFF"/>
              </a:solidFill>
            </a:endParaRPr>
          </a:p>
          <a:p>
            <a:pPr marL="457200" lvl="0" indent="-368300" rtl="0">
              <a:lnSpc>
                <a:spcPct val="115000"/>
              </a:lnSpc>
              <a:spcBef>
                <a:spcPts val="0"/>
              </a:spcBef>
              <a:buClr>
                <a:srgbClr val="FFFFFF"/>
              </a:buClr>
              <a:buSzPct val="100000"/>
            </a:pPr>
            <a:r>
              <a:rPr lang="en-US" sz="2200">
                <a:solidFill>
                  <a:srgbClr val="FFFFFF"/>
                </a:solidFill>
              </a:rPr>
              <a:t>Created by Yahoo! Research</a:t>
            </a:r>
          </a:p>
          <a:p>
            <a:pPr marL="0" lvl="0" indent="0" rtl="0">
              <a:lnSpc>
                <a:spcPct val="115000"/>
              </a:lnSpc>
              <a:spcBef>
                <a:spcPts val="0"/>
              </a:spcBef>
              <a:buNone/>
            </a:pPr>
            <a:endParaRPr sz="2200">
              <a:solidFill>
                <a:srgbClr val="FFFFFF"/>
              </a:solidFill>
            </a:endParaRPr>
          </a:p>
          <a:p>
            <a:pPr marL="457200" lvl="0" indent="-368300" rtl="0">
              <a:lnSpc>
                <a:spcPct val="115000"/>
              </a:lnSpc>
              <a:spcBef>
                <a:spcPts val="0"/>
              </a:spcBef>
              <a:buClr>
                <a:srgbClr val="FFFFFF"/>
              </a:buClr>
              <a:buSzPct val="100000"/>
            </a:pPr>
            <a:r>
              <a:rPr lang="en-US" sz="2200">
                <a:solidFill>
                  <a:srgbClr val="FFFFFF"/>
                </a:solidFill>
              </a:rPr>
              <a:t>Started as sub-project of Hadoop</a:t>
            </a:r>
          </a:p>
          <a:p>
            <a:pPr lvl="0">
              <a:spcBef>
                <a:spcPts val="0"/>
              </a:spcBef>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685800" y="609600"/>
            <a:ext cx="10131300" cy="1456200"/>
          </a:xfrm>
          <a:prstGeom prst="rect">
            <a:avLst/>
          </a:prstGeom>
        </p:spPr>
        <p:txBody>
          <a:bodyPr lIns="91425" tIns="91425" rIns="91425" bIns="91425" anchor="ctr" anchorCtr="0">
            <a:noAutofit/>
          </a:bodyPr>
          <a:lstStyle/>
          <a:p>
            <a:pPr lvl="0">
              <a:spcBef>
                <a:spcPts val="0"/>
              </a:spcBef>
              <a:buNone/>
            </a:pPr>
            <a:r>
              <a:rPr lang="en-US" sz="4000" b="1"/>
              <a:t>What is Zookeeper meant for?</a:t>
            </a:r>
          </a:p>
        </p:txBody>
      </p:sp>
      <p:sp>
        <p:nvSpPr>
          <p:cNvPr id="231" name="Shape 231"/>
          <p:cNvSpPr txBox="1">
            <a:spLocks noGrp="1"/>
          </p:cNvSpPr>
          <p:nvPr>
            <p:ph type="body" idx="2"/>
          </p:nvPr>
        </p:nvSpPr>
        <p:spPr>
          <a:xfrm>
            <a:off x="685800" y="1863525"/>
            <a:ext cx="10345800" cy="4281300"/>
          </a:xfrm>
          <a:prstGeom prst="rect">
            <a:avLst/>
          </a:prstGeom>
        </p:spPr>
        <p:txBody>
          <a:bodyPr lIns="91425" tIns="91425" rIns="91425" bIns="91425" anchor="t" anchorCtr="0">
            <a:noAutofit/>
          </a:bodyPr>
          <a:lstStyle/>
          <a:p>
            <a:pPr marL="457200" lvl="0" indent="-355600" rtl="0">
              <a:lnSpc>
                <a:spcPct val="150000"/>
              </a:lnSpc>
              <a:spcBef>
                <a:spcPts val="0"/>
              </a:spcBef>
              <a:buClr>
                <a:srgbClr val="FFFFFF"/>
              </a:buClr>
              <a:buSzPct val="100000"/>
            </a:pPr>
            <a:r>
              <a:rPr lang="en-US" sz="2000" b="1">
                <a:solidFill>
                  <a:srgbClr val="00FF00"/>
                </a:solidFill>
              </a:rPr>
              <a:t>Naming service </a:t>
            </a:r>
            <a:r>
              <a:rPr lang="en-US" sz="2000">
                <a:solidFill>
                  <a:srgbClr val="FFFFFF"/>
                </a:solidFill>
              </a:rPr>
              <a:t>− Identifying the nodes in a cluster by name. It is similar to DNS, but for nodes</a:t>
            </a:r>
          </a:p>
          <a:p>
            <a:pPr marL="457200" lvl="0" indent="-355600" rtl="0">
              <a:lnSpc>
                <a:spcPct val="150000"/>
              </a:lnSpc>
              <a:spcBef>
                <a:spcPts val="0"/>
              </a:spcBef>
              <a:buClr>
                <a:srgbClr val="FFFFFF"/>
              </a:buClr>
              <a:buSzPct val="100000"/>
            </a:pPr>
            <a:r>
              <a:rPr lang="en-US" sz="2000" b="1">
                <a:solidFill>
                  <a:srgbClr val="00FF00"/>
                </a:solidFill>
              </a:rPr>
              <a:t>Configuration management </a:t>
            </a:r>
            <a:r>
              <a:rPr lang="en-US" sz="2000">
                <a:solidFill>
                  <a:srgbClr val="FFFFFF"/>
                </a:solidFill>
              </a:rPr>
              <a:t>− Latest and up-to-date configuration information of the system for a joining node</a:t>
            </a:r>
          </a:p>
          <a:p>
            <a:pPr marL="457200" lvl="0" indent="-355600" rtl="0">
              <a:lnSpc>
                <a:spcPct val="150000"/>
              </a:lnSpc>
              <a:spcBef>
                <a:spcPts val="0"/>
              </a:spcBef>
              <a:buClr>
                <a:srgbClr val="FFFFFF"/>
              </a:buClr>
              <a:buSzPct val="100000"/>
            </a:pPr>
            <a:r>
              <a:rPr lang="en-US" sz="2000" b="1">
                <a:solidFill>
                  <a:srgbClr val="00FF00"/>
                </a:solidFill>
              </a:rPr>
              <a:t>Cluster management </a:t>
            </a:r>
            <a:r>
              <a:rPr lang="en-US" sz="2000">
                <a:solidFill>
                  <a:srgbClr val="FFFFFF"/>
                </a:solidFill>
              </a:rPr>
              <a:t>− Joining / leaving of a node in a cluster and node status at real time</a:t>
            </a:r>
          </a:p>
          <a:p>
            <a:pPr marL="457200" lvl="0" indent="-355600" rtl="0">
              <a:lnSpc>
                <a:spcPct val="150000"/>
              </a:lnSpc>
              <a:spcBef>
                <a:spcPts val="0"/>
              </a:spcBef>
              <a:buClr>
                <a:srgbClr val="FFFFFF"/>
              </a:buClr>
              <a:buSzPct val="100000"/>
            </a:pPr>
            <a:r>
              <a:rPr lang="en-US" sz="2000">
                <a:solidFill>
                  <a:srgbClr val="00FF00"/>
                </a:solidFill>
              </a:rPr>
              <a:t>Leader election</a:t>
            </a:r>
            <a:r>
              <a:rPr lang="en-US" sz="2000">
                <a:solidFill>
                  <a:srgbClr val="FFFFFF"/>
                </a:solidFill>
              </a:rPr>
              <a:t> − Electing a node as leader for coordination purpose</a:t>
            </a:r>
          </a:p>
          <a:p>
            <a:pPr marL="457200" lvl="0" indent="-355600" rtl="0">
              <a:lnSpc>
                <a:spcPct val="150000"/>
              </a:lnSpc>
              <a:spcBef>
                <a:spcPts val="0"/>
              </a:spcBef>
              <a:buSzPct val="100000"/>
            </a:pPr>
            <a:r>
              <a:rPr lang="en-US" sz="2000">
                <a:solidFill>
                  <a:srgbClr val="00FF00"/>
                </a:solidFill>
              </a:rPr>
              <a:t>Locking and synchronization service</a:t>
            </a:r>
            <a:r>
              <a:rPr lang="en-US" sz="2000">
                <a:solidFill>
                  <a:srgbClr val="FFFFFF"/>
                </a:solidFill>
              </a:rPr>
              <a:t> − Locking the data while modifying it. This mechanism helps you in automatic fail recovery while connecting other distributed applications like Apache HBase</a:t>
            </a:r>
          </a:p>
          <a:p>
            <a:pPr marL="457200" lvl="0" indent="-355600" rtl="0">
              <a:lnSpc>
                <a:spcPct val="150000"/>
              </a:lnSpc>
              <a:spcBef>
                <a:spcPts val="0"/>
              </a:spcBef>
              <a:buSzPct val="100000"/>
            </a:pPr>
            <a:r>
              <a:rPr lang="en-US" sz="2000" b="1">
                <a:solidFill>
                  <a:srgbClr val="00FF00"/>
                </a:solidFill>
              </a:rPr>
              <a:t>Highly reliable data registry </a:t>
            </a:r>
            <a:r>
              <a:rPr lang="en-US" sz="2000">
                <a:solidFill>
                  <a:srgbClr val="FFFFFF"/>
                </a:solidFill>
              </a:rPr>
              <a:t>− Availability of data even when one or a few nodes are down</a:t>
            </a:r>
          </a:p>
          <a:p>
            <a:pPr lvl="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685800" y="609600"/>
            <a:ext cx="10131300" cy="1456200"/>
          </a:xfrm>
          <a:prstGeom prst="rect">
            <a:avLst/>
          </a:prstGeom>
        </p:spPr>
        <p:txBody>
          <a:bodyPr lIns="91425" tIns="91425" rIns="91425" bIns="91425" anchor="ctr" anchorCtr="0">
            <a:noAutofit/>
          </a:bodyPr>
          <a:lstStyle/>
          <a:p>
            <a:pPr lvl="0">
              <a:spcBef>
                <a:spcPts val="0"/>
              </a:spcBef>
              <a:buNone/>
            </a:pPr>
            <a:r>
              <a:rPr lang="en-US" sz="4000" b="1"/>
              <a:t>How Zookeeper Works</a:t>
            </a:r>
          </a:p>
        </p:txBody>
      </p:sp>
      <p:sp>
        <p:nvSpPr>
          <p:cNvPr id="237" name="Shape 237"/>
          <p:cNvSpPr txBox="1">
            <a:spLocks noGrp="1"/>
          </p:cNvSpPr>
          <p:nvPr>
            <p:ph type="body" idx="2"/>
          </p:nvPr>
        </p:nvSpPr>
        <p:spPr>
          <a:xfrm>
            <a:off x="685800" y="2142375"/>
            <a:ext cx="10911600" cy="4182900"/>
          </a:xfrm>
          <a:prstGeom prst="rect">
            <a:avLst/>
          </a:prstGeom>
        </p:spPr>
        <p:txBody>
          <a:bodyPr lIns="91425" tIns="91425" rIns="91425" bIns="91425" anchor="t" anchorCtr="0">
            <a:noAutofit/>
          </a:bodyPr>
          <a:lstStyle/>
          <a:p>
            <a:pPr marL="457200" lvl="0" indent="-349250" rtl="0">
              <a:lnSpc>
                <a:spcPct val="150000"/>
              </a:lnSpc>
              <a:spcBef>
                <a:spcPts val="0"/>
              </a:spcBef>
              <a:buSzPct val="100000"/>
            </a:pPr>
            <a:r>
              <a:rPr lang="en-US" sz="1900"/>
              <a:t>Zookeeper gives you a set of tools to build distributed applications that can safely handle partial failures</a:t>
            </a:r>
          </a:p>
          <a:p>
            <a:pPr marL="457200" lvl="0" indent="-349250" rtl="0">
              <a:lnSpc>
                <a:spcPct val="150000"/>
              </a:lnSpc>
              <a:spcBef>
                <a:spcPts val="0"/>
              </a:spcBef>
              <a:buSzPct val="100000"/>
            </a:pPr>
            <a:r>
              <a:rPr lang="en-US" sz="1900"/>
              <a:t>Zookeeper is simple</a:t>
            </a:r>
          </a:p>
          <a:p>
            <a:pPr marL="457200" lvl="0" indent="-349250" rtl="0">
              <a:lnSpc>
                <a:spcPct val="150000"/>
              </a:lnSpc>
              <a:spcBef>
                <a:spcPts val="0"/>
              </a:spcBef>
              <a:buSzPct val="100000"/>
            </a:pPr>
            <a:r>
              <a:rPr lang="en-US" sz="1900"/>
              <a:t>Zookeeper is expressive</a:t>
            </a:r>
          </a:p>
          <a:p>
            <a:pPr marL="457200" lvl="0" indent="-349250" rtl="0">
              <a:lnSpc>
                <a:spcPct val="150000"/>
              </a:lnSpc>
              <a:spcBef>
                <a:spcPts val="0"/>
              </a:spcBef>
              <a:buSzPct val="100000"/>
            </a:pPr>
            <a:r>
              <a:rPr lang="en-US" sz="1900"/>
              <a:t>Zookeeper facilitates loosely coupled interactions </a:t>
            </a:r>
          </a:p>
          <a:p>
            <a:pPr marL="457200" lvl="0" indent="-349250" rtl="0">
              <a:lnSpc>
                <a:spcPct val="150000"/>
              </a:lnSpc>
              <a:spcBef>
                <a:spcPts val="0"/>
              </a:spcBef>
              <a:buSzPct val="100000"/>
            </a:pPr>
            <a:r>
              <a:rPr lang="en-US" sz="1900"/>
              <a:t>Zookeeper is a library</a:t>
            </a:r>
          </a:p>
          <a:p>
            <a:pPr marL="457200" lvl="0" indent="-349250" rtl="0">
              <a:lnSpc>
                <a:spcPct val="150000"/>
              </a:lnSpc>
              <a:spcBef>
                <a:spcPts val="0"/>
              </a:spcBef>
              <a:buSzPct val="100000"/>
            </a:pPr>
            <a:r>
              <a:rPr lang="en-US" sz="1900"/>
              <a:t>Zookeeper requires Java to run</a:t>
            </a:r>
          </a:p>
          <a:p>
            <a:pPr marL="457200" lvl="0" indent="-349250" rtl="0">
              <a:lnSpc>
                <a:spcPct val="150000"/>
              </a:lnSpc>
              <a:spcBef>
                <a:spcPts val="0"/>
              </a:spcBef>
              <a:buSzPct val="100000"/>
            </a:pPr>
            <a:r>
              <a:rPr lang="en-US" sz="1900"/>
              <a:t>Maintains configuration information</a:t>
            </a:r>
          </a:p>
          <a:p>
            <a:pPr marL="457200" lvl="0" indent="-349250" rtl="0">
              <a:lnSpc>
                <a:spcPct val="150000"/>
              </a:lnSpc>
              <a:spcBef>
                <a:spcPts val="0"/>
              </a:spcBef>
              <a:buSzPct val="100000"/>
            </a:pPr>
            <a:r>
              <a:rPr lang="en-US" sz="1900"/>
              <a:t>Zookeeper has a hierarchical name space</a:t>
            </a:r>
          </a:p>
          <a:p>
            <a:pPr marL="457200" lvl="0" indent="-349250" rtl="0">
              <a:lnSpc>
                <a:spcPct val="150000"/>
              </a:lnSpc>
              <a:spcBef>
                <a:spcPts val="0"/>
              </a:spcBef>
              <a:buSzPct val="100000"/>
            </a:pPr>
            <a:r>
              <a:rPr lang="en-US" sz="1900"/>
              <a:t>Znodes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499450" y="0"/>
            <a:ext cx="10131300" cy="1456200"/>
          </a:xfrm>
          <a:prstGeom prst="rect">
            <a:avLst/>
          </a:prstGeom>
        </p:spPr>
        <p:txBody>
          <a:bodyPr lIns="91425" tIns="91425" rIns="91425" bIns="91425" anchor="ctr" anchorCtr="0">
            <a:noAutofit/>
          </a:bodyPr>
          <a:lstStyle/>
          <a:p>
            <a:pPr lvl="0">
              <a:spcBef>
                <a:spcPts val="0"/>
              </a:spcBef>
              <a:buNone/>
            </a:pPr>
            <a:r>
              <a:rPr lang="en-US" sz="4000" b="1"/>
              <a:t>VIDEO </a:t>
            </a:r>
          </a:p>
        </p:txBody>
      </p:sp>
      <p:sp>
        <p:nvSpPr>
          <p:cNvPr id="243" name="Shape 243" descr="http://www.ibm.com/software/data/bigdata/ HBase defined in 3 minutes with Rafael Coss, manager Big Data Enablement for IBM. This is the Sixth in our series of 'What is...' videos.   Video produced, directed and edited by Gary Robinson, contact robinsg at us.ibm.com Music Track title: Clouds, composer: Dmitriy Lukyanov, publisher:Shockwave-Sound.Com Royalty Free" title="What is HBase?">
            <a:hlinkClick r:id="rId3"/>
          </p:cNvPr>
          <p:cNvSpPr/>
          <p:nvPr/>
        </p:nvSpPr>
        <p:spPr>
          <a:xfrm>
            <a:off x="1099625" y="1055675"/>
            <a:ext cx="9914275" cy="5802325"/>
          </a:xfrm>
          <a:prstGeom prst="rect">
            <a:avLst/>
          </a:prstGeom>
          <a:blipFill>
            <a:blip r:embed="rId4">
              <a:alphaModFix/>
            </a:blip>
            <a:stretch>
              <a:fillRect/>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685799" y="0"/>
            <a:ext cx="10131425" cy="1456267"/>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4000" b="1" i="0" u="none" strike="noStrike" cap="none">
                <a:solidFill>
                  <a:schemeClr val="lt1"/>
                </a:solidFill>
                <a:latin typeface="Calibri"/>
                <a:ea typeface="Calibri"/>
                <a:cs typeface="Calibri"/>
                <a:sym typeface="Calibri"/>
              </a:rPr>
              <a:t>WHAT IS PIG?</a:t>
            </a:r>
          </a:p>
        </p:txBody>
      </p:sp>
      <p:sp>
        <p:nvSpPr>
          <p:cNvPr id="151" name="Shape 151"/>
          <p:cNvSpPr txBox="1">
            <a:spLocks noGrp="1"/>
          </p:cNvSpPr>
          <p:nvPr>
            <p:ph type="body" idx="1"/>
          </p:nvPr>
        </p:nvSpPr>
        <p:spPr>
          <a:xfrm>
            <a:off x="685799" y="728133"/>
            <a:ext cx="6162041" cy="6129866"/>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1"/>
              </a:buClr>
              <a:buSzPct val="25000"/>
              <a:buFont typeface="Arial"/>
              <a:buNone/>
            </a:pPr>
            <a:r>
              <a:rPr lang="en-US" sz="2200" b="0" i="0" u="none" strike="noStrike" cap="none">
                <a:solidFill>
                  <a:schemeClr val="lt1"/>
                </a:solidFill>
                <a:latin typeface="Calibri"/>
                <a:ea typeface="Calibri"/>
                <a:cs typeface="Calibri"/>
                <a:sym typeface="Calibri"/>
              </a:rPr>
              <a:t>Framework for analyzing large un-structured and semi-structured data on top of hadoop</a:t>
            </a:r>
          </a:p>
          <a:p>
            <a:pPr marL="0" marR="0" lvl="0" indent="0" algn="l" rtl="0">
              <a:lnSpc>
                <a:spcPct val="100000"/>
              </a:lnSpc>
              <a:spcBef>
                <a:spcPts val="0"/>
              </a:spcBef>
              <a:spcAft>
                <a:spcPts val="0"/>
              </a:spcAft>
              <a:buClr>
                <a:schemeClr val="lt1"/>
              </a:buClr>
              <a:buSzPct val="25000"/>
              <a:buFont typeface="Arial"/>
              <a:buNone/>
            </a:pPr>
            <a:endParaRPr sz="2200" b="0" i="0" u="none" strike="noStrike" cap="none">
              <a:solidFill>
                <a:schemeClr val="lt1"/>
              </a:solidFill>
              <a:latin typeface="Calibri"/>
              <a:ea typeface="Calibri"/>
              <a:cs typeface="Calibri"/>
              <a:sym typeface="Calibri"/>
            </a:endParaRPr>
          </a:p>
          <a:p>
            <a:pPr marL="0" marR="0" lvl="0" indent="0" algn="l" rtl="0">
              <a:spcBef>
                <a:spcPts val="0"/>
              </a:spcBef>
              <a:spcAft>
                <a:spcPts val="0"/>
              </a:spcAft>
              <a:buClr>
                <a:srgbClr val="FF0000"/>
              </a:buClr>
              <a:buSzPct val="25000"/>
              <a:buFont typeface="Arial"/>
              <a:buNone/>
            </a:pPr>
            <a:r>
              <a:rPr lang="en-US" sz="2200" b="1" i="0" u="none" strike="noStrike" cap="none">
                <a:solidFill>
                  <a:srgbClr val="00FF00"/>
                </a:solidFill>
                <a:latin typeface="Calibri"/>
                <a:ea typeface="Calibri"/>
                <a:cs typeface="Calibri"/>
                <a:sym typeface="Calibri"/>
              </a:rPr>
              <a:t>Pig engine: </a:t>
            </a:r>
            <a:r>
              <a:rPr lang="en-US" sz="2200" b="0" i="0" u="none" strike="noStrike" cap="none">
                <a:solidFill>
                  <a:schemeClr val="lt1"/>
                </a:solidFill>
                <a:latin typeface="Calibri"/>
                <a:ea typeface="Calibri"/>
                <a:cs typeface="Calibri"/>
                <a:sym typeface="Calibri"/>
              </a:rPr>
              <a:t>runtime environment where the program executed. </a:t>
            </a:r>
          </a:p>
          <a:p>
            <a:pPr marL="0" marR="0" lvl="0" indent="0" algn="l" rtl="0">
              <a:spcBef>
                <a:spcPts val="0"/>
              </a:spcBef>
              <a:spcAft>
                <a:spcPts val="0"/>
              </a:spcAft>
              <a:buClr>
                <a:schemeClr val="lt1"/>
              </a:buClr>
              <a:buSzPct val="25000"/>
              <a:buFont typeface="Arial"/>
              <a:buNone/>
            </a:pPr>
            <a:endParaRPr sz="2200" b="0" i="0" u="none" strike="noStrike" cap="none">
              <a:solidFill>
                <a:schemeClr val="lt1"/>
              </a:solidFill>
              <a:latin typeface="Calibri"/>
              <a:ea typeface="Calibri"/>
              <a:cs typeface="Calibri"/>
              <a:sym typeface="Calibri"/>
            </a:endParaRPr>
          </a:p>
          <a:p>
            <a:pPr marL="0" marR="0" lvl="0" indent="0" algn="l" rtl="0">
              <a:spcBef>
                <a:spcPts val="0"/>
              </a:spcBef>
              <a:spcAft>
                <a:spcPts val="0"/>
              </a:spcAft>
              <a:buClr>
                <a:srgbClr val="FF0000"/>
              </a:buClr>
              <a:buSzPct val="25000"/>
              <a:buFont typeface="Arial"/>
              <a:buNone/>
            </a:pPr>
            <a:r>
              <a:rPr lang="en-US" sz="2200" b="1" i="0" u="none" strike="noStrike" cap="none">
                <a:solidFill>
                  <a:srgbClr val="00FF00"/>
                </a:solidFill>
                <a:latin typeface="Calibri"/>
                <a:ea typeface="Calibri"/>
                <a:cs typeface="Calibri"/>
                <a:sym typeface="Calibri"/>
              </a:rPr>
              <a:t>Pig Latin:</a:t>
            </a:r>
            <a:r>
              <a:rPr lang="en-US" sz="2200" b="0" i="0" u="none" strike="noStrike" cap="none">
                <a:solidFill>
                  <a:srgbClr val="00FF00"/>
                </a:solidFill>
                <a:latin typeface="Calibri"/>
                <a:ea typeface="Calibri"/>
                <a:cs typeface="Calibri"/>
                <a:sym typeface="Calibri"/>
              </a:rPr>
              <a:t> </a:t>
            </a:r>
            <a:r>
              <a:rPr lang="en-US" sz="2200" b="0" i="0" u="none" strike="noStrike" cap="none">
                <a:solidFill>
                  <a:schemeClr val="lt1"/>
                </a:solidFill>
                <a:latin typeface="Calibri"/>
                <a:ea typeface="Calibri"/>
                <a:cs typeface="Calibri"/>
                <a:sym typeface="Calibri"/>
              </a:rPr>
              <a:t>is simple but powerful data flow language similar to scripting language.</a:t>
            </a:r>
          </a:p>
          <a:p>
            <a:pPr marL="914400" marR="0" lvl="0" indent="-368300" algn="l" rtl="0">
              <a:spcBef>
                <a:spcPts val="0"/>
              </a:spcBef>
              <a:spcAft>
                <a:spcPts val="0"/>
              </a:spcAft>
              <a:buClr>
                <a:schemeClr val="lt1"/>
              </a:buClr>
              <a:buSzPct val="100000"/>
              <a:buFont typeface="Calibri"/>
              <a:buAutoNum type="arabicPeriod"/>
            </a:pPr>
            <a:r>
              <a:rPr lang="en-US" sz="2200" b="0" i="0" u="none" strike="noStrike" cap="none">
                <a:solidFill>
                  <a:schemeClr val="lt1"/>
                </a:solidFill>
                <a:latin typeface="Calibri"/>
                <a:ea typeface="Calibri"/>
                <a:cs typeface="Calibri"/>
                <a:sym typeface="Calibri"/>
              </a:rPr>
              <a:t> SQL</a:t>
            </a:r>
          </a:p>
          <a:p>
            <a:pPr marL="914400" marR="0" lvl="0" indent="-368300" algn="l" rtl="0">
              <a:spcBef>
                <a:spcPts val="0"/>
              </a:spcBef>
              <a:spcAft>
                <a:spcPts val="0"/>
              </a:spcAft>
              <a:buClr>
                <a:schemeClr val="lt1"/>
              </a:buClr>
              <a:buSzPct val="100000"/>
              <a:buFont typeface="Calibri"/>
              <a:buAutoNum type="arabicPeriod"/>
            </a:pPr>
            <a:r>
              <a:rPr lang="en-US" sz="2200" b="0" i="0" u="none" strike="noStrike" cap="none">
                <a:solidFill>
                  <a:schemeClr val="lt1"/>
                </a:solidFill>
                <a:latin typeface="Calibri"/>
                <a:ea typeface="Calibri"/>
                <a:cs typeface="Calibri"/>
                <a:sym typeface="Calibri"/>
              </a:rPr>
              <a:t> </a:t>
            </a:r>
            <a:r>
              <a:rPr lang="en-US" sz="2200"/>
              <a:t>P</a:t>
            </a:r>
            <a:r>
              <a:rPr lang="en-US" sz="2200" b="0" i="0" u="none" strike="noStrike" cap="none">
                <a:solidFill>
                  <a:schemeClr val="lt1"/>
                </a:solidFill>
                <a:latin typeface="Calibri"/>
                <a:ea typeface="Calibri"/>
                <a:cs typeface="Calibri"/>
                <a:sym typeface="Calibri"/>
              </a:rPr>
              <a:t>rovide common data operations( loud, filters, joins, group, store)</a:t>
            </a:r>
          </a:p>
          <a:p>
            <a:pPr marL="0" marR="0" lvl="0" indent="0" algn="l" rtl="0">
              <a:lnSpc>
                <a:spcPct val="100000"/>
              </a:lnSpc>
              <a:spcBef>
                <a:spcPts val="0"/>
              </a:spcBef>
              <a:spcAft>
                <a:spcPts val="0"/>
              </a:spcAft>
              <a:buClr>
                <a:schemeClr val="lt1"/>
              </a:buClr>
              <a:buSzPct val="25000"/>
              <a:buFont typeface="Arial"/>
              <a:buNone/>
            </a:pPr>
            <a:endParaRPr sz="2200" b="0" i="0" u="none" strike="noStrike" cap="none">
              <a:solidFill>
                <a:schemeClr val="lt1"/>
              </a:solidFill>
              <a:latin typeface="Calibri"/>
              <a:ea typeface="Calibri"/>
              <a:cs typeface="Calibri"/>
              <a:sym typeface="Calibri"/>
            </a:endParaRPr>
          </a:p>
        </p:txBody>
      </p:sp>
      <p:pic>
        <p:nvPicPr>
          <p:cNvPr id="152" name="Shape 152"/>
          <p:cNvPicPr preferRelativeResize="0"/>
          <p:nvPr/>
        </p:nvPicPr>
        <p:blipFill rotWithShape="1">
          <a:blip r:embed="rId3">
            <a:alphaModFix/>
          </a:blip>
          <a:srcRect/>
          <a:stretch/>
        </p:blipFill>
        <p:spPr>
          <a:xfrm>
            <a:off x="6685204" y="2117280"/>
            <a:ext cx="5506800" cy="4319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685800" y="609600"/>
            <a:ext cx="10131425" cy="1456267"/>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4000" b="1" i="0" u="none" strike="noStrike" cap="none">
                <a:solidFill>
                  <a:schemeClr val="lt1"/>
                </a:solidFill>
                <a:latin typeface="Calibri"/>
                <a:ea typeface="Calibri"/>
                <a:cs typeface="Calibri"/>
                <a:sym typeface="Calibri"/>
              </a:rPr>
              <a:t>PIG CHARACTERISTIC </a:t>
            </a:r>
          </a:p>
        </p:txBody>
      </p:sp>
      <p:sp>
        <p:nvSpPr>
          <p:cNvPr id="158" name="Shape 158"/>
          <p:cNvSpPr txBox="1">
            <a:spLocks noGrp="1"/>
          </p:cNvSpPr>
          <p:nvPr>
            <p:ph type="body" idx="1"/>
          </p:nvPr>
        </p:nvSpPr>
        <p:spPr>
          <a:xfrm>
            <a:off x="685863" y="2065876"/>
            <a:ext cx="10131300" cy="3649200"/>
          </a:xfrm>
          <a:prstGeom prst="rect">
            <a:avLst/>
          </a:prstGeom>
          <a:noFill/>
          <a:ln>
            <a:noFill/>
          </a:ln>
        </p:spPr>
        <p:txBody>
          <a:bodyPr lIns="91425" tIns="45700" rIns="91425" bIns="45700" anchor="ctr" anchorCtr="0">
            <a:noAutofit/>
          </a:bodyPr>
          <a:lstStyle/>
          <a:p>
            <a:pPr marL="285750" marR="0" lvl="0" indent="-285750" algn="l" rtl="0">
              <a:spcBef>
                <a:spcPts val="0"/>
              </a:spcBef>
              <a:spcAft>
                <a:spcPts val="0"/>
              </a:spcAft>
              <a:buClr>
                <a:schemeClr val="lt1"/>
              </a:buClr>
              <a:buSzPct val="100000"/>
              <a:buFont typeface="Arial"/>
              <a:buChar char="•"/>
            </a:pPr>
            <a:r>
              <a:rPr lang="en-US" sz="2500" b="0" i="0" u="none" strike="noStrike" cap="none">
                <a:solidFill>
                  <a:schemeClr val="lt1"/>
                </a:solidFill>
                <a:latin typeface="Calibri"/>
                <a:ea typeface="Calibri"/>
                <a:cs typeface="Calibri"/>
                <a:sym typeface="Calibri"/>
              </a:rPr>
              <a:t>A platform analyzing large data sets that runs on top hadoop</a:t>
            </a:r>
          </a:p>
          <a:p>
            <a:pPr marL="0" marR="0" lvl="0" indent="0" algn="l" rtl="0">
              <a:spcBef>
                <a:spcPts val="0"/>
              </a:spcBef>
              <a:spcAft>
                <a:spcPts val="0"/>
              </a:spcAft>
              <a:buNone/>
            </a:pPr>
            <a:endParaRPr sz="2500"/>
          </a:p>
          <a:p>
            <a:pPr marL="285750" marR="0" lvl="0" indent="-285750" algn="l" rtl="0">
              <a:spcBef>
                <a:spcPts val="1000"/>
              </a:spcBef>
              <a:spcAft>
                <a:spcPts val="0"/>
              </a:spcAft>
              <a:buClr>
                <a:schemeClr val="lt1"/>
              </a:buClr>
              <a:buSzPct val="100000"/>
              <a:buFont typeface="Arial"/>
              <a:buChar char="•"/>
            </a:pPr>
            <a:r>
              <a:rPr lang="en-US" sz="2500" b="0" i="0" u="none" strike="noStrike" cap="none">
                <a:solidFill>
                  <a:schemeClr val="lt1"/>
                </a:solidFill>
                <a:latin typeface="Calibri"/>
                <a:ea typeface="Calibri"/>
                <a:cs typeface="Calibri"/>
                <a:sym typeface="Calibri"/>
              </a:rPr>
              <a:t>Provides a high-level language for expressing data analysis</a:t>
            </a:r>
          </a:p>
          <a:p>
            <a:pPr marL="0" marR="0" lvl="0" indent="0" algn="l" rtl="0">
              <a:spcBef>
                <a:spcPts val="1000"/>
              </a:spcBef>
              <a:spcAft>
                <a:spcPts val="0"/>
              </a:spcAft>
              <a:buNone/>
            </a:pPr>
            <a:endParaRPr sz="2500"/>
          </a:p>
          <a:p>
            <a:pPr marL="285750" marR="0" lvl="0" indent="-285750" algn="l" rtl="0">
              <a:spcBef>
                <a:spcPts val="1000"/>
              </a:spcBef>
              <a:spcAft>
                <a:spcPts val="0"/>
              </a:spcAft>
              <a:buClr>
                <a:schemeClr val="lt1"/>
              </a:buClr>
              <a:buSzPct val="112000"/>
              <a:buFont typeface="Arial"/>
              <a:buChar char="•"/>
            </a:pPr>
            <a:r>
              <a:rPr lang="en-US" sz="2500" b="0" i="0" u="none" strike="noStrike" cap="none">
                <a:solidFill>
                  <a:schemeClr val="lt1"/>
                </a:solidFill>
                <a:latin typeface="Calibri"/>
                <a:ea typeface="Calibri"/>
                <a:cs typeface="Calibri"/>
                <a:sym typeface="Calibri"/>
              </a:rPr>
              <a:t>Uses both </a:t>
            </a:r>
            <a:r>
              <a:rPr lang="en-US" sz="2800" b="0" i="0" u="none" strike="noStrike" cap="none">
                <a:solidFill>
                  <a:schemeClr val="lt1"/>
                </a:solidFill>
                <a:latin typeface="Calibri"/>
                <a:ea typeface="Calibri"/>
                <a:cs typeface="Calibri"/>
                <a:sym typeface="Calibri"/>
              </a:rPr>
              <a:t>Hadoop Distributed File System (HDFS) </a:t>
            </a:r>
            <a:r>
              <a:rPr lang="en-US" sz="2500" b="0" i="0" u="none" strike="noStrike" cap="none">
                <a:solidFill>
                  <a:schemeClr val="lt1"/>
                </a:solidFill>
                <a:latin typeface="Calibri"/>
                <a:ea typeface="Calibri"/>
                <a:cs typeface="Calibri"/>
                <a:sym typeface="Calibri"/>
              </a:rPr>
              <a:t>red and write files and MapReducer ( execute jobs )</a:t>
            </a:r>
          </a:p>
          <a:p>
            <a:pPr marL="285750" marR="0" lvl="0" indent="-285750" algn="l" rtl="0">
              <a:spcBef>
                <a:spcPts val="1000"/>
              </a:spcBef>
              <a:spcAft>
                <a:spcPts val="0"/>
              </a:spcAft>
              <a:buClr>
                <a:schemeClr val="lt1"/>
              </a:buClr>
              <a:buSzPct val="100000"/>
              <a:buFont typeface="Arial"/>
              <a:buNone/>
            </a:pPr>
            <a:endParaRPr sz="2500" b="0" i="0" u="none" strike="noStrike" cap="non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685800" y="609600"/>
            <a:ext cx="10131425" cy="1456267"/>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4000" b="1" i="0" u="none" strike="noStrike" cap="none">
                <a:solidFill>
                  <a:schemeClr val="lt1"/>
                </a:solidFill>
                <a:latin typeface="Calibri"/>
                <a:ea typeface="Calibri"/>
                <a:cs typeface="Calibri"/>
                <a:sym typeface="Calibri"/>
              </a:rPr>
              <a:t>EXECUTION TYPES</a:t>
            </a:r>
          </a:p>
        </p:txBody>
      </p:sp>
      <p:sp>
        <p:nvSpPr>
          <p:cNvPr id="164" name="Shape 164"/>
          <p:cNvSpPr txBox="1">
            <a:spLocks noGrp="1"/>
          </p:cNvSpPr>
          <p:nvPr>
            <p:ph type="body" idx="1"/>
          </p:nvPr>
        </p:nvSpPr>
        <p:spPr>
          <a:xfrm>
            <a:off x="685800" y="2142076"/>
            <a:ext cx="10131300" cy="4278600"/>
          </a:xfrm>
          <a:prstGeom prst="rect">
            <a:avLst/>
          </a:prstGeom>
          <a:noFill/>
          <a:ln>
            <a:noFill/>
          </a:ln>
        </p:spPr>
        <p:txBody>
          <a:bodyPr lIns="91425" tIns="45700" rIns="91425" bIns="45700" anchor="ctr" anchorCtr="0">
            <a:noAutofit/>
          </a:bodyPr>
          <a:lstStyle/>
          <a:p>
            <a:pPr marL="285750" marR="0" lvl="0" indent="-285750" algn="l" rtl="0">
              <a:spcBef>
                <a:spcPts val="0"/>
              </a:spcBef>
              <a:spcAft>
                <a:spcPts val="0"/>
              </a:spcAft>
              <a:buClr>
                <a:schemeClr val="lt1"/>
              </a:buClr>
              <a:buSzPct val="100000"/>
              <a:buFont typeface="Arial"/>
              <a:buChar char="•"/>
            </a:pPr>
            <a:r>
              <a:rPr lang="en-US" sz="2400" b="0" i="0" u="none" strike="noStrike" cap="none">
                <a:solidFill>
                  <a:schemeClr val="lt1"/>
                </a:solidFill>
                <a:latin typeface="Calibri"/>
                <a:ea typeface="Calibri"/>
                <a:cs typeface="Calibri"/>
                <a:sym typeface="Calibri"/>
              </a:rPr>
              <a:t>Local Mode:</a:t>
            </a:r>
          </a:p>
          <a:p>
            <a:pPr marR="0" lvl="2" algn="l" rtl="0">
              <a:spcBef>
                <a:spcPts val="1000"/>
              </a:spcBef>
              <a:spcAft>
                <a:spcPts val="0"/>
              </a:spcAft>
              <a:buClr>
                <a:schemeClr val="lt1"/>
              </a:buClr>
              <a:buSzPct val="100000"/>
              <a:buFont typeface="Calibri"/>
            </a:pPr>
            <a:r>
              <a:rPr lang="en-US" sz="2400" b="0" i="0" u="none" strike="noStrike" cap="none">
                <a:solidFill>
                  <a:schemeClr val="lt1"/>
                </a:solidFill>
                <a:latin typeface="Calibri"/>
                <a:ea typeface="Calibri"/>
                <a:cs typeface="Calibri"/>
                <a:sym typeface="Calibri"/>
              </a:rPr>
              <a:t>Pig runs in a single JVM and accesses the local filesystem. This mode is suitable only for small datasets and when trying out Pig.</a:t>
            </a:r>
          </a:p>
          <a:p>
            <a:pPr marL="0" marR="0" lvl="0" indent="0" algn="l" rtl="0">
              <a:spcBef>
                <a:spcPts val="1000"/>
              </a:spcBef>
              <a:spcAft>
                <a:spcPts val="0"/>
              </a:spcAft>
              <a:buClr>
                <a:schemeClr val="lt1"/>
              </a:buClr>
              <a:buSzPct val="25000"/>
              <a:buFont typeface="Arial"/>
              <a:buNone/>
            </a:pPr>
            <a:endParaRPr sz="2400" b="0" i="0" u="none" strike="noStrike" cap="none">
              <a:solidFill>
                <a:schemeClr val="lt1"/>
              </a:solidFill>
              <a:latin typeface="Calibri"/>
              <a:ea typeface="Calibri"/>
              <a:cs typeface="Calibri"/>
              <a:sym typeface="Calibri"/>
            </a:endParaRPr>
          </a:p>
          <a:p>
            <a:pPr marL="285750" marR="0" lvl="0" indent="-285750" algn="l" rtl="0">
              <a:spcBef>
                <a:spcPts val="1000"/>
              </a:spcBef>
              <a:spcAft>
                <a:spcPts val="0"/>
              </a:spcAft>
              <a:buClr>
                <a:schemeClr val="lt1"/>
              </a:buClr>
              <a:buSzPct val="100000"/>
              <a:buFont typeface="Arial"/>
              <a:buChar char="•"/>
            </a:pPr>
            <a:r>
              <a:rPr lang="en-US" sz="2400" b="0" i="0" u="none" strike="noStrike" cap="none">
                <a:solidFill>
                  <a:schemeClr val="lt1"/>
                </a:solidFill>
                <a:latin typeface="Calibri"/>
                <a:ea typeface="Calibri"/>
                <a:cs typeface="Calibri"/>
                <a:sym typeface="Calibri"/>
              </a:rPr>
              <a:t>MapReduce Mode:</a:t>
            </a:r>
          </a:p>
          <a:p>
            <a:pPr marR="0" lvl="2" algn="l" rtl="0">
              <a:spcBef>
                <a:spcPts val="1000"/>
              </a:spcBef>
              <a:spcAft>
                <a:spcPts val="0"/>
              </a:spcAft>
              <a:buClr>
                <a:schemeClr val="lt1"/>
              </a:buClr>
              <a:buSzPct val="100000"/>
              <a:buFont typeface="Calibri"/>
            </a:pPr>
            <a:r>
              <a:rPr lang="en-US" sz="2400" b="0" i="0" u="none" strike="noStrike" cap="none">
                <a:solidFill>
                  <a:schemeClr val="lt1"/>
                </a:solidFill>
                <a:latin typeface="Calibri"/>
                <a:ea typeface="Calibri"/>
                <a:cs typeface="Calibri"/>
                <a:sym typeface="Calibri"/>
              </a:rPr>
              <a:t>Pig translates queries into MapReduce jobs and runs them on a Hadoop cluster. It is what you use when you want to run Pig on large datasets.</a:t>
            </a:r>
          </a:p>
          <a:p>
            <a:pPr marL="0" marR="0" lvl="0" indent="0" algn="l" rtl="0">
              <a:spcBef>
                <a:spcPts val="1000"/>
              </a:spcBef>
              <a:spcAft>
                <a:spcPts val="0"/>
              </a:spcAft>
              <a:buClr>
                <a:schemeClr val="lt1"/>
              </a:buClr>
              <a:buSzPct val="25000"/>
              <a:buFont typeface="Arial"/>
              <a:buNone/>
            </a:pPr>
            <a:endParaRPr sz="1800" b="0" i="0" u="none" strike="noStrike" cap="none">
              <a:solidFill>
                <a:schemeClr val="lt1"/>
              </a:solidFill>
              <a:latin typeface="Calibri"/>
              <a:ea typeface="Calibri"/>
              <a:cs typeface="Calibri"/>
              <a:sym typeface="Calibri"/>
            </a:endParaRPr>
          </a:p>
          <a:p>
            <a:pPr marL="0" marR="0" lvl="0" indent="0" algn="l" rtl="0">
              <a:spcBef>
                <a:spcPts val="1000"/>
              </a:spcBef>
              <a:spcAft>
                <a:spcPts val="0"/>
              </a:spcAft>
              <a:buClr>
                <a:schemeClr val="lt1"/>
              </a:buClr>
              <a:buSzPct val="250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685800" y="609600"/>
            <a:ext cx="10131425" cy="1456267"/>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4000" b="1" i="0" u="none" strike="noStrike" cap="none">
                <a:solidFill>
                  <a:schemeClr val="lt1"/>
                </a:solidFill>
                <a:latin typeface="Calibri"/>
                <a:ea typeface="Calibri"/>
                <a:cs typeface="Calibri"/>
                <a:sym typeface="Calibri"/>
              </a:rPr>
              <a:t>RUNNING PIG PROGRAMS</a:t>
            </a:r>
          </a:p>
        </p:txBody>
      </p:sp>
      <p:sp>
        <p:nvSpPr>
          <p:cNvPr id="170" name="Shape 170"/>
          <p:cNvSpPr txBox="1">
            <a:spLocks noGrp="1"/>
          </p:cNvSpPr>
          <p:nvPr>
            <p:ph type="body" idx="1"/>
          </p:nvPr>
        </p:nvSpPr>
        <p:spPr>
          <a:xfrm>
            <a:off x="685800" y="2142066"/>
            <a:ext cx="10131425" cy="3649132"/>
          </a:xfrm>
          <a:prstGeom prst="rect">
            <a:avLst/>
          </a:prstGeom>
          <a:noFill/>
          <a:ln>
            <a:noFill/>
          </a:ln>
        </p:spPr>
        <p:txBody>
          <a:bodyPr lIns="91425" tIns="45700" rIns="91425" bIns="45700" anchor="ctr" anchorCtr="0">
            <a:noAutofit/>
          </a:bodyPr>
          <a:lstStyle/>
          <a:p>
            <a:pPr marL="0" lvl="0" indent="0" rtl="0">
              <a:spcBef>
                <a:spcPts val="0"/>
              </a:spcBef>
              <a:spcAft>
                <a:spcPts val="0"/>
              </a:spcAft>
              <a:buClr>
                <a:schemeClr val="lt1"/>
              </a:buClr>
              <a:buSzPct val="25000"/>
              <a:buFont typeface="Arial"/>
              <a:buNone/>
            </a:pPr>
            <a:endParaRPr sz="2400" i="1"/>
          </a:p>
          <a:p>
            <a:pPr marL="0" lvl="0" indent="0" rtl="0">
              <a:spcBef>
                <a:spcPts val="0"/>
              </a:spcBef>
              <a:spcAft>
                <a:spcPts val="0"/>
              </a:spcAft>
              <a:buClr>
                <a:schemeClr val="lt1"/>
              </a:buClr>
              <a:buSzPct val="25000"/>
              <a:buFont typeface="Arial"/>
              <a:buNone/>
            </a:pPr>
            <a:endParaRPr sz="2400" i="1"/>
          </a:p>
          <a:p>
            <a:pPr marL="0" lvl="0" indent="0" rtl="0">
              <a:spcBef>
                <a:spcPts val="0"/>
              </a:spcBef>
              <a:spcAft>
                <a:spcPts val="0"/>
              </a:spcAft>
              <a:buClr>
                <a:schemeClr val="lt1"/>
              </a:buClr>
              <a:buSzPct val="25000"/>
              <a:buFont typeface="Arial"/>
              <a:buNone/>
            </a:pPr>
            <a:r>
              <a:rPr lang="en-US" sz="2400" i="1"/>
              <a:t>There are three ways of executing Pig programs</a:t>
            </a:r>
          </a:p>
          <a:p>
            <a:pPr marL="0" marR="0" lvl="0" indent="0" algn="l" rtl="0">
              <a:spcBef>
                <a:spcPts val="1000"/>
              </a:spcBef>
              <a:spcAft>
                <a:spcPts val="0"/>
              </a:spcAft>
              <a:buClr>
                <a:schemeClr val="lt1"/>
              </a:buClr>
              <a:buSzPct val="25000"/>
              <a:buFont typeface="Arial"/>
              <a:buNone/>
            </a:pPr>
            <a:endParaRPr sz="2400" i="1"/>
          </a:p>
          <a:p>
            <a:pPr marL="285750" marR="0" lvl="0" indent="-285750" algn="l" rtl="0">
              <a:spcBef>
                <a:spcPts val="1000"/>
              </a:spcBef>
              <a:spcAft>
                <a:spcPts val="0"/>
              </a:spcAft>
              <a:buClr>
                <a:schemeClr val="lt1"/>
              </a:buClr>
              <a:buSzPct val="100000"/>
              <a:buFont typeface="Arial"/>
              <a:buChar char="•"/>
            </a:pPr>
            <a:r>
              <a:rPr lang="en-US" sz="2400" b="0" i="0" u="none" strike="noStrike" cap="none">
                <a:solidFill>
                  <a:schemeClr val="lt1"/>
                </a:solidFill>
                <a:latin typeface="Calibri"/>
                <a:ea typeface="Calibri"/>
                <a:cs typeface="Calibri"/>
                <a:sym typeface="Calibri"/>
              </a:rPr>
              <a:t>Script -&gt; Pig can run a script file that contains Pig commands</a:t>
            </a:r>
          </a:p>
          <a:p>
            <a:pPr marL="0" marR="0" lvl="0" indent="0" algn="l" rtl="0">
              <a:spcBef>
                <a:spcPts val="1000"/>
              </a:spcBef>
              <a:spcAft>
                <a:spcPts val="0"/>
              </a:spcAft>
              <a:buNone/>
            </a:pPr>
            <a:endParaRPr sz="2400"/>
          </a:p>
          <a:p>
            <a:pPr marL="285750" marR="0" lvl="0" indent="-285750" algn="l" rtl="0">
              <a:spcBef>
                <a:spcPts val="1000"/>
              </a:spcBef>
              <a:spcAft>
                <a:spcPts val="0"/>
              </a:spcAft>
              <a:buClr>
                <a:schemeClr val="lt1"/>
              </a:buClr>
              <a:buSzPct val="100000"/>
              <a:buFont typeface="Arial"/>
              <a:buChar char="•"/>
            </a:pPr>
            <a:r>
              <a:rPr lang="en-US" sz="2400" b="0" i="0" u="none" strike="noStrike" cap="none">
                <a:solidFill>
                  <a:schemeClr val="lt1"/>
                </a:solidFill>
                <a:latin typeface="Calibri"/>
                <a:ea typeface="Calibri"/>
                <a:cs typeface="Calibri"/>
                <a:sym typeface="Calibri"/>
              </a:rPr>
              <a:t>Grunt -&gt; Interactive shell for running Pig commands</a:t>
            </a:r>
          </a:p>
          <a:p>
            <a:pPr marL="0" marR="0" lvl="0" indent="0" algn="l" rtl="0">
              <a:spcBef>
                <a:spcPts val="1000"/>
              </a:spcBef>
              <a:spcAft>
                <a:spcPts val="0"/>
              </a:spcAft>
              <a:buNone/>
            </a:pPr>
            <a:endParaRPr sz="2400"/>
          </a:p>
          <a:p>
            <a:pPr marL="285750" marR="0" lvl="0" indent="-285750" algn="l" rtl="0">
              <a:spcBef>
                <a:spcPts val="1000"/>
              </a:spcBef>
              <a:spcAft>
                <a:spcPts val="0"/>
              </a:spcAft>
              <a:buClr>
                <a:schemeClr val="lt1"/>
              </a:buClr>
              <a:buSzPct val="100000"/>
              <a:buFont typeface="Arial"/>
              <a:buChar char="•"/>
            </a:pPr>
            <a:r>
              <a:rPr lang="en-US" sz="2400" b="0" i="0" u="none" strike="noStrike" cap="none">
                <a:solidFill>
                  <a:schemeClr val="lt1"/>
                </a:solidFill>
                <a:latin typeface="Calibri"/>
                <a:ea typeface="Calibri"/>
                <a:cs typeface="Calibri"/>
                <a:sym typeface="Calibri"/>
              </a:rPr>
              <a:t>Embedded -&gt; users can run Pig programs from Java using the PigServer class</a:t>
            </a:r>
          </a:p>
          <a:p>
            <a:pPr marL="285750" marR="0" lvl="0" indent="-285750" algn="l" rtl="0">
              <a:spcBef>
                <a:spcPts val="1000"/>
              </a:spcBef>
              <a:spcAft>
                <a:spcPts val="0"/>
              </a:spcAft>
              <a:buClr>
                <a:schemeClr val="lt1"/>
              </a:buClr>
              <a:buSzPct val="100000"/>
              <a:buFont typeface="Arial"/>
              <a:buNone/>
            </a:pPr>
            <a:endParaRPr sz="2400" b="0" i="0" u="none" strike="noStrike" cap="none">
              <a:solidFill>
                <a:schemeClr val="lt1"/>
              </a:solidFill>
              <a:latin typeface="Calibri"/>
              <a:ea typeface="Calibri"/>
              <a:cs typeface="Calibri"/>
              <a:sym typeface="Calibri"/>
            </a:endParaRPr>
          </a:p>
          <a:p>
            <a:pPr marL="285750" marR="0" lvl="0" indent="-285750" algn="l" rtl="0">
              <a:spcBef>
                <a:spcPts val="1000"/>
              </a:spcBef>
              <a:spcAft>
                <a:spcPts val="0"/>
              </a:spcAft>
              <a:buClr>
                <a:schemeClr val="lt1"/>
              </a:buClr>
              <a:buSzPct val="100000"/>
              <a:buFont typeface="Arial"/>
              <a:buNone/>
            </a:pPr>
            <a:endParaRPr sz="1800" b="0" i="0" u="none" strike="noStrike" cap="none">
              <a:solidFill>
                <a:schemeClr val="lt1"/>
              </a:solidFill>
              <a:latin typeface="Calibri"/>
              <a:ea typeface="Calibri"/>
              <a:cs typeface="Calibri"/>
              <a:sym typeface="Calibri"/>
            </a:endParaRPr>
          </a:p>
          <a:p>
            <a:pPr marL="0" marR="0" lvl="0" indent="0" algn="l" rtl="0">
              <a:spcBef>
                <a:spcPts val="1000"/>
              </a:spcBef>
              <a:spcAft>
                <a:spcPts val="0"/>
              </a:spcAft>
              <a:buClr>
                <a:schemeClr val="lt1"/>
              </a:buClr>
              <a:buSzPct val="25000"/>
              <a:buFont typeface="Arial"/>
              <a:buNone/>
            </a:pPr>
            <a:endParaRPr sz="1800" b="0" i="1" u="none" strike="noStrike" cap="none">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p:nvPr/>
        </p:nvSpPr>
        <p:spPr>
          <a:xfrm>
            <a:off x="1513840" y="4541519"/>
            <a:ext cx="8717280" cy="1016000"/>
          </a:xfrm>
          <a:prstGeom prst="rightArrow">
            <a:avLst>
              <a:gd name="adj1" fmla="val 50000"/>
              <a:gd name="adj2" fmla="val 50000"/>
            </a:avLst>
          </a:prstGeom>
          <a:solidFill>
            <a:schemeClr val="accent1"/>
          </a:solidFill>
          <a:ln w="19050" cap="rnd" cmpd="sng">
            <a:solidFill>
              <a:srgbClr val="7D2D8C"/>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76" name="Shape 176"/>
          <p:cNvSpPr txBox="1">
            <a:spLocks noGrp="1"/>
          </p:cNvSpPr>
          <p:nvPr>
            <p:ph type="title"/>
          </p:nvPr>
        </p:nvSpPr>
        <p:spPr>
          <a:xfrm>
            <a:off x="685800" y="487150"/>
            <a:ext cx="10131300" cy="14562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4000" b="1" i="0" u="none" strike="noStrike" cap="none">
                <a:solidFill>
                  <a:schemeClr val="lt1"/>
                </a:solidFill>
                <a:latin typeface="Calibri"/>
                <a:ea typeface="Calibri"/>
                <a:cs typeface="Calibri"/>
                <a:sym typeface="Calibri"/>
              </a:rPr>
              <a:t>PIG LATIN DATA FLOW </a:t>
            </a:r>
          </a:p>
        </p:txBody>
      </p:sp>
      <p:sp>
        <p:nvSpPr>
          <p:cNvPr id="177" name="Shape 177"/>
          <p:cNvSpPr txBox="1">
            <a:spLocks noGrp="1"/>
          </p:cNvSpPr>
          <p:nvPr>
            <p:ph type="body" idx="1"/>
          </p:nvPr>
        </p:nvSpPr>
        <p:spPr>
          <a:xfrm>
            <a:off x="838200" y="1943350"/>
            <a:ext cx="10515600" cy="2198100"/>
          </a:xfrm>
          <a:prstGeom prst="rect">
            <a:avLst/>
          </a:prstGeom>
          <a:noFill/>
          <a:ln>
            <a:noFill/>
          </a:ln>
        </p:spPr>
        <p:txBody>
          <a:bodyPr lIns="91425" tIns="45700" rIns="91425" bIns="45700" anchor="ctr" anchorCtr="0">
            <a:noAutofit/>
          </a:bodyPr>
          <a:lstStyle/>
          <a:p>
            <a:pPr marL="285750" marR="0" lvl="0" indent="-285750" algn="l" rtl="0">
              <a:spcBef>
                <a:spcPts val="0"/>
              </a:spcBef>
              <a:spcAft>
                <a:spcPts val="0"/>
              </a:spcAft>
              <a:buClr>
                <a:schemeClr val="lt1"/>
              </a:buClr>
              <a:buSzPct val="100000"/>
              <a:buFont typeface="Arial"/>
              <a:buChar char="•"/>
            </a:pPr>
            <a:r>
              <a:rPr lang="en-US" sz="2500" b="0" i="0" u="none" strike="noStrike" cap="none">
                <a:solidFill>
                  <a:schemeClr val="lt1"/>
                </a:solidFill>
                <a:latin typeface="Calibri"/>
                <a:ea typeface="Calibri"/>
                <a:cs typeface="Calibri"/>
                <a:sym typeface="Calibri"/>
              </a:rPr>
              <a:t>A LOAD statement to read data from the system</a:t>
            </a:r>
          </a:p>
          <a:p>
            <a:pPr marL="0" marR="0" lvl="0" indent="0" algn="l" rtl="0">
              <a:spcBef>
                <a:spcPts val="0"/>
              </a:spcBef>
              <a:spcAft>
                <a:spcPts val="0"/>
              </a:spcAft>
              <a:buNone/>
            </a:pPr>
            <a:endParaRPr sz="2500"/>
          </a:p>
          <a:p>
            <a:pPr marL="285750" marR="0" lvl="0" indent="-285750" algn="l" rtl="0">
              <a:spcBef>
                <a:spcPts val="1000"/>
              </a:spcBef>
              <a:spcAft>
                <a:spcPts val="0"/>
              </a:spcAft>
              <a:buClr>
                <a:schemeClr val="lt1"/>
              </a:buClr>
              <a:buSzPct val="100000"/>
              <a:buFont typeface="Arial"/>
              <a:buChar char="•"/>
            </a:pPr>
            <a:r>
              <a:rPr lang="en-US" sz="2500" b="0" i="0" u="none" strike="noStrike" cap="none">
                <a:solidFill>
                  <a:schemeClr val="lt1"/>
                </a:solidFill>
                <a:latin typeface="Calibri"/>
                <a:ea typeface="Calibri"/>
                <a:cs typeface="Calibri"/>
                <a:sym typeface="Calibri"/>
              </a:rPr>
              <a:t>A series of “transformation” statement to process the data</a:t>
            </a:r>
          </a:p>
          <a:p>
            <a:pPr marL="0" marR="0" lvl="0" indent="0" algn="l" rtl="0">
              <a:spcBef>
                <a:spcPts val="1000"/>
              </a:spcBef>
              <a:spcAft>
                <a:spcPts val="0"/>
              </a:spcAft>
              <a:buNone/>
            </a:pPr>
            <a:endParaRPr sz="2500"/>
          </a:p>
          <a:p>
            <a:pPr marL="285750" marR="0" lvl="0" indent="-285750" algn="l" rtl="0">
              <a:spcBef>
                <a:spcPts val="1000"/>
              </a:spcBef>
              <a:spcAft>
                <a:spcPts val="0"/>
              </a:spcAft>
              <a:buClr>
                <a:schemeClr val="lt1"/>
              </a:buClr>
              <a:buSzPct val="100000"/>
              <a:buFont typeface="Arial"/>
              <a:buChar char="•"/>
            </a:pPr>
            <a:r>
              <a:rPr lang="en-US" sz="2500" b="0" i="0" u="none" strike="noStrike" cap="none">
                <a:solidFill>
                  <a:schemeClr val="lt1"/>
                </a:solidFill>
                <a:latin typeface="Calibri"/>
                <a:ea typeface="Calibri"/>
                <a:cs typeface="Calibri"/>
                <a:sym typeface="Calibri"/>
              </a:rPr>
              <a:t>A DUMP statement to view results or STORE statement to save the result </a:t>
            </a:r>
          </a:p>
        </p:txBody>
      </p:sp>
      <p:sp>
        <p:nvSpPr>
          <p:cNvPr id="178" name="Shape 178"/>
          <p:cNvSpPr/>
          <p:nvPr/>
        </p:nvSpPr>
        <p:spPr>
          <a:xfrm>
            <a:off x="1869440" y="4419600"/>
            <a:ext cx="2296159" cy="1259840"/>
          </a:xfrm>
          <a:prstGeom prst="roundRect">
            <a:avLst>
              <a:gd name="adj" fmla="val 16667"/>
            </a:avLst>
          </a:prstGeom>
          <a:solidFill>
            <a:schemeClr val="accent1"/>
          </a:solidFill>
          <a:ln w="19050" cap="rnd" cmpd="sng">
            <a:solidFill>
              <a:srgbClr val="7D2D8C"/>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800" b="0" i="0" u="none" strike="noStrike" cap="none">
                <a:solidFill>
                  <a:schemeClr val="lt1"/>
                </a:solidFill>
                <a:latin typeface="Calibri"/>
                <a:ea typeface="Calibri"/>
                <a:cs typeface="Calibri"/>
                <a:sym typeface="Calibri"/>
              </a:rPr>
              <a:t>LOAD</a:t>
            </a:r>
          </a:p>
        </p:txBody>
      </p:sp>
      <p:sp>
        <p:nvSpPr>
          <p:cNvPr id="179" name="Shape 179"/>
          <p:cNvSpPr/>
          <p:nvPr/>
        </p:nvSpPr>
        <p:spPr>
          <a:xfrm>
            <a:off x="4500880" y="4429760"/>
            <a:ext cx="2296159" cy="1259840"/>
          </a:xfrm>
          <a:prstGeom prst="roundRect">
            <a:avLst>
              <a:gd name="adj" fmla="val 16667"/>
            </a:avLst>
          </a:prstGeom>
          <a:solidFill>
            <a:schemeClr val="accent1"/>
          </a:solidFill>
          <a:ln w="19050" cap="rnd" cmpd="sng">
            <a:solidFill>
              <a:srgbClr val="7D2D8C"/>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800" b="0" i="0" u="none" strike="noStrike" cap="none">
                <a:solidFill>
                  <a:schemeClr val="lt1"/>
                </a:solidFill>
                <a:latin typeface="Calibri"/>
                <a:ea typeface="Calibri"/>
                <a:cs typeface="Calibri"/>
                <a:sym typeface="Calibri"/>
              </a:rPr>
              <a:t>TRANSFORM</a:t>
            </a:r>
          </a:p>
        </p:txBody>
      </p:sp>
      <p:sp>
        <p:nvSpPr>
          <p:cNvPr id="180" name="Shape 180"/>
          <p:cNvSpPr/>
          <p:nvPr/>
        </p:nvSpPr>
        <p:spPr>
          <a:xfrm>
            <a:off x="7132320" y="4429760"/>
            <a:ext cx="2296159" cy="1259840"/>
          </a:xfrm>
          <a:prstGeom prst="roundRect">
            <a:avLst>
              <a:gd name="adj" fmla="val 16667"/>
            </a:avLst>
          </a:prstGeom>
          <a:solidFill>
            <a:schemeClr val="accent1"/>
          </a:solidFill>
          <a:ln w="19050" cap="rnd" cmpd="sng">
            <a:solidFill>
              <a:srgbClr val="7D2D8C"/>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800" b="0" i="0" u="none" strike="noStrike" cap="none">
                <a:solidFill>
                  <a:schemeClr val="lt1"/>
                </a:solidFill>
                <a:latin typeface="Calibri"/>
                <a:ea typeface="Calibri"/>
                <a:cs typeface="Calibri"/>
                <a:sym typeface="Calibri"/>
              </a:rPr>
              <a:t>DUMP OR STORE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685800" y="609600"/>
            <a:ext cx="10131300" cy="1456200"/>
          </a:xfrm>
          <a:prstGeom prst="rect">
            <a:avLst/>
          </a:prstGeom>
        </p:spPr>
        <p:txBody>
          <a:bodyPr lIns="91425" tIns="91425" rIns="91425" bIns="91425" anchor="ctr" anchorCtr="0">
            <a:noAutofit/>
          </a:bodyPr>
          <a:lstStyle/>
          <a:p>
            <a:pPr lvl="0">
              <a:spcBef>
                <a:spcPts val="0"/>
              </a:spcBef>
              <a:buNone/>
            </a:pPr>
            <a:r>
              <a:rPr lang="en-US" sz="4000" b="1"/>
              <a:t>WHAT IS HIVE?</a:t>
            </a:r>
          </a:p>
        </p:txBody>
      </p:sp>
      <p:sp>
        <p:nvSpPr>
          <p:cNvPr id="190" name="Shape 190"/>
          <p:cNvSpPr txBox="1">
            <a:spLocks noGrp="1"/>
          </p:cNvSpPr>
          <p:nvPr>
            <p:ph type="body" idx="1"/>
          </p:nvPr>
        </p:nvSpPr>
        <p:spPr>
          <a:xfrm>
            <a:off x="685800" y="2142074"/>
            <a:ext cx="10131300" cy="4230600"/>
          </a:xfrm>
          <a:prstGeom prst="rect">
            <a:avLst/>
          </a:prstGeom>
        </p:spPr>
        <p:txBody>
          <a:bodyPr lIns="91425" tIns="91425" rIns="91425" bIns="91425" anchor="ctr" anchorCtr="0">
            <a:noAutofit/>
          </a:bodyPr>
          <a:lstStyle/>
          <a:p>
            <a:pPr marL="457200" lvl="0" indent="-368300" rtl="0">
              <a:spcBef>
                <a:spcPts val="0"/>
              </a:spcBef>
              <a:buSzPct val="100000"/>
            </a:pPr>
            <a:r>
              <a:rPr lang="en-US" sz="2200" b="1">
                <a:solidFill>
                  <a:srgbClr val="00FF00"/>
                </a:solidFill>
              </a:rPr>
              <a:t>Hive: </a:t>
            </a:r>
            <a:r>
              <a:rPr lang="en-US" sz="2200"/>
              <a:t>A data warehousing system to store structured data on Hadoop file system</a:t>
            </a:r>
          </a:p>
          <a:p>
            <a:pPr marL="0" lvl="0" indent="0" rtl="0">
              <a:spcBef>
                <a:spcPts val="0"/>
              </a:spcBef>
              <a:buNone/>
            </a:pPr>
            <a:endParaRPr sz="2200"/>
          </a:p>
          <a:p>
            <a:pPr marL="457200" lvl="0" indent="-368300" rtl="0">
              <a:spcBef>
                <a:spcPts val="0"/>
              </a:spcBef>
              <a:buSzPct val="100000"/>
            </a:pPr>
            <a:r>
              <a:rPr lang="en-US" sz="2200"/>
              <a:t>Developed by Facebook</a:t>
            </a:r>
          </a:p>
          <a:p>
            <a:pPr marL="0" lvl="0" indent="0" rtl="0">
              <a:spcBef>
                <a:spcPts val="0"/>
              </a:spcBef>
              <a:buNone/>
            </a:pPr>
            <a:endParaRPr sz="2200"/>
          </a:p>
          <a:p>
            <a:pPr marL="457200" lvl="0" indent="-368300" rtl="0">
              <a:spcBef>
                <a:spcPts val="0"/>
              </a:spcBef>
              <a:buSzPct val="100000"/>
            </a:pPr>
            <a:r>
              <a:rPr lang="en-US" sz="2200"/>
              <a:t>Provides an essay query by executing Hadoop MapReduce plans</a:t>
            </a:r>
          </a:p>
          <a:p>
            <a:pPr marL="0" lvl="0" indent="0" rtl="0">
              <a:spcBef>
                <a:spcPts val="0"/>
              </a:spcBef>
              <a:buNone/>
            </a:pPr>
            <a:endParaRPr sz="2200"/>
          </a:p>
          <a:p>
            <a:pPr marL="457200" lvl="0" indent="-368300" rtl="0">
              <a:spcBef>
                <a:spcPts val="0"/>
              </a:spcBef>
              <a:buSzPct val="100000"/>
            </a:pPr>
            <a:r>
              <a:rPr lang="en-US" sz="2200"/>
              <a:t>Provides SQL type language for querying called HiveQL or HQL</a:t>
            </a:r>
          </a:p>
          <a:p>
            <a:pPr marL="0" lvl="0" indent="0" rtl="0">
              <a:spcBef>
                <a:spcPts val="0"/>
              </a:spcBef>
              <a:buNone/>
            </a:pPr>
            <a:endParaRPr sz="2200"/>
          </a:p>
          <a:p>
            <a:pPr marL="457200" lvl="0" indent="-368300">
              <a:spcBef>
                <a:spcPts val="0"/>
              </a:spcBef>
              <a:buSzPct val="100000"/>
            </a:pPr>
            <a:r>
              <a:rPr lang="en-US" sz="2200"/>
              <a:t>The Hive shell is the primary way that we will interact with Hive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685800" y="609600"/>
            <a:ext cx="10131300" cy="1456200"/>
          </a:xfrm>
          <a:prstGeom prst="rect">
            <a:avLst/>
          </a:prstGeom>
        </p:spPr>
        <p:txBody>
          <a:bodyPr lIns="91425" tIns="91425" rIns="91425" bIns="91425" anchor="ctr" anchorCtr="0">
            <a:noAutofit/>
          </a:bodyPr>
          <a:lstStyle/>
          <a:p>
            <a:pPr lvl="0">
              <a:spcBef>
                <a:spcPts val="0"/>
              </a:spcBef>
              <a:buNone/>
            </a:pPr>
            <a:r>
              <a:rPr lang="en-US" sz="4000" b="1"/>
              <a:t>HIVE DATA MODEL</a:t>
            </a:r>
          </a:p>
        </p:txBody>
      </p:sp>
      <p:sp>
        <p:nvSpPr>
          <p:cNvPr id="196" name="Shape 196"/>
          <p:cNvSpPr txBox="1">
            <a:spLocks noGrp="1"/>
          </p:cNvSpPr>
          <p:nvPr>
            <p:ph type="body" idx="1"/>
          </p:nvPr>
        </p:nvSpPr>
        <p:spPr>
          <a:xfrm>
            <a:off x="685800" y="1899750"/>
            <a:ext cx="10131300" cy="4857600"/>
          </a:xfrm>
          <a:prstGeom prst="rect">
            <a:avLst/>
          </a:prstGeom>
        </p:spPr>
        <p:txBody>
          <a:bodyPr lIns="91425" tIns="91425" rIns="91425" bIns="91425" anchor="ctr" anchorCtr="0">
            <a:noAutofit/>
          </a:bodyPr>
          <a:lstStyle/>
          <a:p>
            <a:pPr marL="457200" lvl="0" indent="-361950" rtl="0">
              <a:spcBef>
                <a:spcPts val="0"/>
              </a:spcBef>
              <a:buSzPct val="100000"/>
            </a:pPr>
            <a:r>
              <a:rPr lang="en-US" sz="2100" b="1">
                <a:solidFill>
                  <a:srgbClr val="00FF00"/>
                </a:solidFill>
              </a:rPr>
              <a:t>Tables: </a:t>
            </a:r>
            <a:r>
              <a:rPr lang="en-US" sz="2100"/>
              <a:t>all the data is stored in a directory in HDFS</a:t>
            </a:r>
          </a:p>
          <a:p>
            <a:pPr marL="914400" lvl="1" indent="-361950" rtl="0">
              <a:spcBef>
                <a:spcPts val="0"/>
              </a:spcBef>
              <a:buSzPct val="100000"/>
            </a:pPr>
            <a:r>
              <a:rPr lang="en-US" sz="2100"/>
              <a:t>Primitives: numeric, boolean, string and timestamps</a:t>
            </a:r>
          </a:p>
          <a:p>
            <a:pPr marL="914400" lvl="1" indent="-361950" rtl="0">
              <a:spcBef>
                <a:spcPts val="0"/>
              </a:spcBef>
              <a:buSzPct val="100000"/>
            </a:pPr>
            <a:r>
              <a:rPr lang="en-US" sz="2100"/>
              <a:t>Complex: Arrays, maps and structs</a:t>
            </a:r>
          </a:p>
          <a:p>
            <a:pPr marL="457200" lvl="0" indent="0" rtl="0">
              <a:spcBef>
                <a:spcPts val="0"/>
              </a:spcBef>
              <a:buNone/>
            </a:pPr>
            <a:endParaRPr sz="2100"/>
          </a:p>
          <a:p>
            <a:pPr marL="457200" lvl="0" indent="-361950" rtl="0">
              <a:spcBef>
                <a:spcPts val="0"/>
              </a:spcBef>
              <a:buSzPct val="100000"/>
            </a:pPr>
            <a:r>
              <a:rPr lang="en-US" sz="2100" b="1">
                <a:solidFill>
                  <a:srgbClr val="00FF00"/>
                </a:solidFill>
              </a:rPr>
              <a:t>Partitions: </a:t>
            </a:r>
            <a:r>
              <a:rPr lang="en-US" sz="2100"/>
              <a:t>divides a table into parts</a:t>
            </a:r>
          </a:p>
          <a:p>
            <a:pPr marL="914400" lvl="1" indent="-361950" rtl="0">
              <a:spcBef>
                <a:spcPts val="0"/>
              </a:spcBef>
              <a:buSzPct val="100000"/>
            </a:pPr>
            <a:r>
              <a:rPr lang="en-US" sz="2100"/>
              <a:t>Queries that are restricted to a particular date or set of dates can run much more efficiently because they only need to scan the files in the partitions that the query pertains to </a:t>
            </a:r>
          </a:p>
          <a:p>
            <a:pPr marL="457200" lvl="0" indent="0" rtl="0">
              <a:spcBef>
                <a:spcPts val="0"/>
              </a:spcBef>
              <a:buNone/>
            </a:pPr>
            <a:endParaRPr sz="2100"/>
          </a:p>
          <a:p>
            <a:pPr marL="457200" lvl="0" indent="-361950" rtl="0">
              <a:spcBef>
                <a:spcPts val="0"/>
              </a:spcBef>
              <a:buSzPct val="100000"/>
            </a:pPr>
            <a:r>
              <a:rPr lang="en-US" sz="2100" b="1">
                <a:solidFill>
                  <a:srgbClr val="00FF00"/>
                </a:solidFill>
              </a:rPr>
              <a:t>Buckets: </a:t>
            </a:r>
            <a:r>
              <a:rPr lang="en-US" sz="2100"/>
              <a:t>data in each partitions is divided into buckets </a:t>
            </a:r>
          </a:p>
          <a:p>
            <a:pPr marL="1371600" lvl="0" indent="-361950" rtl="0">
              <a:spcBef>
                <a:spcPts val="0"/>
              </a:spcBef>
              <a:buSzPct val="100000"/>
              <a:buAutoNum type="arabicPeriod"/>
            </a:pPr>
            <a:r>
              <a:rPr lang="en-US" sz="2100"/>
              <a:t>Enable more efficient queries</a:t>
            </a:r>
          </a:p>
          <a:p>
            <a:pPr marL="1371600" lvl="0" indent="-361950" rtl="0">
              <a:spcBef>
                <a:spcPts val="0"/>
              </a:spcBef>
              <a:buSzPct val="100000"/>
              <a:buAutoNum type="arabicPeriod"/>
            </a:pPr>
            <a:r>
              <a:rPr lang="en-US" sz="2100"/>
              <a:t>Makes sampling more efficient </a:t>
            </a:r>
          </a:p>
          <a:p>
            <a:pPr marL="457200" lvl="0" indent="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685800" y="609600"/>
            <a:ext cx="10131300" cy="1456200"/>
          </a:xfrm>
          <a:prstGeom prst="rect">
            <a:avLst/>
          </a:prstGeom>
        </p:spPr>
        <p:txBody>
          <a:bodyPr lIns="91425" tIns="91425" rIns="91425" bIns="91425" anchor="ctr" anchorCtr="0">
            <a:noAutofit/>
          </a:bodyPr>
          <a:lstStyle/>
          <a:p>
            <a:pPr lvl="0">
              <a:spcBef>
                <a:spcPts val="0"/>
              </a:spcBef>
              <a:buNone/>
            </a:pPr>
            <a:r>
              <a:rPr lang="en-US" sz="4000" b="1"/>
              <a:t>MAJOR COMPONENTS OF HIVE</a:t>
            </a:r>
          </a:p>
        </p:txBody>
      </p:sp>
      <p:sp>
        <p:nvSpPr>
          <p:cNvPr id="202" name="Shape 202"/>
          <p:cNvSpPr txBox="1">
            <a:spLocks noGrp="1"/>
          </p:cNvSpPr>
          <p:nvPr>
            <p:ph type="body" idx="1"/>
          </p:nvPr>
        </p:nvSpPr>
        <p:spPr>
          <a:xfrm>
            <a:off x="685800" y="1875700"/>
            <a:ext cx="10131300" cy="4593000"/>
          </a:xfrm>
          <a:prstGeom prst="rect">
            <a:avLst/>
          </a:prstGeom>
        </p:spPr>
        <p:txBody>
          <a:bodyPr lIns="91425" tIns="91425" rIns="91425" bIns="91425" anchor="ctr" anchorCtr="0">
            <a:noAutofit/>
          </a:bodyPr>
          <a:lstStyle/>
          <a:p>
            <a:pPr marL="457200" lvl="0" indent="-355600" rtl="0">
              <a:spcBef>
                <a:spcPts val="0"/>
              </a:spcBef>
              <a:buSzPct val="100000"/>
            </a:pPr>
            <a:r>
              <a:rPr lang="en-US" sz="2000" b="1">
                <a:solidFill>
                  <a:srgbClr val="00FF00"/>
                </a:solidFill>
              </a:rPr>
              <a:t>UI: </a:t>
            </a:r>
            <a:r>
              <a:rPr lang="en-US" sz="2000"/>
              <a:t>Users submits queries and other operations to the system</a:t>
            </a:r>
          </a:p>
          <a:p>
            <a:pPr marL="0" lvl="0" indent="0" rtl="0">
              <a:spcBef>
                <a:spcPts val="0"/>
              </a:spcBef>
              <a:buNone/>
            </a:pPr>
            <a:endParaRPr sz="2000"/>
          </a:p>
          <a:p>
            <a:pPr marL="457200" lvl="0" indent="-355600" rtl="0">
              <a:spcBef>
                <a:spcPts val="0"/>
              </a:spcBef>
              <a:buSzPct val="100000"/>
            </a:pPr>
            <a:r>
              <a:rPr lang="en-US" sz="2000" b="1">
                <a:solidFill>
                  <a:srgbClr val="00FF00"/>
                </a:solidFill>
              </a:rPr>
              <a:t>Driver: </a:t>
            </a:r>
            <a:r>
              <a:rPr lang="en-US" sz="2000"/>
              <a:t>Session handles, executes and fetches APIs modeled on JDBC/ODBC interfaces</a:t>
            </a:r>
          </a:p>
          <a:p>
            <a:pPr marL="0" lvl="0" indent="0" rtl="0">
              <a:spcBef>
                <a:spcPts val="0"/>
              </a:spcBef>
              <a:buNone/>
            </a:pPr>
            <a:endParaRPr sz="2000"/>
          </a:p>
          <a:p>
            <a:pPr marL="457200" lvl="0" indent="-355600" rtl="0">
              <a:spcBef>
                <a:spcPts val="0"/>
              </a:spcBef>
              <a:buSzPct val="100000"/>
            </a:pPr>
            <a:r>
              <a:rPr lang="en-US" sz="2000" b="1">
                <a:solidFill>
                  <a:srgbClr val="00FF00"/>
                </a:solidFill>
              </a:rPr>
              <a:t>Metastore: </a:t>
            </a:r>
            <a:r>
              <a:rPr lang="en-US" sz="2000"/>
              <a:t>Stores all the structure information of the various tables and partitions in the warehouse </a:t>
            </a:r>
          </a:p>
          <a:p>
            <a:pPr marL="0" lvl="0" indent="0" rtl="0">
              <a:spcBef>
                <a:spcPts val="0"/>
              </a:spcBef>
              <a:buNone/>
            </a:pPr>
            <a:endParaRPr sz="2000"/>
          </a:p>
          <a:p>
            <a:pPr marL="457200" lvl="0" indent="-355600" rtl="0">
              <a:spcBef>
                <a:spcPts val="0"/>
              </a:spcBef>
              <a:buSzPct val="100000"/>
            </a:pPr>
            <a:r>
              <a:rPr lang="en-US" sz="2000" b="1">
                <a:solidFill>
                  <a:srgbClr val="00FF00"/>
                </a:solidFill>
              </a:rPr>
              <a:t>Compiler: </a:t>
            </a:r>
            <a:r>
              <a:rPr lang="en-US" sz="2000"/>
              <a:t>Converts the HiveQL into a plan for execution</a:t>
            </a:r>
          </a:p>
          <a:p>
            <a:pPr marL="0" lvl="0" indent="0" rtl="0">
              <a:spcBef>
                <a:spcPts val="0"/>
              </a:spcBef>
              <a:buNone/>
            </a:pPr>
            <a:endParaRPr sz="2000"/>
          </a:p>
          <a:p>
            <a:pPr marL="457200" lvl="0" indent="-355600">
              <a:spcBef>
                <a:spcPts val="0"/>
              </a:spcBef>
              <a:buSzPct val="100000"/>
            </a:pPr>
            <a:r>
              <a:rPr lang="en-US" sz="2000" b="1">
                <a:solidFill>
                  <a:srgbClr val="00FF00"/>
                </a:solidFill>
              </a:rPr>
              <a:t>Execution Engine: </a:t>
            </a:r>
            <a:r>
              <a:rPr lang="en-US" sz="2000"/>
              <a:t>Manages dependencies between these different stages of the plan and executes these stages on the appropriate system components </a:t>
            </a:r>
          </a:p>
        </p:txBody>
      </p:sp>
    </p:spTree>
  </p:cSld>
  <p:clrMapOvr>
    <a:masterClrMapping/>
  </p:clrMapOvr>
</p:sld>
</file>

<file path=ppt/theme/theme1.xml><?xml version="1.0" encoding="utf-8"?>
<a:theme xmlns:a="http://schemas.openxmlformats.org/drawingml/2006/main" name="Celestial">
  <a:themeElements>
    <a:clrScheme name="Celestial">
      <a:dk1>
        <a:srgbClr val="000000"/>
      </a:dk1>
      <a:lt1>
        <a:srgbClr val="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1167</Words>
  <Application>Microsoft Office PowerPoint</Application>
  <PresentationFormat>Widescreen</PresentationFormat>
  <Paragraphs>161</Paragraphs>
  <Slides>19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Rockwell</vt:lpstr>
      <vt:lpstr>Times New Roman</vt:lpstr>
      <vt:lpstr>Celestial</vt:lpstr>
      <vt:lpstr>INTRODUCTION TO PIG, HIVE, HBASE and ZOOKEEPER</vt:lpstr>
      <vt:lpstr>WHAT IS PIG?</vt:lpstr>
      <vt:lpstr>PIG CHARACTERISTIC </vt:lpstr>
      <vt:lpstr>EXECUTION TYPES</vt:lpstr>
      <vt:lpstr>RUNNING PIG PROGRAMS</vt:lpstr>
      <vt:lpstr>PIG LATIN DATA FLOW </vt:lpstr>
      <vt:lpstr>WHAT IS HIVE?</vt:lpstr>
      <vt:lpstr>HIVE DATA MODEL</vt:lpstr>
      <vt:lpstr>MAJOR COMPONENTS OF HIVE</vt:lpstr>
      <vt:lpstr>HIVE VS PIG </vt:lpstr>
      <vt:lpstr>PowerPoint Presentation</vt:lpstr>
      <vt:lpstr>PowerPoint Presentation</vt:lpstr>
      <vt:lpstr>HBase vs. HDFS</vt:lpstr>
      <vt:lpstr>Storage Mechanism in HBase </vt:lpstr>
      <vt:lpstr>      Hbase is Not</vt:lpstr>
      <vt:lpstr>What is Zookeeper?</vt:lpstr>
      <vt:lpstr>What is Zookeeper meant for?</vt:lpstr>
      <vt:lpstr>How Zookeeper Works</vt:lpstr>
      <vt:lpstr>VIDEO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PIG, HIVE, HBASE and ZOOKEEPER</dc:title>
  <dc:creator>Arun kumar</dc:creator>
  <cp:lastModifiedBy>Arun kumar</cp:lastModifiedBy>
  <cp:revision>2</cp:revision>
  <dcterms:modified xsi:type="dcterms:W3CDTF">2017-02-07T19:16:50Z</dcterms:modified>
</cp:coreProperties>
</file>