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0" r:id="rId5"/>
    <p:sldId id="259" r:id="rId6"/>
    <p:sldId id="260" r:id="rId7"/>
    <p:sldId id="261" r:id="rId8"/>
    <p:sldId id="262" r:id="rId9"/>
    <p:sldId id="264" r:id="rId10"/>
    <p:sldId id="263"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63"/>
    <p:restoredTop sz="94694"/>
  </p:normalViewPr>
  <p:slideViewPr>
    <p:cSldViewPr snapToGrid="0" snapToObjects="1">
      <p:cViewPr varScale="1">
        <p:scale>
          <a:sx n="97" d="100"/>
          <a:sy n="97" d="100"/>
        </p:scale>
        <p:origin x="6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1" Type="http://schemas.openxmlformats.org/officeDocument/2006/relationships/hyperlink" Target="http://spark.apache.org/downloads.html"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ata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1" Type="http://schemas.openxmlformats.org/officeDocument/2006/relationships/hyperlink" Target="http://spark.apache.org/downloads.html"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C4D6E5F-0191-4568-A038-2B048A0CF538}"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54D11DD-7E2B-4DA0-A258-93DEAC1B2E63}">
      <dgm:prSet/>
      <dgm:spPr/>
      <dgm:t>
        <a:bodyPr/>
        <a:lstStyle/>
        <a:p>
          <a:r>
            <a:rPr lang="en-US" b="0" dirty="0"/>
            <a:t>Its a fast general-purpose engine for large-scale data processing.</a:t>
          </a:r>
        </a:p>
      </dgm:t>
    </dgm:pt>
    <dgm:pt modelId="{284B24D9-811D-4878-B0EE-A27F94F287B0}" type="parTrans" cxnId="{5CA5F314-63FC-4EA2-A937-3B16A9836733}">
      <dgm:prSet/>
      <dgm:spPr/>
      <dgm:t>
        <a:bodyPr/>
        <a:lstStyle/>
        <a:p>
          <a:endParaRPr lang="en-US"/>
        </a:p>
      </dgm:t>
    </dgm:pt>
    <dgm:pt modelId="{A878FDFE-2407-4975-8497-1ED5F5D22B88}" type="sibTrans" cxnId="{5CA5F314-63FC-4EA2-A937-3B16A9836733}">
      <dgm:prSet/>
      <dgm:spPr/>
      <dgm:t>
        <a:bodyPr/>
        <a:lstStyle/>
        <a:p>
          <a:endParaRPr lang="en-US"/>
        </a:p>
      </dgm:t>
    </dgm:pt>
    <dgm:pt modelId="{14035059-B60A-4111-B69A-E6C5005F6107}">
      <dgm:prSet/>
      <dgm:spPr/>
      <dgm:t>
        <a:bodyPr/>
        <a:lstStyle/>
        <a:p>
          <a:r>
            <a:rPr lang="en-US"/>
            <a:t>Speed</a:t>
          </a:r>
        </a:p>
      </dgm:t>
    </dgm:pt>
    <dgm:pt modelId="{89CC5B7E-2C10-45BF-861D-E30D2833038B}" type="parTrans" cxnId="{F6CC6320-6EC5-4065-B7FB-EA9A92FB09E8}">
      <dgm:prSet/>
      <dgm:spPr/>
      <dgm:t>
        <a:bodyPr/>
        <a:lstStyle/>
        <a:p>
          <a:endParaRPr lang="en-US"/>
        </a:p>
      </dgm:t>
    </dgm:pt>
    <dgm:pt modelId="{D682AB82-3AA9-4976-ABBC-11003CA18237}" type="sibTrans" cxnId="{F6CC6320-6EC5-4065-B7FB-EA9A92FB09E8}">
      <dgm:prSet/>
      <dgm:spPr/>
      <dgm:t>
        <a:bodyPr/>
        <a:lstStyle/>
        <a:p>
          <a:endParaRPr lang="en-US"/>
        </a:p>
      </dgm:t>
    </dgm:pt>
    <dgm:pt modelId="{F3EDEFAB-17BB-457B-9BCE-FD3A29F3BA08}">
      <dgm:prSet/>
      <dgm:spPr/>
      <dgm:t>
        <a:bodyPr/>
        <a:lstStyle/>
        <a:p>
          <a:r>
            <a:rPr lang="en-US"/>
            <a:t>Ease of use</a:t>
          </a:r>
        </a:p>
      </dgm:t>
    </dgm:pt>
    <dgm:pt modelId="{AF0B5588-22BA-41DD-83EF-36D2FA51749C}" type="parTrans" cxnId="{5E1A25C8-65ED-49A8-9F72-608D91F7ABE0}">
      <dgm:prSet/>
      <dgm:spPr/>
      <dgm:t>
        <a:bodyPr/>
        <a:lstStyle/>
        <a:p>
          <a:endParaRPr lang="en-US"/>
        </a:p>
      </dgm:t>
    </dgm:pt>
    <dgm:pt modelId="{D7CD34EA-4B79-41A6-BEE9-5960C49AF2CD}" type="sibTrans" cxnId="{5E1A25C8-65ED-49A8-9F72-608D91F7ABE0}">
      <dgm:prSet/>
      <dgm:spPr/>
      <dgm:t>
        <a:bodyPr/>
        <a:lstStyle/>
        <a:p>
          <a:endParaRPr lang="en-US"/>
        </a:p>
      </dgm:t>
    </dgm:pt>
    <dgm:pt modelId="{9A4B9DDA-2246-484E-947E-F4EEC7CEF4E6}">
      <dgm:prSet/>
      <dgm:spPr/>
      <dgm:t>
        <a:bodyPr/>
        <a:lstStyle/>
        <a:p>
          <a:r>
            <a:rPr lang="en-US"/>
            <a:t>Generality</a:t>
          </a:r>
        </a:p>
      </dgm:t>
    </dgm:pt>
    <dgm:pt modelId="{31E2CAE6-D56B-4E50-9FFA-3E3D18B1840E}" type="parTrans" cxnId="{BBCC0388-8861-4526-A080-D5611F65F014}">
      <dgm:prSet/>
      <dgm:spPr/>
      <dgm:t>
        <a:bodyPr/>
        <a:lstStyle/>
        <a:p>
          <a:endParaRPr lang="en-US"/>
        </a:p>
      </dgm:t>
    </dgm:pt>
    <dgm:pt modelId="{CD39B9E9-5359-4A7D-9BFE-B1268C9BD13B}" type="sibTrans" cxnId="{BBCC0388-8861-4526-A080-D5611F65F014}">
      <dgm:prSet/>
      <dgm:spPr/>
      <dgm:t>
        <a:bodyPr/>
        <a:lstStyle/>
        <a:p>
          <a:endParaRPr lang="en-US"/>
        </a:p>
      </dgm:t>
    </dgm:pt>
    <dgm:pt modelId="{57EAE0A1-F3B1-44CD-86A1-4F8C1BB71538}">
      <dgm:prSet/>
      <dgm:spPr/>
      <dgm:t>
        <a:bodyPr/>
        <a:lstStyle/>
        <a:p>
          <a:r>
            <a:rPr lang="en-US"/>
            <a:t>Runs everywhere</a:t>
          </a:r>
        </a:p>
      </dgm:t>
    </dgm:pt>
    <dgm:pt modelId="{5D0131F7-744A-4962-A714-09D29F893F12}" type="parTrans" cxnId="{700EC9B6-91E1-44D5-A7B9-55FDE39EDFDE}">
      <dgm:prSet/>
      <dgm:spPr/>
      <dgm:t>
        <a:bodyPr/>
        <a:lstStyle/>
        <a:p>
          <a:endParaRPr lang="en-US"/>
        </a:p>
      </dgm:t>
    </dgm:pt>
    <dgm:pt modelId="{9D5703C1-F417-45E9-BF2E-29988D0AB26E}" type="sibTrans" cxnId="{700EC9B6-91E1-44D5-A7B9-55FDE39EDFDE}">
      <dgm:prSet/>
      <dgm:spPr/>
      <dgm:t>
        <a:bodyPr/>
        <a:lstStyle/>
        <a:p>
          <a:endParaRPr lang="en-US"/>
        </a:p>
      </dgm:t>
    </dgm:pt>
    <dgm:pt modelId="{B664AD2F-0FC9-4BA5-8DAD-97D3B143624E}" type="pres">
      <dgm:prSet presAssocID="{0C4D6E5F-0191-4568-A038-2B048A0CF538}" presName="root" presStyleCnt="0">
        <dgm:presLayoutVars>
          <dgm:dir/>
          <dgm:resizeHandles val="exact"/>
        </dgm:presLayoutVars>
      </dgm:prSet>
      <dgm:spPr/>
    </dgm:pt>
    <dgm:pt modelId="{318F4C99-C15A-42A4-A290-AD802542CBEF}" type="pres">
      <dgm:prSet presAssocID="{454D11DD-7E2B-4DA0-A258-93DEAC1B2E63}" presName="compNode" presStyleCnt="0"/>
      <dgm:spPr/>
    </dgm:pt>
    <dgm:pt modelId="{2372DA7A-16E5-4CB4-82B6-6F35DB672FB5}" type="pres">
      <dgm:prSet presAssocID="{454D11DD-7E2B-4DA0-A258-93DEAC1B2E63}" presName="bgRect" presStyleLbl="bgShp" presStyleIdx="0" presStyleCnt="5"/>
      <dgm:spPr/>
    </dgm:pt>
    <dgm:pt modelId="{D39243AF-293B-4452-B5B3-BDC4E6700FC9}" type="pres">
      <dgm:prSet presAssocID="{454D11DD-7E2B-4DA0-A258-93DEAC1B2E6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A7F6256E-184F-4217-94DD-D4465BA123C7}" type="pres">
      <dgm:prSet presAssocID="{454D11DD-7E2B-4DA0-A258-93DEAC1B2E63}" presName="spaceRect" presStyleCnt="0"/>
      <dgm:spPr/>
    </dgm:pt>
    <dgm:pt modelId="{BB5BEAD8-D362-4D58-8BB8-34BC6954B119}" type="pres">
      <dgm:prSet presAssocID="{454D11DD-7E2B-4DA0-A258-93DEAC1B2E63}" presName="parTx" presStyleLbl="revTx" presStyleIdx="0" presStyleCnt="5">
        <dgm:presLayoutVars>
          <dgm:chMax val="0"/>
          <dgm:chPref val="0"/>
        </dgm:presLayoutVars>
      </dgm:prSet>
      <dgm:spPr/>
    </dgm:pt>
    <dgm:pt modelId="{DE00634C-094C-454A-A06E-0943612F82B8}" type="pres">
      <dgm:prSet presAssocID="{A878FDFE-2407-4975-8497-1ED5F5D22B88}" presName="sibTrans" presStyleCnt="0"/>
      <dgm:spPr/>
    </dgm:pt>
    <dgm:pt modelId="{AED5EEE1-B8B2-427A-8D02-42F443EB06BD}" type="pres">
      <dgm:prSet presAssocID="{14035059-B60A-4111-B69A-E6C5005F6107}" presName="compNode" presStyleCnt="0"/>
      <dgm:spPr/>
    </dgm:pt>
    <dgm:pt modelId="{A7CBEEFA-6A85-4CC5-B4A2-DDACF56BF2D6}" type="pres">
      <dgm:prSet presAssocID="{14035059-B60A-4111-B69A-E6C5005F6107}" presName="bgRect" presStyleLbl="bgShp" presStyleIdx="1" presStyleCnt="5"/>
      <dgm:spPr/>
    </dgm:pt>
    <dgm:pt modelId="{E5AB9796-519C-4428-BB50-1CA71C8555F4}" type="pres">
      <dgm:prSet presAssocID="{14035059-B60A-4111-B69A-E6C5005F610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uge"/>
        </a:ext>
      </dgm:extLst>
    </dgm:pt>
    <dgm:pt modelId="{BE9AA24D-ECF0-4023-8064-F2A613A8D931}" type="pres">
      <dgm:prSet presAssocID="{14035059-B60A-4111-B69A-E6C5005F6107}" presName="spaceRect" presStyleCnt="0"/>
      <dgm:spPr/>
    </dgm:pt>
    <dgm:pt modelId="{AD3EA205-9B8B-4FA2-9C67-89CF0EA0CA91}" type="pres">
      <dgm:prSet presAssocID="{14035059-B60A-4111-B69A-E6C5005F6107}" presName="parTx" presStyleLbl="revTx" presStyleIdx="1" presStyleCnt="5">
        <dgm:presLayoutVars>
          <dgm:chMax val="0"/>
          <dgm:chPref val="0"/>
        </dgm:presLayoutVars>
      </dgm:prSet>
      <dgm:spPr/>
    </dgm:pt>
    <dgm:pt modelId="{25305453-84E8-4A16-997E-4008F8AF72A4}" type="pres">
      <dgm:prSet presAssocID="{D682AB82-3AA9-4976-ABBC-11003CA18237}" presName="sibTrans" presStyleCnt="0"/>
      <dgm:spPr/>
    </dgm:pt>
    <dgm:pt modelId="{B981F434-CE56-4F26-9B9F-E3B4B3DDBFD6}" type="pres">
      <dgm:prSet presAssocID="{F3EDEFAB-17BB-457B-9BCE-FD3A29F3BA08}" presName="compNode" presStyleCnt="0"/>
      <dgm:spPr/>
    </dgm:pt>
    <dgm:pt modelId="{D716475A-D3B4-496F-875E-8570B0737152}" type="pres">
      <dgm:prSet presAssocID="{F3EDEFAB-17BB-457B-9BCE-FD3A29F3BA08}" presName="bgRect" presStyleLbl="bgShp" presStyleIdx="2" presStyleCnt="5"/>
      <dgm:spPr/>
    </dgm:pt>
    <dgm:pt modelId="{DE51358F-1252-4407-93C5-AFDF16BDCE0A}" type="pres">
      <dgm:prSet presAssocID="{F3EDEFAB-17BB-457B-9BCE-FD3A29F3BA0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sel"/>
        </a:ext>
      </dgm:extLst>
    </dgm:pt>
    <dgm:pt modelId="{6FC4765E-5422-4652-ACEC-8AA04A841BCB}" type="pres">
      <dgm:prSet presAssocID="{F3EDEFAB-17BB-457B-9BCE-FD3A29F3BA08}" presName="spaceRect" presStyleCnt="0"/>
      <dgm:spPr/>
    </dgm:pt>
    <dgm:pt modelId="{9FB1EA10-8682-4477-A6F1-B52D05738F90}" type="pres">
      <dgm:prSet presAssocID="{F3EDEFAB-17BB-457B-9BCE-FD3A29F3BA08}" presName="parTx" presStyleLbl="revTx" presStyleIdx="2" presStyleCnt="5">
        <dgm:presLayoutVars>
          <dgm:chMax val="0"/>
          <dgm:chPref val="0"/>
        </dgm:presLayoutVars>
      </dgm:prSet>
      <dgm:spPr/>
    </dgm:pt>
    <dgm:pt modelId="{6B19A91B-1BCA-4E19-BF2F-36B5EAE66F2B}" type="pres">
      <dgm:prSet presAssocID="{D7CD34EA-4B79-41A6-BEE9-5960C49AF2CD}" presName="sibTrans" presStyleCnt="0"/>
      <dgm:spPr/>
    </dgm:pt>
    <dgm:pt modelId="{5877B731-CCD5-45E9-9218-CB76C426960E}" type="pres">
      <dgm:prSet presAssocID="{9A4B9DDA-2246-484E-947E-F4EEC7CEF4E6}" presName="compNode" presStyleCnt="0"/>
      <dgm:spPr/>
    </dgm:pt>
    <dgm:pt modelId="{A311B644-A4E2-4F5D-9144-92F501B17668}" type="pres">
      <dgm:prSet presAssocID="{9A4B9DDA-2246-484E-947E-F4EEC7CEF4E6}" presName="bgRect" presStyleLbl="bgShp" presStyleIdx="3" presStyleCnt="5"/>
      <dgm:spPr/>
    </dgm:pt>
    <dgm:pt modelId="{3DF87473-BD8F-4593-A4E7-43B097929F55}" type="pres">
      <dgm:prSet presAssocID="{9A4B9DDA-2246-484E-947E-F4EEC7CEF4E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ck"/>
        </a:ext>
      </dgm:extLst>
    </dgm:pt>
    <dgm:pt modelId="{03AF9A4E-5CFE-49D0-8216-467EFA8F21FE}" type="pres">
      <dgm:prSet presAssocID="{9A4B9DDA-2246-484E-947E-F4EEC7CEF4E6}" presName="spaceRect" presStyleCnt="0"/>
      <dgm:spPr/>
    </dgm:pt>
    <dgm:pt modelId="{BF690E08-302A-45A6-8102-E5EB1E18B3D3}" type="pres">
      <dgm:prSet presAssocID="{9A4B9DDA-2246-484E-947E-F4EEC7CEF4E6}" presName="parTx" presStyleLbl="revTx" presStyleIdx="3" presStyleCnt="5">
        <dgm:presLayoutVars>
          <dgm:chMax val="0"/>
          <dgm:chPref val="0"/>
        </dgm:presLayoutVars>
      </dgm:prSet>
      <dgm:spPr/>
    </dgm:pt>
    <dgm:pt modelId="{C7ECE8E0-28A4-49B6-8CC6-C43928E10FB5}" type="pres">
      <dgm:prSet presAssocID="{CD39B9E9-5359-4A7D-9BFE-B1268C9BD13B}" presName="sibTrans" presStyleCnt="0"/>
      <dgm:spPr/>
    </dgm:pt>
    <dgm:pt modelId="{FD022F14-E869-48AB-8F1B-C1668D9808AD}" type="pres">
      <dgm:prSet presAssocID="{57EAE0A1-F3B1-44CD-86A1-4F8C1BB71538}" presName="compNode" presStyleCnt="0"/>
      <dgm:spPr/>
    </dgm:pt>
    <dgm:pt modelId="{A8491A4D-822D-4AFD-B24F-3CDC46ABB0AB}" type="pres">
      <dgm:prSet presAssocID="{57EAE0A1-F3B1-44CD-86A1-4F8C1BB71538}" presName="bgRect" presStyleLbl="bgShp" presStyleIdx="4" presStyleCnt="5"/>
      <dgm:spPr/>
    </dgm:pt>
    <dgm:pt modelId="{4FAA60D5-AE42-430F-8B13-7DBCD8A4E9CF}" type="pres">
      <dgm:prSet presAssocID="{57EAE0A1-F3B1-44CD-86A1-4F8C1BB7153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arth Globe Americas"/>
        </a:ext>
      </dgm:extLst>
    </dgm:pt>
    <dgm:pt modelId="{DF927042-E47A-4FCE-B723-08BF277780EE}" type="pres">
      <dgm:prSet presAssocID="{57EAE0A1-F3B1-44CD-86A1-4F8C1BB71538}" presName="spaceRect" presStyleCnt="0"/>
      <dgm:spPr/>
    </dgm:pt>
    <dgm:pt modelId="{5F3DD5EE-6C48-41F7-BAD6-0B94F74FF652}" type="pres">
      <dgm:prSet presAssocID="{57EAE0A1-F3B1-44CD-86A1-4F8C1BB71538}" presName="parTx" presStyleLbl="revTx" presStyleIdx="4" presStyleCnt="5">
        <dgm:presLayoutVars>
          <dgm:chMax val="0"/>
          <dgm:chPref val="0"/>
        </dgm:presLayoutVars>
      </dgm:prSet>
      <dgm:spPr/>
    </dgm:pt>
  </dgm:ptLst>
  <dgm:cxnLst>
    <dgm:cxn modelId="{0FDF870C-ED81-4753-929F-3D2CFECDBDF8}" type="presOf" srcId="{454D11DD-7E2B-4DA0-A258-93DEAC1B2E63}" destId="{BB5BEAD8-D362-4D58-8BB8-34BC6954B119}" srcOrd="0" destOrd="0" presId="urn:microsoft.com/office/officeart/2018/2/layout/IconVerticalSolidList"/>
    <dgm:cxn modelId="{FC2B8911-A7B4-4BC1-8577-9C882EBF6549}" type="presOf" srcId="{14035059-B60A-4111-B69A-E6C5005F6107}" destId="{AD3EA205-9B8B-4FA2-9C67-89CF0EA0CA91}" srcOrd="0" destOrd="0" presId="urn:microsoft.com/office/officeart/2018/2/layout/IconVerticalSolidList"/>
    <dgm:cxn modelId="{5CA5F314-63FC-4EA2-A937-3B16A9836733}" srcId="{0C4D6E5F-0191-4568-A038-2B048A0CF538}" destId="{454D11DD-7E2B-4DA0-A258-93DEAC1B2E63}" srcOrd="0" destOrd="0" parTransId="{284B24D9-811D-4878-B0EE-A27F94F287B0}" sibTransId="{A878FDFE-2407-4975-8497-1ED5F5D22B88}"/>
    <dgm:cxn modelId="{F6CC6320-6EC5-4065-B7FB-EA9A92FB09E8}" srcId="{0C4D6E5F-0191-4568-A038-2B048A0CF538}" destId="{14035059-B60A-4111-B69A-E6C5005F6107}" srcOrd="1" destOrd="0" parTransId="{89CC5B7E-2C10-45BF-861D-E30D2833038B}" sibTransId="{D682AB82-3AA9-4976-ABBC-11003CA18237}"/>
    <dgm:cxn modelId="{7297CE5D-9CF0-46E0-856A-7C5A91296D3F}" type="presOf" srcId="{57EAE0A1-F3B1-44CD-86A1-4F8C1BB71538}" destId="{5F3DD5EE-6C48-41F7-BAD6-0B94F74FF652}" srcOrd="0" destOrd="0" presId="urn:microsoft.com/office/officeart/2018/2/layout/IconVerticalSolidList"/>
    <dgm:cxn modelId="{BBCC0388-8861-4526-A080-D5611F65F014}" srcId="{0C4D6E5F-0191-4568-A038-2B048A0CF538}" destId="{9A4B9DDA-2246-484E-947E-F4EEC7CEF4E6}" srcOrd="3" destOrd="0" parTransId="{31E2CAE6-D56B-4E50-9FFA-3E3D18B1840E}" sibTransId="{CD39B9E9-5359-4A7D-9BFE-B1268C9BD13B}"/>
    <dgm:cxn modelId="{BC9C728C-A32A-49FB-AFA1-E944A6C27226}" type="presOf" srcId="{9A4B9DDA-2246-484E-947E-F4EEC7CEF4E6}" destId="{BF690E08-302A-45A6-8102-E5EB1E18B3D3}" srcOrd="0" destOrd="0" presId="urn:microsoft.com/office/officeart/2018/2/layout/IconVerticalSolidList"/>
    <dgm:cxn modelId="{700EC9B6-91E1-44D5-A7B9-55FDE39EDFDE}" srcId="{0C4D6E5F-0191-4568-A038-2B048A0CF538}" destId="{57EAE0A1-F3B1-44CD-86A1-4F8C1BB71538}" srcOrd="4" destOrd="0" parTransId="{5D0131F7-744A-4962-A714-09D29F893F12}" sibTransId="{9D5703C1-F417-45E9-BF2E-29988D0AB26E}"/>
    <dgm:cxn modelId="{4C3A1CBF-8B7E-450B-8577-46F19E7B84A7}" type="presOf" srcId="{0C4D6E5F-0191-4568-A038-2B048A0CF538}" destId="{B664AD2F-0FC9-4BA5-8DAD-97D3B143624E}" srcOrd="0" destOrd="0" presId="urn:microsoft.com/office/officeart/2018/2/layout/IconVerticalSolidList"/>
    <dgm:cxn modelId="{5E1A25C8-65ED-49A8-9F72-608D91F7ABE0}" srcId="{0C4D6E5F-0191-4568-A038-2B048A0CF538}" destId="{F3EDEFAB-17BB-457B-9BCE-FD3A29F3BA08}" srcOrd="2" destOrd="0" parTransId="{AF0B5588-22BA-41DD-83EF-36D2FA51749C}" sibTransId="{D7CD34EA-4B79-41A6-BEE9-5960C49AF2CD}"/>
    <dgm:cxn modelId="{F1F85BEC-275C-4C2C-BB19-0AB74227D18B}" type="presOf" srcId="{F3EDEFAB-17BB-457B-9BCE-FD3A29F3BA08}" destId="{9FB1EA10-8682-4477-A6F1-B52D05738F90}" srcOrd="0" destOrd="0" presId="urn:microsoft.com/office/officeart/2018/2/layout/IconVerticalSolidList"/>
    <dgm:cxn modelId="{3D6328EC-078D-4348-BC4F-90C811BE14A2}" type="presParOf" srcId="{B664AD2F-0FC9-4BA5-8DAD-97D3B143624E}" destId="{318F4C99-C15A-42A4-A290-AD802542CBEF}" srcOrd="0" destOrd="0" presId="urn:microsoft.com/office/officeart/2018/2/layout/IconVerticalSolidList"/>
    <dgm:cxn modelId="{3D22EC7E-34B8-4534-8EEF-0977CA46007B}" type="presParOf" srcId="{318F4C99-C15A-42A4-A290-AD802542CBEF}" destId="{2372DA7A-16E5-4CB4-82B6-6F35DB672FB5}" srcOrd="0" destOrd="0" presId="urn:microsoft.com/office/officeart/2018/2/layout/IconVerticalSolidList"/>
    <dgm:cxn modelId="{9EBDC8A5-F2B6-4232-8856-5A81DB2E44A4}" type="presParOf" srcId="{318F4C99-C15A-42A4-A290-AD802542CBEF}" destId="{D39243AF-293B-4452-B5B3-BDC4E6700FC9}" srcOrd="1" destOrd="0" presId="urn:microsoft.com/office/officeart/2018/2/layout/IconVerticalSolidList"/>
    <dgm:cxn modelId="{78AE8748-D13D-45F5-84F5-86855A64524F}" type="presParOf" srcId="{318F4C99-C15A-42A4-A290-AD802542CBEF}" destId="{A7F6256E-184F-4217-94DD-D4465BA123C7}" srcOrd="2" destOrd="0" presId="urn:microsoft.com/office/officeart/2018/2/layout/IconVerticalSolidList"/>
    <dgm:cxn modelId="{D6FE2A2F-4C21-422C-A456-1E9FA8A29C69}" type="presParOf" srcId="{318F4C99-C15A-42A4-A290-AD802542CBEF}" destId="{BB5BEAD8-D362-4D58-8BB8-34BC6954B119}" srcOrd="3" destOrd="0" presId="urn:microsoft.com/office/officeart/2018/2/layout/IconVerticalSolidList"/>
    <dgm:cxn modelId="{30838D0B-A0C8-4BBB-8493-555335FC7919}" type="presParOf" srcId="{B664AD2F-0FC9-4BA5-8DAD-97D3B143624E}" destId="{DE00634C-094C-454A-A06E-0943612F82B8}" srcOrd="1" destOrd="0" presId="urn:microsoft.com/office/officeart/2018/2/layout/IconVerticalSolidList"/>
    <dgm:cxn modelId="{F3A86BB4-2898-4A45-A1B1-109A4D60F5F6}" type="presParOf" srcId="{B664AD2F-0FC9-4BA5-8DAD-97D3B143624E}" destId="{AED5EEE1-B8B2-427A-8D02-42F443EB06BD}" srcOrd="2" destOrd="0" presId="urn:microsoft.com/office/officeart/2018/2/layout/IconVerticalSolidList"/>
    <dgm:cxn modelId="{D4EF1130-2D98-4A25-A01E-27CE8BC25E25}" type="presParOf" srcId="{AED5EEE1-B8B2-427A-8D02-42F443EB06BD}" destId="{A7CBEEFA-6A85-4CC5-B4A2-DDACF56BF2D6}" srcOrd="0" destOrd="0" presId="urn:microsoft.com/office/officeart/2018/2/layout/IconVerticalSolidList"/>
    <dgm:cxn modelId="{639EC554-C688-41F8-A324-F77012591D21}" type="presParOf" srcId="{AED5EEE1-B8B2-427A-8D02-42F443EB06BD}" destId="{E5AB9796-519C-4428-BB50-1CA71C8555F4}" srcOrd="1" destOrd="0" presId="urn:microsoft.com/office/officeart/2018/2/layout/IconVerticalSolidList"/>
    <dgm:cxn modelId="{53F38DD1-82A4-459E-846F-3EFB48245E7D}" type="presParOf" srcId="{AED5EEE1-B8B2-427A-8D02-42F443EB06BD}" destId="{BE9AA24D-ECF0-4023-8064-F2A613A8D931}" srcOrd="2" destOrd="0" presId="urn:microsoft.com/office/officeart/2018/2/layout/IconVerticalSolidList"/>
    <dgm:cxn modelId="{CDDFEC25-DFCF-44FF-9A26-AAEC468D8449}" type="presParOf" srcId="{AED5EEE1-B8B2-427A-8D02-42F443EB06BD}" destId="{AD3EA205-9B8B-4FA2-9C67-89CF0EA0CA91}" srcOrd="3" destOrd="0" presId="urn:microsoft.com/office/officeart/2018/2/layout/IconVerticalSolidList"/>
    <dgm:cxn modelId="{8148FA76-48FF-4284-82AA-5E5649A45D37}" type="presParOf" srcId="{B664AD2F-0FC9-4BA5-8DAD-97D3B143624E}" destId="{25305453-84E8-4A16-997E-4008F8AF72A4}" srcOrd="3" destOrd="0" presId="urn:microsoft.com/office/officeart/2018/2/layout/IconVerticalSolidList"/>
    <dgm:cxn modelId="{1FCADA7A-A13D-4DB0-B1EB-41856E29F926}" type="presParOf" srcId="{B664AD2F-0FC9-4BA5-8DAD-97D3B143624E}" destId="{B981F434-CE56-4F26-9B9F-E3B4B3DDBFD6}" srcOrd="4" destOrd="0" presId="urn:microsoft.com/office/officeart/2018/2/layout/IconVerticalSolidList"/>
    <dgm:cxn modelId="{ECA5D6EE-9617-4671-97BF-D79EE5BBEA7B}" type="presParOf" srcId="{B981F434-CE56-4F26-9B9F-E3B4B3DDBFD6}" destId="{D716475A-D3B4-496F-875E-8570B0737152}" srcOrd="0" destOrd="0" presId="urn:microsoft.com/office/officeart/2018/2/layout/IconVerticalSolidList"/>
    <dgm:cxn modelId="{8106E520-784B-4490-9C24-70CBC3F3B35C}" type="presParOf" srcId="{B981F434-CE56-4F26-9B9F-E3B4B3DDBFD6}" destId="{DE51358F-1252-4407-93C5-AFDF16BDCE0A}" srcOrd="1" destOrd="0" presId="urn:microsoft.com/office/officeart/2018/2/layout/IconVerticalSolidList"/>
    <dgm:cxn modelId="{88C61A43-F4BD-42FB-A950-918E31B726D9}" type="presParOf" srcId="{B981F434-CE56-4F26-9B9F-E3B4B3DDBFD6}" destId="{6FC4765E-5422-4652-ACEC-8AA04A841BCB}" srcOrd="2" destOrd="0" presId="urn:microsoft.com/office/officeart/2018/2/layout/IconVerticalSolidList"/>
    <dgm:cxn modelId="{5FA35BD1-0AD4-471D-9486-489499CAF3B0}" type="presParOf" srcId="{B981F434-CE56-4F26-9B9F-E3B4B3DDBFD6}" destId="{9FB1EA10-8682-4477-A6F1-B52D05738F90}" srcOrd="3" destOrd="0" presId="urn:microsoft.com/office/officeart/2018/2/layout/IconVerticalSolidList"/>
    <dgm:cxn modelId="{3E6B6881-60BB-4B64-95E3-5807B3A9E6E2}" type="presParOf" srcId="{B664AD2F-0FC9-4BA5-8DAD-97D3B143624E}" destId="{6B19A91B-1BCA-4E19-BF2F-36B5EAE66F2B}" srcOrd="5" destOrd="0" presId="urn:microsoft.com/office/officeart/2018/2/layout/IconVerticalSolidList"/>
    <dgm:cxn modelId="{6120C2AF-E9E4-4A28-9E71-2F67D237FBEC}" type="presParOf" srcId="{B664AD2F-0FC9-4BA5-8DAD-97D3B143624E}" destId="{5877B731-CCD5-45E9-9218-CB76C426960E}" srcOrd="6" destOrd="0" presId="urn:microsoft.com/office/officeart/2018/2/layout/IconVerticalSolidList"/>
    <dgm:cxn modelId="{1E08B0D7-3019-4467-958A-61102382889C}" type="presParOf" srcId="{5877B731-CCD5-45E9-9218-CB76C426960E}" destId="{A311B644-A4E2-4F5D-9144-92F501B17668}" srcOrd="0" destOrd="0" presId="urn:microsoft.com/office/officeart/2018/2/layout/IconVerticalSolidList"/>
    <dgm:cxn modelId="{1F35C7FC-3607-4591-AF1C-4D5810FF721A}" type="presParOf" srcId="{5877B731-CCD5-45E9-9218-CB76C426960E}" destId="{3DF87473-BD8F-4593-A4E7-43B097929F55}" srcOrd="1" destOrd="0" presId="urn:microsoft.com/office/officeart/2018/2/layout/IconVerticalSolidList"/>
    <dgm:cxn modelId="{4247B77C-4E2E-481C-A2D5-CD9A7172F0F5}" type="presParOf" srcId="{5877B731-CCD5-45E9-9218-CB76C426960E}" destId="{03AF9A4E-5CFE-49D0-8216-467EFA8F21FE}" srcOrd="2" destOrd="0" presId="urn:microsoft.com/office/officeart/2018/2/layout/IconVerticalSolidList"/>
    <dgm:cxn modelId="{16BDC39F-B452-4392-8740-CB2A7BD2DB47}" type="presParOf" srcId="{5877B731-CCD5-45E9-9218-CB76C426960E}" destId="{BF690E08-302A-45A6-8102-E5EB1E18B3D3}" srcOrd="3" destOrd="0" presId="urn:microsoft.com/office/officeart/2018/2/layout/IconVerticalSolidList"/>
    <dgm:cxn modelId="{E6624F09-E9D0-42D0-B04A-01A974B90442}" type="presParOf" srcId="{B664AD2F-0FC9-4BA5-8DAD-97D3B143624E}" destId="{C7ECE8E0-28A4-49B6-8CC6-C43928E10FB5}" srcOrd="7" destOrd="0" presId="urn:microsoft.com/office/officeart/2018/2/layout/IconVerticalSolidList"/>
    <dgm:cxn modelId="{932BE88E-C4CD-4A9D-954A-3DE33C8DCCF1}" type="presParOf" srcId="{B664AD2F-0FC9-4BA5-8DAD-97D3B143624E}" destId="{FD022F14-E869-48AB-8F1B-C1668D9808AD}" srcOrd="8" destOrd="0" presId="urn:microsoft.com/office/officeart/2018/2/layout/IconVerticalSolidList"/>
    <dgm:cxn modelId="{649D0A82-925C-491C-9E04-E22942DA444D}" type="presParOf" srcId="{FD022F14-E869-48AB-8F1B-C1668D9808AD}" destId="{A8491A4D-822D-4AFD-B24F-3CDC46ABB0AB}" srcOrd="0" destOrd="0" presId="urn:microsoft.com/office/officeart/2018/2/layout/IconVerticalSolidList"/>
    <dgm:cxn modelId="{F47D1A2D-65C1-4A98-AC53-81D6AA9D3FF7}" type="presParOf" srcId="{FD022F14-E869-48AB-8F1B-C1668D9808AD}" destId="{4FAA60D5-AE42-430F-8B13-7DBCD8A4E9CF}" srcOrd="1" destOrd="0" presId="urn:microsoft.com/office/officeart/2018/2/layout/IconVerticalSolidList"/>
    <dgm:cxn modelId="{04A346F0-D291-4052-B4EF-E5DF31F68219}" type="presParOf" srcId="{FD022F14-E869-48AB-8F1B-C1668D9808AD}" destId="{DF927042-E47A-4FCE-B723-08BF277780EE}" srcOrd="2" destOrd="0" presId="urn:microsoft.com/office/officeart/2018/2/layout/IconVerticalSolidList"/>
    <dgm:cxn modelId="{0CE54B66-C968-4AE5-AC0F-AD7D705DBB07}" type="presParOf" srcId="{FD022F14-E869-48AB-8F1B-C1668D9808AD}" destId="{5F3DD5EE-6C48-41F7-BAD6-0B94F74FF65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699443-7293-4668-B8FE-A2904279CA5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5B3AB56-BB1F-456E-90D1-EAC35ADC751D}">
      <dgm:prSet/>
      <dgm:spPr/>
      <dgm:t>
        <a:bodyPr/>
        <a:lstStyle/>
        <a:p>
          <a:r>
            <a:rPr lang="en-US"/>
            <a:t>Spark SQL for querying structured data via SQL and Hive Query Language (HQL)</a:t>
          </a:r>
        </a:p>
      </dgm:t>
    </dgm:pt>
    <dgm:pt modelId="{7536695A-5B2F-4D35-8A94-AC0B01074194}" type="parTrans" cxnId="{2A4A98E7-2A1A-4AA2-BF53-090BC6EFA4DB}">
      <dgm:prSet/>
      <dgm:spPr/>
      <dgm:t>
        <a:bodyPr/>
        <a:lstStyle/>
        <a:p>
          <a:endParaRPr lang="en-US"/>
        </a:p>
      </dgm:t>
    </dgm:pt>
    <dgm:pt modelId="{4D7AA818-7B8F-41AC-8159-2F90941D917E}" type="sibTrans" cxnId="{2A4A98E7-2A1A-4AA2-BF53-090BC6EFA4DB}">
      <dgm:prSet/>
      <dgm:spPr/>
      <dgm:t>
        <a:bodyPr/>
        <a:lstStyle/>
        <a:p>
          <a:endParaRPr lang="en-US"/>
        </a:p>
      </dgm:t>
    </dgm:pt>
    <dgm:pt modelId="{50E1E495-109D-4266-8FD6-583099564F55}">
      <dgm:prSet/>
      <dgm:spPr/>
      <dgm:t>
        <a:bodyPr/>
        <a:lstStyle/>
        <a:p>
          <a:r>
            <a:rPr lang="en-US"/>
            <a:t>Spark Streaming mainly enables you to create analytical and interactive applications for live streaming data. You can do the streaming of the data and then, Spark can run its operations from the streamed data itself.</a:t>
          </a:r>
        </a:p>
      </dgm:t>
    </dgm:pt>
    <dgm:pt modelId="{4E41959D-0DBB-4548-929C-A0BD29EB8D3C}" type="parTrans" cxnId="{44D0287F-4011-423F-A0AF-7F5CF6AEC4B0}">
      <dgm:prSet/>
      <dgm:spPr/>
      <dgm:t>
        <a:bodyPr/>
        <a:lstStyle/>
        <a:p>
          <a:endParaRPr lang="en-US"/>
        </a:p>
      </dgm:t>
    </dgm:pt>
    <dgm:pt modelId="{5EF2F9CF-A7D0-43E3-876D-B7BD91B79243}" type="sibTrans" cxnId="{44D0287F-4011-423F-A0AF-7F5CF6AEC4B0}">
      <dgm:prSet/>
      <dgm:spPr/>
      <dgm:t>
        <a:bodyPr/>
        <a:lstStyle/>
        <a:p>
          <a:endParaRPr lang="en-US"/>
        </a:p>
      </dgm:t>
    </dgm:pt>
    <dgm:pt modelId="{30A65B76-6CB5-4A0B-A183-0C8C06C2358A}">
      <dgm:prSet/>
      <dgm:spPr/>
      <dgm:t>
        <a:bodyPr/>
        <a:lstStyle/>
        <a:p>
          <a:r>
            <a:rPr lang="en-US" dirty="0" err="1"/>
            <a:t>MLLib</a:t>
          </a:r>
          <a:r>
            <a:rPr lang="en-US" dirty="0"/>
            <a:t> is a machine learning library that is built on top of Spark and has the provision to support many machine learning algorithms. But the point difference is that it runs almost 100 times faster than MapReduce.</a:t>
          </a:r>
        </a:p>
      </dgm:t>
    </dgm:pt>
    <dgm:pt modelId="{A12D933C-21D3-4645-A2CF-24FD8635EC8D}" type="parTrans" cxnId="{4560A015-DE01-4331-AF98-768890EF0FBB}">
      <dgm:prSet/>
      <dgm:spPr/>
      <dgm:t>
        <a:bodyPr/>
        <a:lstStyle/>
        <a:p>
          <a:endParaRPr lang="en-US"/>
        </a:p>
      </dgm:t>
    </dgm:pt>
    <dgm:pt modelId="{446D5C56-B585-4A03-A813-FCB9F76C1859}" type="sibTrans" cxnId="{4560A015-DE01-4331-AF98-768890EF0FBB}">
      <dgm:prSet/>
      <dgm:spPr/>
      <dgm:t>
        <a:bodyPr/>
        <a:lstStyle/>
        <a:p>
          <a:endParaRPr lang="en-US"/>
        </a:p>
      </dgm:t>
    </dgm:pt>
    <dgm:pt modelId="{8BBEA692-1AF8-4549-B38A-1E08E109578B}">
      <dgm:prSet/>
      <dgm:spPr/>
      <dgm:t>
        <a:bodyPr/>
        <a:lstStyle/>
        <a:p>
          <a:r>
            <a:rPr lang="en-US"/>
            <a:t>Spark has its own Graph Computation Engine, called GraphX. </a:t>
          </a:r>
        </a:p>
      </dgm:t>
    </dgm:pt>
    <dgm:pt modelId="{84414DD2-A6CA-4D78-A490-AAF2641918CC}" type="parTrans" cxnId="{1B8CD8D5-ABAD-4E97-8365-8378804DBB50}">
      <dgm:prSet/>
      <dgm:spPr/>
      <dgm:t>
        <a:bodyPr/>
        <a:lstStyle/>
        <a:p>
          <a:endParaRPr lang="en-US"/>
        </a:p>
      </dgm:t>
    </dgm:pt>
    <dgm:pt modelId="{D7E8F2F8-2E6E-4B72-A8F9-5B96A5557ED2}" type="sibTrans" cxnId="{1B8CD8D5-ABAD-4E97-8365-8378804DBB50}">
      <dgm:prSet/>
      <dgm:spPr/>
      <dgm:t>
        <a:bodyPr/>
        <a:lstStyle/>
        <a:p>
          <a:endParaRPr lang="en-US"/>
        </a:p>
      </dgm:t>
    </dgm:pt>
    <dgm:pt modelId="{8AF58B3C-B2CC-4810-B9BB-0BC8A1A9588C}">
      <dgm:prSet/>
      <dgm:spPr/>
      <dgm:t>
        <a:bodyPr/>
        <a:lstStyle/>
        <a:p>
          <a:r>
            <a:rPr lang="en-US"/>
            <a:t>Spark Core Engine allows writing raw Spark programs and Scala programs and launch them; it also allows writing Java programs before launching them. All these are being executed by Spark Core Engine.</a:t>
          </a:r>
        </a:p>
      </dgm:t>
    </dgm:pt>
    <dgm:pt modelId="{A82A3C94-B19B-4562-8B50-441A3E9791AD}" type="parTrans" cxnId="{0DC5C41C-E977-4496-87C8-BEF67FB80002}">
      <dgm:prSet/>
      <dgm:spPr/>
      <dgm:t>
        <a:bodyPr/>
        <a:lstStyle/>
        <a:p>
          <a:endParaRPr lang="en-US"/>
        </a:p>
      </dgm:t>
    </dgm:pt>
    <dgm:pt modelId="{A1CAC8D4-3EFC-4D65-9189-A7849A23DDEF}" type="sibTrans" cxnId="{0DC5C41C-E977-4496-87C8-BEF67FB80002}">
      <dgm:prSet/>
      <dgm:spPr/>
      <dgm:t>
        <a:bodyPr/>
        <a:lstStyle/>
        <a:p>
          <a:endParaRPr lang="en-US"/>
        </a:p>
      </dgm:t>
    </dgm:pt>
    <dgm:pt modelId="{884C5586-11DA-4BF2-A1EB-B6D46A1D6E42}" type="pres">
      <dgm:prSet presAssocID="{FD699443-7293-4668-B8FE-A2904279CA5D}" presName="root" presStyleCnt="0">
        <dgm:presLayoutVars>
          <dgm:dir/>
          <dgm:resizeHandles val="exact"/>
        </dgm:presLayoutVars>
      </dgm:prSet>
      <dgm:spPr/>
    </dgm:pt>
    <dgm:pt modelId="{13D6CD20-21C4-49F5-843D-6CCB751C9A81}" type="pres">
      <dgm:prSet presAssocID="{95B3AB56-BB1F-456E-90D1-EAC35ADC751D}" presName="compNode" presStyleCnt="0"/>
      <dgm:spPr/>
    </dgm:pt>
    <dgm:pt modelId="{223B2FE1-72B4-4181-890A-3B07B80369A2}" type="pres">
      <dgm:prSet presAssocID="{95B3AB56-BB1F-456E-90D1-EAC35ADC751D}" presName="bgRect" presStyleLbl="bgShp" presStyleIdx="0" presStyleCnt="5"/>
      <dgm:spPr/>
    </dgm:pt>
    <dgm:pt modelId="{E960127E-9FA5-4809-9605-A9544C26FA13}" type="pres">
      <dgm:prSet presAssocID="{95B3AB56-BB1F-456E-90D1-EAC35ADC751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2D12F485-4388-47A0-A636-3B8AAF4E3D9A}" type="pres">
      <dgm:prSet presAssocID="{95B3AB56-BB1F-456E-90D1-EAC35ADC751D}" presName="spaceRect" presStyleCnt="0"/>
      <dgm:spPr/>
    </dgm:pt>
    <dgm:pt modelId="{62E9CBF7-5FDC-46D6-8173-60845329EF19}" type="pres">
      <dgm:prSet presAssocID="{95B3AB56-BB1F-456E-90D1-EAC35ADC751D}" presName="parTx" presStyleLbl="revTx" presStyleIdx="0" presStyleCnt="5">
        <dgm:presLayoutVars>
          <dgm:chMax val="0"/>
          <dgm:chPref val="0"/>
        </dgm:presLayoutVars>
      </dgm:prSet>
      <dgm:spPr/>
    </dgm:pt>
    <dgm:pt modelId="{EBE18115-B8B3-4508-8058-06C298D09542}" type="pres">
      <dgm:prSet presAssocID="{4D7AA818-7B8F-41AC-8159-2F90941D917E}" presName="sibTrans" presStyleCnt="0"/>
      <dgm:spPr/>
    </dgm:pt>
    <dgm:pt modelId="{E9972161-4295-4A16-80E3-687EDAB68D5C}" type="pres">
      <dgm:prSet presAssocID="{50E1E495-109D-4266-8FD6-583099564F55}" presName="compNode" presStyleCnt="0"/>
      <dgm:spPr/>
    </dgm:pt>
    <dgm:pt modelId="{A915B4F9-E6D4-4150-BC4C-A12F572A623F}" type="pres">
      <dgm:prSet presAssocID="{50E1E495-109D-4266-8FD6-583099564F55}" presName="bgRect" presStyleLbl="bgShp" presStyleIdx="1" presStyleCnt="5"/>
      <dgm:spPr/>
    </dgm:pt>
    <dgm:pt modelId="{4D717126-445D-4AC2-9516-3708C82ECAD1}" type="pres">
      <dgm:prSet presAssocID="{50E1E495-109D-4266-8FD6-583099564F5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works"/>
        </a:ext>
      </dgm:extLst>
    </dgm:pt>
    <dgm:pt modelId="{784C7E8A-F8D5-4D24-BA87-493431BE7401}" type="pres">
      <dgm:prSet presAssocID="{50E1E495-109D-4266-8FD6-583099564F55}" presName="spaceRect" presStyleCnt="0"/>
      <dgm:spPr/>
    </dgm:pt>
    <dgm:pt modelId="{B1202F62-FF95-47C5-99DD-CD12E5544AFB}" type="pres">
      <dgm:prSet presAssocID="{50E1E495-109D-4266-8FD6-583099564F55}" presName="parTx" presStyleLbl="revTx" presStyleIdx="1" presStyleCnt="5">
        <dgm:presLayoutVars>
          <dgm:chMax val="0"/>
          <dgm:chPref val="0"/>
        </dgm:presLayoutVars>
      </dgm:prSet>
      <dgm:spPr/>
    </dgm:pt>
    <dgm:pt modelId="{9CE6B846-503E-4BA8-94BC-3E25BFBB17D6}" type="pres">
      <dgm:prSet presAssocID="{5EF2F9CF-A7D0-43E3-876D-B7BD91B79243}" presName="sibTrans" presStyleCnt="0"/>
      <dgm:spPr/>
    </dgm:pt>
    <dgm:pt modelId="{D8D78D13-3F09-476F-BD5C-1738E3698EC2}" type="pres">
      <dgm:prSet presAssocID="{30A65B76-6CB5-4A0B-A183-0C8C06C2358A}" presName="compNode" presStyleCnt="0"/>
      <dgm:spPr/>
    </dgm:pt>
    <dgm:pt modelId="{56417E22-BE2D-44D8-B6DC-CA22D195517E}" type="pres">
      <dgm:prSet presAssocID="{30A65B76-6CB5-4A0B-A183-0C8C06C2358A}" presName="bgRect" presStyleLbl="bgShp" presStyleIdx="2" presStyleCnt="5"/>
      <dgm:spPr/>
    </dgm:pt>
    <dgm:pt modelId="{91B135DD-4621-4CC8-B22C-888817E8027F}" type="pres">
      <dgm:prSet presAssocID="{30A65B76-6CB5-4A0B-A183-0C8C06C2358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385263D4-F81D-4445-BC6F-10787E351A25}" type="pres">
      <dgm:prSet presAssocID="{30A65B76-6CB5-4A0B-A183-0C8C06C2358A}" presName="spaceRect" presStyleCnt="0"/>
      <dgm:spPr/>
    </dgm:pt>
    <dgm:pt modelId="{456352AF-94A7-460E-9DA9-02F223D7BE7B}" type="pres">
      <dgm:prSet presAssocID="{30A65B76-6CB5-4A0B-A183-0C8C06C2358A}" presName="parTx" presStyleLbl="revTx" presStyleIdx="2" presStyleCnt="5">
        <dgm:presLayoutVars>
          <dgm:chMax val="0"/>
          <dgm:chPref val="0"/>
        </dgm:presLayoutVars>
      </dgm:prSet>
      <dgm:spPr/>
    </dgm:pt>
    <dgm:pt modelId="{D6013D2F-3135-4118-9BC4-D728BF089F1E}" type="pres">
      <dgm:prSet presAssocID="{446D5C56-B585-4A03-A813-FCB9F76C1859}" presName="sibTrans" presStyleCnt="0"/>
      <dgm:spPr/>
    </dgm:pt>
    <dgm:pt modelId="{9C901044-6073-43A0-90FC-CA5EBB023572}" type="pres">
      <dgm:prSet presAssocID="{8BBEA692-1AF8-4549-B38A-1E08E109578B}" presName="compNode" presStyleCnt="0"/>
      <dgm:spPr/>
    </dgm:pt>
    <dgm:pt modelId="{F40D8341-D26C-42CD-B8CF-730575F9828B}" type="pres">
      <dgm:prSet presAssocID="{8BBEA692-1AF8-4549-B38A-1E08E109578B}" presName="bgRect" presStyleLbl="bgShp" presStyleIdx="3" presStyleCnt="5"/>
      <dgm:spPr/>
    </dgm:pt>
    <dgm:pt modelId="{3E57058C-B81F-438B-B7B2-8EDDF549B0D7}" type="pres">
      <dgm:prSet presAssocID="{8BBEA692-1AF8-4549-B38A-1E08E109578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ars"/>
        </a:ext>
      </dgm:extLst>
    </dgm:pt>
    <dgm:pt modelId="{E5A0CEDB-211B-430A-B82D-EC9FF87CBA7B}" type="pres">
      <dgm:prSet presAssocID="{8BBEA692-1AF8-4549-B38A-1E08E109578B}" presName="spaceRect" presStyleCnt="0"/>
      <dgm:spPr/>
    </dgm:pt>
    <dgm:pt modelId="{4E0A4D35-8081-4974-B4D1-6F83969E6630}" type="pres">
      <dgm:prSet presAssocID="{8BBEA692-1AF8-4549-B38A-1E08E109578B}" presName="parTx" presStyleLbl="revTx" presStyleIdx="3" presStyleCnt="5">
        <dgm:presLayoutVars>
          <dgm:chMax val="0"/>
          <dgm:chPref val="0"/>
        </dgm:presLayoutVars>
      </dgm:prSet>
      <dgm:spPr/>
    </dgm:pt>
    <dgm:pt modelId="{B31AA416-93E7-488C-8DF6-67677EB13754}" type="pres">
      <dgm:prSet presAssocID="{D7E8F2F8-2E6E-4B72-A8F9-5B96A5557ED2}" presName="sibTrans" presStyleCnt="0"/>
      <dgm:spPr/>
    </dgm:pt>
    <dgm:pt modelId="{46BFF184-F1E7-4DAA-A81F-E3659F05CFA2}" type="pres">
      <dgm:prSet presAssocID="{8AF58B3C-B2CC-4810-B9BB-0BC8A1A9588C}" presName="compNode" presStyleCnt="0"/>
      <dgm:spPr/>
    </dgm:pt>
    <dgm:pt modelId="{67418C3F-A3C3-4699-A644-D38C798832B1}" type="pres">
      <dgm:prSet presAssocID="{8AF58B3C-B2CC-4810-B9BB-0BC8A1A9588C}" presName="bgRect" presStyleLbl="bgShp" presStyleIdx="4" presStyleCnt="5"/>
      <dgm:spPr/>
    </dgm:pt>
    <dgm:pt modelId="{12AD44C7-6D83-482C-93B3-4F49EB2B3E8B}" type="pres">
      <dgm:prSet presAssocID="{8AF58B3C-B2CC-4810-B9BB-0BC8A1A9588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t Air Balloon"/>
        </a:ext>
      </dgm:extLst>
    </dgm:pt>
    <dgm:pt modelId="{FFB0E0A2-4AC1-4E1C-A971-6E9CDE4FB41A}" type="pres">
      <dgm:prSet presAssocID="{8AF58B3C-B2CC-4810-B9BB-0BC8A1A9588C}" presName="spaceRect" presStyleCnt="0"/>
      <dgm:spPr/>
    </dgm:pt>
    <dgm:pt modelId="{E5C8C3A8-F4FE-40CB-B5F3-18BA4C4932D3}" type="pres">
      <dgm:prSet presAssocID="{8AF58B3C-B2CC-4810-B9BB-0BC8A1A9588C}" presName="parTx" presStyleLbl="revTx" presStyleIdx="4" presStyleCnt="5">
        <dgm:presLayoutVars>
          <dgm:chMax val="0"/>
          <dgm:chPref val="0"/>
        </dgm:presLayoutVars>
      </dgm:prSet>
      <dgm:spPr/>
    </dgm:pt>
  </dgm:ptLst>
  <dgm:cxnLst>
    <dgm:cxn modelId="{A50B7003-8BA1-41A7-BCB3-4B1B4ACB8AB2}" type="presOf" srcId="{50E1E495-109D-4266-8FD6-583099564F55}" destId="{B1202F62-FF95-47C5-99DD-CD12E5544AFB}" srcOrd="0" destOrd="0" presId="urn:microsoft.com/office/officeart/2018/2/layout/IconVerticalSolidList"/>
    <dgm:cxn modelId="{4560A015-DE01-4331-AF98-768890EF0FBB}" srcId="{FD699443-7293-4668-B8FE-A2904279CA5D}" destId="{30A65B76-6CB5-4A0B-A183-0C8C06C2358A}" srcOrd="2" destOrd="0" parTransId="{A12D933C-21D3-4645-A2CF-24FD8635EC8D}" sibTransId="{446D5C56-B585-4A03-A813-FCB9F76C1859}"/>
    <dgm:cxn modelId="{0DC5C41C-E977-4496-87C8-BEF67FB80002}" srcId="{FD699443-7293-4668-B8FE-A2904279CA5D}" destId="{8AF58B3C-B2CC-4810-B9BB-0BC8A1A9588C}" srcOrd="4" destOrd="0" parTransId="{A82A3C94-B19B-4562-8B50-441A3E9791AD}" sibTransId="{A1CAC8D4-3EFC-4D65-9189-A7849A23DDEF}"/>
    <dgm:cxn modelId="{2D2DC47A-5CAF-4CD2-87DB-54C6E3BA530A}" type="presOf" srcId="{FD699443-7293-4668-B8FE-A2904279CA5D}" destId="{884C5586-11DA-4BF2-A1EB-B6D46A1D6E42}" srcOrd="0" destOrd="0" presId="urn:microsoft.com/office/officeart/2018/2/layout/IconVerticalSolidList"/>
    <dgm:cxn modelId="{44D0287F-4011-423F-A0AF-7F5CF6AEC4B0}" srcId="{FD699443-7293-4668-B8FE-A2904279CA5D}" destId="{50E1E495-109D-4266-8FD6-583099564F55}" srcOrd="1" destOrd="0" parTransId="{4E41959D-0DBB-4548-929C-A0BD29EB8D3C}" sibTransId="{5EF2F9CF-A7D0-43E3-876D-B7BD91B79243}"/>
    <dgm:cxn modelId="{C7F5D59D-1FDA-44D4-876D-B8E63251F21D}" type="presOf" srcId="{30A65B76-6CB5-4A0B-A183-0C8C06C2358A}" destId="{456352AF-94A7-460E-9DA9-02F223D7BE7B}" srcOrd="0" destOrd="0" presId="urn:microsoft.com/office/officeart/2018/2/layout/IconVerticalSolidList"/>
    <dgm:cxn modelId="{85B753B3-1152-42CA-9030-C9EC6E6DEC2B}" type="presOf" srcId="{8BBEA692-1AF8-4549-B38A-1E08E109578B}" destId="{4E0A4D35-8081-4974-B4D1-6F83969E6630}" srcOrd="0" destOrd="0" presId="urn:microsoft.com/office/officeart/2018/2/layout/IconVerticalSolidList"/>
    <dgm:cxn modelId="{1B8CD8D5-ABAD-4E97-8365-8378804DBB50}" srcId="{FD699443-7293-4668-B8FE-A2904279CA5D}" destId="{8BBEA692-1AF8-4549-B38A-1E08E109578B}" srcOrd="3" destOrd="0" parTransId="{84414DD2-A6CA-4D78-A490-AAF2641918CC}" sibTransId="{D7E8F2F8-2E6E-4B72-A8F9-5B96A5557ED2}"/>
    <dgm:cxn modelId="{2A4A98E7-2A1A-4AA2-BF53-090BC6EFA4DB}" srcId="{FD699443-7293-4668-B8FE-A2904279CA5D}" destId="{95B3AB56-BB1F-456E-90D1-EAC35ADC751D}" srcOrd="0" destOrd="0" parTransId="{7536695A-5B2F-4D35-8A94-AC0B01074194}" sibTransId="{4D7AA818-7B8F-41AC-8159-2F90941D917E}"/>
    <dgm:cxn modelId="{20B10CE9-3538-49FA-B55C-8AA67BF839AC}" type="presOf" srcId="{95B3AB56-BB1F-456E-90D1-EAC35ADC751D}" destId="{62E9CBF7-5FDC-46D6-8173-60845329EF19}" srcOrd="0" destOrd="0" presId="urn:microsoft.com/office/officeart/2018/2/layout/IconVerticalSolidList"/>
    <dgm:cxn modelId="{461873E9-8344-4AE1-A98D-29271BF62D44}" type="presOf" srcId="{8AF58B3C-B2CC-4810-B9BB-0BC8A1A9588C}" destId="{E5C8C3A8-F4FE-40CB-B5F3-18BA4C4932D3}" srcOrd="0" destOrd="0" presId="urn:microsoft.com/office/officeart/2018/2/layout/IconVerticalSolidList"/>
    <dgm:cxn modelId="{854CA83B-D282-415D-BBD4-3F176937FFDF}" type="presParOf" srcId="{884C5586-11DA-4BF2-A1EB-B6D46A1D6E42}" destId="{13D6CD20-21C4-49F5-843D-6CCB751C9A81}" srcOrd="0" destOrd="0" presId="urn:microsoft.com/office/officeart/2018/2/layout/IconVerticalSolidList"/>
    <dgm:cxn modelId="{2B7ACF85-BAD0-4504-84A9-D19463DC0712}" type="presParOf" srcId="{13D6CD20-21C4-49F5-843D-6CCB751C9A81}" destId="{223B2FE1-72B4-4181-890A-3B07B80369A2}" srcOrd="0" destOrd="0" presId="urn:microsoft.com/office/officeart/2018/2/layout/IconVerticalSolidList"/>
    <dgm:cxn modelId="{8F6A49DC-D17A-4255-837A-D8FB7C84616D}" type="presParOf" srcId="{13D6CD20-21C4-49F5-843D-6CCB751C9A81}" destId="{E960127E-9FA5-4809-9605-A9544C26FA13}" srcOrd="1" destOrd="0" presId="urn:microsoft.com/office/officeart/2018/2/layout/IconVerticalSolidList"/>
    <dgm:cxn modelId="{381815ED-8D0E-46A0-B752-1CBA43367548}" type="presParOf" srcId="{13D6CD20-21C4-49F5-843D-6CCB751C9A81}" destId="{2D12F485-4388-47A0-A636-3B8AAF4E3D9A}" srcOrd="2" destOrd="0" presId="urn:microsoft.com/office/officeart/2018/2/layout/IconVerticalSolidList"/>
    <dgm:cxn modelId="{53C77BC1-B37E-4F26-8EB5-8F2E0D699081}" type="presParOf" srcId="{13D6CD20-21C4-49F5-843D-6CCB751C9A81}" destId="{62E9CBF7-5FDC-46D6-8173-60845329EF19}" srcOrd="3" destOrd="0" presId="urn:microsoft.com/office/officeart/2018/2/layout/IconVerticalSolidList"/>
    <dgm:cxn modelId="{D7B92012-C45C-4C9F-9A48-4DB7704C7593}" type="presParOf" srcId="{884C5586-11DA-4BF2-A1EB-B6D46A1D6E42}" destId="{EBE18115-B8B3-4508-8058-06C298D09542}" srcOrd="1" destOrd="0" presId="urn:microsoft.com/office/officeart/2018/2/layout/IconVerticalSolidList"/>
    <dgm:cxn modelId="{DCE74ED4-652B-44EE-9002-28C55C21029F}" type="presParOf" srcId="{884C5586-11DA-4BF2-A1EB-B6D46A1D6E42}" destId="{E9972161-4295-4A16-80E3-687EDAB68D5C}" srcOrd="2" destOrd="0" presId="urn:microsoft.com/office/officeart/2018/2/layout/IconVerticalSolidList"/>
    <dgm:cxn modelId="{F8F9AFAB-0E39-48B7-BD16-A0474EBD2CB2}" type="presParOf" srcId="{E9972161-4295-4A16-80E3-687EDAB68D5C}" destId="{A915B4F9-E6D4-4150-BC4C-A12F572A623F}" srcOrd="0" destOrd="0" presId="urn:microsoft.com/office/officeart/2018/2/layout/IconVerticalSolidList"/>
    <dgm:cxn modelId="{B14BAB36-7026-4A8F-8B0A-9B204E5E3041}" type="presParOf" srcId="{E9972161-4295-4A16-80E3-687EDAB68D5C}" destId="{4D717126-445D-4AC2-9516-3708C82ECAD1}" srcOrd="1" destOrd="0" presId="urn:microsoft.com/office/officeart/2018/2/layout/IconVerticalSolidList"/>
    <dgm:cxn modelId="{5331B686-404E-4E53-8F4F-4BF57DE8F2D4}" type="presParOf" srcId="{E9972161-4295-4A16-80E3-687EDAB68D5C}" destId="{784C7E8A-F8D5-4D24-BA87-493431BE7401}" srcOrd="2" destOrd="0" presId="urn:microsoft.com/office/officeart/2018/2/layout/IconVerticalSolidList"/>
    <dgm:cxn modelId="{71DACCE0-167B-4F1A-B8FF-20BB9C5A88DA}" type="presParOf" srcId="{E9972161-4295-4A16-80E3-687EDAB68D5C}" destId="{B1202F62-FF95-47C5-99DD-CD12E5544AFB}" srcOrd="3" destOrd="0" presId="urn:microsoft.com/office/officeart/2018/2/layout/IconVerticalSolidList"/>
    <dgm:cxn modelId="{3E781674-104C-4E23-8A2F-56C9CCB8B8D5}" type="presParOf" srcId="{884C5586-11DA-4BF2-A1EB-B6D46A1D6E42}" destId="{9CE6B846-503E-4BA8-94BC-3E25BFBB17D6}" srcOrd="3" destOrd="0" presId="urn:microsoft.com/office/officeart/2018/2/layout/IconVerticalSolidList"/>
    <dgm:cxn modelId="{0488FBE3-2B48-46A2-9251-5983729870AB}" type="presParOf" srcId="{884C5586-11DA-4BF2-A1EB-B6D46A1D6E42}" destId="{D8D78D13-3F09-476F-BD5C-1738E3698EC2}" srcOrd="4" destOrd="0" presId="urn:microsoft.com/office/officeart/2018/2/layout/IconVerticalSolidList"/>
    <dgm:cxn modelId="{AE90CFAC-685D-467E-8334-5C00AD7DA2EB}" type="presParOf" srcId="{D8D78D13-3F09-476F-BD5C-1738E3698EC2}" destId="{56417E22-BE2D-44D8-B6DC-CA22D195517E}" srcOrd="0" destOrd="0" presId="urn:microsoft.com/office/officeart/2018/2/layout/IconVerticalSolidList"/>
    <dgm:cxn modelId="{69E29849-CEB3-47D3-BF40-6E6B68E2F245}" type="presParOf" srcId="{D8D78D13-3F09-476F-BD5C-1738E3698EC2}" destId="{91B135DD-4621-4CC8-B22C-888817E8027F}" srcOrd="1" destOrd="0" presId="urn:microsoft.com/office/officeart/2018/2/layout/IconVerticalSolidList"/>
    <dgm:cxn modelId="{CAC3ACFE-81C2-499E-B409-510572AB65D7}" type="presParOf" srcId="{D8D78D13-3F09-476F-BD5C-1738E3698EC2}" destId="{385263D4-F81D-4445-BC6F-10787E351A25}" srcOrd="2" destOrd="0" presId="urn:microsoft.com/office/officeart/2018/2/layout/IconVerticalSolidList"/>
    <dgm:cxn modelId="{52C1CDD4-DAEF-4CF2-8484-39FA59103463}" type="presParOf" srcId="{D8D78D13-3F09-476F-BD5C-1738E3698EC2}" destId="{456352AF-94A7-460E-9DA9-02F223D7BE7B}" srcOrd="3" destOrd="0" presId="urn:microsoft.com/office/officeart/2018/2/layout/IconVerticalSolidList"/>
    <dgm:cxn modelId="{20317973-1912-4C01-9C24-49AC8EC8F5C4}" type="presParOf" srcId="{884C5586-11DA-4BF2-A1EB-B6D46A1D6E42}" destId="{D6013D2F-3135-4118-9BC4-D728BF089F1E}" srcOrd="5" destOrd="0" presId="urn:microsoft.com/office/officeart/2018/2/layout/IconVerticalSolidList"/>
    <dgm:cxn modelId="{0C0787BD-79A2-421A-97F4-59D9E7ED73E4}" type="presParOf" srcId="{884C5586-11DA-4BF2-A1EB-B6D46A1D6E42}" destId="{9C901044-6073-43A0-90FC-CA5EBB023572}" srcOrd="6" destOrd="0" presId="urn:microsoft.com/office/officeart/2018/2/layout/IconVerticalSolidList"/>
    <dgm:cxn modelId="{284DD4FE-8F45-477A-8A12-264DAFBBB4EC}" type="presParOf" srcId="{9C901044-6073-43A0-90FC-CA5EBB023572}" destId="{F40D8341-D26C-42CD-B8CF-730575F9828B}" srcOrd="0" destOrd="0" presId="urn:microsoft.com/office/officeart/2018/2/layout/IconVerticalSolidList"/>
    <dgm:cxn modelId="{278650A1-2F06-41AC-A683-661FA2FDABC9}" type="presParOf" srcId="{9C901044-6073-43A0-90FC-CA5EBB023572}" destId="{3E57058C-B81F-438B-B7B2-8EDDF549B0D7}" srcOrd="1" destOrd="0" presId="urn:microsoft.com/office/officeart/2018/2/layout/IconVerticalSolidList"/>
    <dgm:cxn modelId="{EDDCC2DD-C65B-4ADD-9F6F-60F0376CAEFC}" type="presParOf" srcId="{9C901044-6073-43A0-90FC-CA5EBB023572}" destId="{E5A0CEDB-211B-430A-B82D-EC9FF87CBA7B}" srcOrd="2" destOrd="0" presId="urn:microsoft.com/office/officeart/2018/2/layout/IconVerticalSolidList"/>
    <dgm:cxn modelId="{03261736-41C2-4982-8B65-4B106BB76488}" type="presParOf" srcId="{9C901044-6073-43A0-90FC-CA5EBB023572}" destId="{4E0A4D35-8081-4974-B4D1-6F83969E6630}" srcOrd="3" destOrd="0" presId="urn:microsoft.com/office/officeart/2018/2/layout/IconVerticalSolidList"/>
    <dgm:cxn modelId="{ECDC3C24-D669-48D5-B34C-B4DF19B4ADB9}" type="presParOf" srcId="{884C5586-11DA-4BF2-A1EB-B6D46A1D6E42}" destId="{B31AA416-93E7-488C-8DF6-67677EB13754}" srcOrd="7" destOrd="0" presId="urn:microsoft.com/office/officeart/2018/2/layout/IconVerticalSolidList"/>
    <dgm:cxn modelId="{C0334823-4619-4634-9475-F5C5B28033B6}" type="presParOf" srcId="{884C5586-11DA-4BF2-A1EB-B6D46A1D6E42}" destId="{46BFF184-F1E7-4DAA-A81F-E3659F05CFA2}" srcOrd="8" destOrd="0" presId="urn:microsoft.com/office/officeart/2018/2/layout/IconVerticalSolidList"/>
    <dgm:cxn modelId="{5CC17B4E-19D0-4B60-B163-61B1675D1BBC}" type="presParOf" srcId="{46BFF184-F1E7-4DAA-A81F-E3659F05CFA2}" destId="{67418C3F-A3C3-4699-A644-D38C798832B1}" srcOrd="0" destOrd="0" presId="urn:microsoft.com/office/officeart/2018/2/layout/IconVerticalSolidList"/>
    <dgm:cxn modelId="{9C961F5E-7151-4445-B978-38486921FDE8}" type="presParOf" srcId="{46BFF184-F1E7-4DAA-A81F-E3659F05CFA2}" destId="{12AD44C7-6D83-482C-93B3-4F49EB2B3E8B}" srcOrd="1" destOrd="0" presId="urn:microsoft.com/office/officeart/2018/2/layout/IconVerticalSolidList"/>
    <dgm:cxn modelId="{67A0C38E-D72D-42B0-BD83-C3129B25887E}" type="presParOf" srcId="{46BFF184-F1E7-4DAA-A81F-E3659F05CFA2}" destId="{FFB0E0A2-4AC1-4E1C-A971-6E9CDE4FB41A}" srcOrd="2" destOrd="0" presId="urn:microsoft.com/office/officeart/2018/2/layout/IconVerticalSolidList"/>
    <dgm:cxn modelId="{FFD95CC1-769E-4AB8-AF99-D87C3EB5A78C}" type="presParOf" srcId="{46BFF184-F1E7-4DAA-A81F-E3659F05CFA2}" destId="{E5C8C3A8-F4FE-40CB-B5F3-18BA4C4932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B04AA7-8F7C-4CB8-828F-1E82CB6D8F22}" type="doc">
      <dgm:prSet loTypeId="urn:microsoft.com/office/officeart/2018/2/layout/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35562B35-3CF0-494B-BBEE-219721B909CD}">
      <dgm:prSet/>
      <dgm:spPr/>
      <dgm:t>
        <a:bodyPr/>
        <a:lstStyle/>
        <a:p>
          <a:pPr>
            <a:defRPr b="1"/>
          </a:pPr>
          <a:r>
            <a:rPr lang="en-US"/>
            <a:t>Spark SQL - allows queries to be made on structured data using both SQL and HQL (Hive Query Language).</a:t>
          </a:r>
        </a:p>
      </dgm:t>
    </dgm:pt>
    <dgm:pt modelId="{F6DECB15-DE17-4B33-9630-0A8AAB98119C}" type="parTrans" cxnId="{A04D1C58-0537-4FA0-BCF3-D44D68E2ABB6}">
      <dgm:prSet/>
      <dgm:spPr/>
      <dgm:t>
        <a:bodyPr/>
        <a:lstStyle/>
        <a:p>
          <a:endParaRPr lang="en-US"/>
        </a:p>
      </dgm:t>
    </dgm:pt>
    <dgm:pt modelId="{E5104C4D-62A6-4FD8-93CA-1BC995A771B0}" type="sibTrans" cxnId="{A04D1C58-0537-4FA0-BCF3-D44D68E2ABB6}">
      <dgm:prSet/>
      <dgm:spPr/>
      <dgm:t>
        <a:bodyPr/>
        <a:lstStyle/>
        <a:p>
          <a:endParaRPr lang="en-US"/>
        </a:p>
      </dgm:t>
    </dgm:pt>
    <dgm:pt modelId="{0C4A2436-67D9-4233-A657-9F2B60355DC0}">
      <dgm:prSet/>
      <dgm:spPr/>
      <dgm:t>
        <a:bodyPr/>
        <a:lstStyle/>
        <a:p>
          <a:pPr>
            <a:defRPr b="1"/>
          </a:pPr>
          <a:r>
            <a:rPr lang="en-US"/>
            <a:t>MLlib - a library designed to support the execution/creation of multiple machine learning algorithms.  	</a:t>
          </a:r>
        </a:p>
      </dgm:t>
    </dgm:pt>
    <dgm:pt modelId="{63BC7EC6-1265-485B-A2B0-B76515FFABC1}" type="parTrans" cxnId="{585EA4A2-54BC-4CDF-8DBD-35FA3D25D946}">
      <dgm:prSet/>
      <dgm:spPr/>
      <dgm:t>
        <a:bodyPr/>
        <a:lstStyle/>
        <a:p>
          <a:endParaRPr lang="en-US"/>
        </a:p>
      </dgm:t>
    </dgm:pt>
    <dgm:pt modelId="{2FD72EF8-409C-4B83-B6CE-B09BB81AA9BD}" type="sibTrans" cxnId="{585EA4A2-54BC-4CDF-8DBD-35FA3D25D946}">
      <dgm:prSet/>
      <dgm:spPr/>
      <dgm:t>
        <a:bodyPr/>
        <a:lstStyle/>
        <a:p>
          <a:endParaRPr lang="en-US"/>
        </a:p>
      </dgm:t>
    </dgm:pt>
    <dgm:pt modelId="{8F37E0D5-570E-4B75-881E-4C2F572C9A2E}">
      <dgm:prSet/>
      <dgm:spPr/>
      <dgm:t>
        <a:bodyPr/>
        <a:lstStyle/>
        <a:p>
          <a:r>
            <a:rPr lang="en-US" dirty="0"/>
            <a:t>Estimated to run 100 times faster than Hadoop’s MapReduce.</a:t>
          </a:r>
        </a:p>
      </dgm:t>
    </dgm:pt>
    <dgm:pt modelId="{87FD0E4F-6659-47BD-844D-A40EF9D1C0C1}" type="parTrans" cxnId="{628BA942-1A99-4387-B61B-312C9895ABDD}">
      <dgm:prSet/>
      <dgm:spPr/>
      <dgm:t>
        <a:bodyPr/>
        <a:lstStyle/>
        <a:p>
          <a:endParaRPr lang="en-US"/>
        </a:p>
      </dgm:t>
    </dgm:pt>
    <dgm:pt modelId="{6EFB963A-666B-4B43-B9F0-3BB956B4130F}" type="sibTrans" cxnId="{628BA942-1A99-4387-B61B-312C9895ABDD}">
      <dgm:prSet/>
      <dgm:spPr/>
      <dgm:t>
        <a:bodyPr/>
        <a:lstStyle/>
        <a:p>
          <a:endParaRPr lang="en-US"/>
        </a:p>
      </dgm:t>
    </dgm:pt>
    <dgm:pt modelId="{AF2C3D77-A185-418B-8528-CBE40B67ACAA}">
      <dgm:prSet/>
      <dgm:spPr/>
      <dgm:t>
        <a:bodyPr/>
        <a:lstStyle/>
        <a:p>
          <a:pPr>
            <a:defRPr b="1"/>
          </a:pPr>
          <a:r>
            <a:rPr lang="en-US"/>
            <a:t>Spark Streaming - allows for the creation of interactive applications designed to run data analysis operations on live streamed data.</a:t>
          </a:r>
        </a:p>
      </dgm:t>
    </dgm:pt>
    <dgm:pt modelId="{0331BDF0-77BD-49EE-AE7B-7BF1AA14965D}" type="parTrans" cxnId="{755A28E6-B383-49CA-859D-B01D760CF198}">
      <dgm:prSet/>
      <dgm:spPr/>
      <dgm:t>
        <a:bodyPr/>
        <a:lstStyle/>
        <a:p>
          <a:endParaRPr lang="en-US"/>
        </a:p>
      </dgm:t>
    </dgm:pt>
    <dgm:pt modelId="{EA6E8E30-F337-4BBA-BFF7-955AD38F16B9}" type="sibTrans" cxnId="{755A28E6-B383-49CA-859D-B01D760CF198}">
      <dgm:prSet/>
      <dgm:spPr/>
      <dgm:t>
        <a:bodyPr/>
        <a:lstStyle/>
        <a:p>
          <a:endParaRPr lang="en-US"/>
        </a:p>
      </dgm:t>
    </dgm:pt>
    <dgm:pt modelId="{A7C27CDB-12A9-4E1E-A89C-1BF377531120}">
      <dgm:prSet/>
      <dgm:spPr/>
      <dgm:t>
        <a:bodyPr/>
        <a:lstStyle/>
        <a:p>
          <a:pPr>
            <a:defRPr b="1"/>
          </a:pPr>
          <a:r>
            <a:rPr lang="en-US"/>
            <a:t>GraphX - an engine that allows the user to make computations using graphs. </a:t>
          </a:r>
        </a:p>
      </dgm:t>
    </dgm:pt>
    <dgm:pt modelId="{9BA7127B-D0F5-4230-B1C2-89DDF7D594CD}" type="parTrans" cxnId="{5B9285D8-89B7-4731-9CFA-6EC4EB1FC13C}">
      <dgm:prSet/>
      <dgm:spPr/>
      <dgm:t>
        <a:bodyPr/>
        <a:lstStyle/>
        <a:p>
          <a:endParaRPr lang="en-US"/>
        </a:p>
      </dgm:t>
    </dgm:pt>
    <dgm:pt modelId="{DBF1EE69-0928-4DBA-A5A2-D209F39611C5}" type="sibTrans" cxnId="{5B9285D8-89B7-4731-9CFA-6EC4EB1FC13C}">
      <dgm:prSet/>
      <dgm:spPr/>
      <dgm:t>
        <a:bodyPr/>
        <a:lstStyle/>
        <a:p>
          <a:endParaRPr lang="en-US"/>
        </a:p>
      </dgm:t>
    </dgm:pt>
    <dgm:pt modelId="{66F19942-3964-42A1-8C2C-EFB9F372BA77}" type="pres">
      <dgm:prSet presAssocID="{ADB04AA7-8F7C-4CB8-828F-1E82CB6D8F22}" presName="root" presStyleCnt="0">
        <dgm:presLayoutVars>
          <dgm:dir/>
          <dgm:resizeHandles val="exact"/>
        </dgm:presLayoutVars>
      </dgm:prSet>
      <dgm:spPr/>
    </dgm:pt>
    <dgm:pt modelId="{F02F88E0-7384-4740-BE1F-EFA3471496AF}" type="pres">
      <dgm:prSet presAssocID="{35562B35-3CF0-494B-BBEE-219721B909CD}" presName="compNode" presStyleCnt="0"/>
      <dgm:spPr/>
    </dgm:pt>
    <dgm:pt modelId="{04F2874E-EB2F-4579-B341-3DC4145DC699}" type="pres">
      <dgm:prSet presAssocID="{35562B35-3CF0-494B-BBEE-219721B909C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961D092A-CA61-4E39-A094-F3D270D883EB}" type="pres">
      <dgm:prSet presAssocID="{35562B35-3CF0-494B-BBEE-219721B909CD}" presName="iconSpace" presStyleCnt="0"/>
      <dgm:spPr/>
    </dgm:pt>
    <dgm:pt modelId="{BADC30F2-AFD1-4EA1-BC98-D9E56DB87A42}" type="pres">
      <dgm:prSet presAssocID="{35562B35-3CF0-494B-BBEE-219721B909CD}" presName="parTx" presStyleLbl="revTx" presStyleIdx="0" presStyleCnt="8">
        <dgm:presLayoutVars>
          <dgm:chMax val="0"/>
          <dgm:chPref val="0"/>
        </dgm:presLayoutVars>
      </dgm:prSet>
      <dgm:spPr/>
    </dgm:pt>
    <dgm:pt modelId="{A65B104F-89FA-414E-A2BE-8CECDEF98639}" type="pres">
      <dgm:prSet presAssocID="{35562B35-3CF0-494B-BBEE-219721B909CD}" presName="txSpace" presStyleCnt="0"/>
      <dgm:spPr/>
    </dgm:pt>
    <dgm:pt modelId="{3D06E973-6136-4FAE-9913-3AB0C2E84008}" type="pres">
      <dgm:prSet presAssocID="{35562B35-3CF0-494B-BBEE-219721B909CD}" presName="desTx" presStyleLbl="revTx" presStyleIdx="1" presStyleCnt="8">
        <dgm:presLayoutVars/>
      </dgm:prSet>
      <dgm:spPr/>
    </dgm:pt>
    <dgm:pt modelId="{0775164D-54FB-4E5C-ACAF-313A88F1A6A9}" type="pres">
      <dgm:prSet presAssocID="{E5104C4D-62A6-4FD8-93CA-1BC995A771B0}" presName="sibTrans" presStyleCnt="0"/>
      <dgm:spPr/>
    </dgm:pt>
    <dgm:pt modelId="{263BC790-ED32-4142-B969-D1662880CFDD}" type="pres">
      <dgm:prSet presAssocID="{0C4A2436-67D9-4233-A657-9F2B60355DC0}" presName="compNode" presStyleCnt="0"/>
      <dgm:spPr/>
    </dgm:pt>
    <dgm:pt modelId="{057477A7-2DD8-410A-B977-8EF0576CA2E0}" type="pres">
      <dgm:prSet presAssocID="{0C4A2436-67D9-4233-A657-9F2B60355DC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00CF4E77-986C-4CD5-B86E-D302C62BBE27}" type="pres">
      <dgm:prSet presAssocID="{0C4A2436-67D9-4233-A657-9F2B60355DC0}" presName="iconSpace" presStyleCnt="0"/>
      <dgm:spPr/>
    </dgm:pt>
    <dgm:pt modelId="{47DA9AE3-C191-4829-9DFD-699B9F4C9BDE}" type="pres">
      <dgm:prSet presAssocID="{0C4A2436-67D9-4233-A657-9F2B60355DC0}" presName="parTx" presStyleLbl="revTx" presStyleIdx="2" presStyleCnt="8">
        <dgm:presLayoutVars>
          <dgm:chMax val="0"/>
          <dgm:chPref val="0"/>
        </dgm:presLayoutVars>
      </dgm:prSet>
      <dgm:spPr/>
    </dgm:pt>
    <dgm:pt modelId="{D8B0D563-9606-4172-A6D9-52C151D1E0EF}" type="pres">
      <dgm:prSet presAssocID="{0C4A2436-67D9-4233-A657-9F2B60355DC0}" presName="txSpace" presStyleCnt="0"/>
      <dgm:spPr/>
    </dgm:pt>
    <dgm:pt modelId="{3979B2D1-58EB-4060-BDED-F048A5FCDD34}" type="pres">
      <dgm:prSet presAssocID="{0C4A2436-67D9-4233-A657-9F2B60355DC0}" presName="desTx" presStyleLbl="revTx" presStyleIdx="3" presStyleCnt="8">
        <dgm:presLayoutVars/>
      </dgm:prSet>
      <dgm:spPr/>
    </dgm:pt>
    <dgm:pt modelId="{7B5EA94E-9AA4-49E2-8C2E-CDECBDA5EF4C}" type="pres">
      <dgm:prSet presAssocID="{2FD72EF8-409C-4B83-B6CE-B09BB81AA9BD}" presName="sibTrans" presStyleCnt="0"/>
      <dgm:spPr/>
    </dgm:pt>
    <dgm:pt modelId="{CF8E0D73-418B-4181-8DAE-8103C292B2C6}" type="pres">
      <dgm:prSet presAssocID="{AF2C3D77-A185-418B-8528-CBE40B67ACAA}" presName="compNode" presStyleCnt="0"/>
      <dgm:spPr/>
    </dgm:pt>
    <dgm:pt modelId="{92CA93BD-E209-4DF5-A363-0376B2681E09}" type="pres">
      <dgm:prSet presAssocID="{AF2C3D77-A185-418B-8528-CBE40B67ACA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uchScreen"/>
        </a:ext>
      </dgm:extLst>
    </dgm:pt>
    <dgm:pt modelId="{E5979112-6A01-484C-9578-B19A13455562}" type="pres">
      <dgm:prSet presAssocID="{AF2C3D77-A185-418B-8528-CBE40B67ACAA}" presName="iconSpace" presStyleCnt="0"/>
      <dgm:spPr/>
    </dgm:pt>
    <dgm:pt modelId="{1E2463A4-7127-4B2B-A26A-0BF95EC920DF}" type="pres">
      <dgm:prSet presAssocID="{AF2C3D77-A185-418B-8528-CBE40B67ACAA}" presName="parTx" presStyleLbl="revTx" presStyleIdx="4" presStyleCnt="8">
        <dgm:presLayoutVars>
          <dgm:chMax val="0"/>
          <dgm:chPref val="0"/>
        </dgm:presLayoutVars>
      </dgm:prSet>
      <dgm:spPr/>
    </dgm:pt>
    <dgm:pt modelId="{A3BF1323-6256-4FBE-92E2-B5763A4D6EC0}" type="pres">
      <dgm:prSet presAssocID="{AF2C3D77-A185-418B-8528-CBE40B67ACAA}" presName="txSpace" presStyleCnt="0"/>
      <dgm:spPr/>
    </dgm:pt>
    <dgm:pt modelId="{EBC1618B-5D61-4AB8-B27F-C7C209E691C1}" type="pres">
      <dgm:prSet presAssocID="{AF2C3D77-A185-418B-8528-CBE40B67ACAA}" presName="desTx" presStyleLbl="revTx" presStyleIdx="5" presStyleCnt="8">
        <dgm:presLayoutVars/>
      </dgm:prSet>
      <dgm:spPr/>
    </dgm:pt>
    <dgm:pt modelId="{E96574D1-356D-401F-AFF2-2B62BB724512}" type="pres">
      <dgm:prSet presAssocID="{EA6E8E30-F337-4BBA-BFF7-955AD38F16B9}" presName="sibTrans" presStyleCnt="0"/>
      <dgm:spPr/>
    </dgm:pt>
    <dgm:pt modelId="{7A638172-B3C6-4C7B-9E08-B5DFB9B8AFBE}" type="pres">
      <dgm:prSet presAssocID="{A7C27CDB-12A9-4E1E-A89C-1BF377531120}" presName="compNode" presStyleCnt="0"/>
      <dgm:spPr/>
    </dgm:pt>
    <dgm:pt modelId="{3E0171E3-781B-44A2-B770-A67360918760}" type="pres">
      <dgm:prSet presAssocID="{A7C27CDB-12A9-4E1E-A89C-1BF37753112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g under Magnifying Glass"/>
        </a:ext>
      </dgm:extLst>
    </dgm:pt>
    <dgm:pt modelId="{CCA607B7-C517-4E9F-97D3-081A659A78F9}" type="pres">
      <dgm:prSet presAssocID="{A7C27CDB-12A9-4E1E-A89C-1BF377531120}" presName="iconSpace" presStyleCnt="0"/>
      <dgm:spPr/>
    </dgm:pt>
    <dgm:pt modelId="{1DDE4282-D745-4405-A49E-E0596B43DE49}" type="pres">
      <dgm:prSet presAssocID="{A7C27CDB-12A9-4E1E-A89C-1BF377531120}" presName="parTx" presStyleLbl="revTx" presStyleIdx="6" presStyleCnt="8">
        <dgm:presLayoutVars>
          <dgm:chMax val="0"/>
          <dgm:chPref val="0"/>
        </dgm:presLayoutVars>
      </dgm:prSet>
      <dgm:spPr/>
    </dgm:pt>
    <dgm:pt modelId="{16D1FF23-7953-4B88-BA9B-37C2411653AC}" type="pres">
      <dgm:prSet presAssocID="{A7C27CDB-12A9-4E1E-A89C-1BF377531120}" presName="txSpace" presStyleCnt="0"/>
      <dgm:spPr/>
    </dgm:pt>
    <dgm:pt modelId="{8F3085C9-0BA9-4688-ABD4-F45396E44970}" type="pres">
      <dgm:prSet presAssocID="{A7C27CDB-12A9-4E1E-A89C-1BF377531120}" presName="desTx" presStyleLbl="revTx" presStyleIdx="7" presStyleCnt="8">
        <dgm:presLayoutVars/>
      </dgm:prSet>
      <dgm:spPr/>
    </dgm:pt>
  </dgm:ptLst>
  <dgm:cxnLst>
    <dgm:cxn modelId="{D1513A07-841F-4E0B-81A5-74B10CD77720}" type="presOf" srcId="{0C4A2436-67D9-4233-A657-9F2B60355DC0}" destId="{47DA9AE3-C191-4829-9DFD-699B9F4C9BDE}" srcOrd="0" destOrd="0" presId="urn:microsoft.com/office/officeart/2018/2/layout/IconLabelDescriptionList"/>
    <dgm:cxn modelId="{8D22D72E-B113-40EC-87A7-A17AECA67DA4}" type="presOf" srcId="{35562B35-3CF0-494B-BBEE-219721B909CD}" destId="{BADC30F2-AFD1-4EA1-BC98-D9E56DB87A42}" srcOrd="0" destOrd="0" presId="urn:microsoft.com/office/officeart/2018/2/layout/IconLabelDescriptionList"/>
    <dgm:cxn modelId="{628BA942-1A99-4387-B61B-312C9895ABDD}" srcId="{0C4A2436-67D9-4233-A657-9F2B60355DC0}" destId="{8F37E0D5-570E-4B75-881E-4C2F572C9A2E}" srcOrd="0" destOrd="0" parTransId="{87FD0E4F-6659-47BD-844D-A40EF9D1C0C1}" sibTransId="{6EFB963A-666B-4B43-B9F0-3BB956B4130F}"/>
    <dgm:cxn modelId="{A04D1C58-0537-4FA0-BCF3-D44D68E2ABB6}" srcId="{ADB04AA7-8F7C-4CB8-828F-1E82CB6D8F22}" destId="{35562B35-3CF0-494B-BBEE-219721B909CD}" srcOrd="0" destOrd="0" parTransId="{F6DECB15-DE17-4B33-9630-0A8AAB98119C}" sibTransId="{E5104C4D-62A6-4FD8-93CA-1BC995A771B0}"/>
    <dgm:cxn modelId="{23D1405B-84DD-4C95-BB80-D5CB5CAA3E33}" type="presOf" srcId="{A7C27CDB-12A9-4E1E-A89C-1BF377531120}" destId="{1DDE4282-D745-4405-A49E-E0596B43DE49}" srcOrd="0" destOrd="0" presId="urn:microsoft.com/office/officeart/2018/2/layout/IconLabelDescriptionList"/>
    <dgm:cxn modelId="{D129B578-BEC3-40F9-9AE8-86C05A4B1698}" type="presOf" srcId="{ADB04AA7-8F7C-4CB8-828F-1E82CB6D8F22}" destId="{66F19942-3964-42A1-8C2C-EFB9F372BA77}" srcOrd="0" destOrd="0" presId="urn:microsoft.com/office/officeart/2018/2/layout/IconLabelDescriptionList"/>
    <dgm:cxn modelId="{46CFA87B-808A-4121-ABF5-27001C3CF7B2}" type="presOf" srcId="{8F37E0D5-570E-4B75-881E-4C2F572C9A2E}" destId="{3979B2D1-58EB-4060-BDED-F048A5FCDD34}" srcOrd="0" destOrd="0" presId="urn:microsoft.com/office/officeart/2018/2/layout/IconLabelDescriptionList"/>
    <dgm:cxn modelId="{32FC8885-51ED-4804-8FD1-E0D031F78937}" type="presOf" srcId="{AF2C3D77-A185-418B-8528-CBE40B67ACAA}" destId="{1E2463A4-7127-4B2B-A26A-0BF95EC920DF}" srcOrd="0" destOrd="0" presId="urn:microsoft.com/office/officeart/2018/2/layout/IconLabelDescriptionList"/>
    <dgm:cxn modelId="{585EA4A2-54BC-4CDF-8DBD-35FA3D25D946}" srcId="{ADB04AA7-8F7C-4CB8-828F-1E82CB6D8F22}" destId="{0C4A2436-67D9-4233-A657-9F2B60355DC0}" srcOrd="1" destOrd="0" parTransId="{63BC7EC6-1265-485B-A2B0-B76515FFABC1}" sibTransId="{2FD72EF8-409C-4B83-B6CE-B09BB81AA9BD}"/>
    <dgm:cxn modelId="{5B9285D8-89B7-4731-9CFA-6EC4EB1FC13C}" srcId="{ADB04AA7-8F7C-4CB8-828F-1E82CB6D8F22}" destId="{A7C27CDB-12A9-4E1E-A89C-1BF377531120}" srcOrd="3" destOrd="0" parTransId="{9BA7127B-D0F5-4230-B1C2-89DDF7D594CD}" sibTransId="{DBF1EE69-0928-4DBA-A5A2-D209F39611C5}"/>
    <dgm:cxn modelId="{755A28E6-B383-49CA-859D-B01D760CF198}" srcId="{ADB04AA7-8F7C-4CB8-828F-1E82CB6D8F22}" destId="{AF2C3D77-A185-418B-8528-CBE40B67ACAA}" srcOrd="2" destOrd="0" parTransId="{0331BDF0-77BD-49EE-AE7B-7BF1AA14965D}" sibTransId="{EA6E8E30-F337-4BBA-BFF7-955AD38F16B9}"/>
    <dgm:cxn modelId="{7A9E13FE-0107-487F-914D-8915F32BCC07}" type="presParOf" srcId="{66F19942-3964-42A1-8C2C-EFB9F372BA77}" destId="{F02F88E0-7384-4740-BE1F-EFA3471496AF}" srcOrd="0" destOrd="0" presId="urn:microsoft.com/office/officeart/2018/2/layout/IconLabelDescriptionList"/>
    <dgm:cxn modelId="{5BC0C988-A286-4751-8208-275429B28B8D}" type="presParOf" srcId="{F02F88E0-7384-4740-BE1F-EFA3471496AF}" destId="{04F2874E-EB2F-4579-B341-3DC4145DC699}" srcOrd="0" destOrd="0" presId="urn:microsoft.com/office/officeart/2018/2/layout/IconLabelDescriptionList"/>
    <dgm:cxn modelId="{2C960D96-513D-489A-B5C0-9329FB35BF6D}" type="presParOf" srcId="{F02F88E0-7384-4740-BE1F-EFA3471496AF}" destId="{961D092A-CA61-4E39-A094-F3D270D883EB}" srcOrd="1" destOrd="0" presId="urn:microsoft.com/office/officeart/2018/2/layout/IconLabelDescriptionList"/>
    <dgm:cxn modelId="{4CD7241A-3899-4F29-9F18-42FBAE8981C7}" type="presParOf" srcId="{F02F88E0-7384-4740-BE1F-EFA3471496AF}" destId="{BADC30F2-AFD1-4EA1-BC98-D9E56DB87A42}" srcOrd="2" destOrd="0" presId="urn:microsoft.com/office/officeart/2018/2/layout/IconLabelDescriptionList"/>
    <dgm:cxn modelId="{5E7B897F-7454-46BE-8C2F-376E3E9E4168}" type="presParOf" srcId="{F02F88E0-7384-4740-BE1F-EFA3471496AF}" destId="{A65B104F-89FA-414E-A2BE-8CECDEF98639}" srcOrd="3" destOrd="0" presId="urn:microsoft.com/office/officeart/2018/2/layout/IconLabelDescriptionList"/>
    <dgm:cxn modelId="{D5FA9CA3-B13B-4AC6-B761-6B1CFB4B4A37}" type="presParOf" srcId="{F02F88E0-7384-4740-BE1F-EFA3471496AF}" destId="{3D06E973-6136-4FAE-9913-3AB0C2E84008}" srcOrd="4" destOrd="0" presId="urn:microsoft.com/office/officeart/2018/2/layout/IconLabelDescriptionList"/>
    <dgm:cxn modelId="{84120AEF-128C-4543-A91B-8E930A5DD001}" type="presParOf" srcId="{66F19942-3964-42A1-8C2C-EFB9F372BA77}" destId="{0775164D-54FB-4E5C-ACAF-313A88F1A6A9}" srcOrd="1" destOrd="0" presId="urn:microsoft.com/office/officeart/2018/2/layout/IconLabelDescriptionList"/>
    <dgm:cxn modelId="{768B918B-DAE5-4E1A-B32B-B65FECC2F62B}" type="presParOf" srcId="{66F19942-3964-42A1-8C2C-EFB9F372BA77}" destId="{263BC790-ED32-4142-B969-D1662880CFDD}" srcOrd="2" destOrd="0" presId="urn:microsoft.com/office/officeart/2018/2/layout/IconLabelDescriptionList"/>
    <dgm:cxn modelId="{4BB7C911-008A-4B79-A99A-16A922EA378F}" type="presParOf" srcId="{263BC790-ED32-4142-B969-D1662880CFDD}" destId="{057477A7-2DD8-410A-B977-8EF0576CA2E0}" srcOrd="0" destOrd="0" presId="urn:microsoft.com/office/officeart/2018/2/layout/IconLabelDescriptionList"/>
    <dgm:cxn modelId="{B36F0ACD-8226-427F-A0A2-DF131230639A}" type="presParOf" srcId="{263BC790-ED32-4142-B969-D1662880CFDD}" destId="{00CF4E77-986C-4CD5-B86E-D302C62BBE27}" srcOrd="1" destOrd="0" presId="urn:microsoft.com/office/officeart/2018/2/layout/IconLabelDescriptionList"/>
    <dgm:cxn modelId="{63E76223-3B91-48A4-B6E4-8B102019AD9A}" type="presParOf" srcId="{263BC790-ED32-4142-B969-D1662880CFDD}" destId="{47DA9AE3-C191-4829-9DFD-699B9F4C9BDE}" srcOrd="2" destOrd="0" presId="urn:microsoft.com/office/officeart/2018/2/layout/IconLabelDescriptionList"/>
    <dgm:cxn modelId="{F3B0CF97-4ADF-4B0C-8F20-ECB21DDFEDAD}" type="presParOf" srcId="{263BC790-ED32-4142-B969-D1662880CFDD}" destId="{D8B0D563-9606-4172-A6D9-52C151D1E0EF}" srcOrd="3" destOrd="0" presId="urn:microsoft.com/office/officeart/2018/2/layout/IconLabelDescriptionList"/>
    <dgm:cxn modelId="{8805E55C-423B-42B8-B62F-7929A79925ED}" type="presParOf" srcId="{263BC790-ED32-4142-B969-D1662880CFDD}" destId="{3979B2D1-58EB-4060-BDED-F048A5FCDD34}" srcOrd="4" destOrd="0" presId="urn:microsoft.com/office/officeart/2018/2/layout/IconLabelDescriptionList"/>
    <dgm:cxn modelId="{5610B6D0-6BC2-4C5A-BC0E-2816E46590D3}" type="presParOf" srcId="{66F19942-3964-42A1-8C2C-EFB9F372BA77}" destId="{7B5EA94E-9AA4-49E2-8C2E-CDECBDA5EF4C}" srcOrd="3" destOrd="0" presId="urn:microsoft.com/office/officeart/2018/2/layout/IconLabelDescriptionList"/>
    <dgm:cxn modelId="{7A5E7573-FCD4-4A44-B011-4E8ECCDA37D8}" type="presParOf" srcId="{66F19942-3964-42A1-8C2C-EFB9F372BA77}" destId="{CF8E0D73-418B-4181-8DAE-8103C292B2C6}" srcOrd="4" destOrd="0" presId="urn:microsoft.com/office/officeart/2018/2/layout/IconLabelDescriptionList"/>
    <dgm:cxn modelId="{37051AD6-4E0C-4E3C-83B5-CC297EA69599}" type="presParOf" srcId="{CF8E0D73-418B-4181-8DAE-8103C292B2C6}" destId="{92CA93BD-E209-4DF5-A363-0376B2681E09}" srcOrd="0" destOrd="0" presId="urn:microsoft.com/office/officeart/2018/2/layout/IconLabelDescriptionList"/>
    <dgm:cxn modelId="{61F1C64C-D7D4-427B-A6B9-E93EC76403A7}" type="presParOf" srcId="{CF8E0D73-418B-4181-8DAE-8103C292B2C6}" destId="{E5979112-6A01-484C-9578-B19A13455562}" srcOrd="1" destOrd="0" presId="urn:microsoft.com/office/officeart/2018/2/layout/IconLabelDescriptionList"/>
    <dgm:cxn modelId="{2E61A217-314A-4335-B662-661DE522216A}" type="presParOf" srcId="{CF8E0D73-418B-4181-8DAE-8103C292B2C6}" destId="{1E2463A4-7127-4B2B-A26A-0BF95EC920DF}" srcOrd="2" destOrd="0" presId="urn:microsoft.com/office/officeart/2018/2/layout/IconLabelDescriptionList"/>
    <dgm:cxn modelId="{21699268-52FD-430A-BF71-9E38DC9E76CE}" type="presParOf" srcId="{CF8E0D73-418B-4181-8DAE-8103C292B2C6}" destId="{A3BF1323-6256-4FBE-92E2-B5763A4D6EC0}" srcOrd="3" destOrd="0" presId="urn:microsoft.com/office/officeart/2018/2/layout/IconLabelDescriptionList"/>
    <dgm:cxn modelId="{3BC48952-21A8-4848-83F5-DE6FF4D7FF5D}" type="presParOf" srcId="{CF8E0D73-418B-4181-8DAE-8103C292B2C6}" destId="{EBC1618B-5D61-4AB8-B27F-C7C209E691C1}" srcOrd="4" destOrd="0" presId="urn:microsoft.com/office/officeart/2018/2/layout/IconLabelDescriptionList"/>
    <dgm:cxn modelId="{0CAA21DF-86C6-41AB-8FB6-7AA22CAD9D99}" type="presParOf" srcId="{66F19942-3964-42A1-8C2C-EFB9F372BA77}" destId="{E96574D1-356D-401F-AFF2-2B62BB724512}" srcOrd="5" destOrd="0" presId="urn:microsoft.com/office/officeart/2018/2/layout/IconLabelDescriptionList"/>
    <dgm:cxn modelId="{2242C4E1-63E5-414A-BF6E-0ECFE0BD7E35}" type="presParOf" srcId="{66F19942-3964-42A1-8C2C-EFB9F372BA77}" destId="{7A638172-B3C6-4C7B-9E08-B5DFB9B8AFBE}" srcOrd="6" destOrd="0" presId="urn:microsoft.com/office/officeart/2018/2/layout/IconLabelDescriptionList"/>
    <dgm:cxn modelId="{C6F42168-EE6F-4753-BDA5-0C13EFB622EE}" type="presParOf" srcId="{7A638172-B3C6-4C7B-9E08-B5DFB9B8AFBE}" destId="{3E0171E3-781B-44A2-B770-A67360918760}" srcOrd="0" destOrd="0" presId="urn:microsoft.com/office/officeart/2018/2/layout/IconLabelDescriptionList"/>
    <dgm:cxn modelId="{2D685ECD-7E0F-4940-A227-4AA66492BDB1}" type="presParOf" srcId="{7A638172-B3C6-4C7B-9E08-B5DFB9B8AFBE}" destId="{CCA607B7-C517-4E9F-97D3-081A659A78F9}" srcOrd="1" destOrd="0" presId="urn:microsoft.com/office/officeart/2018/2/layout/IconLabelDescriptionList"/>
    <dgm:cxn modelId="{F2FC7A8F-2EA3-4FA5-A365-B7A41B1189D5}" type="presParOf" srcId="{7A638172-B3C6-4C7B-9E08-B5DFB9B8AFBE}" destId="{1DDE4282-D745-4405-A49E-E0596B43DE49}" srcOrd="2" destOrd="0" presId="urn:microsoft.com/office/officeart/2018/2/layout/IconLabelDescriptionList"/>
    <dgm:cxn modelId="{17DBD100-87BB-4D1D-B079-B54E5271989D}" type="presParOf" srcId="{7A638172-B3C6-4C7B-9E08-B5DFB9B8AFBE}" destId="{16D1FF23-7953-4B88-BA9B-37C2411653AC}" srcOrd="3" destOrd="0" presId="urn:microsoft.com/office/officeart/2018/2/layout/IconLabelDescriptionList"/>
    <dgm:cxn modelId="{17ACC463-DACD-4E29-9E57-5B43F8913EEF}" type="presParOf" srcId="{7A638172-B3C6-4C7B-9E08-B5DFB9B8AFBE}" destId="{8F3085C9-0BA9-4688-ABD4-F45396E4497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FD4388-967A-4D1A-B289-4D621338312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D58D5DE-D8D9-4CD1-A7C7-02089594CDE8}">
      <dgm:prSet/>
      <dgm:spPr/>
      <dgm:t>
        <a:bodyPr/>
        <a:lstStyle/>
        <a:p>
          <a:r>
            <a:rPr lang="en-US"/>
            <a:t>Download at </a:t>
          </a:r>
          <a:r>
            <a:rPr lang="en-US" u="sng">
              <a:hlinkClick xmlns:r="http://schemas.openxmlformats.org/officeDocument/2006/relationships" r:id="rId1"/>
            </a:rPr>
            <a:t>http://spark.apache.org/downloads.html</a:t>
          </a:r>
          <a:endParaRPr lang="en-US"/>
        </a:p>
      </dgm:t>
    </dgm:pt>
    <dgm:pt modelId="{CD9EB971-0A95-425B-BD4A-BC52B4F17DD4}" type="parTrans" cxnId="{A9E4E9BB-E693-45AA-BE46-EA3320D387B8}">
      <dgm:prSet/>
      <dgm:spPr/>
      <dgm:t>
        <a:bodyPr/>
        <a:lstStyle/>
        <a:p>
          <a:endParaRPr lang="en-US"/>
        </a:p>
      </dgm:t>
    </dgm:pt>
    <dgm:pt modelId="{4D621285-94A6-4538-81F1-E71D2C5D6E42}" type="sibTrans" cxnId="{A9E4E9BB-E693-45AA-BE46-EA3320D387B8}">
      <dgm:prSet/>
      <dgm:spPr/>
      <dgm:t>
        <a:bodyPr/>
        <a:lstStyle/>
        <a:p>
          <a:endParaRPr lang="en-US"/>
        </a:p>
      </dgm:t>
    </dgm:pt>
    <dgm:pt modelId="{33B5170C-7A82-4628-8353-7088BD35C2C6}">
      <dgm:prSet/>
      <dgm:spPr/>
      <dgm:t>
        <a:bodyPr/>
        <a:lstStyle/>
        <a:p>
          <a:r>
            <a:rPr lang="en-US"/>
            <a:t>Select package type as “Pre-built for Hadoop 2.7 and later” and download the compressed TAR file. Unpack the tar file after downloading</a:t>
          </a:r>
        </a:p>
      </dgm:t>
    </dgm:pt>
    <dgm:pt modelId="{6EC11DCB-7F08-4A87-9F92-2535E47DADF3}" type="parTrans" cxnId="{620C8B1A-011E-4BE7-9784-3005126A0DB3}">
      <dgm:prSet/>
      <dgm:spPr/>
      <dgm:t>
        <a:bodyPr/>
        <a:lstStyle/>
        <a:p>
          <a:endParaRPr lang="en-US"/>
        </a:p>
      </dgm:t>
    </dgm:pt>
    <dgm:pt modelId="{37AB74A1-4FF8-4A71-9B5E-88216D4AD808}" type="sibTrans" cxnId="{620C8B1A-011E-4BE7-9784-3005126A0DB3}">
      <dgm:prSet/>
      <dgm:spPr/>
      <dgm:t>
        <a:bodyPr/>
        <a:lstStyle/>
        <a:p>
          <a:endParaRPr lang="en-US"/>
        </a:p>
      </dgm:t>
    </dgm:pt>
    <dgm:pt modelId="{E9F66826-4152-49BA-AC10-ED58409C744C}">
      <dgm:prSet/>
      <dgm:spPr/>
      <dgm:t>
        <a:bodyPr/>
        <a:lstStyle/>
        <a:p>
          <a:r>
            <a:rPr lang="en-US"/>
            <a:t>Spark’s shell provides a simple way to learn the API, as well as a powerful tool to analyze data interactively.</a:t>
          </a:r>
        </a:p>
      </dgm:t>
    </dgm:pt>
    <dgm:pt modelId="{B92F7F98-3180-46D3-BF54-B988EB87D728}" type="parTrans" cxnId="{60E8E1E4-A014-476D-BB89-F5D21A235898}">
      <dgm:prSet/>
      <dgm:spPr/>
      <dgm:t>
        <a:bodyPr/>
        <a:lstStyle/>
        <a:p>
          <a:endParaRPr lang="en-US"/>
        </a:p>
      </dgm:t>
    </dgm:pt>
    <dgm:pt modelId="{98F8D3B5-D7F9-44B4-9046-587736D22AA5}" type="sibTrans" cxnId="{60E8E1E4-A014-476D-BB89-F5D21A235898}">
      <dgm:prSet/>
      <dgm:spPr/>
      <dgm:t>
        <a:bodyPr/>
        <a:lstStyle/>
        <a:p>
          <a:endParaRPr lang="en-US"/>
        </a:p>
      </dgm:t>
    </dgm:pt>
    <dgm:pt modelId="{7B1CA1F2-4161-4091-8065-FE3DAF344696}">
      <dgm:prSet/>
      <dgm:spPr/>
      <dgm:t>
        <a:bodyPr/>
        <a:lstStyle/>
        <a:p>
          <a:r>
            <a:rPr lang="en-US"/>
            <a:t>It is available in either Scala (which runs on the Java VM and is thus a good way to use existing Java libraries) or Python.</a:t>
          </a:r>
        </a:p>
      </dgm:t>
    </dgm:pt>
    <dgm:pt modelId="{F54EB9CF-D935-466D-92B7-29B2148AB130}" type="parTrans" cxnId="{19F27E8E-2C55-40FB-A197-C1DFA687EBD7}">
      <dgm:prSet/>
      <dgm:spPr/>
      <dgm:t>
        <a:bodyPr/>
        <a:lstStyle/>
        <a:p>
          <a:endParaRPr lang="en-US"/>
        </a:p>
      </dgm:t>
    </dgm:pt>
    <dgm:pt modelId="{13ADA0DF-C52E-453A-B291-B38B6EF946DD}" type="sibTrans" cxnId="{19F27E8E-2C55-40FB-A197-C1DFA687EBD7}">
      <dgm:prSet/>
      <dgm:spPr/>
      <dgm:t>
        <a:bodyPr/>
        <a:lstStyle/>
        <a:p>
          <a:endParaRPr lang="en-US"/>
        </a:p>
      </dgm:t>
    </dgm:pt>
    <dgm:pt modelId="{B558C938-EF30-46C0-B89B-7EC54F40C3FA}">
      <dgm:prSet/>
      <dgm:spPr/>
      <dgm:t>
        <a:bodyPr/>
        <a:lstStyle/>
        <a:p>
          <a:r>
            <a:rPr lang="en-US"/>
            <a:t>Spark shell can be opened by typing “./bin/spark-shell”  for Scala version and “./bin/pyspark ” for Python Version</a:t>
          </a:r>
        </a:p>
      </dgm:t>
    </dgm:pt>
    <dgm:pt modelId="{3FCF89F9-C92A-446C-B2D7-6B991F35B8E1}" type="parTrans" cxnId="{9729C8DE-F1ED-428E-A1EE-8770A57388CC}">
      <dgm:prSet/>
      <dgm:spPr/>
      <dgm:t>
        <a:bodyPr/>
        <a:lstStyle/>
        <a:p>
          <a:endParaRPr lang="en-US"/>
        </a:p>
      </dgm:t>
    </dgm:pt>
    <dgm:pt modelId="{69C65459-1E26-4306-8BEB-3F2E02EA79C4}" type="sibTrans" cxnId="{9729C8DE-F1ED-428E-A1EE-8770A57388CC}">
      <dgm:prSet/>
      <dgm:spPr/>
      <dgm:t>
        <a:bodyPr/>
        <a:lstStyle/>
        <a:p>
          <a:endParaRPr lang="en-US"/>
        </a:p>
      </dgm:t>
    </dgm:pt>
    <dgm:pt modelId="{4515FA5A-11F4-4E2B-9F50-8BCB92FBC428}">
      <dgm:prSet/>
      <dgm:spPr/>
      <dgm:t>
        <a:bodyPr/>
        <a:lstStyle/>
        <a:p>
          <a:r>
            <a:rPr lang="en-US"/>
            <a:t>Spark’s primary abstraction is a distributed collection of items called a Dataset. Datasets can be created from Hadoop InputFormats (such as HDFS files) or by transforming other Datasets.(Until Spark 2.0 it used to be RDD’s)</a:t>
          </a:r>
          <a:br>
            <a:rPr lang="en-US"/>
          </a:br>
          <a:endParaRPr lang="en-US"/>
        </a:p>
      </dgm:t>
    </dgm:pt>
    <dgm:pt modelId="{37124E18-452F-4AD2-A319-376FA40686F4}" type="parTrans" cxnId="{84C7F861-5822-4530-9471-B277D890271E}">
      <dgm:prSet/>
      <dgm:spPr/>
      <dgm:t>
        <a:bodyPr/>
        <a:lstStyle/>
        <a:p>
          <a:endParaRPr lang="en-US"/>
        </a:p>
      </dgm:t>
    </dgm:pt>
    <dgm:pt modelId="{1F532FF8-23C8-430E-A8C8-87DB5F663EE0}" type="sibTrans" cxnId="{84C7F861-5822-4530-9471-B277D890271E}">
      <dgm:prSet/>
      <dgm:spPr/>
      <dgm:t>
        <a:bodyPr/>
        <a:lstStyle/>
        <a:p>
          <a:endParaRPr lang="en-US"/>
        </a:p>
      </dgm:t>
    </dgm:pt>
    <dgm:pt modelId="{824FCDEC-9DC0-D74B-A908-79AC03586EA4}" type="pres">
      <dgm:prSet presAssocID="{75FD4388-967A-4D1A-B289-4D621338312C}" presName="linear" presStyleCnt="0">
        <dgm:presLayoutVars>
          <dgm:animLvl val="lvl"/>
          <dgm:resizeHandles val="exact"/>
        </dgm:presLayoutVars>
      </dgm:prSet>
      <dgm:spPr/>
    </dgm:pt>
    <dgm:pt modelId="{B82BB1B5-57EF-C94E-A895-2510848B4981}" type="pres">
      <dgm:prSet presAssocID="{1D58D5DE-D8D9-4CD1-A7C7-02089594CDE8}" presName="parentText" presStyleLbl="node1" presStyleIdx="0" presStyleCnt="6">
        <dgm:presLayoutVars>
          <dgm:chMax val="0"/>
          <dgm:bulletEnabled val="1"/>
        </dgm:presLayoutVars>
      </dgm:prSet>
      <dgm:spPr/>
    </dgm:pt>
    <dgm:pt modelId="{FCC9389E-F42C-7E4C-9321-FCEAAAA16207}" type="pres">
      <dgm:prSet presAssocID="{4D621285-94A6-4538-81F1-E71D2C5D6E42}" presName="spacer" presStyleCnt="0"/>
      <dgm:spPr/>
    </dgm:pt>
    <dgm:pt modelId="{9C169C67-222D-7D4F-BE6A-610719F1C5F0}" type="pres">
      <dgm:prSet presAssocID="{33B5170C-7A82-4628-8353-7088BD35C2C6}" presName="parentText" presStyleLbl="node1" presStyleIdx="1" presStyleCnt="6">
        <dgm:presLayoutVars>
          <dgm:chMax val="0"/>
          <dgm:bulletEnabled val="1"/>
        </dgm:presLayoutVars>
      </dgm:prSet>
      <dgm:spPr/>
    </dgm:pt>
    <dgm:pt modelId="{56ED9209-09AD-EC4A-95A0-907CF547333A}" type="pres">
      <dgm:prSet presAssocID="{37AB74A1-4FF8-4A71-9B5E-88216D4AD808}" presName="spacer" presStyleCnt="0"/>
      <dgm:spPr/>
    </dgm:pt>
    <dgm:pt modelId="{2459F168-8DA4-C64F-BBEB-509110875DC3}" type="pres">
      <dgm:prSet presAssocID="{E9F66826-4152-49BA-AC10-ED58409C744C}" presName="parentText" presStyleLbl="node1" presStyleIdx="2" presStyleCnt="6">
        <dgm:presLayoutVars>
          <dgm:chMax val="0"/>
          <dgm:bulletEnabled val="1"/>
        </dgm:presLayoutVars>
      </dgm:prSet>
      <dgm:spPr/>
    </dgm:pt>
    <dgm:pt modelId="{4ADB06E4-1B64-AE4F-8F61-2660EDD48B5D}" type="pres">
      <dgm:prSet presAssocID="{98F8D3B5-D7F9-44B4-9046-587736D22AA5}" presName="spacer" presStyleCnt="0"/>
      <dgm:spPr/>
    </dgm:pt>
    <dgm:pt modelId="{4B6E34B3-FFD7-9C40-9F35-106B7F23687A}" type="pres">
      <dgm:prSet presAssocID="{7B1CA1F2-4161-4091-8065-FE3DAF344696}" presName="parentText" presStyleLbl="node1" presStyleIdx="3" presStyleCnt="6">
        <dgm:presLayoutVars>
          <dgm:chMax val="0"/>
          <dgm:bulletEnabled val="1"/>
        </dgm:presLayoutVars>
      </dgm:prSet>
      <dgm:spPr/>
    </dgm:pt>
    <dgm:pt modelId="{1B35A662-89D4-7044-A1E1-80F7B05A7689}" type="pres">
      <dgm:prSet presAssocID="{13ADA0DF-C52E-453A-B291-B38B6EF946DD}" presName="spacer" presStyleCnt="0"/>
      <dgm:spPr/>
    </dgm:pt>
    <dgm:pt modelId="{CB5A67F9-F412-CF42-BCB3-71A0919CA6A4}" type="pres">
      <dgm:prSet presAssocID="{B558C938-EF30-46C0-B89B-7EC54F40C3FA}" presName="parentText" presStyleLbl="node1" presStyleIdx="4" presStyleCnt="6">
        <dgm:presLayoutVars>
          <dgm:chMax val="0"/>
          <dgm:bulletEnabled val="1"/>
        </dgm:presLayoutVars>
      </dgm:prSet>
      <dgm:spPr/>
    </dgm:pt>
    <dgm:pt modelId="{30129596-A61D-104C-B8EB-FF4DDFBE27C8}" type="pres">
      <dgm:prSet presAssocID="{69C65459-1E26-4306-8BEB-3F2E02EA79C4}" presName="spacer" presStyleCnt="0"/>
      <dgm:spPr/>
    </dgm:pt>
    <dgm:pt modelId="{23F7065D-C5E8-4B4F-8DE4-67A075CD415E}" type="pres">
      <dgm:prSet presAssocID="{4515FA5A-11F4-4E2B-9F50-8BCB92FBC428}" presName="parentText" presStyleLbl="node1" presStyleIdx="5" presStyleCnt="6">
        <dgm:presLayoutVars>
          <dgm:chMax val="0"/>
          <dgm:bulletEnabled val="1"/>
        </dgm:presLayoutVars>
      </dgm:prSet>
      <dgm:spPr/>
    </dgm:pt>
  </dgm:ptLst>
  <dgm:cxnLst>
    <dgm:cxn modelId="{620C8B1A-011E-4BE7-9784-3005126A0DB3}" srcId="{75FD4388-967A-4D1A-B289-4D621338312C}" destId="{33B5170C-7A82-4628-8353-7088BD35C2C6}" srcOrd="1" destOrd="0" parTransId="{6EC11DCB-7F08-4A87-9F92-2535E47DADF3}" sibTransId="{37AB74A1-4FF8-4A71-9B5E-88216D4AD808}"/>
    <dgm:cxn modelId="{4E4BEE25-8E89-CF46-AEAB-B39283CB64A6}" type="presOf" srcId="{75FD4388-967A-4D1A-B289-4D621338312C}" destId="{824FCDEC-9DC0-D74B-A908-79AC03586EA4}" srcOrd="0" destOrd="0" presId="urn:microsoft.com/office/officeart/2005/8/layout/vList2"/>
    <dgm:cxn modelId="{7A87C857-1274-1A4B-9CD6-4985089575EB}" type="presOf" srcId="{7B1CA1F2-4161-4091-8065-FE3DAF344696}" destId="{4B6E34B3-FFD7-9C40-9F35-106B7F23687A}" srcOrd="0" destOrd="0" presId="urn:microsoft.com/office/officeart/2005/8/layout/vList2"/>
    <dgm:cxn modelId="{84C7F861-5822-4530-9471-B277D890271E}" srcId="{75FD4388-967A-4D1A-B289-4D621338312C}" destId="{4515FA5A-11F4-4E2B-9F50-8BCB92FBC428}" srcOrd="5" destOrd="0" parTransId="{37124E18-452F-4AD2-A319-376FA40686F4}" sibTransId="{1F532FF8-23C8-430E-A8C8-87DB5F663EE0}"/>
    <dgm:cxn modelId="{A48BF570-7F40-1E4E-A599-9DB0687CA962}" type="presOf" srcId="{33B5170C-7A82-4628-8353-7088BD35C2C6}" destId="{9C169C67-222D-7D4F-BE6A-610719F1C5F0}" srcOrd="0" destOrd="0" presId="urn:microsoft.com/office/officeart/2005/8/layout/vList2"/>
    <dgm:cxn modelId="{5905397B-A38D-EE4A-B931-F5D55ADB6609}" type="presOf" srcId="{4515FA5A-11F4-4E2B-9F50-8BCB92FBC428}" destId="{23F7065D-C5E8-4B4F-8DE4-67A075CD415E}" srcOrd="0" destOrd="0" presId="urn:microsoft.com/office/officeart/2005/8/layout/vList2"/>
    <dgm:cxn modelId="{19F27E8E-2C55-40FB-A197-C1DFA687EBD7}" srcId="{75FD4388-967A-4D1A-B289-4D621338312C}" destId="{7B1CA1F2-4161-4091-8065-FE3DAF344696}" srcOrd="3" destOrd="0" parTransId="{F54EB9CF-D935-466D-92B7-29B2148AB130}" sibTransId="{13ADA0DF-C52E-453A-B291-B38B6EF946DD}"/>
    <dgm:cxn modelId="{D65E1E9B-E2DE-CC4C-B56D-93F3A39CA966}" type="presOf" srcId="{B558C938-EF30-46C0-B89B-7EC54F40C3FA}" destId="{CB5A67F9-F412-CF42-BCB3-71A0919CA6A4}" srcOrd="0" destOrd="0" presId="urn:microsoft.com/office/officeart/2005/8/layout/vList2"/>
    <dgm:cxn modelId="{12BB42A5-E875-EE4D-9EF8-D106116CA849}" type="presOf" srcId="{1D58D5DE-D8D9-4CD1-A7C7-02089594CDE8}" destId="{B82BB1B5-57EF-C94E-A895-2510848B4981}" srcOrd="0" destOrd="0" presId="urn:microsoft.com/office/officeart/2005/8/layout/vList2"/>
    <dgm:cxn modelId="{A9E4E9BB-E693-45AA-BE46-EA3320D387B8}" srcId="{75FD4388-967A-4D1A-B289-4D621338312C}" destId="{1D58D5DE-D8D9-4CD1-A7C7-02089594CDE8}" srcOrd="0" destOrd="0" parTransId="{CD9EB971-0A95-425B-BD4A-BC52B4F17DD4}" sibTransId="{4D621285-94A6-4538-81F1-E71D2C5D6E42}"/>
    <dgm:cxn modelId="{D2A553C7-A5E8-0543-8B45-1951474E01AA}" type="presOf" srcId="{E9F66826-4152-49BA-AC10-ED58409C744C}" destId="{2459F168-8DA4-C64F-BBEB-509110875DC3}" srcOrd="0" destOrd="0" presId="urn:microsoft.com/office/officeart/2005/8/layout/vList2"/>
    <dgm:cxn modelId="{9729C8DE-F1ED-428E-A1EE-8770A57388CC}" srcId="{75FD4388-967A-4D1A-B289-4D621338312C}" destId="{B558C938-EF30-46C0-B89B-7EC54F40C3FA}" srcOrd="4" destOrd="0" parTransId="{3FCF89F9-C92A-446C-B2D7-6B991F35B8E1}" sibTransId="{69C65459-1E26-4306-8BEB-3F2E02EA79C4}"/>
    <dgm:cxn modelId="{60E8E1E4-A014-476D-BB89-F5D21A235898}" srcId="{75FD4388-967A-4D1A-B289-4D621338312C}" destId="{E9F66826-4152-49BA-AC10-ED58409C744C}" srcOrd="2" destOrd="0" parTransId="{B92F7F98-3180-46D3-BF54-B988EB87D728}" sibTransId="{98F8D3B5-D7F9-44B4-9046-587736D22AA5}"/>
    <dgm:cxn modelId="{2C611C4B-C3C9-2D4C-98B7-2FB41E469442}" type="presParOf" srcId="{824FCDEC-9DC0-D74B-A908-79AC03586EA4}" destId="{B82BB1B5-57EF-C94E-A895-2510848B4981}" srcOrd="0" destOrd="0" presId="urn:microsoft.com/office/officeart/2005/8/layout/vList2"/>
    <dgm:cxn modelId="{7A40CAFD-6EF0-1048-B6B9-2BE8A075F10D}" type="presParOf" srcId="{824FCDEC-9DC0-D74B-A908-79AC03586EA4}" destId="{FCC9389E-F42C-7E4C-9321-FCEAAAA16207}" srcOrd="1" destOrd="0" presId="urn:microsoft.com/office/officeart/2005/8/layout/vList2"/>
    <dgm:cxn modelId="{001705A3-EF54-3E4A-A6F4-57F51E9C365B}" type="presParOf" srcId="{824FCDEC-9DC0-D74B-A908-79AC03586EA4}" destId="{9C169C67-222D-7D4F-BE6A-610719F1C5F0}" srcOrd="2" destOrd="0" presId="urn:microsoft.com/office/officeart/2005/8/layout/vList2"/>
    <dgm:cxn modelId="{3445A555-C217-E24A-9D74-1E476986A421}" type="presParOf" srcId="{824FCDEC-9DC0-D74B-A908-79AC03586EA4}" destId="{56ED9209-09AD-EC4A-95A0-907CF547333A}" srcOrd="3" destOrd="0" presId="urn:microsoft.com/office/officeart/2005/8/layout/vList2"/>
    <dgm:cxn modelId="{D9A76F19-8469-CA48-9E9F-32D568B12111}" type="presParOf" srcId="{824FCDEC-9DC0-D74B-A908-79AC03586EA4}" destId="{2459F168-8DA4-C64F-BBEB-509110875DC3}" srcOrd="4" destOrd="0" presId="urn:microsoft.com/office/officeart/2005/8/layout/vList2"/>
    <dgm:cxn modelId="{41AF07D9-E8AE-644C-A7EB-4593D412AABD}" type="presParOf" srcId="{824FCDEC-9DC0-D74B-A908-79AC03586EA4}" destId="{4ADB06E4-1B64-AE4F-8F61-2660EDD48B5D}" srcOrd="5" destOrd="0" presId="urn:microsoft.com/office/officeart/2005/8/layout/vList2"/>
    <dgm:cxn modelId="{F69613C0-047C-5440-BE5B-8A4DE3879F0F}" type="presParOf" srcId="{824FCDEC-9DC0-D74B-A908-79AC03586EA4}" destId="{4B6E34B3-FFD7-9C40-9F35-106B7F23687A}" srcOrd="6" destOrd="0" presId="urn:microsoft.com/office/officeart/2005/8/layout/vList2"/>
    <dgm:cxn modelId="{ECE3641B-4DCF-E74E-9FD9-D2FF8F3CB623}" type="presParOf" srcId="{824FCDEC-9DC0-D74B-A908-79AC03586EA4}" destId="{1B35A662-89D4-7044-A1E1-80F7B05A7689}" srcOrd="7" destOrd="0" presId="urn:microsoft.com/office/officeart/2005/8/layout/vList2"/>
    <dgm:cxn modelId="{8517B12C-1BC0-6B49-9574-F00006290973}" type="presParOf" srcId="{824FCDEC-9DC0-D74B-A908-79AC03586EA4}" destId="{CB5A67F9-F412-CF42-BCB3-71A0919CA6A4}" srcOrd="8" destOrd="0" presId="urn:microsoft.com/office/officeart/2005/8/layout/vList2"/>
    <dgm:cxn modelId="{14D6F379-FDBD-D743-98C0-291E31000F6E}" type="presParOf" srcId="{824FCDEC-9DC0-D74B-A908-79AC03586EA4}" destId="{30129596-A61D-104C-B8EB-FF4DDFBE27C8}" srcOrd="9" destOrd="0" presId="urn:microsoft.com/office/officeart/2005/8/layout/vList2"/>
    <dgm:cxn modelId="{18B016E8-2F81-A147-8BED-4E23E87131E9}" type="presParOf" srcId="{824FCDEC-9DC0-D74B-A908-79AC03586EA4}" destId="{23F7065D-C5E8-4B4F-8DE4-67A075CD415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8414BC-EDE4-444D-ACE2-2EFBD943200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01F9ABD-F7F1-45D0-A7FD-7F6F1514810E}">
      <dgm:prSet/>
      <dgm:spPr/>
      <dgm:t>
        <a:bodyPr/>
        <a:lstStyle/>
        <a:p>
          <a:r>
            <a:rPr lang="en-US"/>
            <a:t>Like MapReduce applications, each Spark application is a self-contained computation that runs user-supplied code to compute a result.</a:t>
          </a:r>
        </a:p>
      </dgm:t>
    </dgm:pt>
    <dgm:pt modelId="{1D2C154F-FA93-4A46-898D-B3195FA835E8}" type="parTrans" cxnId="{099B811D-2ECD-45B1-A1C8-F9831E38E5F1}">
      <dgm:prSet/>
      <dgm:spPr/>
      <dgm:t>
        <a:bodyPr/>
        <a:lstStyle/>
        <a:p>
          <a:endParaRPr lang="en-US"/>
        </a:p>
      </dgm:t>
    </dgm:pt>
    <dgm:pt modelId="{A6C25314-904C-4110-B308-082951702EFA}" type="sibTrans" cxnId="{099B811D-2ECD-45B1-A1C8-F9831E38E5F1}">
      <dgm:prSet/>
      <dgm:spPr/>
      <dgm:t>
        <a:bodyPr/>
        <a:lstStyle/>
        <a:p>
          <a:endParaRPr lang="en-US"/>
        </a:p>
      </dgm:t>
    </dgm:pt>
    <dgm:pt modelId="{7A38744C-7150-458F-834D-E1DD0B02CDA6}">
      <dgm:prSet/>
      <dgm:spPr/>
      <dgm:t>
        <a:bodyPr/>
        <a:lstStyle/>
        <a:p>
          <a:r>
            <a:rPr lang="en-US"/>
            <a:t>In Spark, the highest-level unit of computation is an </a:t>
          </a:r>
          <a:r>
            <a:rPr lang="en-US" b="1" u="sng"/>
            <a:t>application</a:t>
          </a:r>
          <a:r>
            <a:rPr lang="en-US"/>
            <a:t>.</a:t>
          </a:r>
        </a:p>
      </dgm:t>
    </dgm:pt>
    <dgm:pt modelId="{9860ACB7-77E4-4FF7-9882-CDE9E4C08E5C}" type="parTrans" cxnId="{5F5017CE-A6D0-4F92-8548-2E68F359ED54}">
      <dgm:prSet/>
      <dgm:spPr/>
      <dgm:t>
        <a:bodyPr/>
        <a:lstStyle/>
        <a:p>
          <a:endParaRPr lang="en-US"/>
        </a:p>
      </dgm:t>
    </dgm:pt>
    <dgm:pt modelId="{52F13349-04A1-4DE5-B991-3A7A6C9E033B}" type="sibTrans" cxnId="{5F5017CE-A6D0-4F92-8548-2E68F359ED54}">
      <dgm:prSet/>
      <dgm:spPr/>
      <dgm:t>
        <a:bodyPr/>
        <a:lstStyle/>
        <a:p>
          <a:endParaRPr lang="en-US"/>
        </a:p>
      </dgm:t>
    </dgm:pt>
    <dgm:pt modelId="{024EBFBB-0685-4EEB-982F-8D98D365538E}">
      <dgm:prSet/>
      <dgm:spPr/>
      <dgm:t>
        <a:bodyPr/>
        <a:lstStyle/>
        <a:p>
          <a:r>
            <a:rPr lang="en-US"/>
            <a:t>A Spark application can be used for a single batch job, an interactive session with multiple jobs, or a long-lived server continually satisfying requests.</a:t>
          </a:r>
        </a:p>
      </dgm:t>
    </dgm:pt>
    <dgm:pt modelId="{B34E6066-D6CC-4CAA-865A-44AC21680273}" type="parTrans" cxnId="{D3AFE73F-8885-451F-A6B6-AA8805C7E153}">
      <dgm:prSet/>
      <dgm:spPr/>
      <dgm:t>
        <a:bodyPr/>
        <a:lstStyle/>
        <a:p>
          <a:endParaRPr lang="en-US"/>
        </a:p>
      </dgm:t>
    </dgm:pt>
    <dgm:pt modelId="{9FE76ABC-4988-48C0-B91E-1FA415577252}" type="sibTrans" cxnId="{D3AFE73F-8885-451F-A6B6-AA8805C7E153}">
      <dgm:prSet/>
      <dgm:spPr/>
      <dgm:t>
        <a:bodyPr/>
        <a:lstStyle/>
        <a:p>
          <a:endParaRPr lang="en-US"/>
        </a:p>
      </dgm:t>
    </dgm:pt>
    <dgm:pt modelId="{2913CF56-33D7-4560-85AB-C86FB454ACC2}">
      <dgm:prSet/>
      <dgm:spPr/>
      <dgm:t>
        <a:bodyPr/>
        <a:lstStyle/>
        <a:p>
          <a:r>
            <a:rPr lang="en-US"/>
            <a:t>A Spark job can consist of more than just a single map and reduce. A Spark application can have processes running on its behalf even when it's not running a job. </a:t>
          </a:r>
        </a:p>
      </dgm:t>
    </dgm:pt>
    <dgm:pt modelId="{9A93205D-650B-48E5-90F2-70E142B9DAC3}" type="parTrans" cxnId="{82488719-C57D-45EE-BB7C-132F4876863B}">
      <dgm:prSet/>
      <dgm:spPr/>
      <dgm:t>
        <a:bodyPr/>
        <a:lstStyle/>
        <a:p>
          <a:endParaRPr lang="en-US"/>
        </a:p>
      </dgm:t>
    </dgm:pt>
    <dgm:pt modelId="{6472CDAB-9691-4942-8CF3-35D125912B7D}" type="sibTrans" cxnId="{82488719-C57D-45EE-BB7C-132F4876863B}">
      <dgm:prSet/>
      <dgm:spPr/>
      <dgm:t>
        <a:bodyPr/>
        <a:lstStyle/>
        <a:p>
          <a:endParaRPr lang="en-US"/>
        </a:p>
      </dgm:t>
    </dgm:pt>
    <dgm:pt modelId="{D2CB2443-AEEA-485B-B6D9-9861BA1A6599}">
      <dgm:prSet/>
      <dgm:spPr/>
      <dgm:t>
        <a:bodyPr/>
        <a:lstStyle/>
        <a:p>
          <a:r>
            <a:rPr lang="en-US"/>
            <a:t>Multiple tasks can run within the same executor</a:t>
          </a:r>
        </a:p>
      </dgm:t>
    </dgm:pt>
    <dgm:pt modelId="{A2C3A1C8-ABE5-4651-8B72-88453F094606}" type="parTrans" cxnId="{FA87218E-AB7F-478F-901E-93776029244F}">
      <dgm:prSet/>
      <dgm:spPr/>
      <dgm:t>
        <a:bodyPr/>
        <a:lstStyle/>
        <a:p>
          <a:endParaRPr lang="en-US"/>
        </a:p>
      </dgm:t>
    </dgm:pt>
    <dgm:pt modelId="{9E8419E6-6704-4B15-898E-E0BBC7D5373B}" type="sibTrans" cxnId="{FA87218E-AB7F-478F-901E-93776029244F}">
      <dgm:prSet/>
      <dgm:spPr/>
      <dgm:t>
        <a:bodyPr/>
        <a:lstStyle/>
        <a:p>
          <a:endParaRPr lang="en-US"/>
        </a:p>
      </dgm:t>
    </dgm:pt>
    <dgm:pt modelId="{5D9DD88F-8334-489C-A43D-7BC3933D5D4A}">
      <dgm:prSet/>
      <dgm:spPr/>
      <dgm:t>
        <a:bodyPr/>
        <a:lstStyle/>
        <a:p>
          <a:r>
            <a:rPr lang="en-US"/>
            <a:t>Therefore, this enables extremely fast task startup time as well as in-memory data storage, resulting in orders of magnitude faster performance </a:t>
          </a:r>
        </a:p>
      </dgm:t>
    </dgm:pt>
    <dgm:pt modelId="{0F5F1128-5E8A-4482-AFB4-AC530D3F767D}" type="parTrans" cxnId="{7AB35D3B-ACC3-4BE4-9F0F-F5F0FA9162F4}">
      <dgm:prSet/>
      <dgm:spPr/>
      <dgm:t>
        <a:bodyPr/>
        <a:lstStyle/>
        <a:p>
          <a:endParaRPr lang="en-US"/>
        </a:p>
      </dgm:t>
    </dgm:pt>
    <dgm:pt modelId="{BFF2FCE3-646E-495B-B790-A837F9773BDC}" type="sibTrans" cxnId="{7AB35D3B-ACC3-4BE4-9F0F-F5F0FA9162F4}">
      <dgm:prSet/>
      <dgm:spPr/>
      <dgm:t>
        <a:bodyPr/>
        <a:lstStyle/>
        <a:p>
          <a:endParaRPr lang="en-US"/>
        </a:p>
      </dgm:t>
    </dgm:pt>
    <dgm:pt modelId="{E9FDE5EA-6901-4A93-B618-8C6A41F07F00}" type="pres">
      <dgm:prSet presAssocID="{E78414BC-EDE4-444D-ACE2-2EFBD9432002}" presName="root" presStyleCnt="0">
        <dgm:presLayoutVars>
          <dgm:dir/>
          <dgm:resizeHandles val="exact"/>
        </dgm:presLayoutVars>
      </dgm:prSet>
      <dgm:spPr/>
    </dgm:pt>
    <dgm:pt modelId="{F02C3613-650A-4756-B1EA-6AFC9D3FB053}" type="pres">
      <dgm:prSet presAssocID="{901F9ABD-F7F1-45D0-A7FD-7F6F1514810E}" presName="compNode" presStyleCnt="0"/>
      <dgm:spPr/>
    </dgm:pt>
    <dgm:pt modelId="{46CF38D4-B5FA-4FB0-AD3B-E44AD2347349}" type="pres">
      <dgm:prSet presAssocID="{901F9ABD-F7F1-45D0-A7FD-7F6F1514810E}" presName="bgRect" presStyleLbl="bgShp" presStyleIdx="0" presStyleCnt="6"/>
      <dgm:spPr/>
    </dgm:pt>
    <dgm:pt modelId="{1B3DB382-B9D9-4518-9A9B-1192072E6E16}" type="pres">
      <dgm:prSet presAssocID="{901F9ABD-F7F1-45D0-A7FD-7F6F1514810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BAA00F25-94FF-42E5-B4CD-F9AD31639A65}" type="pres">
      <dgm:prSet presAssocID="{901F9ABD-F7F1-45D0-A7FD-7F6F1514810E}" presName="spaceRect" presStyleCnt="0"/>
      <dgm:spPr/>
    </dgm:pt>
    <dgm:pt modelId="{900929FE-C8D1-43BE-9AD4-01DDBF45BF7A}" type="pres">
      <dgm:prSet presAssocID="{901F9ABD-F7F1-45D0-A7FD-7F6F1514810E}" presName="parTx" presStyleLbl="revTx" presStyleIdx="0" presStyleCnt="6">
        <dgm:presLayoutVars>
          <dgm:chMax val="0"/>
          <dgm:chPref val="0"/>
        </dgm:presLayoutVars>
      </dgm:prSet>
      <dgm:spPr/>
    </dgm:pt>
    <dgm:pt modelId="{EA653A6F-EFAF-4559-8149-9F16001AC0A7}" type="pres">
      <dgm:prSet presAssocID="{A6C25314-904C-4110-B308-082951702EFA}" presName="sibTrans" presStyleCnt="0"/>
      <dgm:spPr/>
    </dgm:pt>
    <dgm:pt modelId="{3218ACF8-2053-4100-B128-145E67372E77}" type="pres">
      <dgm:prSet presAssocID="{7A38744C-7150-458F-834D-E1DD0B02CDA6}" presName="compNode" presStyleCnt="0"/>
      <dgm:spPr/>
    </dgm:pt>
    <dgm:pt modelId="{5DB5D20C-8348-418D-92B0-0691E9664DAF}" type="pres">
      <dgm:prSet presAssocID="{7A38744C-7150-458F-834D-E1DD0B02CDA6}" presName="bgRect" presStyleLbl="bgShp" presStyleIdx="1" presStyleCnt="6"/>
      <dgm:spPr/>
    </dgm:pt>
    <dgm:pt modelId="{9C52C40C-17FC-4F93-A36D-A0E66B384A91}" type="pres">
      <dgm:prSet presAssocID="{7A38744C-7150-458F-834D-E1DD0B02CDA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ong"/>
        </a:ext>
      </dgm:extLst>
    </dgm:pt>
    <dgm:pt modelId="{2841209F-8909-4974-8365-024BE72C3E8B}" type="pres">
      <dgm:prSet presAssocID="{7A38744C-7150-458F-834D-E1DD0B02CDA6}" presName="spaceRect" presStyleCnt="0"/>
      <dgm:spPr/>
    </dgm:pt>
    <dgm:pt modelId="{FFDD68FC-C388-43B3-A3AE-37A76F6CBB92}" type="pres">
      <dgm:prSet presAssocID="{7A38744C-7150-458F-834D-E1DD0B02CDA6}" presName="parTx" presStyleLbl="revTx" presStyleIdx="1" presStyleCnt="6">
        <dgm:presLayoutVars>
          <dgm:chMax val="0"/>
          <dgm:chPref val="0"/>
        </dgm:presLayoutVars>
      </dgm:prSet>
      <dgm:spPr/>
    </dgm:pt>
    <dgm:pt modelId="{7ECC87B0-7C01-4E1B-A3D6-0B7C38E9B99E}" type="pres">
      <dgm:prSet presAssocID="{52F13349-04A1-4DE5-B991-3A7A6C9E033B}" presName="sibTrans" presStyleCnt="0"/>
      <dgm:spPr/>
    </dgm:pt>
    <dgm:pt modelId="{A66B6270-D2AC-4EBC-8643-F3404892D71E}" type="pres">
      <dgm:prSet presAssocID="{024EBFBB-0685-4EEB-982F-8D98D365538E}" presName="compNode" presStyleCnt="0"/>
      <dgm:spPr/>
    </dgm:pt>
    <dgm:pt modelId="{75C04B75-57C6-4148-B5D9-D198D7B56081}" type="pres">
      <dgm:prSet presAssocID="{024EBFBB-0685-4EEB-982F-8D98D365538E}" presName="bgRect" presStyleLbl="bgShp" presStyleIdx="2" presStyleCnt="6"/>
      <dgm:spPr/>
    </dgm:pt>
    <dgm:pt modelId="{7AC6B175-4399-43D6-8BA9-6176EF035685}" type="pres">
      <dgm:prSet presAssocID="{024EBFBB-0685-4EEB-982F-8D98D365538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ap"/>
        </a:ext>
      </dgm:extLst>
    </dgm:pt>
    <dgm:pt modelId="{E9FF74EB-EB1E-4221-9953-41070D06F7BD}" type="pres">
      <dgm:prSet presAssocID="{024EBFBB-0685-4EEB-982F-8D98D365538E}" presName="spaceRect" presStyleCnt="0"/>
      <dgm:spPr/>
    </dgm:pt>
    <dgm:pt modelId="{4B556C0E-9120-4ADD-A09B-3AC3A6884668}" type="pres">
      <dgm:prSet presAssocID="{024EBFBB-0685-4EEB-982F-8D98D365538E}" presName="parTx" presStyleLbl="revTx" presStyleIdx="2" presStyleCnt="6">
        <dgm:presLayoutVars>
          <dgm:chMax val="0"/>
          <dgm:chPref val="0"/>
        </dgm:presLayoutVars>
      </dgm:prSet>
      <dgm:spPr/>
    </dgm:pt>
    <dgm:pt modelId="{9B46BA61-1ACF-4205-A1F2-3170BA29C367}" type="pres">
      <dgm:prSet presAssocID="{9FE76ABC-4988-48C0-B91E-1FA415577252}" presName="sibTrans" presStyleCnt="0"/>
      <dgm:spPr/>
    </dgm:pt>
    <dgm:pt modelId="{6B5D49E7-2C18-4024-BF72-E875E28247ED}" type="pres">
      <dgm:prSet presAssocID="{2913CF56-33D7-4560-85AB-C86FB454ACC2}" presName="compNode" presStyleCnt="0"/>
      <dgm:spPr/>
    </dgm:pt>
    <dgm:pt modelId="{4411A16B-273F-4B4E-B9E8-A6E901AC6691}" type="pres">
      <dgm:prSet presAssocID="{2913CF56-33D7-4560-85AB-C86FB454ACC2}" presName="bgRect" presStyleLbl="bgShp" presStyleIdx="3" presStyleCnt="6"/>
      <dgm:spPr/>
    </dgm:pt>
    <dgm:pt modelId="{B02802CA-45CF-43E0-87B5-5D3574DF47D3}" type="pres">
      <dgm:prSet presAssocID="{2913CF56-33D7-4560-85AB-C86FB454ACC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works"/>
        </a:ext>
      </dgm:extLst>
    </dgm:pt>
    <dgm:pt modelId="{24B3A7E9-BBC1-45AF-8CE7-FB22824B7FE3}" type="pres">
      <dgm:prSet presAssocID="{2913CF56-33D7-4560-85AB-C86FB454ACC2}" presName="spaceRect" presStyleCnt="0"/>
      <dgm:spPr/>
    </dgm:pt>
    <dgm:pt modelId="{DA7BB17F-A0DD-4365-A79D-91202C6F586F}" type="pres">
      <dgm:prSet presAssocID="{2913CF56-33D7-4560-85AB-C86FB454ACC2}" presName="parTx" presStyleLbl="revTx" presStyleIdx="3" presStyleCnt="6">
        <dgm:presLayoutVars>
          <dgm:chMax val="0"/>
          <dgm:chPref val="0"/>
        </dgm:presLayoutVars>
      </dgm:prSet>
      <dgm:spPr/>
    </dgm:pt>
    <dgm:pt modelId="{8AE5C793-84F3-4233-AA06-59ABB6E3BE0E}" type="pres">
      <dgm:prSet presAssocID="{6472CDAB-9691-4942-8CF3-35D125912B7D}" presName="sibTrans" presStyleCnt="0"/>
      <dgm:spPr/>
    </dgm:pt>
    <dgm:pt modelId="{BA70CD23-7121-4163-A3E4-A036ED5C52F8}" type="pres">
      <dgm:prSet presAssocID="{D2CB2443-AEEA-485B-B6D9-9861BA1A6599}" presName="compNode" presStyleCnt="0"/>
      <dgm:spPr/>
    </dgm:pt>
    <dgm:pt modelId="{E536E83C-C567-4C71-82B2-16FE7046B335}" type="pres">
      <dgm:prSet presAssocID="{D2CB2443-AEEA-485B-B6D9-9861BA1A6599}" presName="bgRect" presStyleLbl="bgShp" presStyleIdx="4" presStyleCnt="6"/>
      <dgm:spPr/>
    </dgm:pt>
    <dgm:pt modelId="{B6A98075-2905-49B0-B647-D03A412C89E5}" type="pres">
      <dgm:prSet presAssocID="{D2CB2443-AEEA-485B-B6D9-9861BA1A659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nagement"/>
        </a:ext>
      </dgm:extLst>
    </dgm:pt>
    <dgm:pt modelId="{9F33193C-6C25-46DE-AB48-13E93827BFBF}" type="pres">
      <dgm:prSet presAssocID="{D2CB2443-AEEA-485B-B6D9-9861BA1A6599}" presName="spaceRect" presStyleCnt="0"/>
      <dgm:spPr/>
    </dgm:pt>
    <dgm:pt modelId="{4389B45A-C3FA-439A-BB13-6E94EAD169B2}" type="pres">
      <dgm:prSet presAssocID="{D2CB2443-AEEA-485B-B6D9-9861BA1A6599}" presName="parTx" presStyleLbl="revTx" presStyleIdx="4" presStyleCnt="6">
        <dgm:presLayoutVars>
          <dgm:chMax val="0"/>
          <dgm:chPref val="0"/>
        </dgm:presLayoutVars>
      </dgm:prSet>
      <dgm:spPr/>
    </dgm:pt>
    <dgm:pt modelId="{BEAF6C88-7FF4-46D2-949C-DDC071DE521F}" type="pres">
      <dgm:prSet presAssocID="{9E8419E6-6704-4B15-898E-E0BBC7D5373B}" presName="sibTrans" presStyleCnt="0"/>
      <dgm:spPr/>
    </dgm:pt>
    <dgm:pt modelId="{FE5C4148-5D04-40F7-BBAF-688BB8D26FAF}" type="pres">
      <dgm:prSet presAssocID="{5D9DD88F-8334-489C-A43D-7BC3933D5D4A}" presName="compNode" presStyleCnt="0"/>
      <dgm:spPr/>
    </dgm:pt>
    <dgm:pt modelId="{ADD2308B-787D-441E-A54C-CEE8DA8965CD}" type="pres">
      <dgm:prSet presAssocID="{5D9DD88F-8334-489C-A43D-7BC3933D5D4A}" presName="bgRect" presStyleLbl="bgShp" presStyleIdx="5" presStyleCnt="6"/>
      <dgm:spPr/>
    </dgm:pt>
    <dgm:pt modelId="{DBE9F519-AE51-40A4-86BD-BF5BA732FC4F}" type="pres">
      <dgm:prSet presAssocID="{5D9DD88F-8334-489C-A43D-7BC3933D5D4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atabase"/>
        </a:ext>
      </dgm:extLst>
    </dgm:pt>
    <dgm:pt modelId="{421EA1C2-42D4-47C0-9CB2-0BDCD6362E28}" type="pres">
      <dgm:prSet presAssocID="{5D9DD88F-8334-489C-A43D-7BC3933D5D4A}" presName="spaceRect" presStyleCnt="0"/>
      <dgm:spPr/>
    </dgm:pt>
    <dgm:pt modelId="{88DDA969-D72C-40C4-9883-896885825355}" type="pres">
      <dgm:prSet presAssocID="{5D9DD88F-8334-489C-A43D-7BC3933D5D4A}" presName="parTx" presStyleLbl="revTx" presStyleIdx="5" presStyleCnt="6">
        <dgm:presLayoutVars>
          <dgm:chMax val="0"/>
          <dgm:chPref val="0"/>
        </dgm:presLayoutVars>
      </dgm:prSet>
      <dgm:spPr/>
    </dgm:pt>
  </dgm:ptLst>
  <dgm:cxnLst>
    <dgm:cxn modelId="{82488719-C57D-45EE-BB7C-132F4876863B}" srcId="{E78414BC-EDE4-444D-ACE2-2EFBD9432002}" destId="{2913CF56-33D7-4560-85AB-C86FB454ACC2}" srcOrd="3" destOrd="0" parTransId="{9A93205D-650B-48E5-90F2-70E142B9DAC3}" sibTransId="{6472CDAB-9691-4942-8CF3-35D125912B7D}"/>
    <dgm:cxn modelId="{099B811D-2ECD-45B1-A1C8-F9831E38E5F1}" srcId="{E78414BC-EDE4-444D-ACE2-2EFBD9432002}" destId="{901F9ABD-F7F1-45D0-A7FD-7F6F1514810E}" srcOrd="0" destOrd="0" parTransId="{1D2C154F-FA93-4A46-898D-B3195FA835E8}" sibTransId="{A6C25314-904C-4110-B308-082951702EFA}"/>
    <dgm:cxn modelId="{4749333A-605F-4269-B54B-692EB344698B}" type="presOf" srcId="{7A38744C-7150-458F-834D-E1DD0B02CDA6}" destId="{FFDD68FC-C388-43B3-A3AE-37A76F6CBB92}" srcOrd="0" destOrd="0" presId="urn:microsoft.com/office/officeart/2018/2/layout/IconVerticalSolidList"/>
    <dgm:cxn modelId="{7AB35D3B-ACC3-4BE4-9F0F-F5F0FA9162F4}" srcId="{E78414BC-EDE4-444D-ACE2-2EFBD9432002}" destId="{5D9DD88F-8334-489C-A43D-7BC3933D5D4A}" srcOrd="5" destOrd="0" parTransId="{0F5F1128-5E8A-4482-AFB4-AC530D3F767D}" sibTransId="{BFF2FCE3-646E-495B-B790-A837F9773BDC}"/>
    <dgm:cxn modelId="{D3AFE73F-8885-451F-A6B6-AA8805C7E153}" srcId="{E78414BC-EDE4-444D-ACE2-2EFBD9432002}" destId="{024EBFBB-0685-4EEB-982F-8D98D365538E}" srcOrd="2" destOrd="0" parTransId="{B34E6066-D6CC-4CAA-865A-44AC21680273}" sibTransId="{9FE76ABC-4988-48C0-B91E-1FA415577252}"/>
    <dgm:cxn modelId="{AFDA2B5B-9003-4A15-9198-1E441F11F275}" type="presOf" srcId="{D2CB2443-AEEA-485B-B6D9-9861BA1A6599}" destId="{4389B45A-C3FA-439A-BB13-6E94EAD169B2}" srcOrd="0" destOrd="0" presId="urn:microsoft.com/office/officeart/2018/2/layout/IconVerticalSolidList"/>
    <dgm:cxn modelId="{FA87218E-AB7F-478F-901E-93776029244F}" srcId="{E78414BC-EDE4-444D-ACE2-2EFBD9432002}" destId="{D2CB2443-AEEA-485B-B6D9-9861BA1A6599}" srcOrd="4" destOrd="0" parTransId="{A2C3A1C8-ABE5-4651-8B72-88453F094606}" sibTransId="{9E8419E6-6704-4B15-898E-E0BBC7D5373B}"/>
    <dgm:cxn modelId="{00D05C9C-2EBE-4549-A2BF-767211431546}" type="presOf" srcId="{5D9DD88F-8334-489C-A43D-7BC3933D5D4A}" destId="{88DDA969-D72C-40C4-9883-896885825355}" srcOrd="0" destOrd="0" presId="urn:microsoft.com/office/officeart/2018/2/layout/IconVerticalSolidList"/>
    <dgm:cxn modelId="{AC5B4CBF-11AE-450D-9AA2-EAACFF828026}" type="presOf" srcId="{024EBFBB-0685-4EEB-982F-8D98D365538E}" destId="{4B556C0E-9120-4ADD-A09B-3AC3A6884668}" srcOrd="0" destOrd="0" presId="urn:microsoft.com/office/officeart/2018/2/layout/IconVerticalSolidList"/>
    <dgm:cxn modelId="{1EC20DC2-5C43-4548-8E96-37975473F978}" type="presOf" srcId="{901F9ABD-F7F1-45D0-A7FD-7F6F1514810E}" destId="{900929FE-C8D1-43BE-9AD4-01DDBF45BF7A}" srcOrd="0" destOrd="0" presId="urn:microsoft.com/office/officeart/2018/2/layout/IconVerticalSolidList"/>
    <dgm:cxn modelId="{960602CB-FD6F-4202-AF82-8CEF2429F0A2}" type="presOf" srcId="{2913CF56-33D7-4560-85AB-C86FB454ACC2}" destId="{DA7BB17F-A0DD-4365-A79D-91202C6F586F}" srcOrd="0" destOrd="0" presId="urn:microsoft.com/office/officeart/2018/2/layout/IconVerticalSolidList"/>
    <dgm:cxn modelId="{5F5017CE-A6D0-4F92-8548-2E68F359ED54}" srcId="{E78414BC-EDE4-444D-ACE2-2EFBD9432002}" destId="{7A38744C-7150-458F-834D-E1DD0B02CDA6}" srcOrd="1" destOrd="0" parTransId="{9860ACB7-77E4-4FF7-9882-CDE9E4C08E5C}" sibTransId="{52F13349-04A1-4DE5-B991-3A7A6C9E033B}"/>
    <dgm:cxn modelId="{AFDA8FEE-048D-4715-8CE7-4C06BACF2CA8}" type="presOf" srcId="{E78414BC-EDE4-444D-ACE2-2EFBD9432002}" destId="{E9FDE5EA-6901-4A93-B618-8C6A41F07F00}" srcOrd="0" destOrd="0" presId="urn:microsoft.com/office/officeart/2018/2/layout/IconVerticalSolidList"/>
    <dgm:cxn modelId="{05F60791-5AA7-450F-96FA-7F8DC7A083FE}" type="presParOf" srcId="{E9FDE5EA-6901-4A93-B618-8C6A41F07F00}" destId="{F02C3613-650A-4756-B1EA-6AFC9D3FB053}" srcOrd="0" destOrd="0" presId="urn:microsoft.com/office/officeart/2018/2/layout/IconVerticalSolidList"/>
    <dgm:cxn modelId="{179A0405-A871-44E8-9225-2504BBDD700A}" type="presParOf" srcId="{F02C3613-650A-4756-B1EA-6AFC9D3FB053}" destId="{46CF38D4-B5FA-4FB0-AD3B-E44AD2347349}" srcOrd="0" destOrd="0" presId="urn:microsoft.com/office/officeart/2018/2/layout/IconVerticalSolidList"/>
    <dgm:cxn modelId="{F70138B3-E8F2-4697-AB7A-8486A4C89459}" type="presParOf" srcId="{F02C3613-650A-4756-B1EA-6AFC9D3FB053}" destId="{1B3DB382-B9D9-4518-9A9B-1192072E6E16}" srcOrd="1" destOrd="0" presId="urn:microsoft.com/office/officeart/2018/2/layout/IconVerticalSolidList"/>
    <dgm:cxn modelId="{E6E5BD44-8F52-4B05-ADAE-DEDBD99C0384}" type="presParOf" srcId="{F02C3613-650A-4756-B1EA-6AFC9D3FB053}" destId="{BAA00F25-94FF-42E5-B4CD-F9AD31639A65}" srcOrd="2" destOrd="0" presId="urn:microsoft.com/office/officeart/2018/2/layout/IconVerticalSolidList"/>
    <dgm:cxn modelId="{3FEB89AD-386F-493E-A5C0-8B77D01CE9A4}" type="presParOf" srcId="{F02C3613-650A-4756-B1EA-6AFC9D3FB053}" destId="{900929FE-C8D1-43BE-9AD4-01DDBF45BF7A}" srcOrd="3" destOrd="0" presId="urn:microsoft.com/office/officeart/2018/2/layout/IconVerticalSolidList"/>
    <dgm:cxn modelId="{14C3D518-FDB8-486A-9823-2E41E846FE3A}" type="presParOf" srcId="{E9FDE5EA-6901-4A93-B618-8C6A41F07F00}" destId="{EA653A6F-EFAF-4559-8149-9F16001AC0A7}" srcOrd="1" destOrd="0" presId="urn:microsoft.com/office/officeart/2018/2/layout/IconVerticalSolidList"/>
    <dgm:cxn modelId="{24AE97EE-151B-4E54-A312-82AB63B3BD21}" type="presParOf" srcId="{E9FDE5EA-6901-4A93-B618-8C6A41F07F00}" destId="{3218ACF8-2053-4100-B128-145E67372E77}" srcOrd="2" destOrd="0" presId="urn:microsoft.com/office/officeart/2018/2/layout/IconVerticalSolidList"/>
    <dgm:cxn modelId="{4D01E574-01D2-46AB-880B-032A9061FA11}" type="presParOf" srcId="{3218ACF8-2053-4100-B128-145E67372E77}" destId="{5DB5D20C-8348-418D-92B0-0691E9664DAF}" srcOrd="0" destOrd="0" presId="urn:microsoft.com/office/officeart/2018/2/layout/IconVerticalSolidList"/>
    <dgm:cxn modelId="{257461A7-0415-4143-B3CC-1B1026F23125}" type="presParOf" srcId="{3218ACF8-2053-4100-B128-145E67372E77}" destId="{9C52C40C-17FC-4F93-A36D-A0E66B384A91}" srcOrd="1" destOrd="0" presId="urn:microsoft.com/office/officeart/2018/2/layout/IconVerticalSolidList"/>
    <dgm:cxn modelId="{9ABDA06F-1589-4720-95DD-F15A0AB92B27}" type="presParOf" srcId="{3218ACF8-2053-4100-B128-145E67372E77}" destId="{2841209F-8909-4974-8365-024BE72C3E8B}" srcOrd="2" destOrd="0" presId="urn:microsoft.com/office/officeart/2018/2/layout/IconVerticalSolidList"/>
    <dgm:cxn modelId="{574A1F3C-2E22-4C60-B854-C6BB6C91C5AB}" type="presParOf" srcId="{3218ACF8-2053-4100-B128-145E67372E77}" destId="{FFDD68FC-C388-43B3-A3AE-37A76F6CBB92}" srcOrd="3" destOrd="0" presId="urn:microsoft.com/office/officeart/2018/2/layout/IconVerticalSolidList"/>
    <dgm:cxn modelId="{C1D3FB25-9B86-4C33-97B3-1CD8E56CEB85}" type="presParOf" srcId="{E9FDE5EA-6901-4A93-B618-8C6A41F07F00}" destId="{7ECC87B0-7C01-4E1B-A3D6-0B7C38E9B99E}" srcOrd="3" destOrd="0" presId="urn:microsoft.com/office/officeart/2018/2/layout/IconVerticalSolidList"/>
    <dgm:cxn modelId="{718F17D6-4097-4FF6-B1E0-68B0B9792483}" type="presParOf" srcId="{E9FDE5EA-6901-4A93-B618-8C6A41F07F00}" destId="{A66B6270-D2AC-4EBC-8643-F3404892D71E}" srcOrd="4" destOrd="0" presId="urn:microsoft.com/office/officeart/2018/2/layout/IconVerticalSolidList"/>
    <dgm:cxn modelId="{722D8C49-1E5E-4846-ADAD-BD5400981094}" type="presParOf" srcId="{A66B6270-D2AC-4EBC-8643-F3404892D71E}" destId="{75C04B75-57C6-4148-B5D9-D198D7B56081}" srcOrd="0" destOrd="0" presId="urn:microsoft.com/office/officeart/2018/2/layout/IconVerticalSolidList"/>
    <dgm:cxn modelId="{E12D49AC-E1FD-4352-9EE9-1DD0AECA4834}" type="presParOf" srcId="{A66B6270-D2AC-4EBC-8643-F3404892D71E}" destId="{7AC6B175-4399-43D6-8BA9-6176EF035685}" srcOrd="1" destOrd="0" presId="urn:microsoft.com/office/officeart/2018/2/layout/IconVerticalSolidList"/>
    <dgm:cxn modelId="{23773403-7CDD-4C19-9133-2B9BF442E5BD}" type="presParOf" srcId="{A66B6270-D2AC-4EBC-8643-F3404892D71E}" destId="{E9FF74EB-EB1E-4221-9953-41070D06F7BD}" srcOrd="2" destOrd="0" presId="urn:microsoft.com/office/officeart/2018/2/layout/IconVerticalSolidList"/>
    <dgm:cxn modelId="{C5E8C29E-89CF-4E51-8430-44914FD98F6D}" type="presParOf" srcId="{A66B6270-D2AC-4EBC-8643-F3404892D71E}" destId="{4B556C0E-9120-4ADD-A09B-3AC3A6884668}" srcOrd="3" destOrd="0" presId="urn:microsoft.com/office/officeart/2018/2/layout/IconVerticalSolidList"/>
    <dgm:cxn modelId="{AD4EB569-F1D1-44B0-876E-BF0D5E5189BA}" type="presParOf" srcId="{E9FDE5EA-6901-4A93-B618-8C6A41F07F00}" destId="{9B46BA61-1ACF-4205-A1F2-3170BA29C367}" srcOrd="5" destOrd="0" presId="urn:microsoft.com/office/officeart/2018/2/layout/IconVerticalSolidList"/>
    <dgm:cxn modelId="{5DD835E3-FC4C-4187-8300-F8D82E61A7B4}" type="presParOf" srcId="{E9FDE5EA-6901-4A93-B618-8C6A41F07F00}" destId="{6B5D49E7-2C18-4024-BF72-E875E28247ED}" srcOrd="6" destOrd="0" presId="urn:microsoft.com/office/officeart/2018/2/layout/IconVerticalSolidList"/>
    <dgm:cxn modelId="{DF484F98-ED51-44A6-91C1-8F811A83A944}" type="presParOf" srcId="{6B5D49E7-2C18-4024-BF72-E875E28247ED}" destId="{4411A16B-273F-4B4E-B9E8-A6E901AC6691}" srcOrd="0" destOrd="0" presId="urn:microsoft.com/office/officeart/2018/2/layout/IconVerticalSolidList"/>
    <dgm:cxn modelId="{488B3232-7453-4B6E-A7B3-593C572D401D}" type="presParOf" srcId="{6B5D49E7-2C18-4024-BF72-E875E28247ED}" destId="{B02802CA-45CF-43E0-87B5-5D3574DF47D3}" srcOrd="1" destOrd="0" presId="urn:microsoft.com/office/officeart/2018/2/layout/IconVerticalSolidList"/>
    <dgm:cxn modelId="{DFF1D65A-B8B8-47F3-BF7B-5D7712B2E0F8}" type="presParOf" srcId="{6B5D49E7-2C18-4024-BF72-E875E28247ED}" destId="{24B3A7E9-BBC1-45AF-8CE7-FB22824B7FE3}" srcOrd="2" destOrd="0" presId="urn:microsoft.com/office/officeart/2018/2/layout/IconVerticalSolidList"/>
    <dgm:cxn modelId="{72D99ADA-0478-4564-838A-D534FDDBC7BB}" type="presParOf" srcId="{6B5D49E7-2C18-4024-BF72-E875E28247ED}" destId="{DA7BB17F-A0DD-4365-A79D-91202C6F586F}" srcOrd="3" destOrd="0" presId="urn:microsoft.com/office/officeart/2018/2/layout/IconVerticalSolidList"/>
    <dgm:cxn modelId="{CD2BE486-BE67-4CF0-AD43-18B4A536F556}" type="presParOf" srcId="{E9FDE5EA-6901-4A93-B618-8C6A41F07F00}" destId="{8AE5C793-84F3-4233-AA06-59ABB6E3BE0E}" srcOrd="7" destOrd="0" presId="urn:microsoft.com/office/officeart/2018/2/layout/IconVerticalSolidList"/>
    <dgm:cxn modelId="{92E0EC17-60F5-48A6-8CE3-31E3C2779B58}" type="presParOf" srcId="{E9FDE5EA-6901-4A93-B618-8C6A41F07F00}" destId="{BA70CD23-7121-4163-A3E4-A036ED5C52F8}" srcOrd="8" destOrd="0" presId="urn:microsoft.com/office/officeart/2018/2/layout/IconVerticalSolidList"/>
    <dgm:cxn modelId="{1A9A711D-9283-4DE6-B42A-36F8DAE31A35}" type="presParOf" srcId="{BA70CD23-7121-4163-A3E4-A036ED5C52F8}" destId="{E536E83C-C567-4C71-82B2-16FE7046B335}" srcOrd="0" destOrd="0" presId="urn:microsoft.com/office/officeart/2018/2/layout/IconVerticalSolidList"/>
    <dgm:cxn modelId="{231D40E2-8B83-4FFA-8A3F-C41E79EBC207}" type="presParOf" srcId="{BA70CD23-7121-4163-A3E4-A036ED5C52F8}" destId="{B6A98075-2905-49B0-B647-D03A412C89E5}" srcOrd="1" destOrd="0" presId="urn:microsoft.com/office/officeart/2018/2/layout/IconVerticalSolidList"/>
    <dgm:cxn modelId="{E64236E3-0C40-4F68-A4B2-457CF9BC51A1}" type="presParOf" srcId="{BA70CD23-7121-4163-A3E4-A036ED5C52F8}" destId="{9F33193C-6C25-46DE-AB48-13E93827BFBF}" srcOrd="2" destOrd="0" presId="urn:microsoft.com/office/officeart/2018/2/layout/IconVerticalSolidList"/>
    <dgm:cxn modelId="{7A4433A7-10A3-41A3-A873-40A0287BA09A}" type="presParOf" srcId="{BA70CD23-7121-4163-A3E4-A036ED5C52F8}" destId="{4389B45A-C3FA-439A-BB13-6E94EAD169B2}" srcOrd="3" destOrd="0" presId="urn:microsoft.com/office/officeart/2018/2/layout/IconVerticalSolidList"/>
    <dgm:cxn modelId="{D1AF5AC1-BCFE-4821-A328-A64FF5A21505}" type="presParOf" srcId="{E9FDE5EA-6901-4A93-B618-8C6A41F07F00}" destId="{BEAF6C88-7FF4-46D2-949C-DDC071DE521F}" srcOrd="9" destOrd="0" presId="urn:microsoft.com/office/officeart/2018/2/layout/IconVerticalSolidList"/>
    <dgm:cxn modelId="{C5297B81-6360-4FB2-BD61-01B4657A36E3}" type="presParOf" srcId="{E9FDE5EA-6901-4A93-B618-8C6A41F07F00}" destId="{FE5C4148-5D04-40F7-BBAF-688BB8D26FAF}" srcOrd="10" destOrd="0" presId="urn:microsoft.com/office/officeart/2018/2/layout/IconVerticalSolidList"/>
    <dgm:cxn modelId="{3B38D2E1-A5CA-4C73-810B-A9EAA6A7A6C7}" type="presParOf" srcId="{FE5C4148-5D04-40F7-BBAF-688BB8D26FAF}" destId="{ADD2308B-787D-441E-A54C-CEE8DA8965CD}" srcOrd="0" destOrd="0" presId="urn:microsoft.com/office/officeart/2018/2/layout/IconVerticalSolidList"/>
    <dgm:cxn modelId="{7CCEF5DE-2A53-42FC-9F90-5D3DD280CDF7}" type="presParOf" srcId="{FE5C4148-5D04-40F7-BBAF-688BB8D26FAF}" destId="{DBE9F519-AE51-40A4-86BD-BF5BA732FC4F}" srcOrd="1" destOrd="0" presId="urn:microsoft.com/office/officeart/2018/2/layout/IconVerticalSolidList"/>
    <dgm:cxn modelId="{6FE97433-CB9C-424A-908C-FA995E06CE56}" type="presParOf" srcId="{FE5C4148-5D04-40F7-BBAF-688BB8D26FAF}" destId="{421EA1C2-42D4-47C0-9CB2-0BDCD6362E28}" srcOrd="2" destOrd="0" presId="urn:microsoft.com/office/officeart/2018/2/layout/IconVerticalSolidList"/>
    <dgm:cxn modelId="{C666F1A7-6B7A-46B9-822F-7AB8E4604379}" type="presParOf" srcId="{FE5C4148-5D04-40F7-BBAF-688BB8D26FAF}" destId="{88DDA969-D72C-40C4-9883-89688582535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8BFFAB-15DB-4BA5-BF62-6F5947821D85}"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B0B53B37-D84B-4506-A624-E7EA6D5A088B}">
      <dgm:prSet/>
      <dgm:spPr/>
      <dgm:t>
        <a:bodyPr/>
        <a:lstStyle/>
        <a:p>
          <a:r>
            <a:rPr lang="en-US"/>
            <a:t>P</a:t>
          </a:r>
          <a:r>
            <a:rPr lang="en-IN"/>
            <a:t>ySpark in an interactive shell for Spark in Python.</a:t>
          </a:r>
          <a:endParaRPr lang="en-US"/>
        </a:p>
      </dgm:t>
    </dgm:pt>
    <dgm:pt modelId="{490927C1-694B-45B4-9486-11F1F2E2444B}" type="parTrans" cxnId="{9A87CCC3-DE0B-4834-9F67-5E20136DB599}">
      <dgm:prSet/>
      <dgm:spPr/>
      <dgm:t>
        <a:bodyPr/>
        <a:lstStyle/>
        <a:p>
          <a:endParaRPr lang="en-US"/>
        </a:p>
      </dgm:t>
    </dgm:pt>
    <dgm:pt modelId="{34FAECB9-9225-41E6-9B15-81C1F584117B}" type="sibTrans" cxnId="{9A87CCC3-DE0B-4834-9F67-5E20136DB599}">
      <dgm:prSet/>
      <dgm:spPr/>
      <dgm:t>
        <a:bodyPr/>
        <a:lstStyle/>
        <a:p>
          <a:endParaRPr lang="en-US"/>
        </a:p>
      </dgm:t>
    </dgm:pt>
    <dgm:pt modelId="{C04426E2-81B8-4E76-A2C4-15FCE857152B}">
      <dgm:prSet/>
      <dgm:spPr/>
      <dgm:t>
        <a:bodyPr/>
        <a:lstStyle/>
        <a:p>
          <a:r>
            <a:rPr lang="en-US"/>
            <a:t>The bin/pyspark script launches a Python interpreter that is configured to run PySpark applications</a:t>
          </a:r>
        </a:p>
      </dgm:t>
    </dgm:pt>
    <dgm:pt modelId="{E7BCE42D-F8EE-495E-AA0D-89409CC4F558}" type="parTrans" cxnId="{D3D2CDDD-4E8B-40E1-A5B9-1C712E42DEC4}">
      <dgm:prSet/>
      <dgm:spPr/>
      <dgm:t>
        <a:bodyPr/>
        <a:lstStyle/>
        <a:p>
          <a:endParaRPr lang="en-US"/>
        </a:p>
      </dgm:t>
    </dgm:pt>
    <dgm:pt modelId="{12D13271-DE1D-4FE3-B8AB-255379ED3CE5}" type="sibTrans" cxnId="{D3D2CDDD-4E8B-40E1-A5B9-1C712E42DEC4}">
      <dgm:prSet/>
      <dgm:spPr/>
      <dgm:t>
        <a:bodyPr/>
        <a:lstStyle/>
        <a:p>
          <a:endParaRPr lang="en-US"/>
        </a:p>
      </dgm:t>
    </dgm:pt>
    <dgm:pt modelId="{5E791631-7879-4E2F-BD95-6099E99AFD6E}">
      <dgm:prSet/>
      <dgm:spPr/>
      <dgm:t>
        <a:bodyPr/>
        <a:lstStyle/>
        <a:p>
          <a:r>
            <a:rPr lang="en-US"/>
            <a:t>The </a:t>
          </a:r>
          <a:r>
            <a:rPr lang="en-IN"/>
            <a:t>PySpark supports Python 2.6 and above.</a:t>
          </a:r>
          <a:endParaRPr lang="en-US"/>
        </a:p>
      </dgm:t>
    </dgm:pt>
    <dgm:pt modelId="{311BC3AB-7200-4F37-837E-0A78813C9BD0}" type="parTrans" cxnId="{0D61C138-CE57-40B0-8D07-68FD3D20DDB9}">
      <dgm:prSet/>
      <dgm:spPr/>
      <dgm:t>
        <a:bodyPr/>
        <a:lstStyle/>
        <a:p>
          <a:endParaRPr lang="en-US"/>
        </a:p>
      </dgm:t>
    </dgm:pt>
    <dgm:pt modelId="{87A4F1EA-A1C8-4F78-9564-C1A2AAD4C462}" type="sibTrans" cxnId="{0D61C138-CE57-40B0-8D07-68FD3D20DDB9}">
      <dgm:prSet/>
      <dgm:spPr/>
      <dgm:t>
        <a:bodyPr/>
        <a:lstStyle/>
        <a:p>
          <a:endParaRPr lang="en-US"/>
        </a:p>
      </dgm:t>
    </dgm:pt>
    <dgm:pt modelId="{1E498FA8-ECD9-47FE-8E1D-30E156E823AC}">
      <dgm:prSet/>
      <dgm:spPr/>
      <dgm:t>
        <a:bodyPr/>
        <a:lstStyle/>
        <a:p>
          <a:r>
            <a:rPr lang="en-IN"/>
            <a:t>The Python shell can be used explore data interactively and is a simple way to learn the API:</a:t>
          </a:r>
          <a:endParaRPr lang="en-US"/>
        </a:p>
      </dgm:t>
    </dgm:pt>
    <dgm:pt modelId="{C8E81471-1DFF-4338-9695-C3140CD09367}" type="parTrans" cxnId="{26FAA363-7AB0-41AC-8E30-F5C92D9A05D3}">
      <dgm:prSet/>
      <dgm:spPr/>
      <dgm:t>
        <a:bodyPr/>
        <a:lstStyle/>
        <a:p>
          <a:endParaRPr lang="en-US"/>
        </a:p>
      </dgm:t>
    </dgm:pt>
    <dgm:pt modelId="{2E6A8D3A-BC76-4EA0-955A-684D58CA2A44}" type="sibTrans" cxnId="{26FAA363-7AB0-41AC-8E30-F5C92D9A05D3}">
      <dgm:prSet/>
      <dgm:spPr/>
      <dgm:t>
        <a:bodyPr/>
        <a:lstStyle/>
        <a:p>
          <a:endParaRPr lang="en-US"/>
        </a:p>
      </dgm:t>
    </dgm:pt>
    <dgm:pt modelId="{2BAED9E5-53CA-4C14-95EA-A13AD5746857}" type="pres">
      <dgm:prSet presAssocID="{B98BFFAB-15DB-4BA5-BF62-6F5947821D85}" presName="root" presStyleCnt="0">
        <dgm:presLayoutVars>
          <dgm:dir/>
          <dgm:resizeHandles val="exact"/>
        </dgm:presLayoutVars>
      </dgm:prSet>
      <dgm:spPr/>
    </dgm:pt>
    <dgm:pt modelId="{2C97A5C7-0F99-4D39-AE6F-19F4EB798A5D}" type="pres">
      <dgm:prSet presAssocID="{B0B53B37-D84B-4506-A624-E7EA6D5A088B}" presName="compNode" presStyleCnt="0"/>
      <dgm:spPr/>
    </dgm:pt>
    <dgm:pt modelId="{4F8980C0-E3B4-4320-970D-054B299A40DD}" type="pres">
      <dgm:prSet presAssocID="{B0B53B37-D84B-4506-A624-E7EA6D5A088B}" presName="bgRect" presStyleLbl="bgShp" presStyleIdx="0" presStyleCnt="4"/>
      <dgm:spPr/>
    </dgm:pt>
    <dgm:pt modelId="{7270A8E1-D15B-450B-9705-F93079E11B40}" type="pres">
      <dgm:prSet presAssocID="{B0B53B37-D84B-4506-A624-E7EA6D5A088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nake"/>
        </a:ext>
      </dgm:extLst>
    </dgm:pt>
    <dgm:pt modelId="{60CBD167-694F-4C3A-8A1B-B74B1D9C34D9}" type="pres">
      <dgm:prSet presAssocID="{B0B53B37-D84B-4506-A624-E7EA6D5A088B}" presName="spaceRect" presStyleCnt="0"/>
      <dgm:spPr/>
    </dgm:pt>
    <dgm:pt modelId="{5BABAAAD-4819-4B6A-8988-26D71D0A7D85}" type="pres">
      <dgm:prSet presAssocID="{B0B53B37-D84B-4506-A624-E7EA6D5A088B}" presName="parTx" presStyleLbl="revTx" presStyleIdx="0" presStyleCnt="4">
        <dgm:presLayoutVars>
          <dgm:chMax val="0"/>
          <dgm:chPref val="0"/>
        </dgm:presLayoutVars>
      </dgm:prSet>
      <dgm:spPr/>
    </dgm:pt>
    <dgm:pt modelId="{C340C3DF-21D0-41CD-98B9-BCA2ED9507E5}" type="pres">
      <dgm:prSet presAssocID="{34FAECB9-9225-41E6-9B15-81C1F584117B}" presName="sibTrans" presStyleCnt="0"/>
      <dgm:spPr/>
    </dgm:pt>
    <dgm:pt modelId="{AFAFE82F-0C61-4CD9-814C-2831E7DD70DA}" type="pres">
      <dgm:prSet presAssocID="{C04426E2-81B8-4E76-A2C4-15FCE857152B}" presName="compNode" presStyleCnt="0"/>
      <dgm:spPr/>
    </dgm:pt>
    <dgm:pt modelId="{9CE15E5E-4C11-4936-9368-7489C0419755}" type="pres">
      <dgm:prSet presAssocID="{C04426E2-81B8-4E76-A2C4-15FCE857152B}" presName="bgRect" presStyleLbl="bgShp" presStyleIdx="1" presStyleCnt="4"/>
      <dgm:spPr/>
    </dgm:pt>
    <dgm:pt modelId="{A2239B64-5FC2-4118-800B-A9D1EAE1F087}" type="pres">
      <dgm:prSet presAssocID="{C04426E2-81B8-4E76-A2C4-15FCE857152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luetooth"/>
        </a:ext>
      </dgm:extLst>
    </dgm:pt>
    <dgm:pt modelId="{346A4C12-3E95-4378-8C1F-71545124ADBD}" type="pres">
      <dgm:prSet presAssocID="{C04426E2-81B8-4E76-A2C4-15FCE857152B}" presName="spaceRect" presStyleCnt="0"/>
      <dgm:spPr/>
    </dgm:pt>
    <dgm:pt modelId="{5DEBDC1E-E819-4C23-BC55-3E5B14EE3043}" type="pres">
      <dgm:prSet presAssocID="{C04426E2-81B8-4E76-A2C4-15FCE857152B}" presName="parTx" presStyleLbl="revTx" presStyleIdx="1" presStyleCnt="4">
        <dgm:presLayoutVars>
          <dgm:chMax val="0"/>
          <dgm:chPref val="0"/>
        </dgm:presLayoutVars>
      </dgm:prSet>
      <dgm:spPr/>
    </dgm:pt>
    <dgm:pt modelId="{7C6C152A-985F-45D2-8ED3-1990C91B0BAD}" type="pres">
      <dgm:prSet presAssocID="{12D13271-DE1D-4FE3-B8AB-255379ED3CE5}" presName="sibTrans" presStyleCnt="0"/>
      <dgm:spPr/>
    </dgm:pt>
    <dgm:pt modelId="{010C4169-32FE-4D1D-9F63-5D9EB2228A23}" type="pres">
      <dgm:prSet presAssocID="{5E791631-7879-4E2F-BD95-6099E99AFD6E}" presName="compNode" presStyleCnt="0"/>
      <dgm:spPr/>
    </dgm:pt>
    <dgm:pt modelId="{9711E843-29E5-4E9F-9845-79A46AE24E7B}" type="pres">
      <dgm:prSet presAssocID="{5E791631-7879-4E2F-BD95-6099E99AFD6E}" presName="bgRect" presStyleLbl="bgShp" presStyleIdx="2" presStyleCnt="4"/>
      <dgm:spPr/>
    </dgm:pt>
    <dgm:pt modelId="{D66A38EF-939E-4BB7-BC9A-4B733B36EB68}" type="pres">
      <dgm:prSet presAssocID="{5E791631-7879-4E2F-BD95-6099E99AFD6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rog"/>
        </a:ext>
      </dgm:extLst>
    </dgm:pt>
    <dgm:pt modelId="{C5892053-6D88-4F93-9E87-BD2C5861E9FC}" type="pres">
      <dgm:prSet presAssocID="{5E791631-7879-4E2F-BD95-6099E99AFD6E}" presName="spaceRect" presStyleCnt="0"/>
      <dgm:spPr/>
    </dgm:pt>
    <dgm:pt modelId="{39A6FD18-32B0-4786-AA1B-8BCE6F688690}" type="pres">
      <dgm:prSet presAssocID="{5E791631-7879-4E2F-BD95-6099E99AFD6E}" presName="parTx" presStyleLbl="revTx" presStyleIdx="2" presStyleCnt="4">
        <dgm:presLayoutVars>
          <dgm:chMax val="0"/>
          <dgm:chPref val="0"/>
        </dgm:presLayoutVars>
      </dgm:prSet>
      <dgm:spPr/>
    </dgm:pt>
    <dgm:pt modelId="{35DEF06D-306A-4231-A78A-364706071C25}" type="pres">
      <dgm:prSet presAssocID="{87A4F1EA-A1C8-4F78-9564-C1A2AAD4C462}" presName="sibTrans" presStyleCnt="0"/>
      <dgm:spPr/>
    </dgm:pt>
    <dgm:pt modelId="{71F90A2E-85D9-47F5-9E26-036FAB171A80}" type="pres">
      <dgm:prSet presAssocID="{1E498FA8-ECD9-47FE-8E1D-30E156E823AC}" presName="compNode" presStyleCnt="0"/>
      <dgm:spPr/>
    </dgm:pt>
    <dgm:pt modelId="{5D79AF36-FB60-4CF4-AC8A-62D0E8040598}" type="pres">
      <dgm:prSet presAssocID="{1E498FA8-ECD9-47FE-8E1D-30E156E823AC}" presName="bgRect" presStyleLbl="bgShp" presStyleIdx="3" presStyleCnt="4"/>
      <dgm:spPr/>
    </dgm:pt>
    <dgm:pt modelId="{91FE29AE-E612-418E-B700-B4A128591A2A}" type="pres">
      <dgm:prSet presAssocID="{1E498FA8-ECD9-47FE-8E1D-30E156E823A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urtle"/>
        </a:ext>
      </dgm:extLst>
    </dgm:pt>
    <dgm:pt modelId="{B18177BD-3892-40BB-B565-E69810A8C1E0}" type="pres">
      <dgm:prSet presAssocID="{1E498FA8-ECD9-47FE-8E1D-30E156E823AC}" presName="spaceRect" presStyleCnt="0"/>
      <dgm:spPr/>
    </dgm:pt>
    <dgm:pt modelId="{06BED909-6195-4832-8DE1-F8337CC38EE3}" type="pres">
      <dgm:prSet presAssocID="{1E498FA8-ECD9-47FE-8E1D-30E156E823AC}" presName="parTx" presStyleLbl="revTx" presStyleIdx="3" presStyleCnt="4">
        <dgm:presLayoutVars>
          <dgm:chMax val="0"/>
          <dgm:chPref val="0"/>
        </dgm:presLayoutVars>
      </dgm:prSet>
      <dgm:spPr/>
    </dgm:pt>
  </dgm:ptLst>
  <dgm:cxnLst>
    <dgm:cxn modelId="{0D61C138-CE57-40B0-8D07-68FD3D20DDB9}" srcId="{B98BFFAB-15DB-4BA5-BF62-6F5947821D85}" destId="{5E791631-7879-4E2F-BD95-6099E99AFD6E}" srcOrd="2" destOrd="0" parTransId="{311BC3AB-7200-4F37-837E-0A78813C9BD0}" sibTransId="{87A4F1EA-A1C8-4F78-9564-C1A2AAD4C462}"/>
    <dgm:cxn modelId="{1C04BB3A-2EFF-2E41-AA79-9A3364DD13ED}" type="presOf" srcId="{5E791631-7879-4E2F-BD95-6099E99AFD6E}" destId="{39A6FD18-32B0-4786-AA1B-8BCE6F688690}" srcOrd="0" destOrd="0" presId="urn:microsoft.com/office/officeart/2018/2/layout/IconVerticalSolidList"/>
    <dgm:cxn modelId="{EE864F3F-1748-5E42-9E9D-49AE63BCA78A}" type="presOf" srcId="{C04426E2-81B8-4E76-A2C4-15FCE857152B}" destId="{5DEBDC1E-E819-4C23-BC55-3E5B14EE3043}" srcOrd="0" destOrd="0" presId="urn:microsoft.com/office/officeart/2018/2/layout/IconVerticalSolidList"/>
    <dgm:cxn modelId="{38C8E34A-AA7D-8F45-A585-4F93857AA1E8}" type="presOf" srcId="{B98BFFAB-15DB-4BA5-BF62-6F5947821D85}" destId="{2BAED9E5-53CA-4C14-95EA-A13AD5746857}" srcOrd="0" destOrd="0" presId="urn:microsoft.com/office/officeart/2018/2/layout/IconVerticalSolidList"/>
    <dgm:cxn modelId="{26FAA363-7AB0-41AC-8E30-F5C92D9A05D3}" srcId="{B98BFFAB-15DB-4BA5-BF62-6F5947821D85}" destId="{1E498FA8-ECD9-47FE-8E1D-30E156E823AC}" srcOrd="3" destOrd="0" parTransId="{C8E81471-1DFF-4338-9695-C3140CD09367}" sibTransId="{2E6A8D3A-BC76-4EA0-955A-684D58CA2A44}"/>
    <dgm:cxn modelId="{A2C2D599-646B-DF4F-988E-44BBA0B07480}" type="presOf" srcId="{1E498FA8-ECD9-47FE-8E1D-30E156E823AC}" destId="{06BED909-6195-4832-8DE1-F8337CC38EE3}" srcOrd="0" destOrd="0" presId="urn:microsoft.com/office/officeart/2018/2/layout/IconVerticalSolidList"/>
    <dgm:cxn modelId="{9A87CCC3-DE0B-4834-9F67-5E20136DB599}" srcId="{B98BFFAB-15DB-4BA5-BF62-6F5947821D85}" destId="{B0B53B37-D84B-4506-A624-E7EA6D5A088B}" srcOrd="0" destOrd="0" parTransId="{490927C1-694B-45B4-9486-11F1F2E2444B}" sibTransId="{34FAECB9-9225-41E6-9B15-81C1F584117B}"/>
    <dgm:cxn modelId="{D3D2CDDD-4E8B-40E1-A5B9-1C712E42DEC4}" srcId="{B98BFFAB-15DB-4BA5-BF62-6F5947821D85}" destId="{C04426E2-81B8-4E76-A2C4-15FCE857152B}" srcOrd="1" destOrd="0" parTransId="{E7BCE42D-F8EE-495E-AA0D-89409CC4F558}" sibTransId="{12D13271-DE1D-4FE3-B8AB-255379ED3CE5}"/>
    <dgm:cxn modelId="{314C35E8-A356-5248-8D2A-1FF47C938710}" type="presOf" srcId="{B0B53B37-D84B-4506-A624-E7EA6D5A088B}" destId="{5BABAAAD-4819-4B6A-8988-26D71D0A7D85}" srcOrd="0" destOrd="0" presId="urn:microsoft.com/office/officeart/2018/2/layout/IconVerticalSolidList"/>
    <dgm:cxn modelId="{A8A7F2EF-20A5-CF4B-A14E-75D6C626200E}" type="presParOf" srcId="{2BAED9E5-53CA-4C14-95EA-A13AD5746857}" destId="{2C97A5C7-0F99-4D39-AE6F-19F4EB798A5D}" srcOrd="0" destOrd="0" presId="urn:microsoft.com/office/officeart/2018/2/layout/IconVerticalSolidList"/>
    <dgm:cxn modelId="{7CBF7B3B-0669-6046-A3E7-5CB58EAEC58C}" type="presParOf" srcId="{2C97A5C7-0F99-4D39-AE6F-19F4EB798A5D}" destId="{4F8980C0-E3B4-4320-970D-054B299A40DD}" srcOrd="0" destOrd="0" presId="urn:microsoft.com/office/officeart/2018/2/layout/IconVerticalSolidList"/>
    <dgm:cxn modelId="{84BE9DBE-C339-C647-9A18-EC5AA574D326}" type="presParOf" srcId="{2C97A5C7-0F99-4D39-AE6F-19F4EB798A5D}" destId="{7270A8E1-D15B-450B-9705-F93079E11B40}" srcOrd="1" destOrd="0" presId="urn:microsoft.com/office/officeart/2018/2/layout/IconVerticalSolidList"/>
    <dgm:cxn modelId="{6E6575F8-C926-824E-A534-1C6FADAF67FA}" type="presParOf" srcId="{2C97A5C7-0F99-4D39-AE6F-19F4EB798A5D}" destId="{60CBD167-694F-4C3A-8A1B-B74B1D9C34D9}" srcOrd="2" destOrd="0" presId="urn:microsoft.com/office/officeart/2018/2/layout/IconVerticalSolidList"/>
    <dgm:cxn modelId="{247581C6-E8B9-B944-929A-6D2B8213AFDA}" type="presParOf" srcId="{2C97A5C7-0F99-4D39-AE6F-19F4EB798A5D}" destId="{5BABAAAD-4819-4B6A-8988-26D71D0A7D85}" srcOrd="3" destOrd="0" presId="urn:microsoft.com/office/officeart/2018/2/layout/IconVerticalSolidList"/>
    <dgm:cxn modelId="{4793E409-999C-3D4C-8FA3-626ADBEBCDDA}" type="presParOf" srcId="{2BAED9E5-53CA-4C14-95EA-A13AD5746857}" destId="{C340C3DF-21D0-41CD-98B9-BCA2ED9507E5}" srcOrd="1" destOrd="0" presId="urn:microsoft.com/office/officeart/2018/2/layout/IconVerticalSolidList"/>
    <dgm:cxn modelId="{CEAF1156-51B1-7A4F-AEAF-11AE9D4F7E41}" type="presParOf" srcId="{2BAED9E5-53CA-4C14-95EA-A13AD5746857}" destId="{AFAFE82F-0C61-4CD9-814C-2831E7DD70DA}" srcOrd="2" destOrd="0" presId="urn:microsoft.com/office/officeart/2018/2/layout/IconVerticalSolidList"/>
    <dgm:cxn modelId="{49E81BE2-D89F-8344-86D4-4AD619704761}" type="presParOf" srcId="{AFAFE82F-0C61-4CD9-814C-2831E7DD70DA}" destId="{9CE15E5E-4C11-4936-9368-7489C0419755}" srcOrd="0" destOrd="0" presId="urn:microsoft.com/office/officeart/2018/2/layout/IconVerticalSolidList"/>
    <dgm:cxn modelId="{DAE9F607-2BE3-D541-80E4-6A7770CCCFE0}" type="presParOf" srcId="{AFAFE82F-0C61-4CD9-814C-2831E7DD70DA}" destId="{A2239B64-5FC2-4118-800B-A9D1EAE1F087}" srcOrd="1" destOrd="0" presId="urn:microsoft.com/office/officeart/2018/2/layout/IconVerticalSolidList"/>
    <dgm:cxn modelId="{6665E696-5493-E445-B763-8F6CDD44FB43}" type="presParOf" srcId="{AFAFE82F-0C61-4CD9-814C-2831E7DD70DA}" destId="{346A4C12-3E95-4378-8C1F-71545124ADBD}" srcOrd="2" destOrd="0" presId="urn:microsoft.com/office/officeart/2018/2/layout/IconVerticalSolidList"/>
    <dgm:cxn modelId="{8E1DB4B7-4BA1-884B-833F-F97D449C605F}" type="presParOf" srcId="{AFAFE82F-0C61-4CD9-814C-2831E7DD70DA}" destId="{5DEBDC1E-E819-4C23-BC55-3E5B14EE3043}" srcOrd="3" destOrd="0" presId="urn:microsoft.com/office/officeart/2018/2/layout/IconVerticalSolidList"/>
    <dgm:cxn modelId="{5E1C01D7-63D4-B34D-A075-659D1B50C194}" type="presParOf" srcId="{2BAED9E5-53CA-4C14-95EA-A13AD5746857}" destId="{7C6C152A-985F-45D2-8ED3-1990C91B0BAD}" srcOrd="3" destOrd="0" presId="urn:microsoft.com/office/officeart/2018/2/layout/IconVerticalSolidList"/>
    <dgm:cxn modelId="{117E14E2-5EBF-2D44-B7E5-EDE43BE0593B}" type="presParOf" srcId="{2BAED9E5-53CA-4C14-95EA-A13AD5746857}" destId="{010C4169-32FE-4D1D-9F63-5D9EB2228A23}" srcOrd="4" destOrd="0" presId="urn:microsoft.com/office/officeart/2018/2/layout/IconVerticalSolidList"/>
    <dgm:cxn modelId="{BAFAA298-E29E-E340-9C2A-124DD2A13626}" type="presParOf" srcId="{010C4169-32FE-4D1D-9F63-5D9EB2228A23}" destId="{9711E843-29E5-4E9F-9845-79A46AE24E7B}" srcOrd="0" destOrd="0" presId="urn:microsoft.com/office/officeart/2018/2/layout/IconVerticalSolidList"/>
    <dgm:cxn modelId="{805E9EB0-DAAD-FC44-81E8-4C372FB02D87}" type="presParOf" srcId="{010C4169-32FE-4D1D-9F63-5D9EB2228A23}" destId="{D66A38EF-939E-4BB7-BC9A-4B733B36EB68}" srcOrd="1" destOrd="0" presId="urn:microsoft.com/office/officeart/2018/2/layout/IconVerticalSolidList"/>
    <dgm:cxn modelId="{FA2AFEC5-41BB-714E-AF53-85EDEC8FA049}" type="presParOf" srcId="{010C4169-32FE-4D1D-9F63-5D9EB2228A23}" destId="{C5892053-6D88-4F93-9E87-BD2C5861E9FC}" srcOrd="2" destOrd="0" presId="urn:microsoft.com/office/officeart/2018/2/layout/IconVerticalSolidList"/>
    <dgm:cxn modelId="{6A71CE1B-3D14-D24F-8B5C-12CB1B5E98BB}" type="presParOf" srcId="{010C4169-32FE-4D1D-9F63-5D9EB2228A23}" destId="{39A6FD18-32B0-4786-AA1B-8BCE6F688690}" srcOrd="3" destOrd="0" presId="urn:microsoft.com/office/officeart/2018/2/layout/IconVerticalSolidList"/>
    <dgm:cxn modelId="{7660CA0D-D050-7848-BABC-21486304FE7A}" type="presParOf" srcId="{2BAED9E5-53CA-4C14-95EA-A13AD5746857}" destId="{35DEF06D-306A-4231-A78A-364706071C25}" srcOrd="5" destOrd="0" presId="urn:microsoft.com/office/officeart/2018/2/layout/IconVerticalSolidList"/>
    <dgm:cxn modelId="{D0B9880A-78FC-DC4A-910C-843DF0B2D634}" type="presParOf" srcId="{2BAED9E5-53CA-4C14-95EA-A13AD5746857}" destId="{71F90A2E-85D9-47F5-9E26-036FAB171A80}" srcOrd="6" destOrd="0" presId="urn:microsoft.com/office/officeart/2018/2/layout/IconVerticalSolidList"/>
    <dgm:cxn modelId="{038B23D2-7C72-E64B-BE24-552C7A152022}" type="presParOf" srcId="{71F90A2E-85D9-47F5-9E26-036FAB171A80}" destId="{5D79AF36-FB60-4CF4-AC8A-62D0E8040598}" srcOrd="0" destOrd="0" presId="urn:microsoft.com/office/officeart/2018/2/layout/IconVerticalSolidList"/>
    <dgm:cxn modelId="{17463788-2858-E74D-91CB-6EE18949D66E}" type="presParOf" srcId="{71F90A2E-85D9-47F5-9E26-036FAB171A80}" destId="{91FE29AE-E612-418E-B700-B4A128591A2A}" srcOrd="1" destOrd="0" presId="urn:microsoft.com/office/officeart/2018/2/layout/IconVerticalSolidList"/>
    <dgm:cxn modelId="{A34407E8-8842-864E-9471-151FB9C5E94E}" type="presParOf" srcId="{71F90A2E-85D9-47F5-9E26-036FAB171A80}" destId="{B18177BD-3892-40BB-B565-E69810A8C1E0}" srcOrd="2" destOrd="0" presId="urn:microsoft.com/office/officeart/2018/2/layout/IconVerticalSolidList"/>
    <dgm:cxn modelId="{E9DADB43-03AE-2341-A8E2-35C91C701004}" type="presParOf" srcId="{71F90A2E-85D9-47F5-9E26-036FAB171A80}" destId="{06BED909-6195-4832-8DE1-F8337CC38EE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4F93D5-829A-4033-A68D-DE80CF81265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71A13CC-7F00-402E-B167-E8C273A31A12}">
      <dgm:prSet/>
      <dgm:spPr/>
      <dgm:t>
        <a:bodyPr/>
        <a:lstStyle/>
        <a:p>
          <a:pPr>
            <a:lnSpc>
              <a:spcPct val="100000"/>
            </a:lnSpc>
          </a:pPr>
          <a:r>
            <a:rPr lang="en-US"/>
            <a:t>Scala smoothly integrates object oriented and functional programming</a:t>
          </a:r>
        </a:p>
      </dgm:t>
    </dgm:pt>
    <dgm:pt modelId="{C7929873-67B7-484A-A9C7-05B79F31619F}" type="parTrans" cxnId="{E433DED2-A158-49B9-B206-A655206C9E54}">
      <dgm:prSet/>
      <dgm:spPr/>
      <dgm:t>
        <a:bodyPr/>
        <a:lstStyle/>
        <a:p>
          <a:endParaRPr lang="en-US"/>
        </a:p>
      </dgm:t>
    </dgm:pt>
    <dgm:pt modelId="{57034119-5D2F-479E-AC5D-3F331613F502}" type="sibTrans" cxnId="{E433DED2-A158-49B9-B206-A655206C9E54}">
      <dgm:prSet/>
      <dgm:spPr/>
      <dgm:t>
        <a:bodyPr/>
        <a:lstStyle/>
        <a:p>
          <a:endParaRPr lang="en-US"/>
        </a:p>
      </dgm:t>
    </dgm:pt>
    <dgm:pt modelId="{C16A578B-B462-4590-A775-E0EE6AF83942}">
      <dgm:prSet/>
      <dgm:spPr/>
      <dgm:t>
        <a:bodyPr/>
        <a:lstStyle/>
        <a:p>
          <a:pPr>
            <a:lnSpc>
              <a:spcPct val="100000"/>
            </a:lnSpc>
          </a:pPr>
          <a:endParaRPr lang="en-US" dirty="0"/>
        </a:p>
      </dgm:t>
    </dgm:pt>
    <dgm:pt modelId="{3C4930C3-7434-4F57-BFA2-8E36B525A79F}" type="parTrans" cxnId="{1D2CED4D-A557-4047-A89A-DCF881BD02E0}">
      <dgm:prSet/>
      <dgm:spPr/>
      <dgm:t>
        <a:bodyPr/>
        <a:lstStyle/>
        <a:p>
          <a:endParaRPr lang="en-US"/>
        </a:p>
      </dgm:t>
    </dgm:pt>
    <dgm:pt modelId="{8E1FFFF5-E048-4FE2-8CD9-ACFD1E85CA7F}" type="sibTrans" cxnId="{1D2CED4D-A557-4047-A89A-DCF881BD02E0}">
      <dgm:prSet/>
      <dgm:spPr/>
      <dgm:t>
        <a:bodyPr/>
        <a:lstStyle/>
        <a:p>
          <a:endParaRPr lang="en-US"/>
        </a:p>
      </dgm:t>
    </dgm:pt>
    <dgm:pt modelId="{3FECED75-CFA5-4656-8D8B-088C02FF6D4C}">
      <dgm:prSet/>
      <dgm:spPr/>
      <dgm:t>
        <a:bodyPr/>
        <a:lstStyle/>
        <a:p>
          <a:pPr>
            <a:lnSpc>
              <a:spcPct val="100000"/>
            </a:lnSpc>
          </a:pPr>
          <a:r>
            <a:rPr lang="en-US"/>
            <a:t>Runs on the JVM</a:t>
          </a:r>
        </a:p>
      </dgm:t>
    </dgm:pt>
    <dgm:pt modelId="{714A1341-11DC-4B1D-92CD-45BE603D3621}" type="parTrans" cxnId="{9C9BB1E8-96D0-44D5-A131-D0CAAD654CDA}">
      <dgm:prSet/>
      <dgm:spPr/>
      <dgm:t>
        <a:bodyPr/>
        <a:lstStyle/>
        <a:p>
          <a:endParaRPr lang="en-US"/>
        </a:p>
      </dgm:t>
    </dgm:pt>
    <dgm:pt modelId="{472B90B1-150C-4BDF-8734-E99BA22BF383}" type="sibTrans" cxnId="{9C9BB1E8-96D0-44D5-A131-D0CAAD654CDA}">
      <dgm:prSet/>
      <dgm:spPr/>
      <dgm:t>
        <a:bodyPr/>
        <a:lstStyle/>
        <a:p>
          <a:endParaRPr lang="en-US"/>
        </a:p>
      </dgm:t>
    </dgm:pt>
    <dgm:pt modelId="{E87CDEC5-DEBC-4679-8475-0B7875E55BF1}">
      <dgm:prSet/>
      <dgm:spPr/>
      <dgm:t>
        <a:bodyPr/>
        <a:lstStyle/>
        <a:p>
          <a:pPr>
            <a:lnSpc>
              <a:spcPct val="100000"/>
            </a:lnSpc>
          </a:pPr>
          <a:r>
            <a:rPr lang="en-US" dirty="0"/>
            <a:t>Scala is compatible with java. Java libraries and frameworks can be used without glue code or additional declarations.  </a:t>
          </a:r>
        </a:p>
      </dgm:t>
    </dgm:pt>
    <dgm:pt modelId="{56A02344-6CFD-46DA-BFF4-5B33AECB5B26}" type="parTrans" cxnId="{0CF2421D-7B30-4A6F-B84B-7F37495A200D}">
      <dgm:prSet/>
      <dgm:spPr/>
      <dgm:t>
        <a:bodyPr/>
        <a:lstStyle/>
        <a:p>
          <a:endParaRPr lang="en-US"/>
        </a:p>
      </dgm:t>
    </dgm:pt>
    <dgm:pt modelId="{0933A06A-FFF5-467C-92F2-88509A131233}" type="sibTrans" cxnId="{0CF2421D-7B30-4A6F-B84B-7F37495A200D}">
      <dgm:prSet/>
      <dgm:spPr/>
      <dgm:t>
        <a:bodyPr/>
        <a:lstStyle/>
        <a:p>
          <a:endParaRPr lang="en-US"/>
        </a:p>
      </dgm:t>
    </dgm:pt>
    <dgm:pt modelId="{CF2FFBB0-23A5-4DB2-BFA6-B935E79343CC}">
      <dgm:prSet/>
      <dgm:spPr/>
      <dgm:t>
        <a:bodyPr/>
        <a:lstStyle/>
        <a:p>
          <a:pPr>
            <a:lnSpc>
              <a:spcPct val="100000"/>
            </a:lnSpc>
          </a:pPr>
          <a:r>
            <a:rPr lang="en-US"/>
            <a:t>Many design patterns are already natively supported</a:t>
          </a:r>
        </a:p>
      </dgm:t>
    </dgm:pt>
    <dgm:pt modelId="{6877DB34-22F9-470F-B68E-460DDCA10067}" type="parTrans" cxnId="{F704ACE0-7FB9-4B43-B4B6-049FD152F769}">
      <dgm:prSet/>
      <dgm:spPr/>
      <dgm:t>
        <a:bodyPr/>
        <a:lstStyle/>
        <a:p>
          <a:endParaRPr lang="en-US"/>
        </a:p>
      </dgm:t>
    </dgm:pt>
    <dgm:pt modelId="{0D781697-AC2E-43E5-A7B6-2B0815297ACF}" type="sibTrans" cxnId="{F704ACE0-7FB9-4B43-B4B6-049FD152F769}">
      <dgm:prSet/>
      <dgm:spPr/>
      <dgm:t>
        <a:bodyPr/>
        <a:lstStyle/>
        <a:p>
          <a:endParaRPr lang="en-US"/>
        </a:p>
      </dgm:t>
    </dgm:pt>
    <dgm:pt modelId="{5C703C80-2C6F-4739-8FC0-7786C49C5DB8}">
      <dgm:prSet/>
      <dgm:spPr/>
      <dgm:t>
        <a:bodyPr/>
        <a:lstStyle/>
        <a:p>
          <a:pPr>
            <a:lnSpc>
              <a:spcPct val="100000"/>
            </a:lnSpc>
          </a:pPr>
          <a:r>
            <a:rPr lang="en-US"/>
            <a:t>It allows decomposition of objects by pattern matching.</a:t>
          </a:r>
        </a:p>
      </dgm:t>
    </dgm:pt>
    <dgm:pt modelId="{1FD59E41-BC44-4B78-8BF1-6E270F3CE7FA}" type="parTrans" cxnId="{540ACD4E-7B4F-41E9-97C3-6AE967775CFB}">
      <dgm:prSet/>
      <dgm:spPr/>
      <dgm:t>
        <a:bodyPr/>
        <a:lstStyle/>
        <a:p>
          <a:endParaRPr lang="en-US"/>
        </a:p>
      </dgm:t>
    </dgm:pt>
    <dgm:pt modelId="{044AA4D9-EA5E-4231-B158-7F2428050CD3}" type="sibTrans" cxnId="{540ACD4E-7B4F-41E9-97C3-6AE967775CFB}">
      <dgm:prSet/>
      <dgm:spPr/>
      <dgm:t>
        <a:bodyPr/>
        <a:lstStyle/>
        <a:p>
          <a:endParaRPr lang="en-US"/>
        </a:p>
      </dgm:t>
    </dgm:pt>
    <dgm:pt modelId="{72692071-31E3-47DF-9302-D52891ED1393}">
      <dgm:prSet/>
      <dgm:spPr/>
      <dgm:t>
        <a:bodyPr/>
        <a:lstStyle/>
        <a:p>
          <a:pPr>
            <a:lnSpc>
              <a:spcPct val="100000"/>
            </a:lnSpc>
          </a:pPr>
          <a:r>
            <a:rPr lang="en-US"/>
            <a:t>Patterns and expressions are generalized to support the natural treatment of XML documents</a:t>
          </a:r>
        </a:p>
      </dgm:t>
    </dgm:pt>
    <dgm:pt modelId="{530C666A-1DCA-4017-9AF3-9027D9C5DEC8}" type="parTrans" cxnId="{5B06E944-0AA3-4608-BE3C-F050146D567B}">
      <dgm:prSet/>
      <dgm:spPr/>
      <dgm:t>
        <a:bodyPr/>
        <a:lstStyle/>
        <a:p>
          <a:endParaRPr lang="en-US"/>
        </a:p>
      </dgm:t>
    </dgm:pt>
    <dgm:pt modelId="{840C7F27-D877-4EE8-8B8D-CD5F73F6FB7C}" type="sibTrans" cxnId="{5B06E944-0AA3-4608-BE3C-F050146D567B}">
      <dgm:prSet/>
      <dgm:spPr/>
      <dgm:t>
        <a:bodyPr/>
        <a:lstStyle/>
        <a:p>
          <a:endParaRPr lang="en-US"/>
        </a:p>
      </dgm:t>
    </dgm:pt>
    <dgm:pt modelId="{B68E142F-0812-4836-BAF7-585B0117CA1C}" type="pres">
      <dgm:prSet presAssocID="{0B4F93D5-829A-4033-A68D-DE80CF812650}" presName="root" presStyleCnt="0">
        <dgm:presLayoutVars>
          <dgm:dir/>
          <dgm:resizeHandles val="exact"/>
        </dgm:presLayoutVars>
      </dgm:prSet>
      <dgm:spPr/>
    </dgm:pt>
    <dgm:pt modelId="{B1E6F66C-BF14-4A45-A6CC-D2F91A179731}" type="pres">
      <dgm:prSet presAssocID="{D71A13CC-7F00-402E-B167-E8C273A31A12}" presName="compNode" presStyleCnt="0"/>
      <dgm:spPr/>
    </dgm:pt>
    <dgm:pt modelId="{85BABC88-E853-4EBF-9E36-4BFE28C214DF}" type="pres">
      <dgm:prSet presAssocID="{D71A13CC-7F00-402E-B167-E8C273A31A12}" presName="bgRect" presStyleLbl="bgShp" presStyleIdx="0" presStyleCnt="6"/>
      <dgm:spPr/>
    </dgm:pt>
    <dgm:pt modelId="{923B3073-F735-4B64-AC7D-8EB141B0DF70}" type="pres">
      <dgm:prSet presAssocID="{D71A13CC-7F00-402E-B167-E8C273A31A1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7193837C-FD26-41A8-AFC2-E114C25D1CB9}" type="pres">
      <dgm:prSet presAssocID="{D71A13CC-7F00-402E-B167-E8C273A31A12}" presName="spaceRect" presStyleCnt="0"/>
      <dgm:spPr/>
    </dgm:pt>
    <dgm:pt modelId="{E3F8B8A0-CA17-4DA8-B2B0-7F34A1EFA1DC}" type="pres">
      <dgm:prSet presAssocID="{D71A13CC-7F00-402E-B167-E8C273A31A12}" presName="parTx" presStyleLbl="revTx" presStyleIdx="0" presStyleCnt="7">
        <dgm:presLayoutVars>
          <dgm:chMax val="0"/>
          <dgm:chPref val="0"/>
        </dgm:presLayoutVars>
      </dgm:prSet>
      <dgm:spPr/>
    </dgm:pt>
    <dgm:pt modelId="{CE527258-F2BE-4A8A-9D57-123A3D1956F9}" type="pres">
      <dgm:prSet presAssocID="{D71A13CC-7F00-402E-B167-E8C273A31A12}" presName="desTx" presStyleLbl="revTx" presStyleIdx="1" presStyleCnt="7">
        <dgm:presLayoutVars/>
      </dgm:prSet>
      <dgm:spPr/>
    </dgm:pt>
    <dgm:pt modelId="{8ADB9FED-F758-460F-9430-A07194A2C4B4}" type="pres">
      <dgm:prSet presAssocID="{57034119-5D2F-479E-AC5D-3F331613F502}" presName="sibTrans" presStyleCnt="0"/>
      <dgm:spPr/>
    </dgm:pt>
    <dgm:pt modelId="{4725A4F2-5681-4177-A4E0-D53DB9B34492}" type="pres">
      <dgm:prSet presAssocID="{3FECED75-CFA5-4656-8D8B-088C02FF6D4C}" presName="compNode" presStyleCnt="0"/>
      <dgm:spPr/>
    </dgm:pt>
    <dgm:pt modelId="{007A54FC-EF49-4221-AEE4-D7C933E8A6A8}" type="pres">
      <dgm:prSet presAssocID="{3FECED75-CFA5-4656-8D8B-088C02FF6D4C}" presName="bgRect" presStyleLbl="bgShp" presStyleIdx="1" presStyleCnt="6"/>
      <dgm:spPr/>
    </dgm:pt>
    <dgm:pt modelId="{E9626355-087C-4CF9-892B-4826271F320A}" type="pres">
      <dgm:prSet presAssocID="{3FECED75-CFA5-4656-8D8B-088C02FF6D4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E25E4D40-E47E-46E3-9228-0CB29FE72350}" type="pres">
      <dgm:prSet presAssocID="{3FECED75-CFA5-4656-8D8B-088C02FF6D4C}" presName="spaceRect" presStyleCnt="0"/>
      <dgm:spPr/>
    </dgm:pt>
    <dgm:pt modelId="{7C05B100-032B-4507-B367-A43F33DA81ED}" type="pres">
      <dgm:prSet presAssocID="{3FECED75-CFA5-4656-8D8B-088C02FF6D4C}" presName="parTx" presStyleLbl="revTx" presStyleIdx="2" presStyleCnt="7">
        <dgm:presLayoutVars>
          <dgm:chMax val="0"/>
          <dgm:chPref val="0"/>
        </dgm:presLayoutVars>
      </dgm:prSet>
      <dgm:spPr/>
    </dgm:pt>
    <dgm:pt modelId="{99A06305-40E9-48BF-BE46-FB5EC95EBB43}" type="pres">
      <dgm:prSet presAssocID="{472B90B1-150C-4BDF-8734-E99BA22BF383}" presName="sibTrans" presStyleCnt="0"/>
      <dgm:spPr/>
    </dgm:pt>
    <dgm:pt modelId="{C61EF4F2-C98A-438C-8701-2C90DF92E74F}" type="pres">
      <dgm:prSet presAssocID="{E87CDEC5-DEBC-4679-8475-0B7875E55BF1}" presName="compNode" presStyleCnt="0"/>
      <dgm:spPr/>
    </dgm:pt>
    <dgm:pt modelId="{52F5D244-3BDC-4A13-8774-41BB88965AE3}" type="pres">
      <dgm:prSet presAssocID="{E87CDEC5-DEBC-4679-8475-0B7875E55BF1}" presName="bgRect" presStyleLbl="bgShp" presStyleIdx="2" presStyleCnt="6"/>
      <dgm:spPr/>
    </dgm:pt>
    <dgm:pt modelId="{5AD05B1F-1C4C-4EB1-8C5F-961588078FF8}" type="pres">
      <dgm:prSet presAssocID="{E87CDEC5-DEBC-4679-8475-0B7875E55BF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lue"/>
        </a:ext>
      </dgm:extLst>
    </dgm:pt>
    <dgm:pt modelId="{752EC198-B009-473C-8FB4-EEF6C4C2C365}" type="pres">
      <dgm:prSet presAssocID="{E87CDEC5-DEBC-4679-8475-0B7875E55BF1}" presName="spaceRect" presStyleCnt="0"/>
      <dgm:spPr/>
    </dgm:pt>
    <dgm:pt modelId="{4ACFEA68-17AB-4A6A-B333-431FFEB653FB}" type="pres">
      <dgm:prSet presAssocID="{E87CDEC5-DEBC-4679-8475-0B7875E55BF1}" presName="parTx" presStyleLbl="revTx" presStyleIdx="3" presStyleCnt="7">
        <dgm:presLayoutVars>
          <dgm:chMax val="0"/>
          <dgm:chPref val="0"/>
        </dgm:presLayoutVars>
      </dgm:prSet>
      <dgm:spPr/>
    </dgm:pt>
    <dgm:pt modelId="{2B2765A6-CDF2-41BE-BCC6-83A12A85C3E4}" type="pres">
      <dgm:prSet presAssocID="{0933A06A-FFF5-467C-92F2-88509A131233}" presName="sibTrans" presStyleCnt="0"/>
      <dgm:spPr/>
    </dgm:pt>
    <dgm:pt modelId="{A6016D08-40B8-4549-8D8C-1A795E05863D}" type="pres">
      <dgm:prSet presAssocID="{CF2FFBB0-23A5-4DB2-BFA6-B935E79343CC}" presName="compNode" presStyleCnt="0"/>
      <dgm:spPr/>
    </dgm:pt>
    <dgm:pt modelId="{673B11A7-16E1-4DF2-9F6F-807D68E0B1BA}" type="pres">
      <dgm:prSet presAssocID="{CF2FFBB0-23A5-4DB2-BFA6-B935E79343CC}" presName="bgRect" presStyleLbl="bgShp" presStyleIdx="3" presStyleCnt="6"/>
      <dgm:spPr/>
    </dgm:pt>
    <dgm:pt modelId="{80AEE2D7-4B7E-417A-8575-2D3BA9802E06}" type="pres">
      <dgm:prSet presAssocID="{CF2FFBB0-23A5-4DB2-BFA6-B935E79343C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thernet"/>
        </a:ext>
      </dgm:extLst>
    </dgm:pt>
    <dgm:pt modelId="{E6C6CC68-645B-4297-95EE-8D681F388A27}" type="pres">
      <dgm:prSet presAssocID="{CF2FFBB0-23A5-4DB2-BFA6-B935E79343CC}" presName="spaceRect" presStyleCnt="0"/>
      <dgm:spPr/>
    </dgm:pt>
    <dgm:pt modelId="{A0309B92-E185-4476-8BDB-DBE18EAA54EA}" type="pres">
      <dgm:prSet presAssocID="{CF2FFBB0-23A5-4DB2-BFA6-B935E79343CC}" presName="parTx" presStyleLbl="revTx" presStyleIdx="4" presStyleCnt="7">
        <dgm:presLayoutVars>
          <dgm:chMax val="0"/>
          <dgm:chPref val="0"/>
        </dgm:presLayoutVars>
      </dgm:prSet>
      <dgm:spPr/>
    </dgm:pt>
    <dgm:pt modelId="{B17B2A12-D451-4F21-96CF-D8E8CACBFFA7}" type="pres">
      <dgm:prSet presAssocID="{0D781697-AC2E-43E5-A7B6-2B0815297ACF}" presName="sibTrans" presStyleCnt="0"/>
      <dgm:spPr/>
    </dgm:pt>
    <dgm:pt modelId="{5FDFEC25-8984-4B13-9F1A-1D963F66DDFF}" type="pres">
      <dgm:prSet presAssocID="{5C703C80-2C6F-4739-8FC0-7786C49C5DB8}" presName="compNode" presStyleCnt="0"/>
      <dgm:spPr/>
    </dgm:pt>
    <dgm:pt modelId="{874EF81B-5BE4-465B-8B8D-8A2769CD9E5E}" type="pres">
      <dgm:prSet presAssocID="{5C703C80-2C6F-4739-8FC0-7786C49C5DB8}" presName="bgRect" presStyleLbl="bgShp" presStyleIdx="4" presStyleCnt="6"/>
      <dgm:spPr/>
    </dgm:pt>
    <dgm:pt modelId="{21AE7C06-BEB0-4E4F-8157-9E80F2A41626}" type="pres">
      <dgm:prSet presAssocID="{5C703C80-2C6F-4739-8FC0-7786C49C5DB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yrannosaurus Rex"/>
        </a:ext>
      </dgm:extLst>
    </dgm:pt>
    <dgm:pt modelId="{F08B9150-3170-4D3F-9CA1-4BE410F56FB7}" type="pres">
      <dgm:prSet presAssocID="{5C703C80-2C6F-4739-8FC0-7786C49C5DB8}" presName="spaceRect" presStyleCnt="0"/>
      <dgm:spPr/>
    </dgm:pt>
    <dgm:pt modelId="{005B8B93-AF83-424B-B5E4-EDEB261FDF34}" type="pres">
      <dgm:prSet presAssocID="{5C703C80-2C6F-4739-8FC0-7786C49C5DB8}" presName="parTx" presStyleLbl="revTx" presStyleIdx="5" presStyleCnt="7">
        <dgm:presLayoutVars>
          <dgm:chMax val="0"/>
          <dgm:chPref val="0"/>
        </dgm:presLayoutVars>
      </dgm:prSet>
      <dgm:spPr/>
    </dgm:pt>
    <dgm:pt modelId="{1C17B9A9-791D-4637-AB54-AF060D62DE9B}" type="pres">
      <dgm:prSet presAssocID="{044AA4D9-EA5E-4231-B158-7F2428050CD3}" presName="sibTrans" presStyleCnt="0"/>
      <dgm:spPr/>
    </dgm:pt>
    <dgm:pt modelId="{C6E3594A-F2F5-4C27-BC5D-21460F10C978}" type="pres">
      <dgm:prSet presAssocID="{72692071-31E3-47DF-9302-D52891ED1393}" presName="compNode" presStyleCnt="0"/>
      <dgm:spPr/>
    </dgm:pt>
    <dgm:pt modelId="{B6FD7126-931E-41D9-8966-18FC1CD63C07}" type="pres">
      <dgm:prSet presAssocID="{72692071-31E3-47DF-9302-D52891ED1393}" presName="bgRect" presStyleLbl="bgShp" presStyleIdx="5" presStyleCnt="6"/>
      <dgm:spPr/>
    </dgm:pt>
    <dgm:pt modelId="{62025CB8-F7A1-4DEC-B72F-BD1FDA7915CC}" type="pres">
      <dgm:prSet presAssocID="{72692071-31E3-47DF-9302-D52891ED139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ne Arrow: U-turn with tail"/>
        </a:ext>
      </dgm:extLst>
    </dgm:pt>
    <dgm:pt modelId="{F62433BA-757A-437C-BCF2-C1A005FB2738}" type="pres">
      <dgm:prSet presAssocID="{72692071-31E3-47DF-9302-D52891ED1393}" presName="spaceRect" presStyleCnt="0"/>
      <dgm:spPr/>
    </dgm:pt>
    <dgm:pt modelId="{E821B376-813D-4CE2-9804-C7A65DAE9B77}" type="pres">
      <dgm:prSet presAssocID="{72692071-31E3-47DF-9302-D52891ED1393}" presName="parTx" presStyleLbl="revTx" presStyleIdx="6" presStyleCnt="7">
        <dgm:presLayoutVars>
          <dgm:chMax val="0"/>
          <dgm:chPref val="0"/>
        </dgm:presLayoutVars>
      </dgm:prSet>
      <dgm:spPr/>
    </dgm:pt>
  </dgm:ptLst>
  <dgm:cxnLst>
    <dgm:cxn modelId="{0CF2421D-7B30-4A6F-B84B-7F37495A200D}" srcId="{0B4F93D5-829A-4033-A68D-DE80CF812650}" destId="{E87CDEC5-DEBC-4679-8475-0B7875E55BF1}" srcOrd="2" destOrd="0" parTransId="{56A02344-6CFD-46DA-BFF4-5B33AECB5B26}" sibTransId="{0933A06A-FFF5-467C-92F2-88509A131233}"/>
    <dgm:cxn modelId="{2FEE9D35-0D68-4040-94B1-848D6A4E6460}" type="presOf" srcId="{CF2FFBB0-23A5-4DB2-BFA6-B935E79343CC}" destId="{A0309B92-E185-4476-8BDB-DBE18EAA54EA}" srcOrd="0" destOrd="0" presId="urn:microsoft.com/office/officeart/2018/2/layout/IconVerticalSolidList"/>
    <dgm:cxn modelId="{56E25837-3F05-438F-B5CC-6ACFB7865B6A}" type="presOf" srcId="{C16A578B-B462-4590-A775-E0EE6AF83942}" destId="{CE527258-F2BE-4A8A-9D57-123A3D1956F9}" srcOrd="0" destOrd="0" presId="urn:microsoft.com/office/officeart/2018/2/layout/IconVerticalSolidList"/>
    <dgm:cxn modelId="{5B06E944-0AA3-4608-BE3C-F050146D567B}" srcId="{0B4F93D5-829A-4033-A68D-DE80CF812650}" destId="{72692071-31E3-47DF-9302-D52891ED1393}" srcOrd="5" destOrd="0" parTransId="{530C666A-1DCA-4017-9AF3-9027D9C5DEC8}" sibTransId="{840C7F27-D877-4EE8-8B8D-CD5F73F6FB7C}"/>
    <dgm:cxn modelId="{1D2CED4D-A557-4047-A89A-DCF881BD02E0}" srcId="{D71A13CC-7F00-402E-B167-E8C273A31A12}" destId="{C16A578B-B462-4590-A775-E0EE6AF83942}" srcOrd="0" destOrd="0" parTransId="{3C4930C3-7434-4F57-BFA2-8E36B525A79F}" sibTransId="{8E1FFFF5-E048-4FE2-8CD9-ACFD1E85CA7F}"/>
    <dgm:cxn modelId="{540ACD4E-7B4F-41E9-97C3-6AE967775CFB}" srcId="{0B4F93D5-829A-4033-A68D-DE80CF812650}" destId="{5C703C80-2C6F-4739-8FC0-7786C49C5DB8}" srcOrd="4" destOrd="0" parTransId="{1FD59E41-BC44-4B78-8BF1-6E270F3CE7FA}" sibTransId="{044AA4D9-EA5E-4231-B158-7F2428050CD3}"/>
    <dgm:cxn modelId="{7BA3EB7B-80C8-4A80-AA88-DCC2E971E828}" type="presOf" srcId="{72692071-31E3-47DF-9302-D52891ED1393}" destId="{E821B376-813D-4CE2-9804-C7A65DAE9B77}" srcOrd="0" destOrd="0" presId="urn:microsoft.com/office/officeart/2018/2/layout/IconVerticalSolidList"/>
    <dgm:cxn modelId="{8B4328A4-4057-4FA2-85BA-912D7000853F}" type="presOf" srcId="{3FECED75-CFA5-4656-8D8B-088C02FF6D4C}" destId="{7C05B100-032B-4507-B367-A43F33DA81ED}" srcOrd="0" destOrd="0" presId="urn:microsoft.com/office/officeart/2018/2/layout/IconVerticalSolidList"/>
    <dgm:cxn modelId="{1E389EA5-5691-4128-A160-034E43785B96}" type="presOf" srcId="{0B4F93D5-829A-4033-A68D-DE80CF812650}" destId="{B68E142F-0812-4836-BAF7-585B0117CA1C}" srcOrd="0" destOrd="0" presId="urn:microsoft.com/office/officeart/2018/2/layout/IconVerticalSolidList"/>
    <dgm:cxn modelId="{E2A32BA8-C63B-4A81-9AD6-23F5569D6109}" type="presOf" srcId="{D71A13CC-7F00-402E-B167-E8C273A31A12}" destId="{E3F8B8A0-CA17-4DA8-B2B0-7F34A1EFA1DC}" srcOrd="0" destOrd="0" presId="urn:microsoft.com/office/officeart/2018/2/layout/IconVerticalSolidList"/>
    <dgm:cxn modelId="{A822D7C3-92D1-4D7D-8316-1755204792A5}" type="presOf" srcId="{5C703C80-2C6F-4739-8FC0-7786C49C5DB8}" destId="{005B8B93-AF83-424B-B5E4-EDEB261FDF34}" srcOrd="0" destOrd="0" presId="urn:microsoft.com/office/officeart/2018/2/layout/IconVerticalSolidList"/>
    <dgm:cxn modelId="{E433DED2-A158-49B9-B206-A655206C9E54}" srcId="{0B4F93D5-829A-4033-A68D-DE80CF812650}" destId="{D71A13CC-7F00-402E-B167-E8C273A31A12}" srcOrd="0" destOrd="0" parTransId="{C7929873-67B7-484A-A9C7-05B79F31619F}" sibTransId="{57034119-5D2F-479E-AC5D-3F331613F502}"/>
    <dgm:cxn modelId="{4849DDD5-F18B-479F-B9B6-B02EDE72D82D}" type="presOf" srcId="{E87CDEC5-DEBC-4679-8475-0B7875E55BF1}" destId="{4ACFEA68-17AB-4A6A-B333-431FFEB653FB}" srcOrd="0" destOrd="0" presId="urn:microsoft.com/office/officeart/2018/2/layout/IconVerticalSolidList"/>
    <dgm:cxn modelId="{F704ACE0-7FB9-4B43-B4B6-049FD152F769}" srcId="{0B4F93D5-829A-4033-A68D-DE80CF812650}" destId="{CF2FFBB0-23A5-4DB2-BFA6-B935E79343CC}" srcOrd="3" destOrd="0" parTransId="{6877DB34-22F9-470F-B68E-460DDCA10067}" sibTransId="{0D781697-AC2E-43E5-A7B6-2B0815297ACF}"/>
    <dgm:cxn modelId="{9C9BB1E8-96D0-44D5-A131-D0CAAD654CDA}" srcId="{0B4F93D5-829A-4033-A68D-DE80CF812650}" destId="{3FECED75-CFA5-4656-8D8B-088C02FF6D4C}" srcOrd="1" destOrd="0" parTransId="{714A1341-11DC-4B1D-92CD-45BE603D3621}" sibTransId="{472B90B1-150C-4BDF-8734-E99BA22BF383}"/>
    <dgm:cxn modelId="{4EBA089F-3558-43B6-A485-CE8FAD981D42}" type="presParOf" srcId="{B68E142F-0812-4836-BAF7-585B0117CA1C}" destId="{B1E6F66C-BF14-4A45-A6CC-D2F91A179731}" srcOrd="0" destOrd="0" presId="urn:microsoft.com/office/officeart/2018/2/layout/IconVerticalSolidList"/>
    <dgm:cxn modelId="{31D3DD07-1761-4D06-BED2-84FED853A917}" type="presParOf" srcId="{B1E6F66C-BF14-4A45-A6CC-D2F91A179731}" destId="{85BABC88-E853-4EBF-9E36-4BFE28C214DF}" srcOrd="0" destOrd="0" presId="urn:microsoft.com/office/officeart/2018/2/layout/IconVerticalSolidList"/>
    <dgm:cxn modelId="{2709F1DB-975A-4C5C-80BE-2B6EBF9DD943}" type="presParOf" srcId="{B1E6F66C-BF14-4A45-A6CC-D2F91A179731}" destId="{923B3073-F735-4B64-AC7D-8EB141B0DF70}" srcOrd="1" destOrd="0" presId="urn:microsoft.com/office/officeart/2018/2/layout/IconVerticalSolidList"/>
    <dgm:cxn modelId="{527CBFCB-8B2A-4846-B28F-56AEC7C7AD5C}" type="presParOf" srcId="{B1E6F66C-BF14-4A45-A6CC-D2F91A179731}" destId="{7193837C-FD26-41A8-AFC2-E114C25D1CB9}" srcOrd="2" destOrd="0" presId="urn:microsoft.com/office/officeart/2018/2/layout/IconVerticalSolidList"/>
    <dgm:cxn modelId="{41245076-9773-401B-932B-8E8E3CC1AF5E}" type="presParOf" srcId="{B1E6F66C-BF14-4A45-A6CC-D2F91A179731}" destId="{E3F8B8A0-CA17-4DA8-B2B0-7F34A1EFA1DC}" srcOrd="3" destOrd="0" presId="urn:microsoft.com/office/officeart/2018/2/layout/IconVerticalSolidList"/>
    <dgm:cxn modelId="{C5B46A9A-C8A1-4CB7-B360-1CCDA710AB28}" type="presParOf" srcId="{B1E6F66C-BF14-4A45-A6CC-D2F91A179731}" destId="{CE527258-F2BE-4A8A-9D57-123A3D1956F9}" srcOrd="4" destOrd="0" presId="urn:microsoft.com/office/officeart/2018/2/layout/IconVerticalSolidList"/>
    <dgm:cxn modelId="{87F1524E-8203-4296-BA8E-120B056AF465}" type="presParOf" srcId="{B68E142F-0812-4836-BAF7-585B0117CA1C}" destId="{8ADB9FED-F758-460F-9430-A07194A2C4B4}" srcOrd="1" destOrd="0" presId="urn:microsoft.com/office/officeart/2018/2/layout/IconVerticalSolidList"/>
    <dgm:cxn modelId="{F78BA4A1-BD3F-41DF-8BFB-524769591B9D}" type="presParOf" srcId="{B68E142F-0812-4836-BAF7-585B0117CA1C}" destId="{4725A4F2-5681-4177-A4E0-D53DB9B34492}" srcOrd="2" destOrd="0" presId="urn:microsoft.com/office/officeart/2018/2/layout/IconVerticalSolidList"/>
    <dgm:cxn modelId="{05E49FDF-34B9-4927-AE23-491DF27466DD}" type="presParOf" srcId="{4725A4F2-5681-4177-A4E0-D53DB9B34492}" destId="{007A54FC-EF49-4221-AEE4-D7C933E8A6A8}" srcOrd="0" destOrd="0" presId="urn:microsoft.com/office/officeart/2018/2/layout/IconVerticalSolidList"/>
    <dgm:cxn modelId="{75AA3AA4-367E-4998-B916-C32BF4F9050C}" type="presParOf" srcId="{4725A4F2-5681-4177-A4E0-D53DB9B34492}" destId="{E9626355-087C-4CF9-892B-4826271F320A}" srcOrd="1" destOrd="0" presId="urn:microsoft.com/office/officeart/2018/2/layout/IconVerticalSolidList"/>
    <dgm:cxn modelId="{A527C119-72C4-4822-8017-B8E1829D4501}" type="presParOf" srcId="{4725A4F2-5681-4177-A4E0-D53DB9B34492}" destId="{E25E4D40-E47E-46E3-9228-0CB29FE72350}" srcOrd="2" destOrd="0" presId="urn:microsoft.com/office/officeart/2018/2/layout/IconVerticalSolidList"/>
    <dgm:cxn modelId="{5F918AC6-3100-4B16-AABB-A521D60286D7}" type="presParOf" srcId="{4725A4F2-5681-4177-A4E0-D53DB9B34492}" destId="{7C05B100-032B-4507-B367-A43F33DA81ED}" srcOrd="3" destOrd="0" presId="urn:microsoft.com/office/officeart/2018/2/layout/IconVerticalSolidList"/>
    <dgm:cxn modelId="{DD2A18AB-8B09-4D14-A215-14FBB750834C}" type="presParOf" srcId="{B68E142F-0812-4836-BAF7-585B0117CA1C}" destId="{99A06305-40E9-48BF-BE46-FB5EC95EBB43}" srcOrd="3" destOrd="0" presId="urn:microsoft.com/office/officeart/2018/2/layout/IconVerticalSolidList"/>
    <dgm:cxn modelId="{A79E1208-7BC5-476D-80E6-3AB455A0294E}" type="presParOf" srcId="{B68E142F-0812-4836-BAF7-585B0117CA1C}" destId="{C61EF4F2-C98A-438C-8701-2C90DF92E74F}" srcOrd="4" destOrd="0" presId="urn:microsoft.com/office/officeart/2018/2/layout/IconVerticalSolidList"/>
    <dgm:cxn modelId="{9C5A0AE2-BF95-4756-A764-0CFBE6DDA642}" type="presParOf" srcId="{C61EF4F2-C98A-438C-8701-2C90DF92E74F}" destId="{52F5D244-3BDC-4A13-8774-41BB88965AE3}" srcOrd="0" destOrd="0" presId="urn:microsoft.com/office/officeart/2018/2/layout/IconVerticalSolidList"/>
    <dgm:cxn modelId="{1CE0DAB1-CCF7-4D18-BB17-1715104DABAA}" type="presParOf" srcId="{C61EF4F2-C98A-438C-8701-2C90DF92E74F}" destId="{5AD05B1F-1C4C-4EB1-8C5F-961588078FF8}" srcOrd="1" destOrd="0" presId="urn:microsoft.com/office/officeart/2018/2/layout/IconVerticalSolidList"/>
    <dgm:cxn modelId="{B636932A-A64B-44D1-B856-8B726B465C51}" type="presParOf" srcId="{C61EF4F2-C98A-438C-8701-2C90DF92E74F}" destId="{752EC198-B009-473C-8FB4-EEF6C4C2C365}" srcOrd="2" destOrd="0" presId="urn:microsoft.com/office/officeart/2018/2/layout/IconVerticalSolidList"/>
    <dgm:cxn modelId="{E0DE961D-352B-45A5-8BA7-AC86D9F322D8}" type="presParOf" srcId="{C61EF4F2-C98A-438C-8701-2C90DF92E74F}" destId="{4ACFEA68-17AB-4A6A-B333-431FFEB653FB}" srcOrd="3" destOrd="0" presId="urn:microsoft.com/office/officeart/2018/2/layout/IconVerticalSolidList"/>
    <dgm:cxn modelId="{B21818D1-8DBD-42BA-AB8C-A639837E3075}" type="presParOf" srcId="{B68E142F-0812-4836-BAF7-585B0117CA1C}" destId="{2B2765A6-CDF2-41BE-BCC6-83A12A85C3E4}" srcOrd="5" destOrd="0" presId="urn:microsoft.com/office/officeart/2018/2/layout/IconVerticalSolidList"/>
    <dgm:cxn modelId="{31C6B7F3-D704-40FD-B06B-56A5FC00ACF7}" type="presParOf" srcId="{B68E142F-0812-4836-BAF7-585B0117CA1C}" destId="{A6016D08-40B8-4549-8D8C-1A795E05863D}" srcOrd="6" destOrd="0" presId="urn:microsoft.com/office/officeart/2018/2/layout/IconVerticalSolidList"/>
    <dgm:cxn modelId="{B2C83748-C55D-4FBB-88B3-67DEB8C54353}" type="presParOf" srcId="{A6016D08-40B8-4549-8D8C-1A795E05863D}" destId="{673B11A7-16E1-4DF2-9F6F-807D68E0B1BA}" srcOrd="0" destOrd="0" presId="urn:microsoft.com/office/officeart/2018/2/layout/IconVerticalSolidList"/>
    <dgm:cxn modelId="{42E475E0-BADE-4532-A6AC-2711869A07ED}" type="presParOf" srcId="{A6016D08-40B8-4549-8D8C-1A795E05863D}" destId="{80AEE2D7-4B7E-417A-8575-2D3BA9802E06}" srcOrd="1" destOrd="0" presId="urn:microsoft.com/office/officeart/2018/2/layout/IconVerticalSolidList"/>
    <dgm:cxn modelId="{37D71FBD-6A0E-4329-A4AF-3E357FC16814}" type="presParOf" srcId="{A6016D08-40B8-4549-8D8C-1A795E05863D}" destId="{E6C6CC68-645B-4297-95EE-8D681F388A27}" srcOrd="2" destOrd="0" presId="urn:microsoft.com/office/officeart/2018/2/layout/IconVerticalSolidList"/>
    <dgm:cxn modelId="{4E5FF87F-8A9B-4DD0-B88B-0D610E1EE3B4}" type="presParOf" srcId="{A6016D08-40B8-4549-8D8C-1A795E05863D}" destId="{A0309B92-E185-4476-8BDB-DBE18EAA54EA}" srcOrd="3" destOrd="0" presId="urn:microsoft.com/office/officeart/2018/2/layout/IconVerticalSolidList"/>
    <dgm:cxn modelId="{C5D97AB6-E60B-4AAA-8574-266EE6ED2A9F}" type="presParOf" srcId="{B68E142F-0812-4836-BAF7-585B0117CA1C}" destId="{B17B2A12-D451-4F21-96CF-D8E8CACBFFA7}" srcOrd="7" destOrd="0" presId="urn:microsoft.com/office/officeart/2018/2/layout/IconVerticalSolidList"/>
    <dgm:cxn modelId="{F54E0ED6-2F24-4E84-9BFA-C6FC9FA4B267}" type="presParOf" srcId="{B68E142F-0812-4836-BAF7-585B0117CA1C}" destId="{5FDFEC25-8984-4B13-9F1A-1D963F66DDFF}" srcOrd="8" destOrd="0" presId="urn:microsoft.com/office/officeart/2018/2/layout/IconVerticalSolidList"/>
    <dgm:cxn modelId="{D08C719B-5855-420A-AE53-A6F9A7B9EB99}" type="presParOf" srcId="{5FDFEC25-8984-4B13-9F1A-1D963F66DDFF}" destId="{874EF81B-5BE4-465B-8B8D-8A2769CD9E5E}" srcOrd="0" destOrd="0" presId="urn:microsoft.com/office/officeart/2018/2/layout/IconVerticalSolidList"/>
    <dgm:cxn modelId="{AE2C7105-AA68-4202-821C-C83261E73FAA}" type="presParOf" srcId="{5FDFEC25-8984-4B13-9F1A-1D963F66DDFF}" destId="{21AE7C06-BEB0-4E4F-8157-9E80F2A41626}" srcOrd="1" destOrd="0" presId="urn:microsoft.com/office/officeart/2018/2/layout/IconVerticalSolidList"/>
    <dgm:cxn modelId="{8F82B177-8DA2-461E-891B-16C5B43D59A3}" type="presParOf" srcId="{5FDFEC25-8984-4B13-9F1A-1D963F66DDFF}" destId="{F08B9150-3170-4D3F-9CA1-4BE410F56FB7}" srcOrd="2" destOrd="0" presId="urn:microsoft.com/office/officeart/2018/2/layout/IconVerticalSolidList"/>
    <dgm:cxn modelId="{E1BC5447-EAE1-429C-BA02-76C3666A948A}" type="presParOf" srcId="{5FDFEC25-8984-4B13-9F1A-1D963F66DDFF}" destId="{005B8B93-AF83-424B-B5E4-EDEB261FDF34}" srcOrd="3" destOrd="0" presId="urn:microsoft.com/office/officeart/2018/2/layout/IconVerticalSolidList"/>
    <dgm:cxn modelId="{C61F5107-4445-43D7-9191-63C4270DB54C}" type="presParOf" srcId="{B68E142F-0812-4836-BAF7-585B0117CA1C}" destId="{1C17B9A9-791D-4637-AB54-AF060D62DE9B}" srcOrd="9" destOrd="0" presId="urn:microsoft.com/office/officeart/2018/2/layout/IconVerticalSolidList"/>
    <dgm:cxn modelId="{5C7FD751-189A-4F10-AFD3-F3E8E159557B}" type="presParOf" srcId="{B68E142F-0812-4836-BAF7-585B0117CA1C}" destId="{C6E3594A-F2F5-4C27-BC5D-21460F10C978}" srcOrd="10" destOrd="0" presId="urn:microsoft.com/office/officeart/2018/2/layout/IconVerticalSolidList"/>
    <dgm:cxn modelId="{609B77F7-63D2-47CE-B37B-7319DDA4CE5B}" type="presParOf" srcId="{C6E3594A-F2F5-4C27-BC5D-21460F10C978}" destId="{B6FD7126-931E-41D9-8966-18FC1CD63C07}" srcOrd="0" destOrd="0" presId="urn:microsoft.com/office/officeart/2018/2/layout/IconVerticalSolidList"/>
    <dgm:cxn modelId="{162EC23E-4484-4CDA-B97A-AD07F866B36D}" type="presParOf" srcId="{C6E3594A-F2F5-4C27-BC5D-21460F10C978}" destId="{62025CB8-F7A1-4DEC-B72F-BD1FDA7915CC}" srcOrd="1" destOrd="0" presId="urn:microsoft.com/office/officeart/2018/2/layout/IconVerticalSolidList"/>
    <dgm:cxn modelId="{3090FAFA-DB48-4E31-96FA-122DE26B884A}" type="presParOf" srcId="{C6E3594A-F2F5-4C27-BC5D-21460F10C978}" destId="{F62433BA-757A-437C-BCF2-C1A005FB2738}" srcOrd="2" destOrd="0" presId="urn:microsoft.com/office/officeart/2018/2/layout/IconVerticalSolidList"/>
    <dgm:cxn modelId="{F7C96BC0-8FBB-4A7A-A977-94125D69BF8E}" type="presParOf" srcId="{C6E3594A-F2F5-4C27-BC5D-21460F10C978}" destId="{E821B376-813D-4CE2-9804-C7A65DAE9B7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2DA7A-16E5-4CB4-82B6-6F35DB672FB5}">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9243AF-293B-4452-B5B3-BDC4E6700FC9}">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5BEAD8-D362-4D58-8BB8-34BC6954B119}">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b="0" kern="1200" dirty="0"/>
            <a:t>Its a fast general-purpose engine for large-scale data processing.</a:t>
          </a:r>
        </a:p>
      </dsp:txBody>
      <dsp:txXfrm>
        <a:off x="1131174" y="4597"/>
        <a:ext cx="5382429" cy="979371"/>
      </dsp:txXfrm>
    </dsp:sp>
    <dsp:sp modelId="{A7CBEEFA-6A85-4CC5-B4A2-DDACF56BF2D6}">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AB9796-519C-4428-BB50-1CA71C8555F4}">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3EA205-9B8B-4FA2-9C67-89CF0EA0CA91}">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Speed</a:t>
          </a:r>
        </a:p>
      </dsp:txBody>
      <dsp:txXfrm>
        <a:off x="1131174" y="1228812"/>
        <a:ext cx="5382429" cy="979371"/>
      </dsp:txXfrm>
    </dsp:sp>
    <dsp:sp modelId="{D716475A-D3B4-496F-875E-8570B0737152}">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51358F-1252-4407-93C5-AFDF16BDCE0A}">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B1EA10-8682-4477-A6F1-B52D05738F90}">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Ease of use</a:t>
          </a:r>
        </a:p>
      </dsp:txBody>
      <dsp:txXfrm>
        <a:off x="1131174" y="2453027"/>
        <a:ext cx="5382429" cy="979371"/>
      </dsp:txXfrm>
    </dsp:sp>
    <dsp:sp modelId="{A311B644-A4E2-4F5D-9144-92F501B17668}">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F87473-BD8F-4593-A4E7-43B097929F55}">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690E08-302A-45A6-8102-E5EB1E18B3D3}">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Generality</a:t>
          </a:r>
        </a:p>
      </dsp:txBody>
      <dsp:txXfrm>
        <a:off x="1131174" y="3677241"/>
        <a:ext cx="5382429" cy="979371"/>
      </dsp:txXfrm>
    </dsp:sp>
    <dsp:sp modelId="{A8491A4D-822D-4AFD-B24F-3CDC46ABB0AB}">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AA60D5-AE42-430F-8B13-7DBCD8A4E9CF}">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3DD5EE-6C48-41F7-BAD6-0B94F74FF652}">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Runs everywhere</a:t>
          </a:r>
        </a:p>
      </dsp:txBody>
      <dsp:txXfrm>
        <a:off x="1131174" y="4901456"/>
        <a:ext cx="5382429" cy="979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B2FE1-72B4-4181-890A-3B07B80369A2}">
      <dsp:nvSpPr>
        <dsp:cNvPr id="0" name=""/>
        <dsp:cNvSpPr/>
      </dsp:nvSpPr>
      <dsp:spPr>
        <a:xfrm>
          <a:off x="0" y="3399"/>
          <a:ext cx="10515600" cy="7240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60127E-9FA5-4809-9605-A9544C26FA13}">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E9CBF7-5FDC-46D6-8173-60845329EF19}">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90000"/>
            </a:lnSpc>
            <a:spcBef>
              <a:spcPct val="0"/>
            </a:spcBef>
            <a:spcAft>
              <a:spcPct val="35000"/>
            </a:spcAft>
            <a:buNone/>
          </a:pPr>
          <a:r>
            <a:rPr lang="en-US" sz="1600" kern="1200"/>
            <a:t>Spark SQL for querying structured data via SQL and Hive Query Language (HQL)</a:t>
          </a:r>
        </a:p>
      </dsp:txBody>
      <dsp:txXfrm>
        <a:off x="836323" y="3399"/>
        <a:ext cx="9679276" cy="724089"/>
      </dsp:txXfrm>
    </dsp:sp>
    <dsp:sp modelId="{A915B4F9-E6D4-4150-BC4C-A12F572A623F}">
      <dsp:nvSpPr>
        <dsp:cNvPr id="0" name=""/>
        <dsp:cNvSpPr/>
      </dsp:nvSpPr>
      <dsp:spPr>
        <a:xfrm>
          <a:off x="0" y="908511"/>
          <a:ext cx="10515600" cy="7240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717126-445D-4AC2-9516-3708C82ECAD1}">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202F62-FF95-47C5-99DD-CD12E5544AFB}">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90000"/>
            </a:lnSpc>
            <a:spcBef>
              <a:spcPct val="0"/>
            </a:spcBef>
            <a:spcAft>
              <a:spcPct val="35000"/>
            </a:spcAft>
            <a:buNone/>
          </a:pPr>
          <a:r>
            <a:rPr lang="en-US" sz="1600" kern="1200"/>
            <a:t>Spark Streaming mainly enables you to create analytical and interactive applications for live streaming data. You can do the streaming of the data and then, Spark can run its operations from the streamed data itself.</a:t>
          </a:r>
        </a:p>
      </dsp:txBody>
      <dsp:txXfrm>
        <a:off x="836323" y="908511"/>
        <a:ext cx="9679276" cy="724089"/>
      </dsp:txXfrm>
    </dsp:sp>
    <dsp:sp modelId="{56417E22-BE2D-44D8-B6DC-CA22D195517E}">
      <dsp:nvSpPr>
        <dsp:cNvPr id="0" name=""/>
        <dsp:cNvSpPr/>
      </dsp:nvSpPr>
      <dsp:spPr>
        <a:xfrm>
          <a:off x="0" y="1813624"/>
          <a:ext cx="10515600" cy="7240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135DD-4621-4CC8-B22C-888817E8027F}">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6352AF-94A7-460E-9DA9-02F223D7BE7B}">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90000"/>
            </a:lnSpc>
            <a:spcBef>
              <a:spcPct val="0"/>
            </a:spcBef>
            <a:spcAft>
              <a:spcPct val="35000"/>
            </a:spcAft>
            <a:buNone/>
          </a:pPr>
          <a:r>
            <a:rPr lang="en-US" sz="1600" kern="1200" dirty="0" err="1"/>
            <a:t>MLLib</a:t>
          </a:r>
          <a:r>
            <a:rPr lang="en-US" sz="1600" kern="1200" dirty="0"/>
            <a:t> is a machine learning library that is built on top of Spark and has the provision to support many machine learning algorithms. But the point difference is that it runs almost 100 times faster than MapReduce.</a:t>
          </a:r>
        </a:p>
      </dsp:txBody>
      <dsp:txXfrm>
        <a:off x="836323" y="1813624"/>
        <a:ext cx="9679276" cy="724089"/>
      </dsp:txXfrm>
    </dsp:sp>
    <dsp:sp modelId="{F40D8341-D26C-42CD-B8CF-730575F9828B}">
      <dsp:nvSpPr>
        <dsp:cNvPr id="0" name=""/>
        <dsp:cNvSpPr/>
      </dsp:nvSpPr>
      <dsp:spPr>
        <a:xfrm>
          <a:off x="0" y="2718736"/>
          <a:ext cx="10515600" cy="7240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7058C-B81F-438B-B7B2-8EDDF549B0D7}">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0A4D35-8081-4974-B4D1-6F83969E6630}">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90000"/>
            </a:lnSpc>
            <a:spcBef>
              <a:spcPct val="0"/>
            </a:spcBef>
            <a:spcAft>
              <a:spcPct val="35000"/>
            </a:spcAft>
            <a:buNone/>
          </a:pPr>
          <a:r>
            <a:rPr lang="en-US" sz="1600" kern="1200"/>
            <a:t>Spark has its own Graph Computation Engine, called GraphX. </a:t>
          </a:r>
        </a:p>
      </dsp:txBody>
      <dsp:txXfrm>
        <a:off x="836323" y="2718736"/>
        <a:ext cx="9679276" cy="724089"/>
      </dsp:txXfrm>
    </dsp:sp>
    <dsp:sp modelId="{67418C3F-A3C3-4699-A644-D38C798832B1}">
      <dsp:nvSpPr>
        <dsp:cNvPr id="0" name=""/>
        <dsp:cNvSpPr/>
      </dsp:nvSpPr>
      <dsp:spPr>
        <a:xfrm>
          <a:off x="0" y="3623848"/>
          <a:ext cx="10515600" cy="72408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AD44C7-6D83-482C-93B3-4F49EB2B3E8B}">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C8C3A8-F4FE-40CB-B5F3-18BA4C4932D3}">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90000"/>
            </a:lnSpc>
            <a:spcBef>
              <a:spcPct val="0"/>
            </a:spcBef>
            <a:spcAft>
              <a:spcPct val="35000"/>
            </a:spcAft>
            <a:buNone/>
          </a:pPr>
          <a:r>
            <a:rPr lang="en-US" sz="1600" kern="1200"/>
            <a:t>Spark Core Engine allows writing raw Spark programs and Scala programs and launch them; it also allows writing Java programs before launching them. All these are being executed by Spark Core Engine.</a:t>
          </a:r>
        </a:p>
      </dsp:txBody>
      <dsp:txXfrm>
        <a:off x="836323" y="3623848"/>
        <a:ext cx="9679276" cy="724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2874E-EB2F-4579-B341-3DC4145DC699}">
      <dsp:nvSpPr>
        <dsp:cNvPr id="0" name=""/>
        <dsp:cNvSpPr/>
      </dsp:nvSpPr>
      <dsp:spPr>
        <a:xfrm>
          <a:off x="8092" y="1158694"/>
          <a:ext cx="812109" cy="81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DC30F2-AFD1-4EA1-BC98-D9E56DB87A42}">
      <dsp:nvSpPr>
        <dsp:cNvPr id="0" name=""/>
        <dsp:cNvSpPr/>
      </dsp:nvSpPr>
      <dsp:spPr>
        <a:xfrm>
          <a:off x="8092" y="2058315"/>
          <a:ext cx="2320312" cy="97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Spark SQL - allows queries to be made on structured data using both SQL and HQL (Hive Query Language).</a:t>
          </a:r>
        </a:p>
      </dsp:txBody>
      <dsp:txXfrm>
        <a:off x="8092" y="2058315"/>
        <a:ext cx="2320312" cy="978881"/>
      </dsp:txXfrm>
    </dsp:sp>
    <dsp:sp modelId="{3D06E973-6136-4FAE-9913-3AB0C2E84008}">
      <dsp:nvSpPr>
        <dsp:cNvPr id="0" name=""/>
        <dsp:cNvSpPr/>
      </dsp:nvSpPr>
      <dsp:spPr>
        <a:xfrm>
          <a:off x="8092" y="3077900"/>
          <a:ext cx="2320312" cy="115948"/>
        </a:xfrm>
        <a:prstGeom prst="rect">
          <a:avLst/>
        </a:prstGeom>
        <a:noFill/>
        <a:ln>
          <a:noFill/>
        </a:ln>
        <a:effectLst/>
      </dsp:spPr>
      <dsp:style>
        <a:lnRef idx="0">
          <a:scrgbClr r="0" g="0" b="0"/>
        </a:lnRef>
        <a:fillRef idx="0">
          <a:scrgbClr r="0" g="0" b="0"/>
        </a:fillRef>
        <a:effectRef idx="0">
          <a:scrgbClr r="0" g="0" b="0"/>
        </a:effectRef>
        <a:fontRef idx="minor"/>
      </dsp:style>
    </dsp:sp>
    <dsp:sp modelId="{057477A7-2DD8-410A-B977-8EF0576CA2E0}">
      <dsp:nvSpPr>
        <dsp:cNvPr id="0" name=""/>
        <dsp:cNvSpPr/>
      </dsp:nvSpPr>
      <dsp:spPr>
        <a:xfrm>
          <a:off x="2734460" y="1052507"/>
          <a:ext cx="812109" cy="81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DA9AE3-C191-4829-9DFD-699B9F4C9BDE}">
      <dsp:nvSpPr>
        <dsp:cNvPr id="0" name=""/>
        <dsp:cNvSpPr/>
      </dsp:nvSpPr>
      <dsp:spPr>
        <a:xfrm>
          <a:off x="2734460" y="1961261"/>
          <a:ext cx="2320312" cy="97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MLlib - a library designed to support the execution/creation of multiple machine learning algorithms.  	</a:t>
          </a:r>
        </a:p>
      </dsp:txBody>
      <dsp:txXfrm>
        <a:off x="2734460" y="1961261"/>
        <a:ext cx="2320312" cy="978881"/>
      </dsp:txXfrm>
    </dsp:sp>
    <dsp:sp modelId="{3979B2D1-58EB-4060-BDED-F048A5FCDD34}">
      <dsp:nvSpPr>
        <dsp:cNvPr id="0" name=""/>
        <dsp:cNvSpPr/>
      </dsp:nvSpPr>
      <dsp:spPr>
        <a:xfrm>
          <a:off x="2734460" y="2985093"/>
          <a:ext cx="2320312" cy="31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Estimated to run 100 times faster than Hadoop’s MapReduce.</a:t>
          </a:r>
        </a:p>
      </dsp:txBody>
      <dsp:txXfrm>
        <a:off x="2734460" y="2985093"/>
        <a:ext cx="2320312" cy="314942"/>
      </dsp:txXfrm>
    </dsp:sp>
    <dsp:sp modelId="{92CA93BD-E209-4DF5-A363-0376B2681E09}">
      <dsp:nvSpPr>
        <dsp:cNvPr id="0" name=""/>
        <dsp:cNvSpPr/>
      </dsp:nvSpPr>
      <dsp:spPr>
        <a:xfrm>
          <a:off x="5460827" y="1052507"/>
          <a:ext cx="812109" cy="81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2463A4-7127-4B2B-A26A-0BF95EC920DF}">
      <dsp:nvSpPr>
        <dsp:cNvPr id="0" name=""/>
        <dsp:cNvSpPr/>
      </dsp:nvSpPr>
      <dsp:spPr>
        <a:xfrm>
          <a:off x="5460827" y="1961261"/>
          <a:ext cx="2320312" cy="97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Spark Streaming - allows for the creation of interactive applications designed to run data analysis operations on live streamed data.</a:t>
          </a:r>
        </a:p>
      </dsp:txBody>
      <dsp:txXfrm>
        <a:off x="5460827" y="1961261"/>
        <a:ext cx="2320312" cy="978881"/>
      </dsp:txXfrm>
    </dsp:sp>
    <dsp:sp modelId="{EBC1618B-5D61-4AB8-B27F-C7C209E691C1}">
      <dsp:nvSpPr>
        <dsp:cNvPr id="0" name=""/>
        <dsp:cNvSpPr/>
      </dsp:nvSpPr>
      <dsp:spPr>
        <a:xfrm>
          <a:off x="5460827" y="2985093"/>
          <a:ext cx="2320312" cy="314942"/>
        </a:xfrm>
        <a:prstGeom prst="rect">
          <a:avLst/>
        </a:prstGeom>
        <a:noFill/>
        <a:ln>
          <a:noFill/>
        </a:ln>
        <a:effectLst/>
      </dsp:spPr>
      <dsp:style>
        <a:lnRef idx="0">
          <a:scrgbClr r="0" g="0" b="0"/>
        </a:lnRef>
        <a:fillRef idx="0">
          <a:scrgbClr r="0" g="0" b="0"/>
        </a:fillRef>
        <a:effectRef idx="0">
          <a:scrgbClr r="0" g="0" b="0"/>
        </a:effectRef>
        <a:fontRef idx="minor"/>
      </dsp:style>
    </dsp:sp>
    <dsp:sp modelId="{3E0171E3-781B-44A2-B770-A67360918760}">
      <dsp:nvSpPr>
        <dsp:cNvPr id="0" name=""/>
        <dsp:cNvSpPr/>
      </dsp:nvSpPr>
      <dsp:spPr>
        <a:xfrm>
          <a:off x="8187194" y="1052507"/>
          <a:ext cx="812109" cy="81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DE4282-D745-4405-A49E-E0596B43DE49}">
      <dsp:nvSpPr>
        <dsp:cNvPr id="0" name=""/>
        <dsp:cNvSpPr/>
      </dsp:nvSpPr>
      <dsp:spPr>
        <a:xfrm>
          <a:off x="8187194" y="1961261"/>
          <a:ext cx="2320312" cy="97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GraphX - an engine that allows the user to make computations using graphs. </a:t>
          </a:r>
        </a:p>
      </dsp:txBody>
      <dsp:txXfrm>
        <a:off x="8187194" y="1961261"/>
        <a:ext cx="2320312" cy="978881"/>
      </dsp:txXfrm>
    </dsp:sp>
    <dsp:sp modelId="{8F3085C9-0BA9-4688-ABD4-F45396E44970}">
      <dsp:nvSpPr>
        <dsp:cNvPr id="0" name=""/>
        <dsp:cNvSpPr/>
      </dsp:nvSpPr>
      <dsp:spPr>
        <a:xfrm>
          <a:off x="8187194" y="2985093"/>
          <a:ext cx="2320312" cy="31494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BB1B5-57EF-C94E-A895-2510848B4981}">
      <dsp:nvSpPr>
        <dsp:cNvPr id="0" name=""/>
        <dsp:cNvSpPr/>
      </dsp:nvSpPr>
      <dsp:spPr>
        <a:xfrm>
          <a:off x="0" y="89456"/>
          <a:ext cx="6513603" cy="9198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Download at </a:t>
          </a:r>
          <a:r>
            <a:rPr lang="en-US" sz="1300" u="sng" kern="1200">
              <a:hlinkClick xmlns:r="http://schemas.openxmlformats.org/officeDocument/2006/relationships" r:id="rId1"/>
            </a:rPr>
            <a:t>http://spark.apache.org/downloads.html</a:t>
          </a:r>
          <a:endParaRPr lang="en-US" sz="1300" kern="1200"/>
        </a:p>
      </dsp:txBody>
      <dsp:txXfrm>
        <a:off x="44905" y="134361"/>
        <a:ext cx="6423793" cy="830075"/>
      </dsp:txXfrm>
    </dsp:sp>
    <dsp:sp modelId="{9C169C67-222D-7D4F-BE6A-610719F1C5F0}">
      <dsp:nvSpPr>
        <dsp:cNvPr id="0" name=""/>
        <dsp:cNvSpPr/>
      </dsp:nvSpPr>
      <dsp:spPr>
        <a:xfrm>
          <a:off x="0" y="1046781"/>
          <a:ext cx="6513603" cy="919885"/>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Select package type as “Pre-built for Hadoop 2.7 and later” and download the compressed TAR file. Unpack the tar file after downloading</a:t>
          </a:r>
        </a:p>
      </dsp:txBody>
      <dsp:txXfrm>
        <a:off x="44905" y="1091686"/>
        <a:ext cx="6423793" cy="830075"/>
      </dsp:txXfrm>
    </dsp:sp>
    <dsp:sp modelId="{2459F168-8DA4-C64F-BBEB-509110875DC3}">
      <dsp:nvSpPr>
        <dsp:cNvPr id="0" name=""/>
        <dsp:cNvSpPr/>
      </dsp:nvSpPr>
      <dsp:spPr>
        <a:xfrm>
          <a:off x="0" y="2004107"/>
          <a:ext cx="6513603" cy="919885"/>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Spark’s shell provides a simple way to learn the API, as well as a powerful tool to analyze data interactively.</a:t>
          </a:r>
        </a:p>
      </dsp:txBody>
      <dsp:txXfrm>
        <a:off x="44905" y="2049012"/>
        <a:ext cx="6423793" cy="830075"/>
      </dsp:txXfrm>
    </dsp:sp>
    <dsp:sp modelId="{4B6E34B3-FFD7-9C40-9F35-106B7F23687A}">
      <dsp:nvSpPr>
        <dsp:cNvPr id="0" name=""/>
        <dsp:cNvSpPr/>
      </dsp:nvSpPr>
      <dsp:spPr>
        <a:xfrm>
          <a:off x="0" y="2961433"/>
          <a:ext cx="6513603" cy="919885"/>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It is available in either Scala (which runs on the Java VM and is thus a good way to use existing Java libraries) or Python.</a:t>
          </a:r>
        </a:p>
      </dsp:txBody>
      <dsp:txXfrm>
        <a:off x="44905" y="3006338"/>
        <a:ext cx="6423793" cy="830075"/>
      </dsp:txXfrm>
    </dsp:sp>
    <dsp:sp modelId="{CB5A67F9-F412-CF42-BCB3-71A0919CA6A4}">
      <dsp:nvSpPr>
        <dsp:cNvPr id="0" name=""/>
        <dsp:cNvSpPr/>
      </dsp:nvSpPr>
      <dsp:spPr>
        <a:xfrm>
          <a:off x="0" y="3918758"/>
          <a:ext cx="6513603" cy="919885"/>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Spark shell can be opened by typing “./bin/spark-shell”  for Scala version and “./bin/pyspark ” for Python Version</a:t>
          </a:r>
        </a:p>
      </dsp:txBody>
      <dsp:txXfrm>
        <a:off x="44905" y="3963663"/>
        <a:ext cx="6423793" cy="830075"/>
      </dsp:txXfrm>
    </dsp:sp>
    <dsp:sp modelId="{23F7065D-C5E8-4B4F-8DE4-67A075CD415E}">
      <dsp:nvSpPr>
        <dsp:cNvPr id="0" name=""/>
        <dsp:cNvSpPr/>
      </dsp:nvSpPr>
      <dsp:spPr>
        <a:xfrm>
          <a:off x="0" y="4876084"/>
          <a:ext cx="6513603" cy="91988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Spark’s primary abstraction is a distributed collection of items called a Dataset. Datasets can be created from Hadoop InputFormats (such as HDFS files) or by transforming other Datasets.(Until Spark 2.0 it used to be RDD’s)</a:t>
          </a:r>
          <a:br>
            <a:rPr lang="en-US" sz="1300" kern="1200"/>
          </a:br>
          <a:endParaRPr lang="en-US" sz="1300" kern="1200"/>
        </a:p>
      </dsp:txBody>
      <dsp:txXfrm>
        <a:off x="44905" y="4920989"/>
        <a:ext cx="6423793" cy="8300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F38D4-B5FA-4FB0-AD3B-E44AD2347349}">
      <dsp:nvSpPr>
        <dsp:cNvPr id="0" name=""/>
        <dsp:cNvSpPr/>
      </dsp:nvSpPr>
      <dsp:spPr>
        <a:xfrm>
          <a:off x="0" y="1903"/>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3DB382-B9D9-4518-9A9B-1192072E6E16}">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0929FE-C8D1-43BE-9AD4-01DDBF45BF7A}">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66750">
            <a:lnSpc>
              <a:spcPct val="90000"/>
            </a:lnSpc>
            <a:spcBef>
              <a:spcPct val="0"/>
            </a:spcBef>
            <a:spcAft>
              <a:spcPct val="35000"/>
            </a:spcAft>
            <a:buNone/>
          </a:pPr>
          <a:r>
            <a:rPr lang="en-US" sz="1500" kern="1200"/>
            <a:t>Like MapReduce applications, each Spark application is a self-contained computation that runs user-supplied code to compute a result.</a:t>
          </a:r>
        </a:p>
      </dsp:txBody>
      <dsp:txXfrm>
        <a:off x="937002" y="1903"/>
        <a:ext cx="5576601" cy="811257"/>
      </dsp:txXfrm>
    </dsp:sp>
    <dsp:sp modelId="{5DB5D20C-8348-418D-92B0-0691E9664DAF}">
      <dsp:nvSpPr>
        <dsp:cNvPr id="0" name=""/>
        <dsp:cNvSpPr/>
      </dsp:nvSpPr>
      <dsp:spPr>
        <a:xfrm>
          <a:off x="0" y="1015975"/>
          <a:ext cx="6513603" cy="811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2C40C-17FC-4F93-A36D-A0E66B384A91}">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DD68FC-C388-43B3-A3AE-37A76F6CBB92}">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66750">
            <a:lnSpc>
              <a:spcPct val="90000"/>
            </a:lnSpc>
            <a:spcBef>
              <a:spcPct val="0"/>
            </a:spcBef>
            <a:spcAft>
              <a:spcPct val="35000"/>
            </a:spcAft>
            <a:buNone/>
          </a:pPr>
          <a:r>
            <a:rPr lang="en-US" sz="1500" kern="1200"/>
            <a:t>In Spark, the highest-level unit of computation is an </a:t>
          </a:r>
          <a:r>
            <a:rPr lang="en-US" sz="1500" b="1" u="sng" kern="1200"/>
            <a:t>application</a:t>
          </a:r>
          <a:r>
            <a:rPr lang="en-US" sz="1500" kern="1200"/>
            <a:t>.</a:t>
          </a:r>
        </a:p>
      </dsp:txBody>
      <dsp:txXfrm>
        <a:off x="937002" y="1015975"/>
        <a:ext cx="5576601" cy="811257"/>
      </dsp:txXfrm>
    </dsp:sp>
    <dsp:sp modelId="{75C04B75-57C6-4148-B5D9-D198D7B56081}">
      <dsp:nvSpPr>
        <dsp:cNvPr id="0" name=""/>
        <dsp:cNvSpPr/>
      </dsp:nvSpPr>
      <dsp:spPr>
        <a:xfrm>
          <a:off x="0" y="2030048"/>
          <a:ext cx="6513603" cy="811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C6B175-4399-43D6-8BA9-6176EF035685}">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556C0E-9120-4ADD-A09B-3AC3A6884668}">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66750">
            <a:lnSpc>
              <a:spcPct val="90000"/>
            </a:lnSpc>
            <a:spcBef>
              <a:spcPct val="0"/>
            </a:spcBef>
            <a:spcAft>
              <a:spcPct val="35000"/>
            </a:spcAft>
            <a:buNone/>
          </a:pPr>
          <a:r>
            <a:rPr lang="en-US" sz="1500" kern="1200"/>
            <a:t>A Spark application can be used for a single batch job, an interactive session with multiple jobs, or a long-lived server continually satisfying requests.</a:t>
          </a:r>
        </a:p>
      </dsp:txBody>
      <dsp:txXfrm>
        <a:off x="937002" y="2030048"/>
        <a:ext cx="5576601" cy="811257"/>
      </dsp:txXfrm>
    </dsp:sp>
    <dsp:sp modelId="{4411A16B-273F-4B4E-B9E8-A6E901AC6691}">
      <dsp:nvSpPr>
        <dsp:cNvPr id="0" name=""/>
        <dsp:cNvSpPr/>
      </dsp:nvSpPr>
      <dsp:spPr>
        <a:xfrm>
          <a:off x="0" y="3044120"/>
          <a:ext cx="6513603" cy="811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802CA-45CF-43E0-87B5-5D3574DF47D3}">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7BB17F-A0DD-4365-A79D-91202C6F586F}">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66750">
            <a:lnSpc>
              <a:spcPct val="90000"/>
            </a:lnSpc>
            <a:spcBef>
              <a:spcPct val="0"/>
            </a:spcBef>
            <a:spcAft>
              <a:spcPct val="35000"/>
            </a:spcAft>
            <a:buNone/>
          </a:pPr>
          <a:r>
            <a:rPr lang="en-US" sz="1500" kern="1200"/>
            <a:t>A Spark job can consist of more than just a single map and reduce. A Spark application can have processes running on its behalf even when it's not running a job. </a:t>
          </a:r>
        </a:p>
      </dsp:txBody>
      <dsp:txXfrm>
        <a:off x="937002" y="3044120"/>
        <a:ext cx="5576601" cy="811257"/>
      </dsp:txXfrm>
    </dsp:sp>
    <dsp:sp modelId="{E536E83C-C567-4C71-82B2-16FE7046B335}">
      <dsp:nvSpPr>
        <dsp:cNvPr id="0" name=""/>
        <dsp:cNvSpPr/>
      </dsp:nvSpPr>
      <dsp:spPr>
        <a:xfrm>
          <a:off x="0" y="4058192"/>
          <a:ext cx="6513603" cy="811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A98075-2905-49B0-B647-D03A412C89E5}">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89B45A-C3FA-439A-BB13-6E94EAD169B2}">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66750">
            <a:lnSpc>
              <a:spcPct val="90000"/>
            </a:lnSpc>
            <a:spcBef>
              <a:spcPct val="0"/>
            </a:spcBef>
            <a:spcAft>
              <a:spcPct val="35000"/>
            </a:spcAft>
            <a:buNone/>
          </a:pPr>
          <a:r>
            <a:rPr lang="en-US" sz="1500" kern="1200"/>
            <a:t>Multiple tasks can run within the same executor</a:t>
          </a:r>
        </a:p>
      </dsp:txBody>
      <dsp:txXfrm>
        <a:off x="937002" y="4058192"/>
        <a:ext cx="5576601" cy="811257"/>
      </dsp:txXfrm>
    </dsp:sp>
    <dsp:sp modelId="{ADD2308B-787D-441E-A54C-CEE8DA8965CD}">
      <dsp:nvSpPr>
        <dsp:cNvPr id="0" name=""/>
        <dsp:cNvSpPr/>
      </dsp:nvSpPr>
      <dsp:spPr>
        <a:xfrm>
          <a:off x="0" y="5072264"/>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E9F519-AE51-40A4-86BD-BF5BA732FC4F}">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DDA969-D72C-40C4-9883-896885825355}">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66750">
            <a:lnSpc>
              <a:spcPct val="90000"/>
            </a:lnSpc>
            <a:spcBef>
              <a:spcPct val="0"/>
            </a:spcBef>
            <a:spcAft>
              <a:spcPct val="35000"/>
            </a:spcAft>
            <a:buNone/>
          </a:pPr>
          <a:r>
            <a:rPr lang="en-US" sz="1500" kern="1200"/>
            <a:t>Therefore, this enables extremely fast task startup time as well as in-memory data storage, resulting in orders of magnitude faster performance </a:t>
          </a:r>
        </a:p>
      </dsp:txBody>
      <dsp:txXfrm>
        <a:off x="937002" y="5072264"/>
        <a:ext cx="5576601" cy="8112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980C0-E3B4-4320-970D-054B299A40DD}">
      <dsp:nvSpPr>
        <dsp:cNvPr id="0" name=""/>
        <dsp:cNvSpPr/>
      </dsp:nvSpPr>
      <dsp:spPr>
        <a:xfrm>
          <a:off x="0" y="2284"/>
          <a:ext cx="6263640" cy="115791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0A8E1-D15B-450B-9705-F93079E11B40}">
      <dsp:nvSpPr>
        <dsp:cNvPr id="0" name=""/>
        <dsp:cNvSpPr/>
      </dsp:nvSpPr>
      <dsp:spPr>
        <a:xfrm>
          <a:off x="350270" y="262816"/>
          <a:ext cx="636855" cy="6368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ABAAAD-4819-4B6A-8988-26D71D0A7D85}">
      <dsp:nvSpPr>
        <dsp:cNvPr id="0" name=""/>
        <dsp:cNvSpPr/>
      </dsp:nvSpPr>
      <dsp:spPr>
        <a:xfrm>
          <a:off x="1337397" y="22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33450">
            <a:lnSpc>
              <a:spcPct val="90000"/>
            </a:lnSpc>
            <a:spcBef>
              <a:spcPct val="0"/>
            </a:spcBef>
            <a:spcAft>
              <a:spcPct val="35000"/>
            </a:spcAft>
            <a:buNone/>
          </a:pPr>
          <a:r>
            <a:rPr lang="en-US" sz="2100" kern="1200"/>
            <a:t>P</a:t>
          </a:r>
          <a:r>
            <a:rPr lang="en-IN" sz="2100" kern="1200"/>
            <a:t>ySpark in an interactive shell for Spark in Python.</a:t>
          </a:r>
          <a:endParaRPr lang="en-US" sz="2100" kern="1200"/>
        </a:p>
      </dsp:txBody>
      <dsp:txXfrm>
        <a:off x="1337397" y="2284"/>
        <a:ext cx="4926242" cy="1157919"/>
      </dsp:txXfrm>
    </dsp:sp>
    <dsp:sp modelId="{9CE15E5E-4C11-4936-9368-7489C0419755}">
      <dsp:nvSpPr>
        <dsp:cNvPr id="0" name=""/>
        <dsp:cNvSpPr/>
      </dsp:nvSpPr>
      <dsp:spPr>
        <a:xfrm>
          <a:off x="0" y="1449684"/>
          <a:ext cx="6263640" cy="115791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239B64-5FC2-4118-800B-A9D1EAE1F087}">
      <dsp:nvSpPr>
        <dsp:cNvPr id="0" name=""/>
        <dsp:cNvSpPr/>
      </dsp:nvSpPr>
      <dsp:spPr>
        <a:xfrm>
          <a:off x="350270" y="1710216"/>
          <a:ext cx="636855" cy="6368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EBDC1E-E819-4C23-BC55-3E5B14EE3043}">
      <dsp:nvSpPr>
        <dsp:cNvPr id="0" name=""/>
        <dsp:cNvSpPr/>
      </dsp:nvSpPr>
      <dsp:spPr>
        <a:xfrm>
          <a:off x="1337397" y="14496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33450">
            <a:lnSpc>
              <a:spcPct val="90000"/>
            </a:lnSpc>
            <a:spcBef>
              <a:spcPct val="0"/>
            </a:spcBef>
            <a:spcAft>
              <a:spcPct val="35000"/>
            </a:spcAft>
            <a:buNone/>
          </a:pPr>
          <a:r>
            <a:rPr lang="en-US" sz="2100" kern="1200"/>
            <a:t>The bin/pyspark script launches a Python interpreter that is configured to run PySpark applications</a:t>
          </a:r>
        </a:p>
      </dsp:txBody>
      <dsp:txXfrm>
        <a:off x="1337397" y="1449684"/>
        <a:ext cx="4926242" cy="1157919"/>
      </dsp:txXfrm>
    </dsp:sp>
    <dsp:sp modelId="{9711E843-29E5-4E9F-9845-79A46AE24E7B}">
      <dsp:nvSpPr>
        <dsp:cNvPr id="0" name=""/>
        <dsp:cNvSpPr/>
      </dsp:nvSpPr>
      <dsp:spPr>
        <a:xfrm>
          <a:off x="0" y="2897083"/>
          <a:ext cx="6263640" cy="115791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6A38EF-939E-4BB7-BC9A-4B733B36EB68}">
      <dsp:nvSpPr>
        <dsp:cNvPr id="0" name=""/>
        <dsp:cNvSpPr/>
      </dsp:nvSpPr>
      <dsp:spPr>
        <a:xfrm>
          <a:off x="350270" y="3157615"/>
          <a:ext cx="636855" cy="6368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A6FD18-32B0-4786-AA1B-8BCE6F688690}">
      <dsp:nvSpPr>
        <dsp:cNvPr id="0" name=""/>
        <dsp:cNvSpPr/>
      </dsp:nvSpPr>
      <dsp:spPr>
        <a:xfrm>
          <a:off x="1337397" y="28970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33450">
            <a:lnSpc>
              <a:spcPct val="90000"/>
            </a:lnSpc>
            <a:spcBef>
              <a:spcPct val="0"/>
            </a:spcBef>
            <a:spcAft>
              <a:spcPct val="35000"/>
            </a:spcAft>
            <a:buNone/>
          </a:pPr>
          <a:r>
            <a:rPr lang="en-US" sz="2100" kern="1200"/>
            <a:t>The </a:t>
          </a:r>
          <a:r>
            <a:rPr lang="en-IN" sz="2100" kern="1200"/>
            <a:t>PySpark supports Python 2.6 and above.</a:t>
          </a:r>
          <a:endParaRPr lang="en-US" sz="2100" kern="1200"/>
        </a:p>
      </dsp:txBody>
      <dsp:txXfrm>
        <a:off x="1337397" y="2897083"/>
        <a:ext cx="4926242" cy="1157919"/>
      </dsp:txXfrm>
    </dsp:sp>
    <dsp:sp modelId="{5D79AF36-FB60-4CF4-AC8A-62D0E8040598}">
      <dsp:nvSpPr>
        <dsp:cNvPr id="0" name=""/>
        <dsp:cNvSpPr/>
      </dsp:nvSpPr>
      <dsp:spPr>
        <a:xfrm>
          <a:off x="0" y="4344483"/>
          <a:ext cx="6263640" cy="1157919"/>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FE29AE-E612-418E-B700-B4A128591A2A}">
      <dsp:nvSpPr>
        <dsp:cNvPr id="0" name=""/>
        <dsp:cNvSpPr/>
      </dsp:nvSpPr>
      <dsp:spPr>
        <a:xfrm>
          <a:off x="350270" y="4605015"/>
          <a:ext cx="636855" cy="6368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BED909-6195-4832-8DE1-F8337CC38EE3}">
      <dsp:nvSpPr>
        <dsp:cNvPr id="0" name=""/>
        <dsp:cNvSpPr/>
      </dsp:nvSpPr>
      <dsp:spPr>
        <a:xfrm>
          <a:off x="1337397" y="43444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33450">
            <a:lnSpc>
              <a:spcPct val="90000"/>
            </a:lnSpc>
            <a:spcBef>
              <a:spcPct val="0"/>
            </a:spcBef>
            <a:spcAft>
              <a:spcPct val="35000"/>
            </a:spcAft>
            <a:buNone/>
          </a:pPr>
          <a:r>
            <a:rPr lang="en-IN" sz="2100" kern="1200"/>
            <a:t>The Python shell can be used explore data interactively and is a simple way to learn the API:</a:t>
          </a:r>
          <a:endParaRPr lang="en-US" sz="2100" kern="1200"/>
        </a:p>
      </dsp:txBody>
      <dsp:txXfrm>
        <a:off x="1337397" y="4344483"/>
        <a:ext cx="4926242" cy="11579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ABC88-E853-4EBF-9E36-4BFE28C214DF}">
      <dsp:nvSpPr>
        <dsp:cNvPr id="0" name=""/>
        <dsp:cNvSpPr/>
      </dsp:nvSpPr>
      <dsp:spPr>
        <a:xfrm>
          <a:off x="0" y="1903"/>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3B3073-F735-4B64-AC7D-8EB141B0DF70}">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F8B8A0-CA17-4DA8-B2B0-7F34A1EFA1DC}">
      <dsp:nvSpPr>
        <dsp:cNvPr id="0" name=""/>
        <dsp:cNvSpPr/>
      </dsp:nvSpPr>
      <dsp:spPr>
        <a:xfrm>
          <a:off x="937002" y="1903"/>
          <a:ext cx="293112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US" sz="1400" kern="1200"/>
            <a:t>Scala smoothly integrates object oriented and functional programming</a:t>
          </a:r>
        </a:p>
      </dsp:txBody>
      <dsp:txXfrm>
        <a:off x="937002" y="1903"/>
        <a:ext cx="2931121" cy="811257"/>
      </dsp:txXfrm>
    </dsp:sp>
    <dsp:sp modelId="{CE527258-F2BE-4A8A-9D57-123A3D1956F9}">
      <dsp:nvSpPr>
        <dsp:cNvPr id="0" name=""/>
        <dsp:cNvSpPr/>
      </dsp:nvSpPr>
      <dsp:spPr>
        <a:xfrm>
          <a:off x="3868124" y="1903"/>
          <a:ext cx="2645479"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488950">
            <a:lnSpc>
              <a:spcPct val="100000"/>
            </a:lnSpc>
            <a:spcBef>
              <a:spcPct val="0"/>
            </a:spcBef>
            <a:spcAft>
              <a:spcPct val="35000"/>
            </a:spcAft>
            <a:buNone/>
          </a:pPr>
          <a:endParaRPr lang="en-US" sz="1100" kern="1200" dirty="0"/>
        </a:p>
      </dsp:txBody>
      <dsp:txXfrm>
        <a:off x="3868124" y="1903"/>
        <a:ext cx="2645479" cy="811257"/>
      </dsp:txXfrm>
    </dsp:sp>
    <dsp:sp modelId="{007A54FC-EF49-4221-AEE4-D7C933E8A6A8}">
      <dsp:nvSpPr>
        <dsp:cNvPr id="0" name=""/>
        <dsp:cNvSpPr/>
      </dsp:nvSpPr>
      <dsp:spPr>
        <a:xfrm>
          <a:off x="0" y="1015975"/>
          <a:ext cx="6513603" cy="811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626355-087C-4CF9-892B-4826271F320A}">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05B100-032B-4507-B367-A43F33DA81ED}">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US" sz="1400" kern="1200"/>
            <a:t>Runs on the JVM</a:t>
          </a:r>
        </a:p>
      </dsp:txBody>
      <dsp:txXfrm>
        <a:off x="937002" y="1015975"/>
        <a:ext cx="5576601" cy="811257"/>
      </dsp:txXfrm>
    </dsp:sp>
    <dsp:sp modelId="{52F5D244-3BDC-4A13-8774-41BB88965AE3}">
      <dsp:nvSpPr>
        <dsp:cNvPr id="0" name=""/>
        <dsp:cNvSpPr/>
      </dsp:nvSpPr>
      <dsp:spPr>
        <a:xfrm>
          <a:off x="0" y="2030048"/>
          <a:ext cx="6513603" cy="811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D05B1F-1C4C-4EB1-8C5F-961588078FF8}">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CFEA68-17AB-4A6A-B333-431FFEB653FB}">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US" sz="1400" kern="1200" dirty="0"/>
            <a:t>Scala is compatible with java. Java libraries and frameworks can be used without glue code or additional declarations.  </a:t>
          </a:r>
        </a:p>
      </dsp:txBody>
      <dsp:txXfrm>
        <a:off x="937002" y="2030048"/>
        <a:ext cx="5576601" cy="811257"/>
      </dsp:txXfrm>
    </dsp:sp>
    <dsp:sp modelId="{673B11A7-16E1-4DF2-9F6F-807D68E0B1BA}">
      <dsp:nvSpPr>
        <dsp:cNvPr id="0" name=""/>
        <dsp:cNvSpPr/>
      </dsp:nvSpPr>
      <dsp:spPr>
        <a:xfrm>
          <a:off x="0" y="3044120"/>
          <a:ext cx="6513603" cy="811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AEE2D7-4B7E-417A-8575-2D3BA9802E06}">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309B92-E185-4476-8BDB-DBE18EAA54EA}">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US" sz="1400" kern="1200"/>
            <a:t>Many design patterns are already natively supported</a:t>
          </a:r>
        </a:p>
      </dsp:txBody>
      <dsp:txXfrm>
        <a:off x="937002" y="3044120"/>
        <a:ext cx="5576601" cy="811257"/>
      </dsp:txXfrm>
    </dsp:sp>
    <dsp:sp modelId="{874EF81B-5BE4-465B-8B8D-8A2769CD9E5E}">
      <dsp:nvSpPr>
        <dsp:cNvPr id="0" name=""/>
        <dsp:cNvSpPr/>
      </dsp:nvSpPr>
      <dsp:spPr>
        <a:xfrm>
          <a:off x="0" y="4058192"/>
          <a:ext cx="6513603" cy="811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E7C06-BEB0-4E4F-8157-9E80F2A41626}">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5B8B93-AF83-424B-B5E4-EDEB261FDF34}">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US" sz="1400" kern="1200"/>
            <a:t>It allows decomposition of objects by pattern matching.</a:t>
          </a:r>
        </a:p>
      </dsp:txBody>
      <dsp:txXfrm>
        <a:off x="937002" y="4058192"/>
        <a:ext cx="5576601" cy="811257"/>
      </dsp:txXfrm>
    </dsp:sp>
    <dsp:sp modelId="{B6FD7126-931E-41D9-8966-18FC1CD63C07}">
      <dsp:nvSpPr>
        <dsp:cNvPr id="0" name=""/>
        <dsp:cNvSpPr/>
      </dsp:nvSpPr>
      <dsp:spPr>
        <a:xfrm>
          <a:off x="0" y="5072264"/>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025CB8-F7A1-4DEC-B72F-BD1FDA7915CC}">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21B376-813D-4CE2-9804-C7A65DAE9B77}">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22300">
            <a:lnSpc>
              <a:spcPct val="100000"/>
            </a:lnSpc>
            <a:spcBef>
              <a:spcPct val="0"/>
            </a:spcBef>
            <a:spcAft>
              <a:spcPct val="35000"/>
            </a:spcAft>
            <a:buNone/>
          </a:pPr>
          <a:r>
            <a:rPr lang="en-US" sz="1400" kern="1200"/>
            <a:t>Patterns and expressions are generalized to support the natural treatment of XML documents</a:t>
          </a:r>
        </a:p>
      </dsp:txBody>
      <dsp:txXfrm>
        <a:off x="937002" y="5072264"/>
        <a:ext cx="5576601" cy="8112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0DE1-5417-BD46-847B-DB4DE158CB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BCA59B-D752-7443-B3C1-F7327CB512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E94D40-4760-3A4B-9957-7395B6FE2FF2}"/>
              </a:ext>
            </a:extLst>
          </p:cNvPr>
          <p:cNvSpPr>
            <a:spLocks noGrp="1"/>
          </p:cNvSpPr>
          <p:nvPr>
            <p:ph type="dt" sz="half" idx="10"/>
          </p:nvPr>
        </p:nvSpPr>
        <p:spPr/>
        <p:txBody>
          <a:bodyPr/>
          <a:lstStyle/>
          <a:p>
            <a:fld id="{326FBB5F-C553-9746-8A55-11CB18C61D9E}" type="datetimeFigureOut">
              <a:rPr lang="en-US" smtClean="0"/>
              <a:t>3/12/20</a:t>
            </a:fld>
            <a:endParaRPr lang="en-US"/>
          </a:p>
        </p:txBody>
      </p:sp>
      <p:sp>
        <p:nvSpPr>
          <p:cNvPr id="5" name="Footer Placeholder 4">
            <a:extLst>
              <a:ext uri="{FF2B5EF4-FFF2-40B4-BE49-F238E27FC236}">
                <a16:creationId xmlns:a16="http://schemas.microsoft.com/office/drawing/2014/main" id="{CEF96261-05D9-0F49-8989-686F26C7B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7E536-26E2-5E4E-A500-1E2A10EBC284}"/>
              </a:ext>
            </a:extLst>
          </p:cNvPr>
          <p:cNvSpPr>
            <a:spLocks noGrp="1"/>
          </p:cNvSpPr>
          <p:nvPr>
            <p:ph type="sldNum" sz="quarter" idx="12"/>
          </p:nvPr>
        </p:nvSpPr>
        <p:spPr/>
        <p:txBody>
          <a:bodyPr/>
          <a:lstStyle/>
          <a:p>
            <a:fld id="{3CA2BA02-85A1-C241-8F99-ACF629CF4486}" type="slidenum">
              <a:rPr lang="en-US" smtClean="0"/>
              <a:t>‹#›</a:t>
            </a:fld>
            <a:endParaRPr lang="en-US"/>
          </a:p>
        </p:txBody>
      </p:sp>
    </p:spTree>
    <p:extLst>
      <p:ext uri="{BB962C8B-B14F-4D97-AF65-F5344CB8AC3E}">
        <p14:creationId xmlns:p14="http://schemas.microsoft.com/office/powerpoint/2010/main" val="1043718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B1ED-02E3-2749-A51B-522121ED82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4792E1-DFD9-3741-92B7-D34D3E583D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B2673-BBE0-794E-B2FE-6B1B1D1EEFED}"/>
              </a:ext>
            </a:extLst>
          </p:cNvPr>
          <p:cNvSpPr>
            <a:spLocks noGrp="1"/>
          </p:cNvSpPr>
          <p:nvPr>
            <p:ph type="dt" sz="half" idx="10"/>
          </p:nvPr>
        </p:nvSpPr>
        <p:spPr/>
        <p:txBody>
          <a:bodyPr/>
          <a:lstStyle/>
          <a:p>
            <a:fld id="{326FBB5F-C553-9746-8A55-11CB18C61D9E}" type="datetimeFigureOut">
              <a:rPr lang="en-US" smtClean="0"/>
              <a:t>3/12/20</a:t>
            </a:fld>
            <a:endParaRPr lang="en-US"/>
          </a:p>
        </p:txBody>
      </p:sp>
      <p:sp>
        <p:nvSpPr>
          <p:cNvPr id="5" name="Footer Placeholder 4">
            <a:extLst>
              <a:ext uri="{FF2B5EF4-FFF2-40B4-BE49-F238E27FC236}">
                <a16:creationId xmlns:a16="http://schemas.microsoft.com/office/drawing/2014/main" id="{9D3400B8-F239-0D44-A872-1BB16B866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FDAA0-57D9-3949-BC84-7DDC459A3CF6}"/>
              </a:ext>
            </a:extLst>
          </p:cNvPr>
          <p:cNvSpPr>
            <a:spLocks noGrp="1"/>
          </p:cNvSpPr>
          <p:nvPr>
            <p:ph type="sldNum" sz="quarter" idx="12"/>
          </p:nvPr>
        </p:nvSpPr>
        <p:spPr/>
        <p:txBody>
          <a:bodyPr/>
          <a:lstStyle/>
          <a:p>
            <a:fld id="{3CA2BA02-85A1-C241-8F99-ACF629CF4486}" type="slidenum">
              <a:rPr lang="en-US" smtClean="0"/>
              <a:t>‹#›</a:t>
            </a:fld>
            <a:endParaRPr lang="en-US"/>
          </a:p>
        </p:txBody>
      </p:sp>
    </p:spTree>
    <p:extLst>
      <p:ext uri="{BB962C8B-B14F-4D97-AF65-F5344CB8AC3E}">
        <p14:creationId xmlns:p14="http://schemas.microsoft.com/office/powerpoint/2010/main" val="307910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A51C5A-00CA-0841-A394-13CE3DF81C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69A41D-AB89-3245-BF1B-AF5FAEC113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9086B-6533-A444-9462-124EB47D4A5A}"/>
              </a:ext>
            </a:extLst>
          </p:cNvPr>
          <p:cNvSpPr>
            <a:spLocks noGrp="1"/>
          </p:cNvSpPr>
          <p:nvPr>
            <p:ph type="dt" sz="half" idx="10"/>
          </p:nvPr>
        </p:nvSpPr>
        <p:spPr/>
        <p:txBody>
          <a:bodyPr/>
          <a:lstStyle/>
          <a:p>
            <a:fld id="{326FBB5F-C553-9746-8A55-11CB18C61D9E}" type="datetimeFigureOut">
              <a:rPr lang="en-US" smtClean="0"/>
              <a:t>3/12/20</a:t>
            </a:fld>
            <a:endParaRPr lang="en-US"/>
          </a:p>
        </p:txBody>
      </p:sp>
      <p:sp>
        <p:nvSpPr>
          <p:cNvPr id="5" name="Footer Placeholder 4">
            <a:extLst>
              <a:ext uri="{FF2B5EF4-FFF2-40B4-BE49-F238E27FC236}">
                <a16:creationId xmlns:a16="http://schemas.microsoft.com/office/drawing/2014/main" id="{400E402A-E179-0C4C-8788-CE89C5648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7EB77-DBC5-D546-B3EB-D18A9964C1EA}"/>
              </a:ext>
            </a:extLst>
          </p:cNvPr>
          <p:cNvSpPr>
            <a:spLocks noGrp="1"/>
          </p:cNvSpPr>
          <p:nvPr>
            <p:ph type="sldNum" sz="quarter" idx="12"/>
          </p:nvPr>
        </p:nvSpPr>
        <p:spPr/>
        <p:txBody>
          <a:bodyPr/>
          <a:lstStyle/>
          <a:p>
            <a:fld id="{3CA2BA02-85A1-C241-8F99-ACF629CF4486}" type="slidenum">
              <a:rPr lang="en-US" smtClean="0"/>
              <a:t>‹#›</a:t>
            </a:fld>
            <a:endParaRPr lang="en-US"/>
          </a:p>
        </p:txBody>
      </p:sp>
    </p:spTree>
    <p:extLst>
      <p:ext uri="{BB962C8B-B14F-4D97-AF65-F5344CB8AC3E}">
        <p14:creationId xmlns:p14="http://schemas.microsoft.com/office/powerpoint/2010/main" val="87180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9E44-E7D8-6749-8D9A-68FB836BB7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DE4050-07DB-8447-A6A7-AA63F94ED4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C6120-F74D-D54F-BE50-8E6985BC168B}"/>
              </a:ext>
            </a:extLst>
          </p:cNvPr>
          <p:cNvSpPr>
            <a:spLocks noGrp="1"/>
          </p:cNvSpPr>
          <p:nvPr>
            <p:ph type="dt" sz="half" idx="10"/>
          </p:nvPr>
        </p:nvSpPr>
        <p:spPr/>
        <p:txBody>
          <a:bodyPr/>
          <a:lstStyle/>
          <a:p>
            <a:fld id="{326FBB5F-C553-9746-8A55-11CB18C61D9E}" type="datetimeFigureOut">
              <a:rPr lang="en-US" smtClean="0"/>
              <a:t>3/12/20</a:t>
            </a:fld>
            <a:endParaRPr lang="en-US"/>
          </a:p>
        </p:txBody>
      </p:sp>
      <p:sp>
        <p:nvSpPr>
          <p:cNvPr id="5" name="Footer Placeholder 4">
            <a:extLst>
              <a:ext uri="{FF2B5EF4-FFF2-40B4-BE49-F238E27FC236}">
                <a16:creationId xmlns:a16="http://schemas.microsoft.com/office/drawing/2014/main" id="{4476246C-8139-5B4C-96D2-CFD66423F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643A1-A5AD-FC4E-8834-E1FCE29A3AE6}"/>
              </a:ext>
            </a:extLst>
          </p:cNvPr>
          <p:cNvSpPr>
            <a:spLocks noGrp="1"/>
          </p:cNvSpPr>
          <p:nvPr>
            <p:ph type="sldNum" sz="quarter" idx="12"/>
          </p:nvPr>
        </p:nvSpPr>
        <p:spPr/>
        <p:txBody>
          <a:bodyPr/>
          <a:lstStyle/>
          <a:p>
            <a:fld id="{3CA2BA02-85A1-C241-8F99-ACF629CF4486}" type="slidenum">
              <a:rPr lang="en-US" smtClean="0"/>
              <a:t>‹#›</a:t>
            </a:fld>
            <a:endParaRPr lang="en-US"/>
          </a:p>
        </p:txBody>
      </p:sp>
    </p:spTree>
    <p:extLst>
      <p:ext uri="{BB962C8B-B14F-4D97-AF65-F5344CB8AC3E}">
        <p14:creationId xmlns:p14="http://schemas.microsoft.com/office/powerpoint/2010/main" val="8655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FC28-8236-B243-BBF7-09A64C01F6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8CEFB-1116-9D4C-A0D5-1960428C93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653DE1-8254-D14F-B7BE-5756953526DE}"/>
              </a:ext>
            </a:extLst>
          </p:cNvPr>
          <p:cNvSpPr>
            <a:spLocks noGrp="1"/>
          </p:cNvSpPr>
          <p:nvPr>
            <p:ph type="dt" sz="half" idx="10"/>
          </p:nvPr>
        </p:nvSpPr>
        <p:spPr/>
        <p:txBody>
          <a:bodyPr/>
          <a:lstStyle/>
          <a:p>
            <a:fld id="{326FBB5F-C553-9746-8A55-11CB18C61D9E}" type="datetimeFigureOut">
              <a:rPr lang="en-US" smtClean="0"/>
              <a:t>3/12/20</a:t>
            </a:fld>
            <a:endParaRPr lang="en-US"/>
          </a:p>
        </p:txBody>
      </p:sp>
      <p:sp>
        <p:nvSpPr>
          <p:cNvPr id="5" name="Footer Placeholder 4">
            <a:extLst>
              <a:ext uri="{FF2B5EF4-FFF2-40B4-BE49-F238E27FC236}">
                <a16:creationId xmlns:a16="http://schemas.microsoft.com/office/drawing/2014/main" id="{8ED9D12F-D95E-0949-9910-2EC7C841F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C8E77-4CC8-2744-A90F-260E0AD7E73F}"/>
              </a:ext>
            </a:extLst>
          </p:cNvPr>
          <p:cNvSpPr>
            <a:spLocks noGrp="1"/>
          </p:cNvSpPr>
          <p:nvPr>
            <p:ph type="sldNum" sz="quarter" idx="12"/>
          </p:nvPr>
        </p:nvSpPr>
        <p:spPr/>
        <p:txBody>
          <a:bodyPr/>
          <a:lstStyle/>
          <a:p>
            <a:fld id="{3CA2BA02-85A1-C241-8F99-ACF629CF4486}" type="slidenum">
              <a:rPr lang="en-US" smtClean="0"/>
              <a:t>‹#›</a:t>
            </a:fld>
            <a:endParaRPr lang="en-US"/>
          </a:p>
        </p:txBody>
      </p:sp>
    </p:spTree>
    <p:extLst>
      <p:ext uri="{BB962C8B-B14F-4D97-AF65-F5344CB8AC3E}">
        <p14:creationId xmlns:p14="http://schemas.microsoft.com/office/powerpoint/2010/main" val="26707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6CE5-54D1-B84B-8246-F9769F7B9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6C20FF-6BEC-204D-B7D4-A2A03527F2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372EB7-788D-844C-AEB4-989B052404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E3244B-7F08-954B-9778-A6E7F25218AA}"/>
              </a:ext>
            </a:extLst>
          </p:cNvPr>
          <p:cNvSpPr>
            <a:spLocks noGrp="1"/>
          </p:cNvSpPr>
          <p:nvPr>
            <p:ph type="dt" sz="half" idx="10"/>
          </p:nvPr>
        </p:nvSpPr>
        <p:spPr/>
        <p:txBody>
          <a:bodyPr/>
          <a:lstStyle/>
          <a:p>
            <a:fld id="{326FBB5F-C553-9746-8A55-11CB18C61D9E}" type="datetimeFigureOut">
              <a:rPr lang="en-US" smtClean="0"/>
              <a:t>3/12/20</a:t>
            </a:fld>
            <a:endParaRPr lang="en-US"/>
          </a:p>
        </p:txBody>
      </p:sp>
      <p:sp>
        <p:nvSpPr>
          <p:cNvPr id="6" name="Footer Placeholder 5">
            <a:extLst>
              <a:ext uri="{FF2B5EF4-FFF2-40B4-BE49-F238E27FC236}">
                <a16:creationId xmlns:a16="http://schemas.microsoft.com/office/drawing/2014/main" id="{7D6DFE10-5F44-A44B-BF4F-CBA26C42E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FABE-E201-0E40-8F03-D2A17F149B16}"/>
              </a:ext>
            </a:extLst>
          </p:cNvPr>
          <p:cNvSpPr>
            <a:spLocks noGrp="1"/>
          </p:cNvSpPr>
          <p:nvPr>
            <p:ph type="sldNum" sz="quarter" idx="12"/>
          </p:nvPr>
        </p:nvSpPr>
        <p:spPr/>
        <p:txBody>
          <a:bodyPr/>
          <a:lstStyle/>
          <a:p>
            <a:fld id="{3CA2BA02-85A1-C241-8F99-ACF629CF4486}" type="slidenum">
              <a:rPr lang="en-US" smtClean="0"/>
              <a:t>‹#›</a:t>
            </a:fld>
            <a:endParaRPr lang="en-US"/>
          </a:p>
        </p:txBody>
      </p:sp>
    </p:spTree>
    <p:extLst>
      <p:ext uri="{BB962C8B-B14F-4D97-AF65-F5344CB8AC3E}">
        <p14:creationId xmlns:p14="http://schemas.microsoft.com/office/powerpoint/2010/main" val="349420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BBD6-5DC6-9A4E-9183-4EDBCD6221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DD1C8F-DFC9-BF4D-9A95-914CDB950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08E7FA-8299-2B47-9722-B3455D25CE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9DEAC3-309C-104F-A30D-B0030C9A4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C3D01-C3F9-FF43-BB9F-A0C379D147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2C3C77-7036-1441-A88F-80F071C3F90E}"/>
              </a:ext>
            </a:extLst>
          </p:cNvPr>
          <p:cNvSpPr>
            <a:spLocks noGrp="1"/>
          </p:cNvSpPr>
          <p:nvPr>
            <p:ph type="dt" sz="half" idx="10"/>
          </p:nvPr>
        </p:nvSpPr>
        <p:spPr/>
        <p:txBody>
          <a:bodyPr/>
          <a:lstStyle/>
          <a:p>
            <a:fld id="{326FBB5F-C553-9746-8A55-11CB18C61D9E}" type="datetimeFigureOut">
              <a:rPr lang="en-US" smtClean="0"/>
              <a:t>3/12/20</a:t>
            </a:fld>
            <a:endParaRPr lang="en-US"/>
          </a:p>
        </p:txBody>
      </p:sp>
      <p:sp>
        <p:nvSpPr>
          <p:cNvPr id="8" name="Footer Placeholder 7">
            <a:extLst>
              <a:ext uri="{FF2B5EF4-FFF2-40B4-BE49-F238E27FC236}">
                <a16:creationId xmlns:a16="http://schemas.microsoft.com/office/drawing/2014/main" id="{F5184E0E-D2D7-E34D-8B28-2211D4EDA5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EFE34D-B129-3B48-ABF1-88EA6A5CE73A}"/>
              </a:ext>
            </a:extLst>
          </p:cNvPr>
          <p:cNvSpPr>
            <a:spLocks noGrp="1"/>
          </p:cNvSpPr>
          <p:nvPr>
            <p:ph type="sldNum" sz="quarter" idx="12"/>
          </p:nvPr>
        </p:nvSpPr>
        <p:spPr/>
        <p:txBody>
          <a:bodyPr/>
          <a:lstStyle/>
          <a:p>
            <a:fld id="{3CA2BA02-85A1-C241-8F99-ACF629CF4486}" type="slidenum">
              <a:rPr lang="en-US" smtClean="0"/>
              <a:t>‹#›</a:t>
            </a:fld>
            <a:endParaRPr lang="en-US"/>
          </a:p>
        </p:txBody>
      </p:sp>
    </p:spTree>
    <p:extLst>
      <p:ext uri="{BB962C8B-B14F-4D97-AF65-F5344CB8AC3E}">
        <p14:creationId xmlns:p14="http://schemas.microsoft.com/office/powerpoint/2010/main" val="294344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1F8D9-9608-2244-A1F6-7E8F534251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F316D6-5573-4541-A87F-B183D0AA47CD}"/>
              </a:ext>
            </a:extLst>
          </p:cNvPr>
          <p:cNvSpPr>
            <a:spLocks noGrp="1"/>
          </p:cNvSpPr>
          <p:nvPr>
            <p:ph type="dt" sz="half" idx="10"/>
          </p:nvPr>
        </p:nvSpPr>
        <p:spPr/>
        <p:txBody>
          <a:bodyPr/>
          <a:lstStyle/>
          <a:p>
            <a:fld id="{326FBB5F-C553-9746-8A55-11CB18C61D9E}" type="datetimeFigureOut">
              <a:rPr lang="en-US" smtClean="0"/>
              <a:t>3/12/20</a:t>
            </a:fld>
            <a:endParaRPr lang="en-US"/>
          </a:p>
        </p:txBody>
      </p:sp>
      <p:sp>
        <p:nvSpPr>
          <p:cNvPr id="4" name="Footer Placeholder 3">
            <a:extLst>
              <a:ext uri="{FF2B5EF4-FFF2-40B4-BE49-F238E27FC236}">
                <a16:creationId xmlns:a16="http://schemas.microsoft.com/office/drawing/2014/main" id="{7B491DBA-0E69-E342-B00C-40109956CC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BC6A88-CFDE-574A-9127-5E5498A0E959}"/>
              </a:ext>
            </a:extLst>
          </p:cNvPr>
          <p:cNvSpPr>
            <a:spLocks noGrp="1"/>
          </p:cNvSpPr>
          <p:nvPr>
            <p:ph type="sldNum" sz="quarter" idx="12"/>
          </p:nvPr>
        </p:nvSpPr>
        <p:spPr/>
        <p:txBody>
          <a:bodyPr/>
          <a:lstStyle/>
          <a:p>
            <a:fld id="{3CA2BA02-85A1-C241-8F99-ACF629CF4486}" type="slidenum">
              <a:rPr lang="en-US" smtClean="0"/>
              <a:t>‹#›</a:t>
            </a:fld>
            <a:endParaRPr lang="en-US"/>
          </a:p>
        </p:txBody>
      </p:sp>
    </p:spTree>
    <p:extLst>
      <p:ext uri="{BB962C8B-B14F-4D97-AF65-F5344CB8AC3E}">
        <p14:creationId xmlns:p14="http://schemas.microsoft.com/office/powerpoint/2010/main" val="2550069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767C3D-E9D6-B144-8685-A6CEA50712AA}"/>
              </a:ext>
            </a:extLst>
          </p:cNvPr>
          <p:cNvSpPr>
            <a:spLocks noGrp="1"/>
          </p:cNvSpPr>
          <p:nvPr>
            <p:ph type="dt" sz="half" idx="10"/>
          </p:nvPr>
        </p:nvSpPr>
        <p:spPr/>
        <p:txBody>
          <a:bodyPr/>
          <a:lstStyle/>
          <a:p>
            <a:fld id="{326FBB5F-C553-9746-8A55-11CB18C61D9E}" type="datetimeFigureOut">
              <a:rPr lang="en-US" smtClean="0"/>
              <a:t>3/12/20</a:t>
            </a:fld>
            <a:endParaRPr lang="en-US"/>
          </a:p>
        </p:txBody>
      </p:sp>
      <p:sp>
        <p:nvSpPr>
          <p:cNvPr id="3" name="Footer Placeholder 2">
            <a:extLst>
              <a:ext uri="{FF2B5EF4-FFF2-40B4-BE49-F238E27FC236}">
                <a16:creationId xmlns:a16="http://schemas.microsoft.com/office/drawing/2014/main" id="{FD62739F-2977-DB4A-95E7-D551C4FDB4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A810AF-ABAB-294A-A554-C029E8E8E4CE}"/>
              </a:ext>
            </a:extLst>
          </p:cNvPr>
          <p:cNvSpPr>
            <a:spLocks noGrp="1"/>
          </p:cNvSpPr>
          <p:nvPr>
            <p:ph type="sldNum" sz="quarter" idx="12"/>
          </p:nvPr>
        </p:nvSpPr>
        <p:spPr/>
        <p:txBody>
          <a:bodyPr/>
          <a:lstStyle/>
          <a:p>
            <a:fld id="{3CA2BA02-85A1-C241-8F99-ACF629CF4486}" type="slidenum">
              <a:rPr lang="en-US" smtClean="0"/>
              <a:t>‹#›</a:t>
            </a:fld>
            <a:endParaRPr lang="en-US"/>
          </a:p>
        </p:txBody>
      </p:sp>
    </p:spTree>
    <p:extLst>
      <p:ext uri="{BB962C8B-B14F-4D97-AF65-F5344CB8AC3E}">
        <p14:creationId xmlns:p14="http://schemas.microsoft.com/office/powerpoint/2010/main" val="139967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93E6-FCC8-7744-9712-69430D9E1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D5D77B-2A71-D146-AC71-904C40558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F8F15B-846E-9149-8274-4414FBACD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73757-2EE9-1C40-9345-8C2061C00F4F}"/>
              </a:ext>
            </a:extLst>
          </p:cNvPr>
          <p:cNvSpPr>
            <a:spLocks noGrp="1"/>
          </p:cNvSpPr>
          <p:nvPr>
            <p:ph type="dt" sz="half" idx="10"/>
          </p:nvPr>
        </p:nvSpPr>
        <p:spPr/>
        <p:txBody>
          <a:bodyPr/>
          <a:lstStyle/>
          <a:p>
            <a:fld id="{326FBB5F-C553-9746-8A55-11CB18C61D9E}" type="datetimeFigureOut">
              <a:rPr lang="en-US" smtClean="0"/>
              <a:t>3/12/20</a:t>
            </a:fld>
            <a:endParaRPr lang="en-US"/>
          </a:p>
        </p:txBody>
      </p:sp>
      <p:sp>
        <p:nvSpPr>
          <p:cNvPr id="6" name="Footer Placeholder 5">
            <a:extLst>
              <a:ext uri="{FF2B5EF4-FFF2-40B4-BE49-F238E27FC236}">
                <a16:creationId xmlns:a16="http://schemas.microsoft.com/office/drawing/2014/main" id="{02D269FE-4BE3-6447-8AA3-F149A79558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E757E-ED3B-F34B-9682-0EB23C4D8EB5}"/>
              </a:ext>
            </a:extLst>
          </p:cNvPr>
          <p:cNvSpPr>
            <a:spLocks noGrp="1"/>
          </p:cNvSpPr>
          <p:nvPr>
            <p:ph type="sldNum" sz="quarter" idx="12"/>
          </p:nvPr>
        </p:nvSpPr>
        <p:spPr/>
        <p:txBody>
          <a:bodyPr/>
          <a:lstStyle/>
          <a:p>
            <a:fld id="{3CA2BA02-85A1-C241-8F99-ACF629CF4486}" type="slidenum">
              <a:rPr lang="en-US" smtClean="0"/>
              <a:t>‹#›</a:t>
            </a:fld>
            <a:endParaRPr lang="en-US"/>
          </a:p>
        </p:txBody>
      </p:sp>
    </p:spTree>
    <p:extLst>
      <p:ext uri="{BB962C8B-B14F-4D97-AF65-F5344CB8AC3E}">
        <p14:creationId xmlns:p14="http://schemas.microsoft.com/office/powerpoint/2010/main" val="363157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4C82A-E9BB-714C-AD9E-BF0483E6E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6BA7C9-9C08-5449-8B9A-37C116D017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903BF8-8B22-404C-BA5A-4EAFA6514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A1FCD-DE70-314E-ABA8-AE4854E1F5DA}"/>
              </a:ext>
            </a:extLst>
          </p:cNvPr>
          <p:cNvSpPr>
            <a:spLocks noGrp="1"/>
          </p:cNvSpPr>
          <p:nvPr>
            <p:ph type="dt" sz="half" idx="10"/>
          </p:nvPr>
        </p:nvSpPr>
        <p:spPr/>
        <p:txBody>
          <a:bodyPr/>
          <a:lstStyle/>
          <a:p>
            <a:fld id="{326FBB5F-C553-9746-8A55-11CB18C61D9E}" type="datetimeFigureOut">
              <a:rPr lang="en-US" smtClean="0"/>
              <a:t>3/12/20</a:t>
            </a:fld>
            <a:endParaRPr lang="en-US"/>
          </a:p>
        </p:txBody>
      </p:sp>
      <p:sp>
        <p:nvSpPr>
          <p:cNvPr id="6" name="Footer Placeholder 5">
            <a:extLst>
              <a:ext uri="{FF2B5EF4-FFF2-40B4-BE49-F238E27FC236}">
                <a16:creationId xmlns:a16="http://schemas.microsoft.com/office/drawing/2014/main" id="{78CB65BC-1D70-874A-B678-DF567C3C5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5025B-E2D5-6C47-B726-79A17A2B15B8}"/>
              </a:ext>
            </a:extLst>
          </p:cNvPr>
          <p:cNvSpPr>
            <a:spLocks noGrp="1"/>
          </p:cNvSpPr>
          <p:nvPr>
            <p:ph type="sldNum" sz="quarter" idx="12"/>
          </p:nvPr>
        </p:nvSpPr>
        <p:spPr/>
        <p:txBody>
          <a:bodyPr/>
          <a:lstStyle/>
          <a:p>
            <a:fld id="{3CA2BA02-85A1-C241-8F99-ACF629CF4486}" type="slidenum">
              <a:rPr lang="en-US" smtClean="0"/>
              <a:t>‹#›</a:t>
            </a:fld>
            <a:endParaRPr lang="en-US"/>
          </a:p>
        </p:txBody>
      </p:sp>
    </p:spTree>
    <p:extLst>
      <p:ext uri="{BB962C8B-B14F-4D97-AF65-F5344CB8AC3E}">
        <p14:creationId xmlns:p14="http://schemas.microsoft.com/office/powerpoint/2010/main" val="19102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AC99EF-9DFF-2D46-976E-BE10EF98C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BF2B31-B428-BB47-9810-186533B10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DE669-4345-F749-9173-10FB0196B8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FBB5F-C553-9746-8A55-11CB18C61D9E}" type="datetimeFigureOut">
              <a:rPr lang="en-US" smtClean="0"/>
              <a:t>3/12/20</a:t>
            </a:fld>
            <a:endParaRPr lang="en-US"/>
          </a:p>
        </p:txBody>
      </p:sp>
      <p:sp>
        <p:nvSpPr>
          <p:cNvPr id="5" name="Footer Placeholder 4">
            <a:extLst>
              <a:ext uri="{FF2B5EF4-FFF2-40B4-BE49-F238E27FC236}">
                <a16:creationId xmlns:a16="http://schemas.microsoft.com/office/drawing/2014/main" id="{75B3CE46-9872-2E4B-A68D-9A8A9A41A0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908F6A-2B10-3B46-B1FF-BB24F5F17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2BA02-85A1-C241-8F99-ACF629CF4486}" type="slidenum">
              <a:rPr lang="en-US" smtClean="0"/>
              <a:t>‹#›</a:t>
            </a:fld>
            <a:endParaRPr lang="en-US"/>
          </a:p>
        </p:txBody>
      </p:sp>
    </p:spTree>
    <p:extLst>
      <p:ext uri="{BB962C8B-B14F-4D97-AF65-F5344CB8AC3E}">
        <p14:creationId xmlns:p14="http://schemas.microsoft.com/office/powerpoint/2010/main" val="2076036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5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30E9DC-BEC4-9D45-9AB4-139AD95F1CE4}"/>
              </a:ext>
            </a:extLst>
          </p:cNvPr>
          <p:cNvPicPr>
            <a:picLocks noChangeAspect="1"/>
          </p:cNvPicPr>
          <p:nvPr/>
        </p:nvPicPr>
        <p:blipFill rotWithShape="1">
          <a:blip r:embed="rId2">
            <a:alphaModFix amt="40000"/>
          </a:blip>
          <a:srcRect/>
          <a:stretch/>
        </p:blipFill>
        <p:spPr>
          <a:xfrm>
            <a:off x="20" y="0"/>
            <a:ext cx="12191980" cy="6857990"/>
          </a:xfrm>
          <a:prstGeom prst="rect">
            <a:avLst/>
          </a:prstGeom>
        </p:spPr>
      </p:pic>
      <p:sp>
        <p:nvSpPr>
          <p:cNvPr id="2" name="Title 1">
            <a:extLst>
              <a:ext uri="{FF2B5EF4-FFF2-40B4-BE49-F238E27FC236}">
                <a16:creationId xmlns:a16="http://schemas.microsoft.com/office/drawing/2014/main" id="{2EC83FCE-932C-034A-854C-6E59987107F9}"/>
              </a:ext>
            </a:extLst>
          </p:cNvPr>
          <p:cNvSpPr>
            <a:spLocks noGrp="1"/>
          </p:cNvSpPr>
          <p:nvPr>
            <p:ph type="ctrTitle"/>
          </p:nvPr>
        </p:nvSpPr>
        <p:spPr>
          <a:xfrm>
            <a:off x="965200" y="965201"/>
            <a:ext cx="10655782" cy="2009010"/>
          </a:xfrm>
        </p:spPr>
        <p:txBody>
          <a:bodyPr>
            <a:normAutofit fontScale="90000"/>
          </a:bodyPr>
          <a:lstStyle/>
          <a:p>
            <a:pPr algn="l"/>
            <a:r>
              <a:rPr lang="en-US" sz="11500" dirty="0">
                <a:ln w="22225">
                  <a:solidFill>
                    <a:schemeClr val="tx1"/>
                  </a:solidFill>
                  <a:miter lim="800000"/>
                </a:ln>
                <a:noFill/>
              </a:rPr>
              <a:t>Spark Presentation</a:t>
            </a:r>
          </a:p>
        </p:txBody>
      </p:sp>
    </p:spTree>
    <p:extLst>
      <p:ext uri="{BB962C8B-B14F-4D97-AF65-F5344CB8AC3E}">
        <p14:creationId xmlns:p14="http://schemas.microsoft.com/office/powerpoint/2010/main" val="28982034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3AC75F-B02F-1045-970B-C27EEB032315}"/>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kern="1200">
                <a:solidFill>
                  <a:srgbClr val="FFFFFF"/>
                </a:solidFill>
                <a:latin typeface="+mj-lt"/>
                <a:ea typeface="+mj-ea"/>
                <a:cs typeface="+mj-cs"/>
              </a:rPr>
              <a:t>PySpark</a:t>
            </a:r>
          </a:p>
        </p:txBody>
      </p:sp>
      <p:sp>
        <p:nvSpPr>
          <p:cNvPr id="5" name="Rectangle 4">
            <a:extLst>
              <a:ext uri="{FF2B5EF4-FFF2-40B4-BE49-F238E27FC236}">
                <a16:creationId xmlns:a16="http://schemas.microsoft.com/office/drawing/2014/main" id="{655DC22F-E951-134E-A854-964DA8B0142D}"/>
              </a:ext>
            </a:extLst>
          </p:cNvPr>
          <p:cNvSpPr/>
          <p:nvPr/>
        </p:nvSpPr>
        <p:spPr>
          <a:xfrm>
            <a:off x="4479403" y="369499"/>
            <a:ext cx="7604567" cy="4133053"/>
          </a:xfrm>
          <a:prstGeom prst="rect">
            <a:avLst/>
          </a:prstGeom>
        </p:spPr>
        <p:txBody>
          <a:bodyPr vert="horz" lIns="91440" tIns="45720" rIns="91440" bIns="45720" rtlCol="0" anchor="ctr">
            <a:noAutofit/>
          </a:bodyPr>
          <a:lstStyle/>
          <a:p>
            <a:pPr marL="457200" indent="-228600" fontAlgn="auto">
              <a:lnSpc>
                <a:spcPct val="90000"/>
              </a:lnSpc>
              <a:spcBef>
                <a:spcPts val="0"/>
              </a:spcBef>
              <a:spcAft>
                <a:spcPts val="1200"/>
              </a:spcAft>
              <a:buFont typeface="Arial" panose="020B0604020202020204" pitchFamily="34" charset="0"/>
              <a:buChar char="•"/>
              <a:defRPr/>
            </a:pPr>
            <a:r>
              <a:rPr lang="en-US" sz="2400" dirty="0"/>
              <a:t>By default, the bin/</a:t>
            </a:r>
            <a:r>
              <a:rPr lang="en-US" sz="2400" dirty="0" err="1"/>
              <a:t>pyspark</a:t>
            </a:r>
            <a:r>
              <a:rPr lang="en-US" sz="2400" dirty="0"/>
              <a:t> shell creates </a:t>
            </a:r>
            <a:r>
              <a:rPr lang="en-US" sz="2400" dirty="0" err="1"/>
              <a:t>SparkContext</a:t>
            </a:r>
            <a:r>
              <a:rPr lang="en-US" sz="2400" dirty="0"/>
              <a:t> that runs applications.</a:t>
            </a:r>
          </a:p>
          <a:p>
            <a:pPr marL="457200" indent="-228600" fontAlgn="auto">
              <a:lnSpc>
                <a:spcPct val="90000"/>
              </a:lnSpc>
              <a:spcBef>
                <a:spcPts val="0"/>
              </a:spcBef>
              <a:spcAft>
                <a:spcPts val="1200"/>
              </a:spcAft>
              <a:buFont typeface="Arial" panose="020B0604020202020204" pitchFamily="34" charset="0"/>
              <a:buChar char="•"/>
              <a:defRPr/>
            </a:pPr>
            <a:r>
              <a:rPr lang="en-US" sz="2400" dirty="0"/>
              <a:t>In </a:t>
            </a:r>
            <a:r>
              <a:rPr lang="en-US" sz="2400" dirty="0" err="1"/>
              <a:t>PySpark</a:t>
            </a:r>
            <a:r>
              <a:rPr lang="en-US" sz="2400" dirty="0"/>
              <a:t>, RDDs(Resilient Distributed Dataset) support the same methods as their Scala counterparts but take Python functions and return Python collection types.</a:t>
            </a:r>
          </a:p>
          <a:p>
            <a:pPr marL="457200" indent="-228600" fontAlgn="auto">
              <a:lnSpc>
                <a:spcPct val="90000"/>
              </a:lnSpc>
              <a:spcBef>
                <a:spcPts val="0"/>
              </a:spcBef>
              <a:spcAft>
                <a:spcPts val="1200"/>
              </a:spcAft>
              <a:buFont typeface="Arial" panose="020B0604020202020204" pitchFamily="34" charset="0"/>
              <a:buChar char="•"/>
              <a:defRPr/>
            </a:pPr>
            <a:r>
              <a:rPr lang="en-US" sz="2400" dirty="0"/>
              <a:t>Spark revolves around the concept of a resilient distributed dataset (RDD), which is a fault-tolerant collection of elements that can be operated on in parallel. There are two ways to create RDDs:</a:t>
            </a:r>
          </a:p>
        </p:txBody>
      </p:sp>
      <p:pic>
        <p:nvPicPr>
          <p:cNvPr id="4" name="Content Placeholder 3" descr="A close up of a logo&#10;&#10;Description automatically generated">
            <a:extLst>
              <a:ext uri="{FF2B5EF4-FFF2-40B4-BE49-F238E27FC236}">
                <a16:creationId xmlns:a16="http://schemas.microsoft.com/office/drawing/2014/main" id="{7D808578-8AF9-E845-AF36-8CE4DFCD4D32}"/>
              </a:ext>
            </a:extLst>
          </p:cNvPr>
          <p:cNvPicPr>
            <a:picLocks noGrp="1" noChangeAspect="1"/>
          </p:cNvPicPr>
          <p:nvPr>
            <p:ph idx="1"/>
          </p:nvPr>
        </p:nvPicPr>
        <p:blipFill>
          <a:blip r:embed="rId2"/>
          <a:stretch>
            <a:fillRect/>
          </a:stretch>
        </p:blipFill>
        <p:spPr>
          <a:xfrm>
            <a:off x="4910052" y="5092419"/>
            <a:ext cx="6894236" cy="1396082"/>
          </a:xfrm>
          <a:prstGeom prst="rect">
            <a:avLst/>
          </a:prstGeom>
        </p:spPr>
      </p:pic>
    </p:spTree>
    <p:extLst>
      <p:ext uri="{BB962C8B-B14F-4D97-AF65-F5344CB8AC3E}">
        <p14:creationId xmlns:p14="http://schemas.microsoft.com/office/powerpoint/2010/main" val="253530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0B7D-BC55-B949-809D-2DCD297CCD70}"/>
              </a:ext>
            </a:extLst>
          </p:cNvPr>
          <p:cNvSpPr>
            <a:spLocks noGrp="1"/>
          </p:cNvSpPr>
          <p:nvPr>
            <p:ph type="title"/>
          </p:nvPr>
        </p:nvSpPr>
        <p:spPr>
          <a:xfrm>
            <a:off x="4965430" y="629268"/>
            <a:ext cx="6586491" cy="1286160"/>
          </a:xfrm>
        </p:spPr>
        <p:txBody>
          <a:bodyPr anchor="b">
            <a:normAutofit/>
          </a:bodyPr>
          <a:lstStyle/>
          <a:p>
            <a:r>
              <a:rPr lang="en-US"/>
              <a:t>Introduction to Scala</a:t>
            </a:r>
          </a:p>
        </p:txBody>
      </p:sp>
      <p:sp>
        <p:nvSpPr>
          <p:cNvPr id="3" name="Content Placeholder 2">
            <a:extLst>
              <a:ext uri="{FF2B5EF4-FFF2-40B4-BE49-F238E27FC236}">
                <a16:creationId xmlns:a16="http://schemas.microsoft.com/office/drawing/2014/main" id="{0D4B15B5-0EE5-F242-BB0C-E1B0DFB326DA}"/>
              </a:ext>
            </a:extLst>
          </p:cNvPr>
          <p:cNvSpPr>
            <a:spLocks noGrp="1"/>
          </p:cNvSpPr>
          <p:nvPr>
            <p:ph idx="1"/>
          </p:nvPr>
        </p:nvSpPr>
        <p:spPr>
          <a:xfrm>
            <a:off x="4965431" y="2438400"/>
            <a:ext cx="6586489" cy="3785419"/>
          </a:xfrm>
        </p:spPr>
        <p:txBody>
          <a:bodyPr>
            <a:normAutofit/>
          </a:bodyPr>
          <a:lstStyle/>
          <a:p>
            <a:pPr marL="342900" indent="-342900">
              <a:spcBef>
                <a:spcPct val="20000"/>
              </a:spcBef>
              <a:buClr>
                <a:srgbClr val="003300"/>
              </a:buClr>
              <a:defRPr/>
            </a:pPr>
            <a:r>
              <a:rPr lang="en-US" sz="1700" dirty="0">
                <a:latin typeface="Microsoft Sans Serif" panose="020B0604020202020204" pitchFamily="34" charset="0"/>
                <a:cs typeface="Microsoft Sans Serif" panose="020B0604020202020204" pitchFamily="34" charset="0"/>
              </a:rPr>
              <a:t>A scalable programming language Influenced by Haskell and Java</a:t>
            </a:r>
          </a:p>
          <a:p>
            <a:pPr marL="342900" indent="-342900">
              <a:spcBef>
                <a:spcPct val="20000"/>
              </a:spcBef>
              <a:buClr>
                <a:srgbClr val="003300"/>
              </a:buClr>
              <a:defRPr/>
            </a:pPr>
            <a:r>
              <a:rPr lang="en-US" sz="1700" dirty="0">
                <a:latin typeface="Microsoft Sans Serif" panose="020B0604020202020204" pitchFamily="34" charset="0"/>
                <a:cs typeface="Microsoft Sans Serif" panose="020B0604020202020204" pitchFamily="34" charset="0"/>
              </a:rPr>
              <a:t>Can use any Java code in Scala, making it almost as fast as Java but with much shorter code</a:t>
            </a:r>
          </a:p>
          <a:p>
            <a:pPr marL="342900" indent="-342900">
              <a:spcBef>
                <a:spcPct val="20000"/>
              </a:spcBef>
              <a:buClr>
                <a:srgbClr val="003300"/>
              </a:buClr>
              <a:defRPr/>
            </a:pPr>
            <a:r>
              <a:rPr lang="en-US" sz="1700" dirty="0">
                <a:latin typeface="Microsoft Sans Serif" panose="020B0604020202020204" pitchFamily="34" charset="0"/>
                <a:cs typeface="Microsoft Sans Serif" panose="020B0604020202020204" pitchFamily="34" charset="0"/>
              </a:rPr>
              <a:t>Allows fewer errors – no Null Pointer errors</a:t>
            </a:r>
          </a:p>
          <a:p>
            <a:pPr marL="342900" indent="-342900">
              <a:spcBef>
                <a:spcPct val="20000"/>
              </a:spcBef>
              <a:buClr>
                <a:srgbClr val="003300"/>
              </a:buClr>
              <a:defRPr/>
            </a:pPr>
            <a:r>
              <a:rPr lang="en-US" sz="1700" dirty="0">
                <a:latin typeface="Microsoft Sans Serif" panose="020B0604020202020204" pitchFamily="34" charset="0"/>
                <a:cs typeface="Microsoft Sans Serif" panose="020B0604020202020204" pitchFamily="34" charset="0"/>
              </a:rPr>
              <a:t>More flexible - Every Scala function is a value, every value is an object</a:t>
            </a:r>
          </a:p>
          <a:p>
            <a:pPr marL="342900" indent="-342900">
              <a:spcBef>
                <a:spcPct val="20000"/>
              </a:spcBef>
              <a:buClr>
                <a:srgbClr val="003300"/>
              </a:buClr>
              <a:defRPr/>
            </a:pPr>
            <a:r>
              <a:rPr lang="en-US" sz="1700" dirty="0">
                <a:latin typeface="Microsoft Sans Serif" panose="020B0604020202020204" pitchFamily="34" charset="0"/>
                <a:cs typeface="Microsoft Sans Serif" panose="020B0604020202020204" pitchFamily="34" charset="0"/>
              </a:rPr>
              <a:t>Scala Interpreter is an interactive shell for writing expressions</a:t>
            </a:r>
          </a:p>
          <a:p>
            <a:pPr marL="0" indent="0" fontAlgn="auto">
              <a:spcBef>
                <a:spcPts val="0"/>
              </a:spcBef>
              <a:spcAft>
                <a:spcPts val="0"/>
              </a:spcAft>
              <a:buClrTx/>
              <a:buSzTx/>
              <a:buFont typeface="Calibri" panose="020F0502020204030204" pitchFamily="34" charset="0"/>
              <a:buNone/>
              <a:defRPr/>
            </a:pPr>
            <a:r>
              <a:rPr lang="en-US" sz="1700" dirty="0">
                <a:latin typeface="Microsoft Sans Serif" panose="020B0604020202020204" pitchFamily="34" charset="0"/>
                <a:cs typeface="Microsoft Sans Serif" panose="020B0604020202020204" pitchFamily="34" charset="0"/>
              </a:rPr>
              <a:t>	$ </a:t>
            </a:r>
            <a:r>
              <a:rPr lang="en-US" sz="1700" dirty="0" err="1">
                <a:latin typeface="Microsoft Sans Serif" panose="020B0604020202020204" pitchFamily="34" charset="0"/>
                <a:cs typeface="Microsoft Sans Serif" panose="020B0604020202020204" pitchFamily="34" charset="0"/>
              </a:rPr>
              <a:t>scala</a:t>
            </a:r>
            <a:r>
              <a:rPr lang="en-US" sz="1700" dirty="0">
                <a:latin typeface="Microsoft Sans Serif" panose="020B0604020202020204" pitchFamily="34" charset="0"/>
                <a:cs typeface="Microsoft Sans Serif" panose="020B0604020202020204" pitchFamily="34" charset="0"/>
              </a:rPr>
              <a:t>			starts interpreter</a:t>
            </a:r>
          </a:p>
          <a:p>
            <a:pPr marL="914400" lvl="2" indent="0" fontAlgn="auto">
              <a:spcBef>
                <a:spcPct val="20000"/>
              </a:spcBef>
              <a:spcAft>
                <a:spcPts val="0"/>
              </a:spcAft>
              <a:buClrTx/>
              <a:buFont typeface="Calibri" panose="020F0502020204030204" pitchFamily="34" charset="0"/>
              <a:buNone/>
              <a:defRPr/>
            </a:pPr>
            <a:r>
              <a:rPr lang="en-US" sz="1700" dirty="0" err="1">
                <a:latin typeface="Microsoft Sans Serif" panose="020B0604020202020204" pitchFamily="34" charset="0"/>
                <a:cs typeface="Microsoft Sans Serif" panose="020B0604020202020204" pitchFamily="34" charset="0"/>
              </a:rPr>
              <a:t>scala</a:t>
            </a:r>
            <a:r>
              <a:rPr lang="en-US" sz="1700" dirty="0">
                <a:latin typeface="Microsoft Sans Serif" panose="020B0604020202020204" pitchFamily="34" charset="0"/>
                <a:cs typeface="Microsoft Sans Serif" panose="020B0604020202020204" pitchFamily="34" charset="0"/>
              </a:rPr>
              <a:t>&gt; 3 + 5			expression to be evaluated by interpreter</a:t>
            </a:r>
          </a:p>
          <a:p>
            <a:pPr marL="914400" lvl="2" indent="0" fontAlgn="auto">
              <a:spcBef>
                <a:spcPct val="20000"/>
              </a:spcBef>
              <a:spcAft>
                <a:spcPts val="0"/>
              </a:spcAft>
              <a:buClrTx/>
              <a:buFont typeface="Calibri" panose="020F0502020204030204" pitchFamily="34" charset="0"/>
              <a:buNone/>
              <a:defRPr/>
            </a:pPr>
            <a:r>
              <a:rPr lang="en-US" sz="1700" dirty="0">
                <a:latin typeface="Microsoft Sans Serif" panose="020B0604020202020204" pitchFamily="34" charset="0"/>
                <a:cs typeface="Microsoft Sans Serif" panose="020B0604020202020204" pitchFamily="34" charset="0"/>
              </a:rPr>
              <a:t>Unnamed0: Int = 8		result of evaluation</a:t>
            </a:r>
          </a:p>
          <a:p>
            <a:pPr marL="914400" lvl="2" indent="0" fontAlgn="auto">
              <a:spcBef>
                <a:spcPct val="20000"/>
              </a:spcBef>
              <a:spcAft>
                <a:spcPts val="0"/>
              </a:spcAft>
              <a:buClrTx/>
              <a:buFont typeface="Calibri" panose="020F0502020204030204" pitchFamily="34" charset="0"/>
              <a:buNone/>
              <a:defRPr/>
            </a:pPr>
            <a:r>
              <a:rPr lang="en-US" sz="1700" dirty="0" err="1">
                <a:latin typeface="Microsoft Sans Serif" panose="020B0604020202020204" pitchFamily="34" charset="0"/>
                <a:cs typeface="Microsoft Sans Serif" panose="020B0604020202020204" pitchFamily="34" charset="0"/>
              </a:rPr>
              <a:t>scala</a:t>
            </a:r>
            <a:r>
              <a:rPr lang="en-US" sz="1700" dirty="0">
                <a:latin typeface="Microsoft Sans Serif" panose="020B0604020202020204" pitchFamily="34" charset="0"/>
                <a:cs typeface="Microsoft Sans Serif" panose="020B0604020202020204" pitchFamily="34" charset="0"/>
              </a:rPr>
              <a:t>&gt; :quit			quits interpreter</a:t>
            </a:r>
          </a:p>
          <a:p>
            <a:pPr marL="914400" lvl="2" indent="0" fontAlgn="auto">
              <a:spcBef>
                <a:spcPct val="20000"/>
              </a:spcBef>
              <a:spcAft>
                <a:spcPts val="0"/>
              </a:spcAft>
              <a:buClrTx/>
              <a:buFont typeface="Calibri" panose="020F0502020204030204" pitchFamily="34" charset="0"/>
              <a:buNone/>
              <a:defRPr/>
            </a:pPr>
            <a:endParaRPr lang="en-US" sz="1700" dirty="0">
              <a:latin typeface="Microsoft Sans Serif" panose="020B0604020202020204" pitchFamily="34" charset="0"/>
              <a:cs typeface="Microsoft Sans Serif" panose="020B0604020202020204" pitchFamily="34" charset="0"/>
            </a:endParaRPr>
          </a:p>
          <a:p>
            <a:pPr marL="0" indent="0" fontAlgn="auto">
              <a:spcBef>
                <a:spcPct val="20000"/>
              </a:spcBef>
              <a:spcAft>
                <a:spcPts val="0"/>
              </a:spcAft>
              <a:buClrTx/>
              <a:buSzTx/>
              <a:buFont typeface="Calibri" panose="020F0502020204030204" pitchFamily="34" charset="0"/>
              <a:buNone/>
              <a:defRPr/>
            </a:pPr>
            <a:endParaRPr lang="en-US" sz="1700" dirty="0">
              <a:latin typeface="Microsoft Sans Serif" panose="020B0604020202020204" pitchFamily="34" charset="0"/>
              <a:cs typeface="Microsoft Sans Serif" panose="020B0604020202020204" pitchFamily="34" charset="0"/>
            </a:endParaRPr>
          </a:p>
          <a:p>
            <a:pPr marL="342900" indent="-342900">
              <a:spcBef>
                <a:spcPct val="20000"/>
              </a:spcBef>
              <a:defRPr/>
            </a:pPr>
            <a:endParaRPr lang="en-US" sz="1700" dirty="0">
              <a:latin typeface="Microsoft Sans Serif" panose="020B0604020202020204" pitchFamily="34" charset="0"/>
              <a:cs typeface="Microsoft Sans Serif" panose="020B0604020202020204" pitchFamily="34" charset="0"/>
            </a:endParaRPr>
          </a:p>
          <a:p>
            <a:pPr marL="91440" indent="-91440" fontAlgn="auto">
              <a:buFont typeface="Courier New" panose="02070309020205020404" pitchFamily="49" charset="0"/>
              <a:buChar char="o"/>
              <a:defRPr/>
            </a:pPr>
            <a:endParaRPr lang="en-US" sz="1700" dirty="0">
              <a:latin typeface="Microsoft Sans Serif" panose="020B0604020202020204" pitchFamily="34" charset="0"/>
              <a:cs typeface="Microsoft Sans Serif" panose="020B0604020202020204" pitchFamily="34" charset="0"/>
            </a:endParaRPr>
          </a:p>
        </p:txBody>
      </p:sp>
      <p:pic>
        <p:nvPicPr>
          <p:cNvPr id="5" name="Picture 4">
            <a:extLst>
              <a:ext uri="{FF2B5EF4-FFF2-40B4-BE49-F238E27FC236}">
                <a16:creationId xmlns:a16="http://schemas.microsoft.com/office/drawing/2014/main" id="{D05A575B-B710-4335-88D9-28E3AE7F4FE5}"/>
              </a:ext>
            </a:extLst>
          </p:cNvPr>
          <p:cNvPicPr>
            <a:picLocks noChangeAspect="1"/>
          </p:cNvPicPr>
          <p:nvPr/>
        </p:nvPicPr>
        <p:blipFill rotWithShape="1">
          <a:blip r:embed="rId2"/>
          <a:srcRect l="7550" r="47331" b="-1"/>
          <a:stretch/>
        </p:blipFill>
        <p:spPr>
          <a:xfrm>
            <a:off x="20" y="10"/>
            <a:ext cx="4635571" cy="6857990"/>
          </a:xfrm>
          <a:prstGeom prst="rect">
            <a:avLst/>
          </a:prstGeom>
          <a:effectLst/>
        </p:spPr>
      </p:pic>
      <p:cxnSp>
        <p:nvCxnSpPr>
          <p:cNvPr id="20"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65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4AD1F0-9B06-A742-8921-3F908FB2AE1F}"/>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Why Scala?</a:t>
            </a:r>
          </a:p>
        </p:txBody>
      </p:sp>
      <p:graphicFrame>
        <p:nvGraphicFramePr>
          <p:cNvPr id="5" name="Content Placeholder 2">
            <a:extLst>
              <a:ext uri="{FF2B5EF4-FFF2-40B4-BE49-F238E27FC236}">
                <a16:creationId xmlns:a16="http://schemas.microsoft.com/office/drawing/2014/main" id="{FFE2F8D7-0D59-4628-B104-357657AA6CC8}"/>
              </a:ext>
            </a:extLst>
          </p:cNvPr>
          <p:cNvGraphicFramePr>
            <a:graphicFrameLocks noGrp="1"/>
          </p:cNvGraphicFramePr>
          <p:nvPr>
            <p:ph idx="1"/>
            <p:extLst>
              <p:ext uri="{D42A27DB-BD31-4B8C-83A1-F6EECF244321}">
                <p14:modId xmlns:p14="http://schemas.microsoft.com/office/powerpoint/2010/main" val="64423475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5288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6AC797-0226-574C-ABE4-670C05AB5C68}"/>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Video Link:</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9980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30D513-B2D2-0A4F-9A5F-CED1327BA2C1}"/>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Code Demonstration</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44897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C58FB-110A-A94D-82F4-A426D9F0527B}"/>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Questions? </a:t>
            </a:r>
            <a:r>
              <a:rPr lang="en-US" sz="5800" kern="1200" dirty="0">
                <a:solidFill>
                  <a:schemeClr val="tx1"/>
                </a:solidFill>
                <a:latin typeface="+mj-lt"/>
                <a:ea typeface="+mj-ea"/>
                <a:cs typeface="+mj-cs"/>
                <a:sym typeface="Wingdings" pitchFamily="2" charset="2"/>
              </a:rPr>
              <a:t></a:t>
            </a:r>
            <a:endParaRPr lang="en-US" sz="5800" kern="1200" dirty="0">
              <a:solidFill>
                <a:schemeClr val="tx1"/>
              </a:solidFill>
              <a:latin typeface="+mj-lt"/>
              <a:ea typeface="+mj-ea"/>
              <a:cs typeface="+mj-cs"/>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2767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EC8753-0816-864A-AD23-415FD8D8F963}"/>
              </a:ext>
            </a:extLst>
          </p:cNvPr>
          <p:cNvSpPr>
            <a:spLocks noGrp="1"/>
          </p:cNvSpPr>
          <p:nvPr>
            <p:ph type="title"/>
          </p:nvPr>
        </p:nvSpPr>
        <p:spPr>
          <a:xfrm>
            <a:off x="863029" y="1012004"/>
            <a:ext cx="3416158" cy="4795408"/>
          </a:xfrm>
        </p:spPr>
        <p:txBody>
          <a:bodyPr>
            <a:normAutofit/>
          </a:bodyPr>
          <a:lstStyle/>
          <a:p>
            <a:r>
              <a:rPr lang="en-US">
                <a:solidFill>
                  <a:srgbClr val="FFFFFF"/>
                </a:solidFill>
              </a:rPr>
              <a:t>Overview</a:t>
            </a:r>
          </a:p>
        </p:txBody>
      </p:sp>
      <p:graphicFrame>
        <p:nvGraphicFramePr>
          <p:cNvPr id="5" name="Content Placeholder 2">
            <a:extLst>
              <a:ext uri="{FF2B5EF4-FFF2-40B4-BE49-F238E27FC236}">
                <a16:creationId xmlns:a16="http://schemas.microsoft.com/office/drawing/2014/main" id="{1DEFAC59-FB0C-45C8-90FF-9886F55B6A72}"/>
              </a:ext>
            </a:extLst>
          </p:cNvPr>
          <p:cNvGraphicFramePr>
            <a:graphicFrameLocks noGrp="1"/>
          </p:cNvGraphicFramePr>
          <p:nvPr>
            <p:ph idx="1"/>
            <p:extLst>
              <p:ext uri="{D42A27DB-BD31-4B8C-83A1-F6EECF244321}">
                <p14:modId xmlns:p14="http://schemas.microsoft.com/office/powerpoint/2010/main" val="175825701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679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A1FA-961E-7E49-978B-CD181ADB6C3E}"/>
              </a:ext>
            </a:extLst>
          </p:cNvPr>
          <p:cNvSpPr>
            <a:spLocks noGrp="1"/>
          </p:cNvSpPr>
          <p:nvPr>
            <p:ph type="title"/>
          </p:nvPr>
        </p:nvSpPr>
        <p:spPr>
          <a:xfrm>
            <a:off x="838200" y="365125"/>
            <a:ext cx="10515600" cy="1325563"/>
          </a:xfrm>
        </p:spPr>
        <p:txBody>
          <a:bodyPr>
            <a:normAutofit/>
          </a:bodyPr>
          <a:lstStyle/>
          <a:p>
            <a:r>
              <a:rPr lang="en-US">
                <a:cs typeface="Microsoft Sans Serif" panose="020B0604020202020204" pitchFamily="34" charset="0"/>
              </a:rPr>
              <a:t>Overview</a:t>
            </a:r>
            <a:endParaRPr lang="en-US" dirty="0"/>
          </a:p>
        </p:txBody>
      </p:sp>
      <p:graphicFrame>
        <p:nvGraphicFramePr>
          <p:cNvPr id="5" name="Content Placeholder 2">
            <a:extLst>
              <a:ext uri="{FF2B5EF4-FFF2-40B4-BE49-F238E27FC236}">
                <a16:creationId xmlns:a16="http://schemas.microsoft.com/office/drawing/2014/main" id="{A94936ED-6D21-4E59-9F90-EFF47163446A}"/>
              </a:ext>
            </a:extLst>
          </p:cNvPr>
          <p:cNvGraphicFramePr>
            <a:graphicFrameLocks noGrp="1"/>
          </p:cNvGraphicFramePr>
          <p:nvPr>
            <p:ph idx="1"/>
            <p:extLst>
              <p:ext uri="{D42A27DB-BD31-4B8C-83A1-F6EECF244321}">
                <p14:modId xmlns:p14="http://schemas.microsoft.com/office/powerpoint/2010/main" val="998302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91618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4A75-7623-A04E-A46C-ED65372CE385}"/>
              </a:ext>
            </a:extLst>
          </p:cNvPr>
          <p:cNvSpPr>
            <a:spLocks noGrp="1"/>
          </p:cNvSpPr>
          <p:nvPr>
            <p:ph type="title"/>
          </p:nvPr>
        </p:nvSpPr>
        <p:spPr>
          <a:xfrm>
            <a:off x="838200" y="365125"/>
            <a:ext cx="10515600" cy="1325563"/>
          </a:xfrm>
        </p:spPr>
        <p:txBody>
          <a:bodyPr>
            <a:normAutofit/>
          </a:bodyPr>
          <a:lstStyle/>
          <a:p>
            <a:pPr algn="ctr"/>
            <a:r>
              <a:rPr lang="en-US" dirty="0"/>
              <a:t>Layers and packages in Spark</a:t>
            </a:r>
            <a:endParaRPr lang="en-US"/>
          </a:p>
        </p:txBody>
      </p:sp>
      <p:graphicFrame>
        <p:nvGraphicFramePr>
          <p:cNvPr id="5" name="Content Placeholder 2">
            <a:extLst>
              <a:ext uri="{FF2B5EF4-FFF2-40B4-BE49-F238E27FC236}">
                <a16:creationId xmlns:a16="http://schemas.microsoft.com/office/drawing/2014/main" id="{756424AC-F4CB-43A4-9BC1-C48F64CD8AE6}"/>
              </a:ext>
            </a:extLst>
          </p:cNvPr>
          <p:cNvGraphicFramePr>
            <a:graphicFrameLocks noGrp="1"/>
          </p:cNvGraphicFramePr>
          <p:nvPr>
            <p:ph idx="1"/>
            <p:extLst>
              <p:ext uri="{D42A27DB-BD31-4B8C-83A1-F6EECF244321}">
                <p14:modId xmlns:p14="http://schemas.microsoft.com/office/powerpoint/2010/main" val="417387152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61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98B3FC-17B6-0D4C-B6ED-AC473DA6E184}"/>
              </a:ext>
            </a:extLst>
          </p:cNvPr>
          <p:cNvSpPr>
            <a:spLocks noGrp="1"/>
          </p:cNvSpPr>
          <p:nvPr>
            <p:ph type="title"/>
          </p:nvPr>
        </p:nvSpPr>
        <p:spPr>
          <a:xfrm>
            <a:off x="863029" y="1012004"/>
            <a:ext cx="3416158" cy="4795408"/>
          </a:xfrm>
        </p:spPr>
        <p:txBody>
          <a:bodyPr>
            <a:normAutofit/>
          </a:bodyPr>
          <a:lstStyle/>
          <a:p>
            <a:r>
              <a:rPr lang="en-US">
                <a:solidFill>
                  <a:srgbClr val="FFFFFF"/>
                </a:solidFill>
              </a:rPr>
              <a:t>Downloading and Getting started </a:t>
            </a:r>
          </a:p>
        </p:txBody>
      </p:sp>
      <p:graphicFrame>
        <p:nvGraphicFramePr>
          <p:cNvPr id="5" name="Content Placeholder 2">
            <a:extLst>
              <a:ext uri="{FF2B5EF4-FFF2-40B4-BE49-F238E27FC236}">
                <a16:creationId xmlns:a16="http://schemas.microsoft.com/office/drawing/2014/main" id="{EC04CBD3-1CEB-4276-B28A-3B4DD013074A}"/>
              </a:ext>
            </a:extLst>
          </p:cNvPr>
          <p:cNvGraphicFramePr>
            <a:graphicFrameLocks noGrp="1"/>
          </p:cNvGraphicFramePr>
          <p:nvPr>
            <p:ph idx="1"/>
            <p:extLst>
              <p:ext uri="{D42A27DB-BD31-4B8C-83A1-F6EECF244321}">
                <p14:modId xmlns:p14="http://schemas.microsoft.com/office/powerpoint/2010/main" val="207100789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34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A11B96-1996-AF42-89FA-E1269DEBE337}"/>
              </a:ext>
            </a:extLst>
          </p:cNvPr>
          <p:cNvSpPr>
            <a:spLocks noGrp="1"/>
          </p:cNvSpPr>
          <p:nvPr>
            <p:ph type="title"/>
          </p:nvPr>
        </p:nvSpPr>
        <p:spPr>
          <a:xfrm>
            <a:off x="863029" y="1012004"/>
            <a:ext cx="3416158" cy="4795408"/>
          </a:xfrm>
        </p:spPr>
        <p:txBody>
          <a:bodyPr>
            <a:normAutofit/>
          </a:bodyPr>
          <a:lstStyle/>
          <a:p>
            <a:r>
              <a:rPr lang="en-US">
                <a:solidFill>
                  <a:srgbClr val="FFFFFF"/>
                </a:solidFill>
              </a:rPr>
              <a:t>Spark Application</a:t>
            </a:r>
          </a:p>
        </p:txBody>
      </p:sp>
      <p:graphicFrame>
        <p:nvGraphicFramePr>
          <p:cNvPr id="7" name="Content Placeholder 2">
            <a:extLst>
              <a:ext uri="{FF2B5EF4-FFF2-40B4-BE49-F238E27FC236}">
                <a16:creationId xmlns:a16="http://schemas.microsoft.com/office/drawing/2014/main" id="{0FFFBCAD-EE77-44C7-A4C7-5DF4149FCB73}"/>
              </a:ext>
            </a:extLst>
          </p:cNvPr>
          <p:cNvGraphicFramePr>
            <a:graphicFrameLocks noGrp="1"/>
          </p:cNvGraphicFramePr>
          <p:nvPr>
            <p:ph idx="1"/>
            <p:extLst>
              <p:ext uri="{D42A27DB-BD31-4B8C-83A1-F6EECF244321}">
                <p14:modId xmlns:p14="http://schemas.microsoft.com/office/powerpoint/2010/main" val="188775128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20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AD76-EC0E-CF41-ADE2-1E26CE493091}"/>
              </a:ext>
            </a:extLst>
          </p:cNvPr>
          <p:cNvSpPr>
            <a:spLocks noGrp="1"/>
          </p:cNvSpPr>
          <p:nvPr>
            <p:ph type="title"/>
          </p:nvPr>
        </p:nvSpPr>
        <p:spPr>
          <a:xfrm>
            <a:off x="762001" y="803325"/>
            <a:ext cx="5314536" cy="1325563"/>
          </a:xfrm>
        </p:spPr>
        <p:txBody>
          <a:bodyPr>
            <a:normAutofit/>
          </a:bodyPr>
          <a:lstStyle/>
          <a:p>
            <a:r>
              <a:rPr lang="en-US"/>
              <a:t>Simple Spark Applications</a:t>
            </a:r>
            <a:endParaRPr lang="en-US" dirty="0"/>
          </a:p>
        </p:txBody>
      </p:sp>
      <p:sp>
        <p:nvSpPr>
          <p:cNvPr id="3" name="Content Placeholder 2">
            <a:extLst>
              <a:ext uri="{FF2B5EF4-FFF2-40B4-BE49-F238E27FC236}">
                <a16:creationId xmlns:a16="http://schemas.microsoft.com/office/drawing/2014/main" id="{7D8F44E6-E723-0145-AAE8-5EBCB7361B66}"/>
              </a:ext>
            </a:extLst>
          </p:cNvPr>
          <p:cNvSpPr>
            <a:spLocks noGrp="1"/>
          </p:cNvSpPr>
          <p:nvPr>
            <p:ph idx="1"/>
          </p:nvPr>
        </p:nvSpPr>
        <p:spPr>
          <a:xfrm>
            <a:off x="762000" y="2279017"/>
            <a:ext cx="5683339" cy="3775657"/>
          </a:xfrm>
        </p:spPr>
        <p:txBody>
          <a:bodyPr anchor="t">
            <a:normAutofit/>
          </a:bodyPr>
          <a:lstStyle/>
          <a:p>
            <a:pPr marL="457200" lvl="0" indent="-330200">
              <a:buSzPts val="1600"/>
              <a:buChar char="●"/>
            </a:pPr>
            <a:r>
              <a:rPr lang="en-US" sz="2400" dirty="0"/>
              <a:t>Spark’s highest unit is an application</a:t>
            </a:r>
          </a:p>
          <a:p>
            <a:pPr marL="457200" lvl="0" indent="-330200">
              <a:spcBef>
                <a:spcPts val="0"/>
              </a:spcBef>
              <a:buSzPts val="1600"/>
              <a:buChar char="●"/>
            </a:pPr>
            <a:r>
              <a:rPr lang="en-US" sz="2400" dirty="0"/>
              <a:t>Every application is self-contained that runs code for a result</a:t>
            </a:r>
          </a:p>
          <a:p>
            <a:pPr marL="457200" lvl="0" indent="-330200">
              <a:spcBef>
                <a:spcPts val="0"/>
              </a:spcBef>
              <a:buSzPts val="1600"/>
              <a:buChar char="●"/>
            </a:pPr>
            <a:r>
              <a:rPr lang="en-US" sz="2400" dirty="0"/>
              <a:t>Each application can be used once or constantly on a server filling jobs</a:t>
            </a:r>
          </a:p>
          <a:p>
            <a:pPr marL="457200" lvl="0" indent="-330200">
              <a:spcBef>
                <a:spcPts val="0"/>
              </a:spcBef>
              <a:buSzPts val="1600"/>
              <a:buChar char="●"/>
            </a:pPr>
            <a:r>
              <a:rPr lang="en-US" sz="2400" dirty="0"/>
              <a:t>Applications can have processes running in the background</a:t>
            </a:r>
          </a:p>
          <a:p>
            <a:pPr marL="457200" lvl="0" indent="-330200">
              <a:spcBef>
                <a:spcPts val="0"/>
              </a:spcBef>
              <a:buSzPts val="1600"/>
              <a:buChar char="●"/>
            </a:pPr>
            <a:r>
              <a:rPr lang="en-US" sz="2400" dirty="0"/>
              <a:t>Multiple tasks can run in one executor.</a:t>
            </a:r>
          </a:p>
          <a:p>
            <a:pPr marL="457200" lvl="0" indent="-330200">
              <a:spcBef>
                <a:spcPts val="0"/>
              </a:spcBef>
              <a:buSzPts val="1600"/>
              <a:buChar char="●"/>
            </a:pPr>
            <a:r>
              <a:rPr lang="en-US" sz="2400" dirty="0"/>
              <a:t>Spark application uses concepts like driver, executor, task, job, and stage.</a:t>
            </a:r>
          </a:p>
          <a:p>
            <a:endParaRPr lang="en-US"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oogle Shape;310;p18">
            <a:extLst>
              <a:ext uri="{FF2B5EF4-FFF2-40B4-BE49-F238E27FC236}">
                <a16:creationId xmlns:a16="http://schemas.microsoft.com/office/drawing/2014/main" id="{2F483CD6-E435-E04B-8E04-4D6592A00883}"/>
              </a:ext>
            </a:extLst>
          </p:cNvPr>
          <p:cNvPicPr preferRelativeResize="0"/>
          <p:nvPr/>
        </p:nvPicPr>
        <p:blipFill>
          <a:blip r:embed="rId2"/>
          <a:stretch>
            <a:fillRect/>
          </a:stretch>
        </p:blipFill>
        <p:spPr>
          <a:xfrm>
            <a:off x="7516229" y="945785"/>
            <a:ext cx="4370969" cy="3153509"/>
          </a:xfrm>
          <a:prstGeom prst="rect">
            <a:avLst/>
          </a:prstGeom>
          <a:noFill/>
        </p:spPr>
      </p:pic>
    </p:spTree>
    <p:extLst>
      <p:ext uri="{BB962C8B-B14F-4D97-AF65-F5344CB8AC3E}">
        <p14:creationId xmlns:p14="http://schemas.microsoft.com/office/powerpoint/2010/main" val="116217341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D6B5-5918-D94E-AD32-99949F2C244B}"/>
              </a:ext>
            </a:extLst>
          </p:cNvPr>
          <p:cNvSpPr>
            <a:spLocks noGrp="1"/>
          </p:cNvSpPr>
          <p:nvPr>
            <p:ph type="title"/>
          </p:nvPr>
        </p:nvSpPr>
        <p:spPr>
          <a:xfrm>
            <a:off x="838200" y="620392"/>
            <a:ext cx="3374136" cy="5504688"/>
          </a:xfrm>
        </p:spPr>
        <p:txBody>
          <a:bodyPr>
            <a:normAutofit/>
          </a:bodyPr>
          <a:lstStyle/>
          <a:p>
            <a:r>
              <a:rPr lang="en-US">
                <a:latin typeface="Microsoft Sans Serif" panose="020B0604020202020204" pitchFamily="34" charset="0"/>
                <a:cs typeface="Microsoft Sans Serif" panose="020B0604020202020204" pitchFamily="34" charset="0"/>
              </a:rPr>
              <a:t>PySpark</a:t>
            </a:r>
            <a:endParaRPr lang="en-US"/>
          </a:p>
        </p:txBody>
      </p:sp>
      <p:graphicFrame>
        <p:nvGraphicFramePr>
          <p:cNvPr id="5" name="Content Placeholder 2">
            <a:extLst>
              <a:ext uri="{FF2B5EF4-FFF2-40B4-BE49-F238E27FC236}">
                <a16:creationId xmlns:a16="http://schemas.microsoft.com/office/drawing/2014/main" id="{52D36D83-8517-4ADC-A4F4-7BA35D46CDD2}"/>
              </a:ext>
            </a:extLst>
          </p:cNvPr>
          <p:cNvGraphicFramePr>
            <a:graphicFrameLocks noGrp="1"/>
          </p:cNvGraphicFramePr>
          <p:nvPr>
            <p:ph idx="1"/>
            <p:extLst>
              <p:ext uri="{D42A27DB-BD31-4B8C-83A1-F6EECF244321}">
                <p14:modId xmlns:p14="http://schemas.microsoft.com/office/powerpoint/2010/main" val="80004983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09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6E4752-3260-CC49-9CCB-11196DD99EDC}"/>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kern="1200">
                <a:solidFill>
                  <a:srgbClr val="FFFFFF"/>
                </a:solidFill>
                <a:latin typeface="+mj-lt"/>
                <a:ea typeface="+mj-ea"/>
                <a:cs typeface="+mj-cs"/>
              </a:rPr>
              <a:t>PySpark</a:t>
            </a:r>
          </a:p>
        </p:txBody>
      </p:sp>
      <p:sp>
        <p:nvSpPr>
          <p:cNvPr id="5" name="Rectangle 4">
            <a:extLst>
              <a:ext uri="{FF2B5EF4-FFF2-40B4-BE49-F238E27FC236}">
                <a16:creationId xmlns:a16="http://schemas.microsoft.com/office/drawing/2014/main" id="{AAA798F2-D8FF-4C41-9025-E8686BCA5E0C}"/>
              </a:ext>
            </a:extLst>
          </p:cNvPr>
          <p:cNvSpPr/>
          <p:nvPr/>
        </p:nvSpPr>
        <p:spPr>
          <a:xfrm>
            <a:off x="4548851" y="347241"/>
            <a:ext cx="7303625" cy="3688672"/>
          </a:xfrm>
          <a:prstGeom prst="rect">
            <a:avLst/>
          </a:prstGeom>
        </p:spPr>
        <p:txBody>
          <a:bodyPr vert="horz" lIns="91440" tIns="45720" rIns="91440" bIns="45720" rtlCol="0" anchor="ctr">
            <a:noAutofit/>
          </a:bodyPr>
          <a:lstStyle/>
          <a:p>
            <a:pPr marL="457200" indent="-228600" fontAlgn="auto">
              <a:lnSpc>
                <a:spcPct val="90000"/>
              </a:lnSpc>
              <a:spcBef>
                <a:spcPts val="0"/>
              </a:spcBef>
              <a:spcAft>
                <a:spcPts val="1200"/>
              </a:spcAft>
              <a:buFont typeface="Arial" panose="020B0604020202020204" pitchFamily="34" charset="0"/>
              <a:buChar char="•"/>
              <a:defRPr/>
            </a:pPr>
            <a:r>
              <a:rPr lang="en-US" sz="2400" dirty="0" err="1"/>
              <a:t>PySpark</a:t>
            </a:r>
            <a:r>
              <a:rPr lang="en-US" sz="2400" dirty="0"/>
              <a:t> in an interactive shell for Spark in Python.</a:t>
            </a:r>
          </a:p>
          <a:p>
            <a:pPr marL="457200" indent="-228600" fontAlgn="auto">
              <a:lnSpc>
                <a:spcPct val="90000"/>
              </a:lnSpc>
              <a:spcBef>
                <a:spcPts val="0"/>
              </a:spcBef>
              <a:spcAft>
                <a:spcPts val="1200"/>
              </a:spcAft>
              <a:buFont typeface="Arial" panose="020B0604020202020204" pitchFamily="34" charset="0"/>
              <a:buChar char="•"/>
              <a:defRPr/>
            </a:pPr>
            <a:r>
              <a:rPr lang="en-US" sz="2400" dirty="0"/>
              <a:t>The bin/</a:t>
            </a:r>
            <a:r>
              <a:rPr lang="en-US" sz="2400" dirty="0" err="1"/>
              <a:t>pyspark</a:t>
            </a:r>
            <a:r>
              <a:rPr lang="en-US" sz="2400" dirty="0"/>
              <a:t> script launches a Python interpreter that is configured to run </a:t>
            </a:r>
            <a:r>
              <a:rPr lang="en-US" sz="2400" dirty="0" err="1"/>
              <a:t>PySpark</a:t>
            </a:r>
            <a:r>
              <a:rPr lang="en-US" sz="2400" dirty="0"/>
              <a:t> applications</a:t>
            </a:r>
          </a:p>
          <a:p>
            <a:pPr marL="457200" indent="-228600" fontAlgn="auto">
              <a:lnSpc>
                <a:spcPct val="90000"/>
              </a:lnSpc>
              <a:spcBef>
                <a:spcPts val="0"/>
              </a:spcBef>
              <a:spcAft>
                <a:spcPts val="1200"/>
              </a:spcAft>
              <a:buFont typeface="Arial" panose="020B0604020202020204" pitchFamily="34" charset="0"/>
              <a:buChar char="•"/>
              <a:defRPr/>
            </a:pPr>
            <a:r>
              <a:rPr lang="en-US" sz="2400" dirty="0"/>
              <a:t>The </a:t>
            </a:r>
            <a:r>
              <a:rPr lang="en-US" sz="2400" dirty="0" err="1"/>
              <a:t>PySpark</a:t>
            </a:r>
            <a:r>
              <a:rPr lang="en-US" sz="2400" dirty="0"/>
              <a:t> supports Python 2.6 and above.</a:t>
            </a:r>
          </a:p>
          <a:p>
            <a:pPr marL="457200" indent="-228600" fontAlgn="auto">
              <a:lnSpc>
                <a:spcPct val="90000"/>
              </a:lnSpc>
              <a:spcBef>
                <a:spcPts val="0"/>
              </a:spcBef>
              <a:spcAft>
                <a:spcPts val="1200"/>
              </a:spcAft>
              <a:buFont typeface="Arial" panose="020B0604020202020204" pitchFamily="34" charset="0"/>
              <a:buChar char="•"/>
              <a:defRPr/>
            </a:pPr>
            <a:r>
              <a:rPr lang="en-US" sz="2400" dirty="0"/>
              <a:t>The Python shell can be used explore data interactively and is a simple way to learn the API:</a:t>
            </a:r>
          </a:p>
          <a:p>
            <a:pPr marL="228600" indent="-228600" fontAlgn="auto">
              <a:lnSpc>
                <a:spcPct val="90000"/>
              </a:lnSpc>
              <a:spcBef>
                <a:spcPts val="0"/>
              </a:spcBef>
              <a:spcAft>
                <a:spcPts val="1200"/>
              </a:spcAft>
              <a:buFont typeface="Arial" panose="020B0604020202020204" pitchFamily="34" charset="0"/>
              <a:buChar char="•"/>
              <a:defRPr/>
            </a:pPr>
            <a:endParaRPr lang="en-US" sz="2400" dirty="0"/>
          </a:p>
        </p:txBody>
      </p:sp>
      <p:pic>
        <p:nvPicPr>
          <p:cNvPr id="4" name="Content Placeholder 3">
            <a:extLst>
              <a:ext uri="{FF2B5EF4-FFF2-40B4-BE49-F238E27FC236}">
                <a16:creationId xmlns:a16="http://schemas.microsoft.com/office/drawing/2014/main" id="{90DC88C1-9D2B-884C-995E-08457AA9446F}"/>
              </a:ext>
            </a:extLst>
          </p:cNvPr>
          <p:cNvPicPr>
            <a:picLocks noGrp="1" noChangeAspect="1"/>
          </p:cNvPicPr>
          <p:nvPr>
            <p:ph idx="1"/>
          </p:nvPr>
        </p:nvPicPr>
        <p:blipFill>
          <a:blip r:embed="rId2"/>
          <a:stretch>
            <a:fillRect/>
          </a:stretch>
        </p:blipFill>
        <p:spPr>
          <a:xfrm>
            <a:off x="4654297" y="4035913"/>
            <a:ext cx="6894236" cy="1309904"/>
          </a:xfrm>
          <a:prstGeom prst="rect">
            <a:avLst/>
          </a:prstGeom>
        </p:spPr>
      </p:pic>
    </p:spTree>
    <p:extLst>
      <p:ext uri="{BB962C8B-B14F-4D97-AF65-F5344CB8AC3E}">
        <p14:creationId xmlns:p14="http://schemas.microsoft.com/office/powerpoint/2010/main" val="1291130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959</Words>
  <Application>Microsoft Macintosh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Microsoft Sans Serif</vt:lpstr>
      <vt:lpstr>Office Theme</vt:lpstr>
      <vt:lpstr>Spark Presentation</vt:lpstr>
      <vt:lpstr>Overview</vt:lpstr>
      <vt:lpstr>Overview</vt:lpstr>
      <vt:lpstr>Layers and packages in Spark</vt:lpstr>
      <vt:lpstr>Downloading and Getting started </vt:lpstr>
      <vt:lpstr>Spark Application</vt:lpstr>
      <vt:lpstr>Simple Spark Applications</vt:lpstr>
      <vt:lpstr>PySpark</vt:lpstr>
      <vt:lpstr>PySpark</vt:lpstr>
      <vt:lpstr>PySpark</vt:lpstr>
      <vt:lpstr>Introduction to Scala</vt:lpstr>
      <vt:lpstr>Why Scala?</vt:lpstr>
      <vt:lpstr>Video Link:</vt:lpstr>
      <vt:lpstr>Code Demonstration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Spark Presentation</dc:title>
  <dc:creator>Dhawale, Himanshu Sunil</dc:creator>
  <cp:lastModifiedBy>apnav poptani</cp:lastModifiedBy>
  <cp:revision>2</cp:revision>
  <dcterms:created xsi:type="dcterms:W3CDTF">2020-02-04T23:36:39Z</dcterms:created>
  <dcterms:modified xsi:type="dcterms:W3CDTF">2020-03-12T16:37:54Z</dcterms:modified>
</cp:coreProperties>
</file>