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jpg" ContentType="image/jp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4" r:id="rId19"/>
    <p:sldId id="275" r:id="rId20"/>
    <p:sldId id="277" r:id="rId21"/>
    <p:sldId id="278" r:id="rId22"/>
    <p:sldId id="279" r:id="rId23"/>
    <p:sldId id="280" r:id="rId24"/>
    <p:sldId id="282" r:id="rId25"/>
    <p:sldId id="283" r:id="rId26"/>
    <p:sldId id="284" r:id="rId27"/>
    <p:sldId id="285" r:id="rId28"/>
    <p:sldId id="286" r:id="rId29"/>
    <p:sldId id="287" r:id="rId30"/>
    <p:sldId id="288" r:id="rId31"/>
    <p:sldId id="289" r:id="rId32"/>
    <p:sldId id="290" r:id="rId33"/>
    <p:sldId id="291" r:id="rId34"/>
    <p:sldId id="293" r:id="rId35"/>
    <p:sldId id="294" r:id="rId36"/>
    <p:sldId id="295" r:id="rId37"/>
    <p:sldId id="296" r:id="rId38"/>
    <p:sldId id="297" r:id="rId39"/>
    <p:sldId id="298" r:id="rId40"/>
    <p:sldId id="300" r:id="rId41"/>
    <p:sldId id="302" r:id="rId42"/>
    <p:sldId id="303" r:id="rId43"/>
    <p:sldId id="304" r:id="rId44"/>
    <p:sldId id="305" r:id="rId45"/>
    <p:sldId id="306" r:id="rId46"/>
    <p:sldId id="307" r:id="rId47"/>
    <p:sldId id="309" r:id="rId48"/>
    <p:sldId id="310" r:id="rId49"/>
    <p:sldId id="311" r:id="rId50"/>
    <p:sldId id="312" r:id="rId51"/>
    <p:sldId id="313" r:id="rId52"/>
    <p:sldId id="314" r:id="rId53"/>
    <p:sldId id="315" r:id="rId54"/>
    <p:sldId id="316" r:id="rId55"/>
    <p:sldId id="317" r:id="rId56"/>
    <p:sldId id="318" r:id="rId57"/>
    <p:sldId id="319" r:id="rId58"/>
    <p:sldId id="320" r:id="rId59"/>
    <p:sldId id="321" r:id="rId60"/>
    <p:sldId id="322" r:id="rId61"/>
    <p:sldId id="323" r:id="rId62"/>
    <p:sldId id="324" r:id="rId63"/>
    <p:sldId id="325" r:id="rId64"/>
    <p:sldId id="326" r:id="rId65"/>
    <p:sldId id="327" r:id="rId66"/>
    <p:sldId id="328" r:id="rId67"/>
    <p:sldId id="329" r:id="rId68"/>
    <p:sldId id="330" r:id="rId69"/>
    <p:sldId id="331" r:id="rId70"/>
    <p:sldId id="332" r:id="rId71"/>
    <p:sldId id="333" r:id="rId72"/>
    <p:sldId id="334" r:id="rId73"/>
    <p:sldId id="335" r:id="rId74"/>
    <p:sldId id="336" r:id="rId75"/>
    <p:sldId id="337" r:id="rId76"/>
    <p:sldId id="338" r:id="rId77"/>
    <p:sldId id="339" r:id="rId78"/>
    <p:sldId id="340" r:id="rId79"/>
    <p:sldId id="341" r:id="rId80"/>
    <p:sldId id="342" r:id="rId81"/>
    <p:sldId id="343" r:id="rId82"/>
    <p:sldId id="344" r:id="rId83"/>
    <p:sldId id="345" r:id="rId84"/>
    <p:sldId id="346" r:id="rId85"/>
    <p:sldId id="347" r:id="rId86"/>
    <p:sldId id="348" r:id="rId87"/>
    <p:sldId id="349" r:id="rId88"/>
    <p:sldId id="350" r:id="rId89"/>
    <p:sldId id="351" r:id="rId90"/>
    <p:sldId id="352" r:id="rId91"/>
    <p:sldId id="353" r:id="rId92"/>
    <p:sldId id="354" r:id="rId93"/>
    <p:sldId id="355" r:id="rId94"/>
    <p:sldId id="356" r:id="rId95"/>
    <p:sldId id="357" r:id="rId96"/>
    <p:sldId id="358" r:id="rId97"/>
    <p:sldId id="359" r:id="rId98"/>
    <p:sldId id="360" r:id="rId99"/>
    <p:sldId id="361" r:id="rId100"/>
    <p:sldId id="362" r:id="rId101"/>
    <p:sldId id="363" r:id="rId102"/>
    <p:sldId id="364" r:id="rId103"/>
    <p:sldId id="365" r:id="rId104"/>
    <p:sldId id="366" r:id="rId105"/>
    <p:sldId id="367" r:id="rId106"/>
    <p:sldId id="368" r:id="rId107"/>
    <p:sldId id="369" r:id="rId108"/>
    <p:sldId id="370" r:id="rId109"/>
    <p:sldId id="371" r:id="rId110"/>
    <p:sldId id="372" r:id="rId111"/>
    <p:sldId id="373" r:id="rId112"/>
    <p:sldId id="374" r:id="rId113"/>
    <p:sldId id="375" r:id="rId114"/>
    <p:sldId id="376" r:id="rId115"/>
    <p:sldId id="377" r:id="rId116"/>
    <p:sldId id="378" r:id="rId117"/>
    <p:sldId id="379" r:id="rId118"/>
    <p:sldId id="380" r:id="rId119"/>
    <p:sldId id="381" r:id="rId120"/>
    <p:sldId id="382" r:id="rId121"/>
    <p:sldId id="383" r:id="rId122"/>
    <p:sldId id="384" r:id="rId123"/>
    <p:sldId id="385" r:id="rId124"/>
    <p:sldId id="386" r:id="rId125"/>
    <p:sldId id="387" r:id="rId126"/>
    <p:sldId id="388" r:id="rId127"/>
    <p:sldId id="389" r:id="rId128"/>
    <p:sldId id="390" r:id="rId129"/>
    <p:sldId id="391" r:id="rId130"/>
    <p:sldId id="392" r:id="rId131"/>
    <p:sldId id="393" r:id="rId132"/>
    <p:sldId id="394" r:id="rId133"/>
    <p:sldId id="395" r:id="rId134"/>
    <p:sldId id="396" r:id="rId135"/>
    <p:sldId id="397" r:id="rId136"/>
    <p:sldId id="398" r:id="rId137"/>
    <p:sldId id="399" r:id="rId138"/>
    <p:sldId id="400" r:id="rId139"/>
    <p:sldId id="401" r:id="rId140"/>
    <p:sldId id="402" r:id="rId141"/>
    <p:sldId id="403" r:id="rId142"/>
    <p:sldId id="404" r:id="rId143"/>
    <p:sldId id="405" r:id="rId144"/>
    <p:sldId id="406" r:id="rId145"/>
    <p:sldId id="407" r:id="rId146"/>
    <p:sldId id="408" r:id="rId147"/>
    <p:sldId id="409" r:id="rId148"/>
    <p:sldId id="410" r:id="rId149"/>
    <p:sldId id="411" r:id="rId150"/>
    <p:sldId id="412" r:id="rId151"/>
    <p:sldId id="413" r:id="rId152"/>
    <p:sldId id="414" r:id="rId153"/>
    <p:sldId id="415" r:id="rId154"/>
    <p:sldId id="416" r:id="rId155"/>
    <p:sldId id="417" r:id="rId156"/>
    <p:sldId id="418" r:id="rId157"/>
    <p:sldId id="419" r:id="rId158"/>
    <p:sldId id="420" r:id="rId159"/>
    <p:sldId id="421" r:id="rId160"/>
    <p:sldId id="422" r:id="rId161"/>
    <p:sldId id="423" r:id="rId162"/>
    <p:sldId id="424" r:id="rId163"/>
    <p:sldId id="425" r:id="rId164"/>
    <p:sldId id="426" r:id="rId165"/>
    <p:sldId id="427" r:id="rId166"/>
    <p:sldId id="428" r:id="rId167"/>
    <p:sldId id="429" r:id="rId168"/>
    <p:sldId id="430" r:id="rId169"/>
    <p:sldId id="431" r:id="rId170"/>
    <p:sldId id="432" r:id="rId171"/>
    <p:sldId id="433" r:id="rId172"/>
    <p:sldId id="434" r:id="rId173"/>
    <p:sldId id="435" r:id="rId174"/>
    <p:sldId id="436" r:id="rId175"/>
    <p:sldId id="437" r:id="rId176"/>
    <p:sldId id="438" r:id="rId177"/>
    <p:sldId id="439" r:id="rId178"/>
    <p:sldId id="440" r:id="rId179"/>
    <p:sldId id="441" r:id="rId180"/>
    <p:sldId id="442" r:id="rId181"/>
    <p:sldId id="443" r:id="rId182"/>
    <p:sldId id="444" r:id="rId183"/>
    <p:sldId id="445" r:id="rId184"/>
    <p:sldId id="446" r:id="rId185"/>
    <p:sldId id="447" r:id="rId186"/>
    <p:sldId id="448" r:id="rId187"/>
    <p:sldId id="449" r:id="rId188"/>
    <p:sldId id="450" r:id="rId189"/>
    <p:sldId id="451" r:id="rId190"/>
    <p:sldId id="452" r:id="rId191"/>
    <p:sldId id="453" r:id="rId192"/>
    <p:sldId id="454" r:id="rId193"/>
    <p:sldId id="455" r:id="rId194"/>
    <p:sldId id="456" r:id="rId195"/>
    <p:sldId id="457" r:id="rId196"/>
    <p:sldId id="458" r:id="rId197"/>
    <p:sldId id="459" r:id="rId198"/>
    <p:sldId id="460" r:id="rId199"/>
    <p:sldId id="461" r:id="rId200"/>
    <p:sldId id="462" r:id="rId201"/>
    <p:sldId id="463" r:id="rId202"/>
    <p:sldId id="464" r:id="rId203"/>
    <p:sldId id="465" r:id="rId204"/>
    <p:sldId id="466" r:id="rId205"/>
    <p:sldId id="467" r:id="rId206"/>
    <p:sldId id="468" r:id="rId207"/>
    <p:sldId id="469" r:id="rId208"/>
    <p:sldId id="470" r:id="rId209"/>
    <p:sldId id="471" r:id="rId210"/>
    <p:sldId id="472" r:id="rId211"/>
    <p:sldId id="473" r:id="rId212"/>
    <p:sldId id="474" r:id="rId213"/>
    <p:sldId id="475" r:id="rId214"/>
    <p:sldId id="476" r:id="rId215"/>
    <p:sldId id="477" r:id="rId216"/>
    <p:sldId id="478" r:id="rId217"/>
    <p:sldId id="479" r:id="rId218"/>
    <p:sldId id="480" r:id="rId219"/>
    <p:sldId id="481" r:id="rId220"/>
    <p:sldId id="482" r:id="rId221"/>
    <p:sldId id="483" r:id="rId222"/>
    <p:sldId id="484" r:id="rId223"/>
    <p:sldId id="485" r:id="rId224"/>
    <p:sldId id="486" r:id="rId225"/>
    <p:sldId id="487" r:id="rId226"/>
    <p:sldId id="488" r:id="rId227"/>
    <p:sldId id="489" r:id="rId228"/>
    <p:sldId id="490" r:id="rId229"/>
    <p:sldId id="492" r:id="rId230"/>
    <p:sldId id="493" r:id="rId231"/>
    <p:sldId id="494" r:id="rId232"/>
    <p:sldId id="495" r:id="rId233"/>
    <p:sldId id="496" r:id="rId234"/>
    <p:sldId id="497" r:id="rId235"/>
    <p:sldId id="498" r:id="rId236"/>
    <p:sldId id="499" r:id="rId237"/>
    <p:sldId id="500" r:id="rId238"/>
    <p:sldId id="501" r:id="rId239"/>
    <p:sldId id="502" r:id="rId240"/>
    <p:sldId id="503" r:id="rId241"/>
    <p:sldId id="504" r:id="rId242"/>
    <p:sldId id="505" r:id="rId243"/>
    <p:sldId id="506" r:id="rId244"/>
    <p:sldId id="507" r:id="rId245"/>
    <p:sldId id="508" r:id="rId246"/>
    <p:sldId id="509" r:id="rId247"/>
    <p:sldId id="510" r:id="rId248"/>
    <p:sldId id="511" r:id="rId249"/>
    <p:sldId id="512" r:id="rId250"/>
    <p:sldId id="513" r:id="rId251"/>
    <p:sldId id="514" r:id="rId252"/>
    <p:sldId id="515" r:id="rId253"/>
    <p:sldId id="516" r:id="rId254"/>
    <p:sldId id="517" r:id="rId255"/>
    <p:sldId id="518" r:id="rId256"/>
    <p:sldId id="519" r:id="rId257"/>
    <p:sldId id="520" r:id="rId258"/>
    <p:sldId id="521" r:id="rId259"/>
    <p:sldId id="522" r:id="rId260"/>
    <p:sldId id="523" r:id="rId261"/>
    <p:sldId id="524" r:id="rId262"/>
    <p:sldId id="525" r:id="rId263"/>
    <p:sldId id="526" r:id="rId264"/>
    <p:sldId id="527" r:id="rId265"/>
    <p:sldId id="528" r:id="rId266"/>
    <p:sldId id="529" r:id="rId267"/>
    <p:sldId id="530" r:id="rId268"/>
    <p:sldId id="531" r:id="rId269"/>
    <p:sldId id="532" r:id="rId270"/>
    <p:sldId id="533" r:id="rId271"/>
    <p:sldId id="534" r:id="rId272"/>
    <p:sldId id="535" r:id="rId273"/>
    <p:sldId id="536" r:id="rId274"/>
    <p:sldId id="537" r:id="rId275"/>
    <p:sldId id="538" r:id="rId276"/>
    <p:sldId id="539" r:id="rId277"/>
    <p:sldId id="540" r:id="rId278"/>
    <p:sldId id="541" r:id="rId279"/>
    <p:sldId id="542" r:id="rId280"/>
    <p:sldId id="543" r:id="rId281"/>
    <p:sldId id="544" r:id="rId282"/>
    <p:sldId id="545" r:id="rId283"/>
    <p:sldId id="546" r:id="rId284"/>
    <p:sldId id="547" r:id="rId285"/>
    <p:sldId id="548" r:id="rId286"/>
    <p:sldId id="549" r:id="rId287"/>
    <p:sldId id="550" r:id="rId288"/>
    <p:sldId id="551" r:id="rId289"/>
    <p:sldId id="552" r:id="rId290"/>
    <p:sldId id="553" r:id="rId291"/>
    <p:sldId id="554" r:id="rId292"/>
    <p:sldId id="555" r:id="rId293"/>
    <p:sldId id="556" r:id="rId294"/>
    <p:sldId id="557" r:id="rId295"/>
    <p:sldId id="558" r:id="rId296"/>
    <p:sldId id="559" r:id="rId297"/>
    <p:sldId id="560" r:id="rId298"/>
    <p:sldId id="561" r:id="rId299"/>
    <p:sldId id="562" r:id="rId300"/>
    <p:sldId id="563" r:id="rId301"/>
    <p:sldId id="564" r:id="rId302"/>
    <p:sldId id="565" r:id="rId303"/>
    <p:sldId id="566" r:id="rId304"/>
    <p:sldId id="567" r:id="rId305"/>
    <p:sldId id="568" r:id="rId306"/>
    <p:sldId id="569" r:id="rId307"/>
    <p:sldId id="570" r:id="rId308"/>
    <p:sldId id="571" r:id="rId309"/>
    <p:sldId id="572" r:id="rId310"/>
    <p:sldId id="573" r:id="rId311"/>
    <p:sldId id="574" r:id="rId312"/>
    <p:sldId id="575" r:id="rId313"/>
    <p:sldId id="576" r:id="rId314"/>
    <p:sldId id="577" r:id="rId315"/>
    <p:sldId id="578" r:id="rId316"/>
    <p:sldId id="579" r:id="rId317"/>
    <p:sldId id="580" r:id="rId318"/>
    <p:sldId id="581" r:id="rId319"/>
    <p:sldId id="582" r:id="rId320"/>
    <p:sldId id="583" r:id="rId321"/>
    <p:sldId id="584" r:id="rId322"/>
    <p:sldId id="585" r:id="rId323"/>
    <p:sldId id="586" r:id="rId324"/>
    <p:sldId id="587" r:id="rId325"/>
    <p:sldId id="588" r:id="rId326"/>
    <p:sldId id="589" r:id="rId327"/>
    <p:sldId id="590" r:id="rId328"/>
    <p:sldId id="591" r:id="rId329"/>
    <p:sldId id="592" r:id="rId330"/>
    <p:sldId id="593" r:id="rId331"/>
    <p:sldId id="594" r:id="rId332"/>
    <p:sldId id="595" r:id="rId333"/>
    <p:sldId id="596" r:id="rId334"/>
    <p:sldId id="597" r:id="rId335"/>
    <p:sldId id="598" r:id="rId336"/>
    <p:sldId id="599" r:id="rId337"/>
    <p:sldId id="600" r:id="rId338"/>
    <p:sldId id="601" r:id="rId339"/>
    <p:sldId id="602" r:id="rId340"/>
    <p:sldId id="603" r:id="rId341"/>
    <p:sldId id="604" r:id="rId342"/>
    <p:sldId id="605" r:id="rId343"/>
    <p:sldId id="606" r:id="rId344"/>
    <p:sldId id="607" r:id="rId345"/>
    <p:sldId id="608" r:id="rId346"/>
    <p:sldId id="609" r:id="rId347"/>
    <p:sldId id="610" r:id="rId348"/>
    <p:sldId id="611" r:id="rId349"/>
    <p:sldId id="612" r:id="rId350"/>
    <p:sldId id="613" r:id="rId351"/>
    <p:sldId id="614" r:id="rId352"/>
    <p:sldId id="615" r:id="rId353"/>
    <p:sldId id="616" r:id="rId354"/>
    <p:sldId id="617" r:id="rId355"/>
    <p:sldId id="618" r:id="rId356"/>
    <p:sldId id="619" r:id="rId357"/>
    <p:sldId id="620" r:id="rId358"/>
    <p:sldId id="621" r:id="rId359"/>
    <p:sldId id="622" r:id="rId360"/>
    <p:sldId id="623" r:id="rId361"/>
    <p:sldId id="624" r:id="rId362"/>
    <p:sldId id="625" r:id="rId363"/>
    <p:sldId id="626" r:id="rId364"/>
    <p:sldId id="627" r:id="rId365"/>
    <p:sldId id="628" r:id="rId366"/>
    <p:sldId id="629" r:id="rId367"/>
    <p:sldId id="630" r:id="rId368"/>
    <p:sldId id="631" r:id="rId369"/>
    <p:sldId id="632" r:id="rId370"/>
    <p:sldId id="633" r:id="rId371"/>
    <p:sldId id="634" r:id="rId372"/>
    <p:sldId id="635" r:id="rId373"/>
    <p:sldId id="636" r:id="rId374"/>
    <p:sldId id="637" r:id="rId375"/>
    <p:sldId id="638" r:id="rId376"/>
    <p:sldId id="639" r:id="rId377"/>
    <p:sldId id="640" r:id="rId378"/>
    <p:sldId id="641" r:id="rId379"/>
    <p:sldId id="642" r:id="rId380"/>
    <p:sldId id="643" r:id="rId381"/>
    <p:sldId id="644" r:id="rId382"/>
    <p:sldId id="645" r:id="rId383"/>
    <p:sldId id="646" r:id="rId384"/>
    <p:sldId id="647" r:id="rId385"/>
    <p:sldId id="648" r:id="rId386"/>
    <p:sldId id="649" r:id="rId387"/>
    <p:sldId id="650" r:id="rId388"/>
    <p:sldId id="651" r:id="rId389"/>
    <p:sldId id="652" r:id="rId390"/>
    <p:sldId id="653" r:id="rId391"/>
    <p:sldId id="654" r:id="rId392"/>
    <p:sldId id="655" r:id="rId393"/>
    <p:sldId id="656" r:id="rId394"/>
    <p:sldId id="657" r:id="rId395"/>
    <p:sldId id="658" r:id="rId396"/>
    <p:sldId id="659" r:id="rId397"/>
    <p:sldId id="660" r:id="rId398"/>
    <p:sldId id="661" r:id="rId399"/>
    <p:sldId id="662" r:id="rId400"/>
    <p:sldId id="663" r:id="rId401"/>
    <p:sldId id="664" r:id="rId402"/>
    <p:sldId id="665" r:id="rId403"/>
    <p:sldId id="666" r:id="rId404"/>
    <p:sldId id="667" r:id="rId405"/>
    <p:sldId id="668" r:id="rId406"/>
    <p:sldId id="669" r:id="rId407"/>
    <p:sldId id="670" r:id="rId408"/>
    <p:sldId id="671" r:id="rId409"/>
    <p:sldId id="672" r:id="rId410"/>
    <p:sldId id="673" r:id="rId411"/>
    <p:sldId id="674" r:id="rId412"/>
    <p:sldId id="675" r:id="rId413"/>
    <p:sldId id="676" r:id="rId414"/>
    <p:sldId id="677" r:id="rId415"/>
    <p:sldId id="678" r:id="rId416"/>
    <p:sldId id="679" r:id="rId417"/>
    <p:sldId id="680" r:id="rId418"/>
    <p:sldId id="681" r:id="rId419"/>
    <p:sldId id="682" r:id="rId420"/>
    <p:sldId id="683" r:id="rId421"/>
    <p:sldId id="684" r:id="rId422"/>
    <p:sldId id="685" r:id="rId423"/>
    <p:sldId id="686" r:id="rId424"/>
    <p:sldId id="687" r:id="rId425"/>
    <p:sldId id="688" r:id="rId426"/>
    <p:sldId id="689" r:id="rId427"/>
    <p:sldId id="690" r:id="rId428"/>
    <p:sldId id="691" r:id="rId429"/>
    <p:sldId id="692" r:id="rId430"/>
    <p:sldId id="693" r:id="rId431"/>
    <p:sldId id="694" r:id="rId432"/>
    <p:sldId id="695" r:id="rId433"/>
    <p:sldId id="696" r:id="rId434"/>
    <p:sldId id="697" r:id="rId435"/>
    <p:sldId id="698" r:id="rId436"/>
    <p:sldId id="699" r:id="rId437"/>
    <p:sldId id="700" r:id="rId438"/>
    <p:sldId id="701" r:id="rId439"/>
    <p:sldId id="702" r:id="rId440"/>
    <p:sldId id="703" r:id="rId441"/>
    <p:sldId id="704" r:id="rId442"/>
    <p:sldId id="705" r:id="rId443"/>
    <p:sldId id="706" r:id="rId444"/>
    <p:sldId id="707" r:id="rId445"/>
    <p:sldId id="708" r:id="rId446"/>
    <p:sldId id="709" r:id="rId447"/>
    <p:sldId id="710" r:id="rId448"/>
    <p:sldId id="711" r:id="rId449"/>
    <p:sldId id="712" r:id="rId450"/>
    <p:sldId id="713" r:id="rId451"/>
    <p:sldId id="714" r:id="rId452"/>
    <p:sldId id="715" r:id="rId453"/>
    <p:sldId id="716" r:id="rId454"/>
    <p:sldId id="717" r:id="rId455"/>
    <p:sldId id="718" r:id="rId456"/>
    <p:sldId id="719" r:id="rId457"/>
    <p:sldId id="720" r:id="rId458"/>
    <p:sldId id="721" r:id="rId459"/>
    <p:sldId id="722" r:id="rId460"/>
    <p:sldId id="723" r:id="rId461"/>
    <p:sldId id="724" r:id="rId462"/>
    <p:sldId id="725" r:id="rId463"/>
    <p:sldId id="726" r:id="rId464"/>
    <p:sldId id="727" r:id="rId465"/>
    <p:sldId id="728" r:id="rId466"/>
    <p:sldId id="729" r:id="rId467"/>
    <p:sldId id="730" r:id="rId468"/>
    <p:sldId id="731" r:id="rId469"/>
    <p:sldId id="732" r:id="rId470"/>
    <p:sldId id="733" r:id="rId471"/>
    <p:sldId id="734" r:id="rId472"/>
    <p:sldId id="735" r:id="rId473"/>
    <p:sldId id="736" r:id="rId474"/>
    <p:sldId id="737" r:id="rId475"/>
    <p:sldId id="738" r:id="rId476"/>
    <p:sldId id="739" r:id="rId477"/>
    <p:sldId id="740" r:id="rId478"/>
    <p:sldId id="741" r:id="rId479"/>
    <p:sldId id="742" r:id="rId480"/>
    <p:sldId id="743" r:id="rId481"/>
    <p:sldId id="744" r:id="rId482"/>
    <p:sldId id="745" r:id="rId483"/>
    <p:sldId id="746" r:id="rId484"/>
    <p:sldId id="747" r:id="rId485"/>
    <p:sldId id="748" r:id="rId486"/>
    <p:sldId id="749" r:id="rId487"/>
    <p:sldId id="750" r:id="rId488"/>
    <p:sldId id="751" r:id="rId489"/>
    <p:sldId id="752" r:id="rId490"/>
    <p:sldId id="753" r:id="rId491"/>
    <p:sldId id="754" r:id="rId492"/>
    <p:sldId id="755" r:id="rId493"/>
    <p:sldId id="756" r:id="rId494"/>
    <p:sldId id="757" r:id="rId495"/>
    <p:sldId id="758" r:id="rId496"/>
    <p:sldId id="759" r:id="rId497"/>
    <p:sldId id="760" r:id="rId498"/>
    <p:sldId id="761" r:id="rId499"/>
    <p:sldId id="762" r:id="rId500"/>
    <p:sldId id="763" r:id="rId501"/>
    <p:sldId id="764" r:id="rId502"/>
    <p:sldId id="765" r:id="rId503"/>
    <p:sldId id="766" r:id="rId504"/>
    <p:sldId id="767" r:id="rId505"/>
    <p:sldId id="768" r:id="rId506"/>
    <p:sldId id="769" r:id="rId507"/>
    <p:sldId id="770" r:id="rId508"/>
    <p:sldId id="771" r:id="rId509"/>
    <p:sldId id="772" r:id="rId510"/>
    <p:sldId id="773" r:id="rId511"/>
    <p:sldId id="774" r:id="rId512"/>
    <p:sldId id="775" r:id="rId513"/>
    <p:sldId id="776" r:id="rId514"/>
    <p:sldId id="777" r:id="rId515"/>
    <p:sldId id="778" r:id="rId516"/>
    <p:sldId id="779" r:id="rId517"/>
    <p:sldId id="780" r:id="rId518"/>
    <p:sldId id="781" r:id="rId519"/>
    <p:sldId id="782" r:id="rId520"/>
    <p:sldId id="783" r:id="rId521"/>
    <p:sldId id="784" r:id="rId522"/>
    <p:sldId id="785" r:id="rId523"/>
    <p:sldId id="786" r:id="rId524"/>
    <p:sldId id="787" r:id="rId525"/>
    <p:sldId id="788" r:id="rId526"/>
    <p:sldId id="789" r:id="rId527"/>
    <p:sldId id="790" r:id="rId528"/>
    <p:sldId id="791" r:id="rId529"/>
    <p:sldId id="792" r:id="rId530"/>
    <p:sldId id="793" r:id="rId531"/>
    <p:sldId id="794" r:id="rId532"/>
    <p:sldId id="795" r:id="rId533"/>
    <p:sldId id="796" r:id="rId534"/>
    <p:sldId id="797" r:id="rId535"/>
    <p:sldId id="798" r:id="rId536"/>
    <p:sldId id="799" r:id="rId537"/>
    <p:sldId id="800" r:id="rId538"/>
    <p:sldId id="801" r:id="rId539"/>
    <p:sldId id="802" r:id="rId540"/>
    <p:sldId id="803" r:id="rId541"/>
    <p:sldId id="804" r:id="rId542"/>
    <p:sldId id="805" r:id="rId543"/>
    <p:sldId id="806" r:id="rId544"/>
    <p:sldId id="807" r:id="rId545"/>
    <p:sldId id="808" r:id="rId546"/>
    <p:sldId id="809" r:id="rId547"/>
    <p:sldId id="810" r:id="rId548"/>
    <p:sldId id="811" r:id="rId549"/>
    <p:sldId id="812" r:id="rId550"/>
    <p:sldId id="813" r:id="rId551"/>
    <p:sldId id="814" r:id="rId552"/>
    <p:sldId id="815" r:id="rId553"/>
    <p:sldId id="816" r:id="rId554"/>
    <p:sldId id="817" r:id="rId555"/>
    <p:sldId id="818" r:id="rId556"/>
    <p:sldId id="819" r:id="rId557"/>
    <p:sldId id="820" r:id="rId558"/>
    <p:sldId id="821" r:id="rId559"/>
    <p:sldId id="822" r:id="rId560"/>
    <p:sldId id="823" r:id="rId561"/>
    <p:sldId id="824" r:id="rId562"/>
    <p:sldId id="825" r:id="rId563"/>
    <p:sldId id="826" r:id="rId564"/>
    <p:sldId id="827" r:id="rId565"/>
    <p:sldId id="828" r:id="rId566"/>
    <p:sldId id="829" r:id="rId567"/>
    <p:sldId id="830" r:id="rId568"/>
    <p:sldId id="831" r:id="rId569"/>
    <p:sldId id="832" r:id="rId570"/>
    <p:sldId id="833" r:id="rId571"/>
    <p:sldId id="834" r:id="rId572"/>
    <p:sldId id="835" r:id="rId573"/>
    <p:sldId id="836" r:id="rId574"/>
    <p:sldId id="837" r:id="rId575"/>
    <p:sldId id="838" r:id="rId576"/>
    <p:sldId id="839" r:id="rId577"/>
    <p:sldId id="840" r:id="rId578"/>
    <p:sldId id="841" r:id="rId579"/>
    <p:sldId id="842" r:id="rId580"/>
    <p:sldId id="843" r:id="rId581"/>
    <p:sldId id="844" r:id="rId582"/>
  </p:sldIdLst>
  <p:sldSz cx="4597400" cy="3467100"/>
  <p:notesSz cx="4597400" cy="34671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153" d="100"/>
          <a:sy n="153" d="100"/>
        </p:scale>
        <p:origin x="1194" y="120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slide" Target="slides/slide323.xml"/><Relationship Id="rId366" Type="http://schemas.openxmlformats.org/officeDocument/2006/relationships/slide" Target="slides/slide365.xml"/><Relationship Id="rId531" Type="http://schemas.openxmlformats.org/officeDocument/2006/relationships/slide" Target="slides/slide530.xml"/><Relationship Id="rId573" Type="http://schemas.openxmlformats.org/officeDocument/2006/relationships/slide" Target="slides/slide572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433" Type="http://schemas.openxmlformats.org/officeDocument/2006/relationships/slide" Target="slides/slide432.xml"/><Relationship Id="rId268" Type="http://schemas.openxmlformats.org/officeDocument/2006/relationships/slide" Target="slides/slide267.xml"/><Relationship Id="rId475" Type="http://schemas.openxmlformats.org/officeDocument/2006/relationships/slide" Target="slides/slide474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377" Type="http://schemas.openxmlformats.org/officeDocument/2006/relationships/slide" Target="slides/slide376.xml"/><Relationship Id="rId500" Type="http://schemas.openxmlformats.org/officeDocument/2006/relationships/slide" Target="slides/slide499.xml"/><Relationship Id="rId542" Type="http://schemas.openxmlformats.org/officeDocument/2006/relationships/slide" Target="slides/slide541.xml"/><Relationship Id="rId584" Type="http://schemas.openxmlformats.org/officeDocument/2006/relationships/viewProps" Target="viewProps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402" Type="http://schemas.openxmlformats.org/officeDocument/2006/relationships/slide" Target="slides/slide401.xml"/><Relationship Id="rId279" Type="http://schemas.openxmlformats.org/officeDocument/2006/relationships/slide" Target="slides/slide278.xml"/><Relationship Id="rId444" Type="http://schemas.openxmlformats.org/officeDocument/2006/relationships/slide" Target="slides/slide443.xml"/><Relationship Id="rId486" Type="http://schemas.openxmlformats.org/officeDocument/2006/relationships/slide" Target="slides/slide485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46" Type="http://schemas.openxmlformats.org/officeDocument/2006/relationships/slide" Target="slides/slide345.xml"/><Relationship Id="rId388" Type="http://schemas.openxmlformats.org/officeDocument/2006/relationships/slide" Target="slides/slide387.xml"/><Relationship Id="rId511" Type="http://schemas.openxmlformats.org/officeDocument/2006/relationships/slide" Target="slides/slide510.xml"/><Relationship Id="rId553" Type="http://schemas.openxmlformats.org/officeDocument/2006/relationships/slide" Target="slides/slide552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413" Type="http://schemas.openxmlformats.org/officeDocument/2006/relationships/slide" Target="slides/slide412.xml"/><Relationship Id="rId248" Type="http://schemas.openxmlformats.org/officeDocument/2006/relationships/slide" Target="slides/slide247.xml"/><Relationship Id="rId455" Type="http://schemas.openxmlformats.org/officeDocument/2006/relationships/slide" Target="slides/slide454.xml"/><Relationship Id="rId497" Type="http://schemas.openxmlformats.org/officeDocument/2006/relationships/slide" Target="slides/slide496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357" Type="http://schemas.openxmlformats.org/officeDocument/2006/relationships/slide" Target="slides/slide356.xml"/><Relationship Id="rId522" Type="http://schemas.openxmlformats.org/officeDocument/2006/relationships/slide" Target="slides/slide52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399" Type="http://schemas.openxmlformats.org/officeDocument/2006/relationships/slide" Target="slides/slide398.xml"/><Relationship Id="rId564" Type="http://schemas.openxmlformats.org/officeDocument/2006/relationships/slide" Target="slides/slide563.xml"/><Relationship Id="rId259" Type="http://schemas.openxmlformats.org/officeDocument/2006/relationships/slide" Target="slides/slide258.xml"/><Relationship Id="rId424" Type="http://schemas.openxmlformats.org/officeDocument/2006/relationships/slide" Target="slides/slide423.xml"/><Relationship Id="rId466" Type="http://schemas.openxmlformats.org/officeDocument/2006/relationships/slide" Target="slides/slide46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slide" Target="slides/slide325.xml"/><Relationship Id="rId533" Type="http://schemas.openxmlformats.org/officeDocument/2006/relationships/slide" Target="slides/slide532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575" Type="http://schemas.openxmlformats.org/officeDocument/2006/relationships/slide" Target="slides/slide574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435" Type="http://schemas.openxmlformats.org/officeDocument/2006/relationships/slide" Target="slides/slide434.xml"/><Relationship Id="rId477" Type="http://schemas.openxmlformats.org/officeDocument/2006/relationships/slide" Target="slides/slide476.xml"/><Relationship Id="rId281" Type="http://schemas.openxmlformats.org/officeDocument/2006/relationships/slide" Target="slides/slide280.xml"/><Relationship Id="rId337" Type="http://schemas.openxmlformats.org/officeDocument/2006/relationships/slide" Target="slides/slide336.xml"/><Relationship Id="rId502" Type="http://schemas.openxmlformats.org/officeDocument/2006/relationships/slide" Target="slides/slide501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544" Type="http://schemas.openxmlformats.org/officeDocument/2006/relationships/slide" Target="slides/slide543.xml"/><Relationship Id="rId586" Type="http://schemas.openxmlformats.org/officeDocument/2006/relationships/tableStyles" Target="tableStyles.xml"/><Relationship Id="rId7" Type="http://schemas.openxmlformats.org/officeDocument/2006/relationships/slide" Target="slides/slide6.xml"/><Relationship Id="rId183" Type="http://schemas.openxmlformats.org/officeDocument/2006/relationships/slide" Target="slides/slide182.xml"/><Relationship Id="rId239" Type="http://schemas.openxmlformats.org/officeDocument/2006/relationships/slide" Target="slides/slide238.xml"/><Relationship Id="rId390" Type="http://schemas.openxmlformats.org/officeDocument/2006/relationships/slide" Target="slides/slide389.xml"/><Relationship Id="rId404" Type="http://schemas.openxmlformats.org/officeDocument/2006/relationships/slide" Target="slides/slide403.xml"/><Relationship Id="rId446" Type="http://schemas.openxmlformats.org/officeDocument/2006/relationships/slide" Target="slides/slide445.xml"/><Relationship Id="rId250" Type="http://schemas.openxmlformats.org/officeDocument/2006/relationships/slide" Target="slides/slide249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488" Type="http://schemas.openxmlformats.org/officeDocument/2006/relationships/slide" Target="slides/slide487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513" Type="http://schemas.openxmlformats.org/officeDocument/2006/relationships/slide" Target="slides/slide512.xml"/><Relationship Id="rId555" Type="http://schemas.openxmlformats.org/officeDocument/2006/relationships/slide" Target="slides/slide554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415" Type="http://schemas.openxmlformats.org/officeDocument/2006/relationships/slide" Target="slides/slide414.xml"/><Relationship Id="rId457" Type="http://schemas.openxmlformats.org/officeDocument/2006/relationships/slide" Target="slides/slide456.xml"/><Relationship Id="rId261" Type="http://schemas.openxmlformats.org/officeDocument/2006/relationships/slide" Target="slides/slide260.xml"/><Relationship Id="rId499" Type="http://schemas.openxmlformats.org/officeDocument/2006/relationships/slide" Target="slides/slide498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slide" Target="slides/slide358.xml"/><Relationship Id="rId524" Type="http://schemas.openxmlformats.org/officeDocument/2006/relationships/slide" Target="slides/slide523.xml"/><Relationship Id="rId566" Type="http://schemas.openxmlformats.org/officeDocument/2006/relationships/slide" Target="slides/slide565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426" Type="http://schemas.openxmlformats.org/officeDocument/2006/relationships/slide" Target="slides/slide425.xml"/><Relationship Id="rId230" Type="http://schemas.openxmlformats.org/officeDocument/2006/relationships/slide" Target="slides/slide229.xml"/><Relationship Id="rId468" Type="http://schemas.openxmlformats.org/officeDocument/2006/relationships/slide" Target="slides/slide467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535" Type="http://schemas.openxmlformats.org/officeDocument/2006/relationships/slide" Target="slides/slide534.xml"/><Relationship Id="rId577" Type="http://schemas.openxmlformats.org/officeDocument/2006/relationships/slide" Target="slides/slide576.xml"/><Relationship Id="rId132" Type="http://schemas.openxmlformats.org/officeDocument/2006/relationships/slide" Target="slides/slide131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437" Type="http://schemas.openxmlformats.org/officeDocument/2006/relationships/slide" Target="slides/slide436.xml"/><Relationship Id="rId479" Type="http://schemas.openxmlformats.org/officeDocument/2006/relationships/slide" Target="slides/slide478.xml"/><Relationship Id="rId36" Type="http://schemas.openxmlformats.org/officeDocument/2006/relationships/slide" Target="slides/slide35.xml"/><Relationship Id="rId283" Type="http://schemas.openxmlformats.org/officeDocument/2006/relationships/slide" Target="slides/slide282.xml"/><Relationship Id="rId339" Type="http://schemas.openxmlformats.org/officeDocument/2006/relationships/slide" Target="slides/slide338.xml"/><Relationship Id="rId490" Type="http://schemas.openxmlformats.org/officeDocument/2006/relationships/slide" Target="slides/slide489.xml"/><Relationship Id="rId504" Type="http://schemas.openxmlformats.org/officeDocument/2006/relationships/slide" Target="slides/slide503.xml"/><Relationship Id="rId546" Type="http://schemas.openxmlformats.org/officeDocument/2006/relationships/slide" Target="slides/slide545.xml"/><Relationship Id="rId78" Type="http://schemas.openxmlformats.org/officeDocument/2006/relationships/slide" Target="slides/slide77.xml"/><Relationship Id="rId101" Type="http://schemas.openxmlformats.org/officeDocument/2006/relationships/slide" Target="slides/slide100.xml"/><Relationship Id="rId143" Type="http://schemas.openxmlformats.org/officeDocument/2006/relationships/slide" Target="slides/slide142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406" Type="http://schemas.openxmlformats.org/officeDocument/2006/relationships/slide" Target="slides/slide405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392" Type="http://schemas.openxmlformats.org/officeDocument/2006/relationships/slide" Target="slides/slide391.xml"/><Relationship Id="rId448" Type="http://schemas.openxmlformats.org/officeDocument/2006/relationships/slide" Target="slides/slide447.xml"/><Relationship Id="rId252" Type="http://schemas.openxmlformats.org/officeDocument/2006/relationships/slide" Target="slides/slide251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515" Type="http://schemas.openxmlformats.org/officeDocument/2006/relationships/slide" Target="slides/slide514.xml"/><Relationship Id="rId47" Type="http://schemas.openxmlformats.org/officeDocument/2006/relationships/slide" Target="slides/slide46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557" Type="http://schemas.openxmlformats.org/officeDocument/2006/relationships/slide" Target="slides/slide556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Relationship Id="rId417" Type="http://schemas.openxmlformats.org/officeDocument/2006/relationships/slide" Target="slides/slide416.xml"/><Relationship Id="rId438" Type="http://schemas.openxmlformats.org/officeDocument/2006/relationships/slide" Target="slides/slide437.xml"/><Relationship Id="rId459" Type="http://schemas.openxmlformats.org/officeDocument/2006/relationships/slide" Target="slides/slide458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470" Type="http://schemas.openxmlformats.org/officeDocument/2006/relationships/slide" Target="slides/slide469.xml"/><Relationship Id="rId491" Type="http://schemas.openxmlformats.org/officeDocument/2006/relationships/slide" Target="slides/slide490.xml"/><Relationship Id="rId505" Type="http://schemas.openxmlformats.org/officeDocument/2006/relationships/slide" Target="slides/slide504.xml"/><Relationship Id="rId526" Type="http://schemas.openxmlformats.org/officeDocument/2006/relationships/slide" Target="slides/slide52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330" Type="http://schemas.openxmlformats.org/officeDocument/2006/relationships/slide" Target="slides/slide329.xml"/><Relationship Id="rId547" Type="http://schemas.openxmlformats.org/officeDocument/2006/relationships/slide" Target="slides/slide546.xml"/><Relationship Id="rId568" Type="http://schemas.openxmlformats.org/officeDocument/2006/relationships/slide" Target="slides/slide567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72" Type="http://schemas.openxmlformats.org/officeDocument/2006/relationships/slide" Target="slides/slide371.xml"/><Relationship Id="rId393" Type="http://schemas.openxmlformats.org/officeDocument/2006/relationships/slide" Target="slides/slide392.xml"/><Relationship Id="rId407" Type="http://schemas.openxmlformats.org/officeDocument/2006/relationships/slide" Target="slides/slide406.xml"/><Relationship Id="rId428" Type="http://schemas.openxmlformats.org/officeDocument/2006/relationships/slide" Target="slides/slide427.xml"/><Relationship Id="rId449" Type="http://schemas.openxmlformats.org/officeDocument/2006/relationships/slide" Target="slides/slide448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460" Type="http://schemas.openxmlformats.org/officeDocument/2006/relationships/slide" Target="slides/slide459.xml"/><Relationship Id="rId481" Type="http://schemas.openxmlformats.org/officeDocument/2006/relationships/slide" Target="slides/slide480.xml"/><Relationship Id="rId516" Type="http://schemas.openxmlformats.org/officeDocument/2006/relationships/slide" Target="slides/slide515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537" Type="http://schemas.openxmlformats.org/officeDocument/2006/relationships/slide" Target="slides/slide536.xml"/><Relationship Id="rId558" Type="http://schemas.openxmlformats.org/officeDocument/2006/relationships/slide" Target="slides/slide557.xml"/><Relationship Id="rId579" Type="http://schemas.openxmlformats.org/officeDocument/2006/relationships/slide" Target="slides/slide578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341" Type="http://schemas.openxmlformats.org/officeDocument/2006/relationships/slide" Target="slides/slide340.xml"/><Relationship Id="rId362" Type="http://schemas.openxmlformats.org/officeDocument/2006/relationships/slide" Target="slides/slide361.xml"/><Relationship Id="rId383" Type="http://schemas.openxmlformats.org/officeDocument/2006/relationships/slide" Target="slides/slide382.xml"/><Relationship Id="rId418" Type="http://schemas.openxmlformats.org/officeDocument/2006/relationships/slide" Target="slides/slide417.xml"/><Relationship Id="rId439" Type="http://schemas.openxmlformats.org/officeDocument/2006/relationships/slide" Target="slides/slide438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450" Type="http://schemas.openxmlformats.org/officeDocument/2006/relationships/slide" Target="slides/slide449.xml"/><Relationship Id="rId471" Type="http://schemas.openxmlformats.org/officeDocument/2006/relationships/slide" Target="slides/slide470.xml"/><Relationship Id="rId506" Type="http://schemas.openxmlformats.org/officeDocument/2006/relationships/slide" Target="slides/slide505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492" Type="http://schemas.openxmlformats.org/officeDocument/2006/relationships/slide" Target="slides/slide491.xml"/><Relationship Id="rId527" Type="http://schemas.openxmlformats.org/officeDocument/2006/relationships/slide" Target="slides/slide526.xml"/><Relationship Id="rId548" Type="http://schemas.openxmlformats.org/officeDocument/2006/relationships/slide" Target="slides/slide547.xml"/><Relationship Id="rId569" Type="http://schemas.openxmlformats.org/officeDocument/2006/relationships/slide" Target="slides/slide568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331" Type="http://schemas.openxmlformats.org/officeDocument/2006/relationships/slide" Target="slides/slide330.xml"/><Relationship Id="rId352" Type="http://schemas.openxmlformats.org/officeDocument/2006/relationships/slide" Target="slides/slide351.xml"/><Relationship Id="rId373" Type="http://schemas.openxmlformats.org/officeDocument/2006/relationships/slide" Target="slides/slide372.xml"/><Relationship Id="rId394" Type="http://schemas.openxmlformats.org/officeDocument/2006/relationships/slide" Target="slides/slide393.xml"/><Relationship Id="rId408" Type="http://schemas.openxmlformats.org/officeDocument/2006/relationships/slide" Target="slides/slide407.xml"/><Relationship Id="rId429" Type="http://schemas.openxmlformats.org/officeDocument/2006/relationships/slide" Target="slides/slide428.xml"/><Relationship Id="rId580" Type="http://schemas.openxmlformats.org/officeDocument/2006/relationships/slide" Target="slides/slide579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440" Type="http://schemas.openxmlformats.org/officeDocument/2006/relationships/slide" Target="slides/slide439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461" Type="http://schemas.openxmlformats.org/officeDocument/2006/relationships/slide" Target="slides/slide460.xml"/><Relationship Id="rId482" Type="http://schemas.openxmlformats.org/officeDocument/2006/relationships/slide" Target="slides/slide481.xml"/><Relationship Id="rId517" Type="http://schemas.openxmlformats.org/officeDocument/2006/relationships/slide" Target="slides/slide516.xml"/><Relationship Id="rId538" Type="http://schemas.openxmlformats.org/officeDocument/2006/relationships/slide" Target="slides/slide537.xml"/><Relationship Id="rId559" Type="http://schemas.openxmlformats.org/officeDocument/2006/relationships/slide" Target="slides/slide558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42" Type="http://schemas.openxmlformats.org/officeDocument/2006/relationships/slide" Target="slides/slide341.xml"/><Relationship Id="rId363" Type="http://schemas.openxmlformats.org/officeDocument/2006/relationships/slide" Target="slides/slide362.xml"/><Relationship Id="rId384" Type="http://schemas.openxmlformats.org/officeDocument/2006/relationships/slide" Target="slides/slide383.xml"/><Relationship Id="rId419" Type="http://schemas.openxmlformats.org/officeDocument/2006/relationships/slide" Target="slides/slide418.xml"/><Relationship Id="rId570" Type="http://schemas.openxmlformats.org/officeDocument/2006/relationships/slide" Target="slides/slide569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430" Type="http://schemas.openxmlformats.org/officeDocument/2006/relationships/slide" Target="slides/slide429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451" Type="http://schemas.openxmlformats.org/officeDocument/2006/relationships/slide" Target="slides/slide450.xml"/><Relationship Id="rId472" Type="http://schemas.openxmlformats.org/officeDocument/2006/relationships/slide" Target="slides/slide471.xml"/><Relationship Id="rId493" Type="http://schemas.openxmlformats.org/officeDocument/2006/relationships/slide" Target="slides/slide492.xml"/><Relationship Id="rId507" Type="http://schemas.openxmlformats.org/officeDocument/2006/relationships/slide" Target="slides/slide506.xml"/><Relationship Id="rId528" Type="http://schemas.openxmlformats.org/officeDocument/2006/relationships/slide" Target="slides/slide527.xml"/><Relationship Id="rId549" Type="http://schemas.openxmlformats.org/officeDocument/2006/relationships/slide" Target="slides/slide54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32" Type="http://schemas.openxmlformats.org/officeDocument/2006/relationships/slide" Target="slides/slide331.xml"/><Relationship Id="rId353" Type="http://schemas.openxmlformats.org/officeDocument/2006/relationships/slide" Target="slides/slide352.xml"/><Relationship Id="rId374" Type="http://schemas.openxmlformats.org/officeDocument/2006/relationships/slide" Target="slides/slide373.xml"/><Relationship Id="rId395" Type="http://schemas.openxmlformats.org/officeDocument/2006/relationships/slide" Target="slides/slide394.xml"/><Relationship Id="rId409" Type="http://schemas.openxmlformats.org/officeDocument/2006/relationships/slide" Target="slides/slide408.xml"/><Relationship Id="rId560" Type="http://schemas.openxmlformats.org/officeDocument/2006/relationships/slide" Target="slides/slide559.xml"/><Relationship Id="rId581" Type="http://schemas.openxmlformats.org/officeDocument/2006/relationships/slide" Target="slides/slide58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420" Type="http://schemas.openxmlformats.org/officeDocument/2006/relationships/slide" Target="slides/slide419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41" Type="http://schemas.openxmlformats.org/officeDocument/2006/relationships/slide" Target="slides/slide440.xml"/><Relationship Id="rId462" Type="http://schemas.openxmlformats.org/officeDocument/2006/relationships/slide" Target="slides/slide461.xml"/><Relationship Id="rId483" Type="http://schemas.openxmlformats.org/officeDocument/2006/relationships/slide" Target="slides/slide482.xml"/><Relationship Id="rId518" Type="http://schemas.openxmlformats.org/officeDocument/2006/relationships/slide" Target="slides/slide517.xml"/><Relationship Id="rId539" Type="http://schemas.openxmlformats.org/officeDocument/2006/relationships/slide" Target="slides/slide538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343" Type="http://schemas.openxmlformats.org/officeDocument/2006/relationships/slide" Target="slides/slide342.xml"/><Relationship Id="rId364" Type="http://schemas.openxmlformats.org/officeDocument/2006/relationships/slide" Target="slides/slide363.xml"/><Relationship Id="rId550" Type="http://schemas.openxmlformats.org/officeDocument/2006/relationships/slide" Target="slides/slide549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385" Type="http://schemas.openxmlformats.org/officeDocument/2006/relationships/slide" Target="slides/slide384.xml"/><Relationship Id="rId571" Type="http://schemas.openxmlformats.org/officeDocument/2006/relationships/slide" Target="slides/slide570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410" Type="http://schemas.openxmlformats.org/officeDocument/2006/relationships/slide" Target="slides/slide409.xml"/><Relationship Id="rId431" Type="http://schemas.openxmlformats.org/officeDocument/2006/relationships/slide" Target="slides/slide430.xml"/><Relationship Id="rId452" Type="http://schemas.openxmlformats.org/officeDocument/2006/relationships/slide" Target="slides/slide451.xml"/><Relationship Id="rId473" Type="http://schemas.openxmlformats.org/officeDocument/2006/relationships/slide" Target="slides/slide472.xml"/><Relationship Id="rId494" Type="http://schemas.openxmlformats.org/officeDocument/2006/relationships/slide" Target="slides/slide493.xml"/><Relationship Id="rId508" Type="http://schemas.openxmlformats.org/officeDocument/2006/relationships/slide" Target="slides/slide507.xml"/><Relationship Id="rId529" Type="http://schemas.openxmlformats.org/officeDocument/2006/relationships/slide" Target="slides/slide528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333" Type="http://schemas.openxmlformats.org/officeDocument/2006/relationships/slide" Target="slides/slide332.xml"/><Relationship Id="rId354" Type="http://schemas.openxmlformats.org/officeDocument/2006/relationships/slide" Target="slides/slide353.xml"/><Relationship Id="rId540" Type="http://schemas.openxmlformats.org/officeDocument/2006/relationships/slide" Target="slides/slide539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75" Type="http://schemas.openxmlformats.org/officeDocument/2006/relationships/slide" Target="slides/slide374.xml"/><Relationship Id="rId396" Type="http://schemas.openxmlformats.org/officeDocument/2006/relationships/slide" Target="slides/slide395.xml"/><Relationship Id="rId561" Type="http://schemas.openxmlformats.org/officeDocument/2006/relationships/slide" Target="slides/slide560.xml"/><Relationship Id="rId582" Type="http://schemas.openxmlformats.org/officeDocument/2006/relationships/slide" Target="slides/slide581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400" Type="http://schemas.openxmlformats.org/officeDocument/2006/relationships/slide" Target="slides/slide399.xml"/><Relationship Id="rId421" Type="http://schemas.openxmlformats.org/officeDocument/2006/relationships/slide" Target="slides/slide420.xml"/><Relationship Id="rId442" Type="http://schemas.openxmlformats.org/officeDocument/2006/relationships/slide" Target="slides/slide441.xml"/><Relationship Id="rId463" Type="http://schemas.openxmlformats.org/officeDocument/2006/relationships/slide" Target="slides/slide462.xml"/><Relationship Id="rId484" Type="http://schemas.openxmlformats.org/officeDocument/2006/relationships/slide" Target="slides/slide483.xml"/><Relationship Id="rId519" Type="http://schemas.openxmlformats.org/officeDocument/2006/relationships/slide" Target="slides/slide518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slide" Target="slides/slide322.xml"/><Relationship Id="rId344" Type="http://schemas.openxmlformats.org/officeDocument/2006/relationships/slide" Target="slides/slide343.xml"/><Relationship Id="rId530" Type="http://schemas.openxmlformats.org/officeDocument/2006/relationships/slide" Target="slides/slide529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65" Type="http://schemas.openxmlformats.org/officeDocument/2006/relationships/slide" Target="slides/slide364.xml"/><Relationship Id="rId386" Type="http://schemas.openxmlformats.org/officeDocument/2006/relationships/slide" Target="slides/slide385.xml"/><Relationship Id="rId551" Type="http://schemas.openxmlformats.org/officeDocument/2006/relationships/slide" Target="slides/slide550.xml"/><Relationship Id="rId572" Type="http://schemas.openxmlformats.org/officeDocument/2006/relationships/slide" Target="slides/slide571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411" Type="http://schemas.openxmlformats.org/officeDocument/2006/relationships/slide" Target="slides/slide410.xml"/><Relationship Id="rId432" Type="http://schemas.openxmlformats.org/officeDocument/2006/relationships/slide" Target="slides/slide431.xml"/><Relationship Id="rId453" Type="http://schemas.openxmlformats.org/officeDocument/2006/relationships/slide" Target="slides/slide452.xml"/><Relationship Id="rId474" Type="http://schemas.openxmlformats.org/officeDocument/2006/relationships/slide" Target="slides/slide473.xml"/><Relationship Id="rId509" Type="http://schemas.openxmlformats.org/officeDocument/2006/relationships/slide" Target="slides/slide508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495" Type="http://schemas.openxmlformats.org/officeDocument/2006/relationships/slide" Target="slides/slide494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55" Type="http://schemas.openxmlformats.org/officeDocument/2006/relationships/slide" Target="slides/slide354.xml"/><Relationship Id="rId376" Type="http://schemas.openxmlformats.org/officeDocument/2006/relationships/slide" Target="slides/slide375.xml"/><Relationship Id="rId397" Type="http://schemas.openxmlformats.org/officeDocument/2006/relationships/slide" Target="slides/slide396.xml"/><Relationship Id="rId520" Type="http://schemas.openxmlformats.org/officeDocument/2006/relationships/slide" Target="slides/slide519.xml"/><Relationship Id="rId541" Type="http://schemas.openxmlformats.org/officeDocument/2006/relationships/slide" Target="slides/slide540.xml"/><Relationship Id="rId562" Type="http://schemas.openxmlformats.org/officeDocument/2006/relationships/slide" Target="slides/slide561.xml"/><Relationship Id="rId583" Type="http://schemas.openxmlformats.org/officeDocument/2006/relationships/presProps" Target="presProps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401" Type="http://schemas.openxmlformats.org/officeDocument/2006/relationships/slide" Target="slides/slide400.xml"/><Relationship Id="rId422" Type="http://schemas.openxmlformats.org/officeDocument/2006/relationships/slide" Target="slides/slide421.xml"/><Relationship Id="rId443" Type="http://schemas.openxmlformats.org/officeDocument/2006/relationships/slide" Target="slides/slide442.xml"/><Relationship Id="rId464" Type="http://schemas.openxmlformats.org/officeDocument/2006/relationships/slide" Target="slides/slide463.xml"/><Relationship Id="rId303" Type="http://schemas.openxmlformats.org/officeDocument/2006/relationships/slide" Target="slides/slide302.xml"/><Relationship Id="rId485" Type="http://schemas.openxmlformats.org/officeDocument/2006/relationships/slide" Target="slides/slide484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slide" Target="slides/slide386.xml"/><Relationship Id="rId510" Type="http://schemas.openxmlformats.org/officeDocument/2006/relationships/slide" Target="slides/slide509.xml"/><Relationship Id="rId552" Type="http://schemas.openxmlformats.org/officeDocument/2006/relationships/slide" Target="slides/slide551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412" Type="http://schemas.openxmlformats.org/officeDocument/2006/relationships/slide" Target="slides/slide411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454" Type="http://schemas.openxmlformats.org/officeDocument/2006/relationships/slide" Target="slides/slide453.xml"/><Relationship Id="rId496" Type="http://schemas.openxmlformats.org/officeDocument/2006/relationships/slide" Target="slides/slide495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398" Type="http://schemas.openxmlformats.org/officeDocument/2006/relationships/slide" Target="slides/slide397.xml"/><Relationship Id="rId521" Type="http://schemas.openxmlformats.org/officeDocument/2006/relationships/slide" Target="slides/slide520.xml"/><Relationship Id="rId563" Type="http://schemas.openxmlformats.org/officeDocument/2006/relationships/slide" Target="slides/slide562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423" Type="http://schemas.openxmlformats.org/officeDocument/2006/relationships/slide" Target="slides/slide422.xml"/><Relationship Id="rId258" Type="http://schemas.openxmlformats.org/officeDocument/2006/relationships/slide" Target="slides/slide257.xml"/><Relationship Id="rId465" Type="http://schemas.openxmlformats.org/officeDocument/2006/relationships/slide" Target="slides/slide464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532" Type="http://schemas.openxmlformats.org/officeDocument/2006/relationships/slide" Target="slides/slide531.xml"/><Relationship Id="rId574" Type="http://schemas.openxmlformats.org/officeDocument/2006/relationships/slide" Target="slides/slide573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434" Type="http://schemas.openxmlformats.org/officeDocument/2006/relationships/slide" Target="slides/slide433.xml"/><Relationship Id="rId476" Type="http://schemas.openxmlformats.org/officeDocument/2006/relationships/slide" Target="slides/slide475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501" Type="http://schemas.openxmlformats.org/officeDocument/2006/relationships/slide" Target="slides/slide500.xml"/><Relationship Id="rId543" Type="http://schemas.openxmlformats.org/officeDocument/2006/relationships/slide" Target="slides/slide542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403" Type="http://schemas.openxmlformats.org/officeDocument/2006/relationships/slide" Target="slides/slide402.xml"/><Relationship Id="rId585" Type="http://schemas.openxmlformats.org/officeDocument/2006/relationships/theme" Target="theme/theme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445" Type="http://schemas.openxmlformats.org/officeDocument/2006/relationships/slide" Target="slides/slide444.xml"/><Relationship Id="rId487" Type="http://schemas.openxmlformats.org/officeDocument/2006/relationships/slide" Target="slides/slide486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512" Type="http://schemas.openxmlformats.org/officeDocument/2006/relationships/slide" Target="slides/slide511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554" Type="http://schemas.openxmlformats.org/officeDocument/2006/relationships/slide" Target="slides/slide553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414" Type="http://schemas.openxmlformats.org/officeDocument/2006/relationships/slide" Target="slides/slide413.xml"/><Relationship Id="rId456" Type="http://schemas.openxmlformats.org/officeDocument/2006/relationships/slide" Target="slides/slide455.xml"/><Relationship Id="rId498" Type="http://schemas.openxmlformats.org/officeDocument/2006/relationships/slide" Target="slides/slide497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23" Type="http://schemas.openxmlformats.org/officeDocument/2006/relationships/slide" Target="slides/slide522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565" Type="http://schemas.openxmlformats.org/officeDocument/2006/relationships/slide" Target="slides/slide564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425" Type="http://schemas.openxmlformats.org/officeDocument/2006/relationships/slide" Target="slides/slide424.xml"/><Relationship Id="rId467" Type="http://schemas.openxmlformats.org/officeDocument/2006/relationships/slide" Target="slides/slide466.xml"/><Relationship Id="rId271" Type="http://schemas.openxmlformats.org/officeDocument/2006/relationships/slide" Target="slides/slide270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534" Type="http://schemas.openxmlformats.org/officeDocument/2006/relationships/slide" Target="slides/slide533.xml"/><Relationship Id="rId576" Type="http://schemas.openxmlformats.org/officeDocument/2006/relationships/slide" Target="slides/slide575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436" Type="http://schemas.openxmlformats.org/officeDocument/2006/relationships/slide" Target="slides/slide435.xml"/><Relationship Id="rId240" Type="http://schemas.openxmlformats.org/officeDocument/2006/relationships/slide" Target="slides/slide239.xml"/><Relationship Id="rId478" Type="http://schemas.openxmlformats.org/officeDocument/2006/relationships/slide" Target="slides/slide477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503" Type="http://schemas.openxmlformats.org/officeDocument/2006/relationships/slide" Target="slides/slide502.xml"/><Relationship Id="rId545" Type="http://schemas.openxmlformats.org/officeDocument/2006/relationships/slide" Target="slides/slide544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405" Type="http://schemas.openxmlformats.org/officeDocument/2006/relationships/slide" Target="slides/slide404.xml"/><Relationship Id="rId447" Type="http://schemas.openxmlformats.org/officeDocument/2006/relationships/slide" Target="slides/slide446.xml"/><Relationship Id="rId251" Type="http://schemas.openxmlformats.org/officeDocument/2006/relationships/slide" Target="slides/slide250.xml"/><Relationship Id="rId489" Type="http://schemas.openxmlformats.org/officeDocument/2006/relationships/slide" Target="slides/slide488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514" Type="http://schemas.openxmlformats.org/officeDocument/2006/relationships/slide" Target="slides/slide513.xml"/><Relationship Id="rId556" Type="http://schemas.openxmlformats.org/officeDocument/2006/relationships/slide" Target="slides/slide555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416" Type="http://schemas.openxmlformats.org/officeDocument/2006/relationships/slide" Target="slides/slide415.xml"/><Relationship Id="rId220" Type="http://schemas.openxmlformats.org/officeDocument/2006/relationships/slide" Target="slides/slide219.xml"/><Relationship Id="rId458" Type="http://schemas.openxmlformats.org/officeDocument/2006/relationships/slide" Target="slides/slide457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Relationship Id="rId525" Type="http://schemas.openxmlformats.org/officeDocument/2006/relationships/slide" Target="slides/slide524.xml"/><Relationship Id="rId567" Type="http://schemas.openxmlformats.org/officeDocument/2006/relationships/slide" Target="slides/slide566.xml"/><Relationship Id="rId99" Type="http://schemas.openxmlformats.org/officeDocument/2006/relationships/slide" Target="slides/slide98.xml"/><Relationship Id="rId122" Type="http://schemas.openxmlformats.org/officeDocument/2006/relationships/slide" Target="slides/slide121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427" Type="http://schemas.openxmlformats.org/officeDocument/2006/relationships/slide" Target="slides/slide426.xml"/><Relationship Id="rId469" Type="http://schemas.openxmlformats.org/officeDocument/2006/relationships/slide" Target="slides/slide468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73" Type="http://schemas.openxmlformats.org/officeDocument/2006/relationships/slide" Target="slides/slide272.xml"/><Relationship Id="rId329" Type="http://schemas.openxmlformats.org/officeDocument/2006/relationships/slide" Target="slides/slide328.xml"/><Relationship Id="rId480" Type="http://schemas.openxmlformats.org/officeDocument/2006/relationships/slide" Target="slides/slide479.xml"/><Relationship Id="rId536" Type="http://schemas.openxmlformats.org/officeDocument/2006/relationships/slide" Target="slides/slide535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578" Type="http://schemas.openxmlformats.org/officeDocument/2006/relationships/slide" Target="slides/slide577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345614" y="1074801"/>
            <a:ext cx="3916965" cy="728090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/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691229" y="1941576"/>
            <a:ext cx="3225736" cy="866775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/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t>10/6/2016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‹#›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/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/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t>10/6/2016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‹#›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308843" y="774525"/>
            <a:ext cx="4150853" cy="0"/>
          </a:xfrm>
          <a:custGeom>
            <a:avLst/>
            <a:gdLst/>
            <a:ahLst/>
            <a:cxnLst/>
            <a:rect l="l" t="t" r="r" b="b"/>
            <a:pathLst>
              <a:path w="4150853">
                <a:moveTo>
                  <a:pt x="0" y="0"/>
                </a:moveTo>
                <a:lnTo>
                  <a:pt x="4150853" y="0"/>
                </a:lnTo>
              </a:path>
            </a:pathLst>
          </a:custGeom>
          <a:ln w="80299">
            <a:solidFill>
              <a:srgbClr val="5B000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/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425857" y="940672"/>
            <a:ext cx="1772958" cy="2274450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/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2458045" y="940672"/>
            <a:ext cx="1859014" cy="1996731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/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t>10/6/2016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‹#›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Only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0" y="3328497"/>
            <a:ext cx="4598824" cy="118502"/>
          </a:xfrm>
          <a:custGeom>
            <a:avLst/>
            <a:gdLst/>
            <a:ahLst/>
            <a:cxnLst/>
            <a:rect l="l" t="t" r="r" b="b"/>
            <a:pathLst>
              <a:path w="4598824" h="118502">
                <a:moveTo>
                  <a:pt x="0" y="0"/>
                </a:moveTo>
                <a:lnTo>
                  <a:pt x="4598824" y="0"/>
                </a:lnTo>
                <a:lnTo>
                  <a:pt x="4598824" y="118502"/>
                </a:lnTo>
                <a:lnTo>
                  <a:pt x="0" y="118502"/>
                </a:lnTo>
                <a:lnTo>
                  <a:pt x="0" y="0"/>
                </a:lnTo>
                <a:close/>
              </a:path>
            </a:pathLst>
          </a:custGeom>
          <a:solidFill>
            <a:srgbClr val="032B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/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t>10/6/2016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‹#›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t>10/6/2016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‹#›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k object 16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bk object 17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-3584" y="212834"/>
            <a:ext cx="4615363" cy="209117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/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48522" y="904621"/>
            <a:ext cx="3911149" cy="1889341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/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122937" y="3342514"/>
            <a:ext cx="734517" cy="107878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230409" y="3224403"/>
            <a:ext cx="1059884" cy="173355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t>10/6/2016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4138169" y="3342514"/>
            <a:ext cx="372541" cy="107878"/>
          </a:xfrm>
          <a:prstGeom prst="rect">
            <a:avLst/>
          </a:prstGeom>
        </p:spPr>
        <p:txBody>
          <a:bodyPr wrap="square" lIns="0" tIns="0" rIns="0" bIns="0">
            <a:noAutofit/>
          </a:bodyPr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‹#›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http://informationretrieval.org/" TargetMode="External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g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png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hyperlink" Target="http://google.com/tm" TargetMode="Externa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Layout" Target="../slideLayouts/slideLayout5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hyperlink" Target="http://google.com/tm" TargetMode="External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8.png"/><Relationship Id="rId7" Type="http://schemas.openxmlformats.org/officeDocument/2006/relationships/image" Target="../media/image11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.png"/><Relationship Id="rId5" Type="http://schemas.openxmlformats.org/officeDocument/2006/relationships/image" Target="../media/image4.png"/><Relationship Id="rId4" Type="http://schemas.openxmlformats.org/officeDocument/2006/relationships/image" Target="../media/image9.png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3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8.png"/><Relationship Id="rId7" Type="http://schemas.openxmlformats.org/officeDocument/2006/relationships/image" Target="../media/image11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5.xml"/></Relationships>
</file>

<file path=ppt/slides/_rels/slide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5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5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5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5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7" Type="http://schemas.openxmlformats.org/officeDocument/2006/relationships/image" Target="../media/image36.jpg"/><Relationship Id="rId2" Type="http://schemas.openxmlformats.org/officeDocument/2006/relationships/image" Target="../media/image31.jp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5.png"/><Relationship Id="rId5" Type="http://schemas.openxmlformats.org/officeDocument/2006/relationships/image" Target="../media/image34.png"/><Relationship Id="rId4" Type="http://schemas.openxmlformats.org/officeDocument/2006/relationships/image" Target="../media/image33.jpg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Layout" Target="../slideLayouts/slideLayout5.xml"/></Relationships>
</file>

<file path=ppt/slides/_rels/slide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Layout" Target="../slideLayouts/slideLayout5.xml"/></Relationships>
</file>

<file path=ppt/slides/_rels/slide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g"/><Relationship Id="rId1" Type="http://schemas.openxmlformats.org/officeDocument/2006/relationships/slideLayout" Target="../slideLayouts/slideLayout5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3.png"/></Relationships>
</file>

<file path=ppt/slides/_rels/slide3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8.jpg"/><Relationship Id="rId1" Type="http://schemas.openxmlformats.org/officeDocument/2006/relationships/slideLayout" Target="../slideLayouts/slideLayout5.xml"/><Relationship Id="rId4" Type="http://schemas.openxmlformats.org/officeDocument/2006/relationships/hyperlink" Target="http://WWW.Cbse/" TargetMode="External"/></Relationships>
</file>

<file path=ppt/slides/_rels/slide4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4.xml"/></Relationships>
</file>

<file path=ppt/slides/_rels/slide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4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5.xml"/></Relationships>
</file>

<file path=ppt/slides/_rels/slide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2.xml"/></Relationships>
</file>

<file path=ppt/slides/_rels/slide4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5.xml"/></Relationships>
</file>

<file path=ppt/slides/_rels/slide4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2.xml"/></Relationships>
</file>

<file path=ppt/slides/_rels/slide4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4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2.xml"/></Relationships>
</file>

<file path=ppt/slides/_rels/slide4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4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5.xml"/></Relationships>
</file>

<file path=ppt/slides/_rels/slide4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5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2.xml"/></Relationships>
</file>

<file path=ppt/slides/_rels/slide4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4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2.xml"/></Relationships>
</file>

<file path=ppt/slides/_rels/slide4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7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4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hyperlink" Target="http://www.TradeKing.com/" TargetMode="External"/><Relationship Id="rId3" Type="http://schemas.openxmlformats.org/officeDocument/2006/relationships/hyperlink" Target="http://www.broker-reviews.us/-94k-.c..a.c.h.e..cl" TargetMode="External"/><Relationship Id="rId7" Type="http://schemas.openxmlformats.org/officeDocument/2006/relationships/hyperlink" Target="http://www.sogotrade.com/-" TargetMode="External"/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2.xml"/><Relationship Id="rId6" Type="http://schemas.openxmlformats.org/officeDocument/2006/relationships/hyperlink" Target="http://www.investopedia.com/terrns/d/" TargetMode="External"/><Relationship Id="rId11" Type="http://schemas.openxmlformats.org/officeDocument/2006/relationships/hyperlink" Target="http://www.Marsco.com/" TargetMode="External"/><Relationship Id="rId5" Type="http://schemas.openxmlformats.org/officeDocument/2006/relationships/hyperlink" Target="http://www.fool.com/investinglbrokerslindex.aspx-" TargetMode="External"/><Relationship Id="rId10" Type="http://schemas.openxmlformats.org/officeDocument/2006/relationships/hyperlink" Target="http://www.sogotrade.com/" TargetMode="External"/><Relationship Id="rId4" Type="http://schemas.openxmlformats.org/officeDocument/2006/relationships/hyperlink" Target="http://www.smartmoney.com/brokerslindex.cfm?story=2004-discount-table-121k" TargetMode="External"/><Relationship Id="rId9" Type="http://schemas.openxmlformats.org/officeDocument/2006/relationships/hyperlink" Target="http://www.Scottrade.com/" TargetMode="External"/></Relationships>
</file>

<file path=ppt/slides/_rels/slide4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2.xml"/></Relationships>
</file>

<file path=ppt/slides/_rels/slide4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2.xml"/></Relationships>
</file>

<file path=ppt/slides/_rels/slide5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g"/><Relationship Id="rId1" Type="http://schemas.openxmlformats.org/officeDocument/2006/relationships/slideLayout" Target="../slideLayouts/slideLayout5.xml"/></Relationships>
</file>

<file path=ppt/slides/_rels/slide5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2.xml"/></Relationships>
</file>

<file path=ppt/slides/_rels/slide5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2.xml"/></Relationships>
</file>

<file path=ppt/slides/_rels/slide5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5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5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5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4.xml"/></Relationships>
</file>

<file path=ppt/slides/_rels/slide5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g"/><Relationship Id="rId1" Type="http://schemas.openxmlformats.org/officeDocument/2006/relationships/slideLayout" Target="../slideLayouts/slideLayout2.xml"/></Relationships>
</file>

<file path=ppt/slides/_rels/slide5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6.xml.rels><?xml version="1.0" encoding="UTF-8" standalone="yes"?>
<Relationships xmlns="http://schemas.openxmlformats.org/package/2006/relationships"><Relationship Id="rId2" Type="http://schemas.openxmlformats.org/officeDocument/2006/relationships/hyperlink" Target="http://cislmu.org/" TargetMode="External"/><Relationship Id="rId1" Type="http://schemas.openxmlformats.org/officeDocument/2006/relationships/slideLayout" Target="../slideLayouts/slideLayout5.xml"/></Relationships>
</file>

<file path=ppt/slides/_rels/slide577.xml.rels><?xml version="1.0" encoding="UTF-8" standalone="yes"?>
<Relationships xmlns="http://schemas.openxmlformats.org/package/2006/relationships"><Relationship Id="rId2" Type="http://schemas.openxmlformats.org/officeDocument/2006/relationships/hyperlink" Target="http://cislmu.org/" TargetMode="External"/><Relationship Id="rId1" Type="http://schemas.openxmlformats.org/officeDocument/2006/relationships/slideLayout" Target="../slideLayouts/slideLayout5.xml"/></Relationships>
</file>

<file path=ppt/slides/_rels/slide578.xml.rels><?xml version="1.0" encoding="UTF-8" standalone="yes"?>
<Relationships xmlns="http://schemas.openxmlformats.org/package/2006/relationships"><Relationship Id="rId3" Type="http://schemas.openxmlformats.org/officeDocument/2006/relationships/hyperlink" Target="http://www.youtube.com/watch?v=K7l0a2PVhPQ" TargetMode="External"/><Relationship Id="rId2" Type="http://schemas.openxmlformats.org/officeDocument/2006/relationships/hyperlink" Target="http://cislmu.org/" TargetMode="External"/><Relationship Id="rId1" Type="http://schemas.openxmlformats.org/officeDocument/2006/relationships/slideLayout" Target="../slideLayouts/slideLayout5.xml"/></Relationships>
</file>

<file path=ppt/slides/_rels/slide579.xml.rels><?xml version="1.0" encoding="UTF-8" standalone="yes"?>
<Relationships xmlns="http://schemas.openxmlformats.org/package/2006/relationships"><Relationship Id="rId3" Type="http://schemas.openxmlformats.org/officeDocument/2006/relationships/hyperlink" Target="http://www.youtube.com/watch?v=K7l0a2PVhPQ" TargetMode="External"/><Relationship Id="rId2" Type="http://schemas.openxmlformats.org/officeDocument/2006/relationships/hyperlink" Target="http://cislmu.org/" TargetMode="External"/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hyperlink" Target="http://www.investopedia.com/terms/d/" TargetMode="External"/><Relationship Id="rId13" Type="http://schemas.openxmlformats.org/officeDocument/2006/relationships/hyperlink" Target="http://www.Marsco.com/" TargetMode="External"/><Relationship Id="rId3" Type="http://schemas.openxmlformats.org/officeDocument/2006/relationships/image" Target="../media/image24.jpg"/><Relationship Id="rId7" Type="http://schemas.openxmlformats.org/officeDocument/2006/relationships/hyperlink" Target="http://www.fool.com/investinglb" TargetMode="External"/><Relationship Id="rId12" Type="http://schemas.openxmlformats.org/officeDocument/2006/relationships/hyperlink" Target="http://www.sogotrade.com/" TargetMode="External"/><Relationship Id="rId2" Type="http://schemas.openxmlformats.org/officeDocument/2006/relationships/image" Target="../media/image23.jpg"/><Relationship Id="rId1" Type="http://schemas.openxmlformats.org/officeDocument/2006/relationships/slideLayout" Target="../slideLayouts/slideLayout2.xml"/><Relationship Id="rId6" Type="http://schemas.openxmlformats.org/officeDocument/2006/relationships/hyperlink" Target="http://www.smartmoney.com/brokerslindex.cfm?story=2004-discount-table-" TargetMode="External"/><Relationship Id="rId11" Type="http://schemas.openxmlformats.org/officeDocument/2006/relationships/hyperlink" Target="http://www.Scottrade.com/" TargetMode="External"/><Relationship Id="rId5" Type="http://schemas.openxmlformats.org/officeDocument/2006/relationships/hyperlink" Target="http://www.firstrade.com/" TargetMode="External"/><Relationship Id="rId10" Type="http://schemas.openxmlformats.org/officeDocument/2006/relationships/hyperlink" Target="http://www.TradeKing.com/" TargetMode="External"/><Relationship Id="rId4" Type="http://schemas.openxmlformats.org/officeDocument/2006/relationships/hyperlink" Target="http://www.broker-reviews.us/-" TargetMode="External"/><Relationship Id="rId9" Type="http://schemas.openxmlformats.org/officeDocument/2006/relationships/hyperlink" Target="http://www.sogotrade.com/-" TargetMode="External"/></Relationships>
</file>

<file path=ppt/slides/_rels/slide580.xml.rels><?xml version="1.0" encoding="UTF-8" standalone="yes"?>
<Relationships xmlns="http://schemas.openxmlformats.org/package/2006/relationships"><Relationship Id="rId3" Type="http://schemas.openxmlformats.org/officeDocument/2006/relationships/hyperlink" Target="http://www.youtube.com/watch?v=K7l0a2PVhPQ" TargetMode="External"/><Relationship Id="rId2" Type="http://schemas.openxmlformats.org/officeDocument/2006/relationships/hyperlink" Target="http://cislmu.org/" TargetMode="External"/><Relationship Id="rId1" Type="http://schemas.openxmlformats.org/officeDocument/2006/relationships/slideLayout" Target="../slideLayouts/slideLayout5.xml"/></Relationships>
</file>

<file path=ppt/slides/_rels/slide581.xml.rels><?xml version="1.0" encoding="UTF-8" standalone="yes"?>
<Relationships xmlns="http://schemas.openxmlformats.org/package/2006/relationships"><Relationship Id="rId3" Type="http://schemas.openxmlformats.org/officeDocument/2006/relationships/hyperlink" Target="http://www.youtube.com/watch?v=K7l0a2PVhPQ" TargetMode="External"/><Relationship Id="rId2" Type="http://schemas.openxmlformats.org/officeDocument/2006/relationships/hyperlink" Target="http://cislmu.org/" TargetMode="External"/><Relationship Id="rId1" Type="http://schemas.openxmlformats.org/officeDocument/2006/relationships/slideLayout" Target="../slideLayouts/slideLayout5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hyperlink" Target="http://www.aa.com/" TargetMode="External"/><Relationship Id="rId2" Type="http://schemas.openxmlformats.org/officeDocument/2006/relationships/hyperlink" Target="http://www.bestfares.com/" TargetMode="External"/><Relationship Id="rId1" Type="http://schemas.openxmlformats.org/officeDocument/2006/relationships/slideLayout" Target="../slideLayouts/slideLayout5.xml"/><Relationship Id="rId6" Type="http://schemas.openxmlformats.org/officeDocument/2006/relationships/hyperlink" Target="http://www.united.com/" TargetMode="External"/><Relationship Id="rId5" Type="http://schemas.openxmlformats.org/officeDocument/2006/relationships/hyperlink" Target="http://www.delta.com/" TargetMode="External"/><Relationship Id="rId4" Type="http://schemas.openxmlformats.org/officeDocument/2006/relationships/hyperlink" Target="http://www.airlinesquality.com/" TargetMode="Externa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hyperlink" Target="http://www.cwire.org/highest-paying-search-terms/" TargetMode="External"/><Relationship Id="rId1" Type="http://schemas.openxmlformats.org/officeDocument/2006/relationships/slideLayout" Target="../slideLayouts/slideLayout5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1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7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308862" y="795108"/>
            <a:ext cx="4123438" cy="1548042"/>
          </a:xfrm>
          <a:custGeom>
            <a:avLst/>
            <a:gdLst/>
            <a:ahLst/>
            <a:cxnLst/>
            <a:rect l="l" t="t" r="r" b="b"/>
            <a:pathLst>
              <a:path w="3989655" h="831380">
                <a:moveTo>
                  <a:pt x="3989655" y="0"/>
                </a:moveTo>
                <a:lnTo>
                  <a:pt x="0" y="0"/>
                </a:lnTo>
                <a:lnTo>
                  <a:pt x="0" y="780580"/>
                </a:lnTo>
                <a:lnTo>
                  <a:pt x="16636" y="818094"/>
                </a:lnTo>
                <a:lnTo>
                  <a:pt x="3938855" y="831380"/>
                </a:lnTo>
                <a:lnTo>
                  <a:pt x="3953098" y="829335"/>
                </a:lnTo>
                <a:lnTo>
                  <a:pt x="3984219" y="803376"/>
                </a:lnTo>
                <a:lnTo>
                  <a:pt x="3989655" y="0"/>
                </a:lnTo>
                <a:close/>
              </a:path>
            </a:pathLst>
          </a:custGeom>
          <a:solidFill>
            <a:srgbClr val="00A8C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948942" y="820801"/>
            <a:ext cx="2769870" cy="11899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algn="ctr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du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 dirty="0">
              <a:latin typeface="Arial"/>
              <a:cs typeface="Arial"/>
            </a:endParaRPr>
          </a:p>
          <a:p>
            <a:pPr marR="68580" algn="ctr">
              <a:lnSpc>
                <a:spcPts val="1350"/>
              </a:lnSpc>
            </a:pPr>
            <a:r>
              <a:rPr sz="1200" spc="130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h</a:t>
            </a:r>
            <a:r>
              <a:rPr sz="1200" spc="320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tt</a:t>
            </a:r>
            <a:r>
              <a:rPr sz="1200" spc="120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p</a:t>
            </a:r>
            <a:r>
              <a:rPr sz="1200" spc="360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:</a:t>
            </a:r>
            <a:r>
              <a:rPr sz="1200" spc="31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//</a:t>
            </a:r>
            <a:r>
              <a:rPr sz="1200" spc="40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i</a:t>
            </a:r>
            <a:r>
              <a:rPr sz="1200" spc="130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n</a:t>
            </a:r>
            <a:r>
              <a:rPr sz="1200" spc="35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f</a:t>
            </a:r>
            <a:r>
              <a:rPr sz="1200" spc="13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o</a:t>
            </a:r>
            <a:r>
              <a:rPr sz="1200" spc="32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r</a:t>
            </a:r>
            <a:r>
              <a:rPr sz="1200" spc="-114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m</a:t>
            </a:r>
            <a:r>
              <a:rPr sz="1200" spc="190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a</a:t>
            </a:r>
            <a:r>
              <a:rPr sz="1200" spc="320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t</a:t>
            </a:r>
            <a:r>
              <a:rPr sz="1200" spc="40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i</a:t>
            </a:r>
            <a:r>
              <a:rPr sz="1200" spc="13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o</a:t>
            </a:r>
            <a:r>
              <a:rPr sz="1200" spc="130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n</a:t>
            </a:r>
            <a:r>
              <a:rPr sz="1200" spc="32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r</a:t>
            </a:r>
            <a:r>
              <a:rPr sz="1200" spc="17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e</a:t>
            </a:r>
            <a:r>
              <a:rPr sz="1200" spc="320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t</a:t>
            </a:r>
            <a:r>
              <a:rPr sz="1200" spc="32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r</a:t>
            </a:r>
            <a:r>
              <a:rPr sz="1200" spc="40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i</a:t>
            </a:r>
            <a:r>
              <a:rPr sz="1200" spc="18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e</a:t>
            </a:r>
            <a:r>
              <a:rPr sz="1200" spc="190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va</a:t>
            </a:r>
            <a:r>
              <a:rPr sz="1200" spc="40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l</a:t>
            </a:r>
            <a:r>
              <a:rPr sz="1200" spc="440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.</a:t>
            </a:r>
            <a:r>
              <a:rPr sz="1200" spc="13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o</a:t>
            </a:r>
            <a:r>
              <a:rPr sz="1200" spc="325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r</a:t>
            </a:r>
            <a:r>
              <a:rPr sz="1200" spc="130" dirty="0">
                <a:solidFill>
                  <a:srgbClr val="FFFFFF"/>
                </a:solidFill>
                <a:latin typeface="Myriad Arabic"/>
                <a:cs typeface="Myriad Arabic"/>
                <a:hlinkClick r:id="rId2"/>
              </a:rPr>
              <a:t>g</a:t>
            </a:r>
            <a:endParaRPr sz="1200" dirty="0">
              <a:latin typeface="Myriad Arabic"/>
              <a:cs typeface="Myriad Arabic"/>
            </a:endParaRPr>
          </a:p>
          <a:p>
            <a:pPr>
              <a:lnSpc>
                <a:spcPts val="1300"/>
              </a:lnSpc>
              <a:spcBef>
                <a:spcPts val="68"/>
              </a:spcBef>
            </a:pPr>
            <a:endParaRPr sz="1300" dirty="0"/>
          </a:p>
          <a:p>
            <a:pPr marR="59690" algn="ctr">
              <a:lnSpc>
                <a:spcPct val="100000"/>
              </a:lnSpc>
            </a:pPr>
            <a:r>
              <a:rPr sz="12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200" spc="-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200" spc="-12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2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200" spc="-90" dirty="0">
                <a:solidFill>
                  <a:srgbClr val="FFFFFF"/>
                </a:solidFill>
                <a:latin typeface="Arial"/>
                <a:cs typeface="Arial"/>
              </a:rPr>
              <a:t>19</a:t>
            </a:r>
            <a:r>
              <a:rPr sz="1200" spc="-10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200" spc="-1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200" spc="-8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2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200" spc="-7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2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2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2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200" spc="-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200" spc="-9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200" spc="-7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200" dirty="0">
              <a:latin typeface="Arial"/>
              <a:cs typeface="Arial"/>
            </a:endParaRPr>
          </a:p>
          <a:p>
            <a:pPr>
              <a:lnSpc>
                <a:spcPts val="1000"/>
              </a:lnSpc>
            </a:pPr>
            <a:endParaRPr sz="1000" dirty="0"/>
          </a:p>
          <a:p>
            <a:pPr>
              <a:lnSpc>
                <a:spcPts val="1000"/>
              </a:lnSpc>
              <a:spcBef>
                <a:spcPts val="55"/>
              </a:spcBef>
            </a:pPr>
            <a:endParaRPr sz="1000" dirty="0"/>
          </a:p>
        </p:txBody>
      </p:sp>
      <p:sp>
        <p:nvSpPr>
          <p:cNvPr id="12" name="object 12"/>
          <p:cNvSpPr txBox="1"/>
          <p:nvPr/>
        </p:nvSpPr>
        <p:spPr>
          <a:xfrm>
            <a:off x="720344" y="2146678"/>
            <a:ext cx="3202305" cy="4756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0" algn="ctr">
              <a:lnSpc>
                <a:spcPct val="100000"/>
              </a:lnSpc>
            </a:pPr>
            <a:endParaRPr sz="1100" dirty="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1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689131" y="2469931"/>
            <a:ext cx="646386" cy="52551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455682" y="2627586"/>
            <a:ext cx="1834055" cy="24699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0" y="3321268"/>
            <a:ext cx="4593021" cy="12612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99194" y="23008"/>
            <a:ext cx="375644" cy="86630"/>
          </a:xfrm>
          <a:custGeom>
            <a:avLst/>
            <a:gdLst/>
            <a:ahLst/>
            <a:cxnLst/>
            <a:rect l="l" t="t" r="r" b="b"/>
            <a:pathLst>
              <a:path w="375644" h="86630">
                <a:moveTo>
                  <a:pt x="0" y="0"/>
                </a:moveTo>
                <a:lnTo>
                  <a:pt x="375644" y="0"/>
                </a:lnTo>
                <a:lnTo>
                  <a:pt x="375644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32A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491129" y="25519"/>
            <a:ext cx="398145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5" dirty="0">
                <a:solidFill>
                  <a:srgbClr val="D8DFE2"/>
                </a:solidFill>
                <a:latin typeface="Arial"/>
                <a:cs typeface="Arial"/>
              </a:rPr>
              <a:t>B1g</a:t>
            </a:r>
            <a:r>
              <a:rPr sz="500" spc="10" dirty="0">
                <a:solidFill>
                  <a:srgbClr val="D8DFE2"/>
                </a:solidFill>
                <a:latin typeface="Arial"/>
                <a:cs typeface="Arial"/>
              </a:rPr>
              <a:t> </a:t>
            </a:r>
            <a:r>
              <a:rPr sz="500" spc="-20" dirty="0">
                <a:solidFill>
                  <a:srgbClr val="D8DFE2"/>
                </a:solidFill>
                <a:latin typeface="Arial"/>
                <a:cs typeface="Arial"/>
              </a:rPr>
              <a:t>p</a:t>
            </a:r>
            <a:r>
              <a:rPr sz="500" spc="-50" dirty="0">
                <a:solidFill>
                  <a:srgbClr val="D8DFE2"/>
                </a:solidFill>
                <a:latin typeface="Arial"/>
                <a:cs typeface="Arial"/>
              </a:rPr>
              <a:t>1</a:t>
            </a:r>
            <a:r>
              <a:rPr sz="500" spc="75" dirty="0">
                <a:solidFill>
                  <a:srgbClr val="BFCACF"/>
                </a:solidFill>
                <a:latin typeface="Arial"/>
                <a:cs typeface="Arial"/>
              </a:rPr>
              <a:t>c</a:t>
            </a:r>
            <a:r>
              <a:rPr sz="500" spc="35" dirty="0">
                <a:solidFill>
                  <a:srgbClr val="D8DFE2"/>
                </a:solidFill>
                <a:latin typeface="Arial"/>
                <a:cs typeface="Arial"/>
              </a:rPr>
              <a:t>tu</a:t>
            </a:r>
            <a:r>
              <a:rPr sz="500" spc="30" dirty="0">
                <a:solidFill>
                  <a:srgbClr val="D8DFE2"/>
                </a:solidFill>
                <a:latin typeface="Arial"/>
                <a:cs typeface="Arial"/>
              </a:rPr>
              <a:t>r</a:t>
            </a:r>
            <a:r>
              <a:rPr sz="500" spc="50" dirty="0">
                <a:solidFill>
                  <a:srgbClr val="BFCACF"/>
                </a:solidFill>
                <a:latin typeface="Arial"/>
                <a:cs typeface="Arial"/>
              </a:rPr>
              <a:t>e</a:t>
            </a:r>
            <a:endParaRPr sz="5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2671" y="210630"/>
            <a:ext cx="1552044" cy="222256"/>
          </a:xfrm>
          <a:custGeom>
            <a:avLst/>
            <a:gdLst/>
            <a:ahLst/>
            <a:cxnLst/>
            <a:rect l="l" t="t" r="r" b="b"/>
            <a:pathLst>
              <a:path w="1552044" h="222256">
                <a:moveTo>
                  <a:pt x="0" y="0"/>
                </a:moveTo>
                <a:lnTo>
                  <a:pt x="1552044" y="0"/>
                </a:lnTo>
                <a:lnTo>
                  <a:pt x="1552044" y="222256"/>
                </a:lnTo>
                <a:lnTo>
                  <a:pt x="0" y="222256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07950">
              <a:lnSpc>
                <a:spcPct val="100000"/>
              </a:lnSpc>
            </a:pPr>
            <a:r>
              <a:rPr sz="1300" spc="45" dirty="0">
                <a:solidFill>
                  <a:srgbClr val="E8F6F7"/>
                </a:solidFill>
                <a:latin typeface="Times New Roman"/>
                <a:cs typeface="Times New Roman"/>
              </a:rPr>
              <a:t>Web</a:t>
            </a:r>
            <a:r>
              <a:rPr sz="1300" spc="150" dirty="0">
                <a:solidFill>
                  <a:srgbClr val="E8F6F7"/>
                </a:solidFill>
                <a:latin typeface="Times New Roman"/>
                <a:cs typeface="Times New Roman"/>
              </a:rPr>
              <a:t> </a:t>
            </a:r>
            <a:r>
              <a:rPr sz="1300" spc="35" dirty="0">
                <a:solidFill>
                  <a:srgbClr val="E8F6F7"/>
                </a:solidFill>
                <a:latin typeface="Times New Roman"/>
                <a:cs typeface="Times New Roman"/>
              </a:rPr>
              <a:t>search </a:t>
            </a:r>
            <a:r>
              <a:rPr sz="1300" spc="-145" dirty="0">
                <a:solidFill>
                  <a:srgbClr val="E8F6F7"/>
                </a:solidFill>
                <a:latin typeface="Times New Roman"/>
                <a:cs typeface="Times New Roman"/>
              </a:rPr>
              <a:t> </a:t>
            </a:r>
            <a:r>
              <a:rPr sz="1300" spc="10" dirty="0">
                <a:solidFill>
                  <a:srgbClr val="E8F6F7"/>
                </a:solidFill>
                <a:latin typeface="Times New Roman"/>
                <a:cs typeface="Times New Roman"/>
              </a:rPr>
              <a:t>overview</a:t>
            </a:r>
            <a:endParaRPr sz="1300" dirty="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33115" y="2482974"/>
            <a:ext cx="2097405" cy="5365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00" spc="40" dirty="0">
                <a:solidFill>
                  <a:srgbClr val="1F1F26"/>
                </a:solidFill>
                <a:latin typeface="Arial"/>
                <a:cs typeface="Arial"/>
              </a:rPr>
              <a:t>The</a:t>
            </a:r>
            <a:r>
              <a:rPr sz="900" spc="85" dirty="0">
                <a:solidFill>
                  <a:srgbClr val="1F1F26"/>
                </a:solidFill>
                <a:latin typeface="Arial"/>
                <a:cs typeface="Arial"/>
              </a:rPr>
              <a:t> </a:t>
            </a:r>
            <a:r>
              <a:rPr sz="900" spc="0" dirty="0">
                <a:solidFill>
                  <a:srgbClr val="33343B"/>
                </a:solidFill>
                <a:latin typeface="Arial"/>
                <a:cs typeface="Arial"/>
              </a:rPr>
              <a:t>Web</a:t>
            </a:r>
            <a:endParaRPr sz="900">
              <a:latin typeface="Arial"/>
              <a:cs typeface="Arial"/>
            </a:endParaRPr>
          </a:p>
          <a:p>
            <a:pPr>
              <a:lnSpc>
                <a:spcPts val="950"/>
              </a:lnSpc>
              <a:spcBef>
                <a:spcPts val="21"/>
              </a:spcBef>
            </a:pPr>
            <a:endParaRPr sz="950"/>
          </a:p>
          <a:p>
            <a:pPr>
              <a:lnSpc>
                <a:spcPts val="1000"/>
              </a:lnSpc>
            </a:pPr>
            <a:endParaRPr sz="1000"/>
          </a:p>
          <a:p>
            <a:pPr marR="12700" algn="r">
              <a:lnSpc>
                <a:spcPct val="100000"/>
              </a:lnSpc>
            </a:pPr>
            <a:r>
              <a:rPr sz="900" spc="45" dirty="0">
                <a:solidFill>
                  <a:srgbClr val="2F1C4B"/>
                </a:solidFill>
                <a:latin typeface="Arial"/>
                <a:cs typeface="Arial"/>
              </a:rPr>
              <a:t>Ind</a:t>
            </a:r>
            <a:r>
              <a:rPr sz="900" spc="25" dirty="0">
                <a:solidFill>
                  <a:srgbClr val="1F1F26"/>
                </a:solidFill>
                <a:latin typeface="Arial"/>
                <a:cs typeface="Arial"/>
              </a:rPr>
              <a:t>exes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87083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98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29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00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05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06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08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199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04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06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08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11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13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09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12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14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16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13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09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88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420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90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96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97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98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390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94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96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99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401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403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400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402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405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407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404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99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7326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39456" y="1755648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49" y="17327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2" y="17351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2" y="17344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7369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7396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7422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7362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7397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7422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7447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7443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7404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7380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 txBox="1"/>
          <p:nvPr/>
        </p:nvSpPr>
        <p:spPr>
          <a:xfrm>
            <a:off x="624334" y="1125601"/>
            <a:ext cx="3635375" cy="7042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ts val="1200"/>
              </a:lnSpc>
              <a:spcBef>
                <a:spcPts val="32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r</a:t>
            </a:r>
            <a:r>
              <a:rPr sz="1100" spc="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-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5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87083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98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29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00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05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06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08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199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04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06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08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11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13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09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12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14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16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13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09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88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420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90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96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97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98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390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94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96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99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401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403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400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402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405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407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404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99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7326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39456" y="1755648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49" y="17327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2" y="17351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2" y="17344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7369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7396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7422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7362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7397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7422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7447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7443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7404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7380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6583" y="192824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63865" y="195961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6633" y="19300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0362" y="19357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1488" y="19367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5063" y="19382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170" y="19297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2001" y="19344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3457" y="19363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922" y="19387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8393" y="19410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863" y="19433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7579" y="19398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044" y="19421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2516" y="19445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4981" y="19468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297" y="19439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817" y="19393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 txBox="1"/>
          <p:nvPr/>
        </p:nvSpPr>
        <p:spPr>
          <a:xfrm>
            <a:off x="624334" y="1125601"/>
            <a:ext cx="3635375" cy="9175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ts val="1200"/>
              </a:lnSpc>
              <a:spcBef>
                <a:spcPts val="32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r</a:t>
            </a:r>
            <a:r>
              <a:rPr sz="1100" spc="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-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5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r.</a:t>
            </a:r>
            <a:endParaRPr sz="1100">
              <a:latin typeface="Arial"/>
              <a:cs typeface="Arial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87083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98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29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00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05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06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08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199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04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06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08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11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13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09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12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14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16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13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09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88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420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90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96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97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98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390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94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96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99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401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403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400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402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405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407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404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99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7326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39456" y="1755648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49" y="17327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2" y="17351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2" y="17344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7369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7396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7422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7362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7397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7422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7447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7443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7404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7380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6583" y="192824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63865" y="195961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6633" y="19300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0362" y="19357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1488" y="19367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5063" y="19382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170" y="19297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2001" y="19344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3457" y="19363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922" y="19387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8393" y="19410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863" y="19433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7579" y="19398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044" y="19421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2516" y="19445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4981" y="19468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297" y="19439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817" y="19393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578" y="213704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3868" y="2168398"/>
            <a:ext cx="4323" cy="15581"/>
          </a:xfrm>
          <a:custGeom>
            <a:avLst/>
            <a:gdLst/>
            <a:ahLst/>
            <a:cxnLst/>
            <a:rect l="l" t="t" r="r" b="b"/>
            <a:pathLst>
              <a:path w="4323" h="15581">
                <a:moveTo>
                  <a:pt x="0" y="15581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633" y="2138810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3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0362" y="2144553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6" y="42559"/>
                </a:lnTo>
                <a:lnTo>
                  <a:pt x="17972" y="48457"/>
                </a:lnTo>
                <a:lnTo>
                  <a:pt x="34268" y="46120"/>
                </a:lnTo>
                <a:lnTo>
                  <a:pt x="45214" y="38621"/>
                </a:lnTo>
                <a:lnTo>
                  <a:pt x="50417" y="27529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1488" y="2145519"/>
            <a:ext cx="46170" cy="42936"/>
          </a:xfrm>
          <a:custGeom>
            <a:avLst/>
            <a:gdLst/>
            <a:ahLst/>
            <a:cxnLst/>
            <a:rect l="l" t="t" r="r" b="b"/>
            <a:pathLst>
              <a:path w="46170" h="42936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1" y="42936"/>
                </a:lnTo>
                <a:lnTo>
                  <a:pt x="31170" y="41377"/>
                </a:lnTo>
                <a:lnTo>
                  <a:pt x="41758" y="34467"/>
                </a:lnTo>
                <a:lnTo>
                  <a:pt x="46050" y="24002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059" y="2147088"/>
            <a:ext cx="39092" cy="38267"/>
          </a:xfrm>
          <a:custGeom>
            <a:avLst/>
            <a:gdLst/>
            <a:ahLst/>
            <a:cxnLst/>
            <a:rect l="l" t="t" r="r" b="b"/>
            <a:pathLst>
              <a:path w="39092" h="38267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6" y="38267"/>
                </a:lnTo>
                <a:lnTo>
                  <a:pt x="28399" y="35962"/>
                </a:lnTo>
                <a:lnTo>
                  <a:pt x="37266" y="27717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170" y="21385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2001" y="21432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3457" y="21451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922" y="21474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8393" y="21498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863" y="21521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579" y="21486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044" y="21509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516" y="21532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4981" y="21556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297" y="21527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817" y="21481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 txBox="1"/>
          <p:nvPr/>
        </p:nvSpPr>
        <p:spPr>
          <a:xfrm>
            <a:off x="624334" y="1125601"/>
            <a:ext cx="3635375" cy="1125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ts val="1200"/>
              </a:lnSpc>
              <a:spcBef>
                <a:spcPts val="32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r</a:t>
            </a:r>
            <a:r>
              <a:rPr sz="1100" spc="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-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5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12700" marR="1289685">
              <a:lnSpc>
                <a:spcPct val="124500"/>
              </a:lnSpc>
              <a:spcBef>
                <a:spcPts val="3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r. 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87083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98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29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00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05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06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08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199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04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06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08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11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13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09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12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14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16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13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09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88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420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90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96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97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98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390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94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96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99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401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403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400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402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405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407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404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99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7326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39456" y="1755648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49" y="17327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2" y="17351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2" y="17344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7369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7396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7422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7362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7397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7422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7447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7443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7404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7380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6583" y="192824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63865" y="195961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6633" y="19300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0362" y="19357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1488" y="19367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5063" y="19382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170" y="19297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2001" y="19344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3457" y="19363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922" y="19387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8393" y="19410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863" y="19433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7579" y="19398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044" y="19421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2516" y="19445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4981" y="19468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297" y="19439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817" y="19393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578" y="213704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3868" y="2168398"/>
            <a:ext cx="4323" cy="15581"/>
          </a:xfrm>
          <a:custGeom>
            <a:avLst/>
            <a:gdLst/>
            <a:ahLst/>
            <a:cxnLst/>
            <a:rect l="l" t="t" r="r" b="b"/>
            <a:pathLst>
              <a:path w="4323" h="15581">
                <a:moveTo>
                  <a:pt x="0" y="15581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633" y="2138810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3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0362" y="2144553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6" y="42559"/>
                </a:lnTo>
                <a:lnTo>
                  <a:pt x="17972" y="48457"/>
                </a:lnTo>
                <a:lnTo>
                  <a:pt x="34268" y="46120"/>
                </a:lnTo>
                <a:lnTo>
                  <a:pt x="45214" y="38621"/>
                </a:lnTo>
                <a:lnTo>
                  <a:pt x="50417" y="27529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1488" y="2145519"/>
            <a:ext cx="46170" cy="42936"/>
          </a:xfrm>
          <a:custGeom>
            <a:avLst/>
            <a:gdLst/>
            <a:ahLst/>
            <a:cxnLst/>
            <a:rect l="l" t="t" r="r" b="b"/>
            <a:pathLst>
              <a:path w="46170" h="42936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1" y="42936"/>
                </a:lnTo>
                <a:lnTo>
                  <a:pt x="31170" y="41377"/>
                </a:lnTo>
                <a:lnTo>
                  <a:pt x="41758" y="34467"/>
                </a:lnTo>
                <a:lnTo>
                  <a:pt x="46050" y="24002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059" y="2147088"/>
            <a:ext cx="39092" cy="38267"/>
          </a:xfrm>
          <a:custGeom>
            <a:avLst/>
            <a:gdLst/>
            <a:ahLst/>
            <a:cxnLst/>
            <a:rect l="l" t="t" r="r" b="b"/>
            <a:pathLst>
              <a:path w="39092" h="38267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6" y="38267"/>
                </a:lnTo>
                <a:lnTo>
                  <a:pt x="28399" y="35962"/>
                </a:lnTo>
                <a:lnTo>
                  <a:pt x="37266" y="27717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170" y="21385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2001" y="21432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3457" y="21451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922" y="21474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8393" y="21498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863" y="21521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579" y="21486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044" y="21509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516" y="21532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4981" y="21556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297" y="21527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817" y="21481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581" y="234735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63869" y="237871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631" y="234912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0362" y="235486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1488" y="235582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062" y="235739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169" y="234886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2001" y="2353522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3457" y="235549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5922" y="235780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8393" y="236011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863" y="236243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7579" y="235898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0044" y="236130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516" y="236361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4981" y="2365924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2297" y="236308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817" y="235844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 txBox="1"/>
          <p:nvPr/>
        </p:nvSpPr>
        <p:spPr>
          <a:xfrm>
            <a:off x="624334" y="1125601"/>
            <a:ext cx="3635375" cy="1336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ts val="1200"/>
              </a:lnSpc>
              <a:spcBef>
                <a:spcPts val="32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r</a:t>
            </a:r>
            <a:r>
              <a:rPr sz="1100" spc="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-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5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12700" marR="1289685">
              <a:lnSpc>
                <a:spcPct val="124500"/>
              </a:lnSpc>
              <a:spcBef>
                <a:spcPts val="3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r. 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4171035" y="2341397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174083" y="2344445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174083" y="241150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41139" y="2341397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5748" y="9349"/>
            <a:ext cx="120937" cy="95293"/>
          </a:xfrm>
          <a:custGeom>
            <a:avLst/>
            <a:gdLst/>
            <a:ahLst/>
            <a:cxnLst/>
            <a:rect l="l" t="t" r="r" b="b"/>
            <a:pathLst>
              <a:path w="120937" h="95293">
                <a:moveTo>
                  <a:pt x="0" y="0"/>
                </a:moveTo>
                <a:lnTo>
                  <a:pt x="120937" y="0"/>
                </a:lnTo>
                <a:lnTo>
                  <a:pt x="120937" y="95293"/>
                </a:lnTo>
                <a:lnTo>
                  <a:pt x="0" y="95293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062941" y="12112"/>
            <a:ext cx="145415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-20" dirty="0">
                <a:solidFill>
                  <a:srgbClr val="E8F6F7"/>
                </a:solidFill>
                <a:latin typeface="Arial"/>
                <a:cs typeface="Arial"/>
              </a:rPr>
              <a:t>Ad&lt;</a:t>
            </a:r>
            <a:endParaRPr sz="55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151" y="219506"/>
            <a:ext cx="3230215" cy="207912"/>
          </a:xfrm>
          <a:custGeom>
            <a:avLst/>
            <a:gdLst/>
            <a:ahLst/>
            <a:cxnLst/>
            <a:rect l="l" t="t" r="r" b="b"/>
            <a:pathLst>
              <a:path w="3230215" h="207912">
                <a:moveTo>
                  <a:pt x="0" y="0"/>
                </a:moveTo>
                <a:lnTo>
                  <a:pt x="3230215" y="0"/>
                </a:lnTo>
                <a:lnTo>
                  <a:pt x="3230215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80" dirty="0">
                <a:solidFill>
                  <a:srgbClr val="E8F6F7"/>
                </a:solidFill>
                <a:latin typeface="Arial"/>
                <a:cs typeface="Arial"/>
              </a:rPr>
              <a:t>Not</a:t>
            </a:r>
            <a:r>
              <a:rPr sz="1200" spc="120" dirty="0">
                <a:solidFill>
                  <a:srgbClr val="E8F6F7"/>
                </a:solidFill>
                <a:latin typeface="Arial"/>
                <a:cs typeface="Arial"/>
              </a:rPr>
              <a:t> </a:t>
            </a:r>
            <a:r>
              <a:rPr sz="1200" spc="-55" dirty="0">
                <a:solidFill>
                  <a:srgbClr val="E8F6F7"/>
                </a:solidFill>
                <a:latin typeface="Arial"/>
                <a:cs typeface="Arial"/>
              </a:rPr>
              <a:t>a</a:t>
            </a:r>
            <a:r>
              <a:rPr sz="1200" spc="165" dirty="0">
                <a:solidFill>
                  <a:srgbClr val="E8F6F7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E8F6F7"/>
                </a:solidFill>
                <a:latin typeface="Arial"/>
                <a:cs typeface="Arial"/>
              </a:rPr>
              <a:t>win-win-win: </a:t>
            </a:r>
            <a:r>
              <a:rPr sz="1200" spc="75" dirty="0">
                <a:solidFill>
                  <a:srgbClr val="E8F6F7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E8F6F7"/>
                </a:solidFill>
                <a:latin typeface="Arial"/>
                <a:cs typeface="Arial"/>
              </a:rPr>
              <a:t>Violation </a:t>
            </a:r>
            <a:r>
              <a:rPr sz="1200" spc="-105" dirty="0">
                <a:solidFill>
                  <a:srgbClr val="E8F6F7"/>
                </a:solidFill>
                <a:latin typeface="Arial"/>
                <a:cs typeface="Arial"/>
              </a:rPr>
              <a:t> </a:t>
            </a:r>
            <a:r>
              <a:rPr sz="1200" spc="75" dirty="0">
                <a:solidFill>
                  <a:srgbClr val="E8F6F7"/>
                </a:solidFill>
                <a:latin typeface="Arial"/>
                <a:cs typeface="Arial"/>
              </a:rPr>
              <a:t>of</a:t>
            </a:r>
            <a:r>
              <a:rPr sz="1200" spc="85" dirty="0">
                <a:solidFill>
                  <a:srgbClr val="E8F6F7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E8F6F7"/>
                </a:solidFill>
                <a:latin typeface="Arial"/>
                <a:cs typeface="Arial"/>
              </a:rPr>
              <a:t>trademarks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007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320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024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082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091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107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022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068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088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111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134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157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123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146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169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193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164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118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028065"/>
            <a:ext cx="90868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007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1320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024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082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091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107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022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068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088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111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134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157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123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146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169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193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164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118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3110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3423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128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185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195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3210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125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171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191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214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237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261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226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249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272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296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267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221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028065"/>
            <a:ext cx="3591560" cy="5695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2005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007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1320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024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082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091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107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022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068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088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111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134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157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123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146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169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193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164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118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3110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3423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128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185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195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3210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125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171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191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214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237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261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226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249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272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296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267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221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6935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7249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6953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7010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7020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7036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6950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6997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7016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7040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7063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7086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7051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7075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7098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7121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7092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7046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3444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8290" marR="1270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2005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35"/>
              </a:spcBef>
            </a:pP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007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1320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024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082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091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107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022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068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088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111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134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157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123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146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169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193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164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118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3110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3423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128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185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195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3210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125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171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191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214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237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261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226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249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272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296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267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221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6935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7249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6953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7010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7020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7036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6950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6997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7016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7040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7063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7086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7051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7075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7098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7121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7092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7046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578" y="19023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3869" y="19337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29" y="19041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9098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9108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9123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9038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9085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9104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9127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9151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9174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9139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9162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9186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9209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9180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9134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3444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8290" marR="1270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2005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194435">
              <a:lnSpc>
                <a:spcPct val="124500"/>
              </a:lnSpc>
              <a:spcBef>
                <a:spcPts val="10"/>
              </a:spcBef>
            </a:pP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V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007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1320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024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082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091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107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022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068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088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111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134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157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123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146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169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193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164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118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3110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3423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128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185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195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3210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125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171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191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214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237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261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226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249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272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296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267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221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6935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7249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6953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7010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7020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7036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6950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6997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7016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7040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7063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7086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7051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7075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7098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7121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7092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7046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578" y="19023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3869" y="19337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29" y="19041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9098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9108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9123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9038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9085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9104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9127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9151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9174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9139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9162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9186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9209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9180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9134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21126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868" y="214401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21144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21201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21211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21227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68" y="21141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21188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21207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21231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21254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21277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21242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21266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21289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21312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21283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21237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189835" y="2176805"/>
            <a:ext cx="42672" cy="0"/>
          </a:xfrm>
          <a:custGeom>
            <a:avLst/>
            <a:gdLst/>
            <a:ahLst/>
            <a:cxnLst/>
            <a:rect l="l" t="t" r="r" b="b"/>
            <a:pathLst>
              <a:path w="42672">
                <a:moveTo>
                  <a:pt x="0" y="0"/>
                </a:moveTo>
                <a:lnTo>
                  <a:pt x="4267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3444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8290" marR="1270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2005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108710">
              <a:lnSpc>
                <a:spcPct val="125000"/>
              </a:lnSpc>
              <a:spcBef>
                <a:spcPts val="5"/>
              </a:spcBef>
            </a:pP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V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  <a:hlinkClick r:id="rId2"/>
              </a:rPr>
              <a:t>h</a:t>
            </a:r>
            <a:r>
              <a:rPr sz="1100" spc="85" dirty="0">
                <a:latin typeface="Arial"/>
                <a:cs typeface="Arial"/>
                <a:hlinkClick r:id="rId2"/>
              </a:rPr>
              <a:t>tt</a:t>
            </a:r>
            <a:r>
              <a:rPr sz="1100" spc="-50" dirty="0">
                <a:latin typeface="Arial"/>
                <a:cs typeface="Arial"/>
                <a:hlinkClick r:id="rId2"/>
              </a:rPr>
              <a:t>p</a:t>
            </a:r>
            <a:r>
              <a:rPr sz="1100" spc="-15" dirty="0">
                <a:latin typeface="Arial"/>
                <a:cs typeface="Arial"/>
                <a:hlinkClick r:id="rId2"/>
              </a:rPr>
              <a:t>:</a:t>
            </a:r>
            <a:r>
              <a:rPr sz="1100" spc="225" dirty="0">
                <a:latin typeface="Arial"/>
                <a:cs typeface="Arial"/>
                <a:hlinkClick r:id="rId2"/>
              </a:rPr>
              <a:t>//</a:t>
            </a:r>
            <a:r>
              <a:rPr sz="1100" spc="-80" dirty="0">
                <a:latin typeface="Arial"/>
                <a:cs typeface="Arial"/>
                <a:hlinkClick r:id="rId2"/>
              </a:rPr>
              <a:t>g</a:t>
            </a:r>
            <a:r>
              <a:rPr sz="1100" spc="-40" dirty="0">
                <a:latin typeface="Arial"/>
                <a:cs typeface="Arial"/>
                <a:hlinkClick r:id="rId2"/>
              </a:rPr>
              <a:t>o</a:t>
            </a:r>
            <a:r>
              <a:rPr sz="1100" spc="-80" dirty="0">
                <a:latin typeface="Arial"/>
                <a:cs typeface="Arial"/>
                <a:hlinkClick r:id="rId2"/>
              </a:rPr>
              <a:t>og</a:t>
            </a:r>
            <a:r>
              <a:rPr sz="1100" spc="10" dirty="0">
                <a:latin typeface="Arial"/>
                <a:cs typeface="Arial"/>
                <a:hlinkClick r:id="rId2"/>
              </a:rPr>
              <a:t>l</a:t>
            </a:r>
            <a:r>
              <a:rPr sz="1100" spc="-135" dirty="0">
                <a:latin typeface="Arial"/>
                <a:cs typeface="Arial"/>
                <a:hlinkClick r:id="rId2"/>
              </a:rPr>
              <a:t>e</a:t>
            </a:r>
            <a:r>
              <a:rPr sz="1100" spc="-15" dirty="0">
                <a:latin typeface="Arial"/>
                <a:cs typeface="Arial"/>
                <a:hlinkClick r:id="rId2"/>
              </a:rPr>
              <a:t>.</a:t>
            </a:r>
            <a:r>
              <a:rPr sz="1100" spc="-75" dirty="0">
                <a:latin typeface="Arial"/>
                <a:cs typeface="Arial"/>
                <a:hlinkClick r:id="rId2"/>
              </a:rPr>
              <a:t>c</a:t>
            </a:r>
            <a:r>
              <a:rPr sz="1100" spc="-80" dirty="0">
                <a:latin typeface="Arial"/>
                <a:cs typeface="Arial"/>
                <a:hlinkClick r:id="rId2"/>
              </a:rPr>
              <a:t>o</a:t>
            </a:r>
            <a:r>
              <a:rPr sz="1100" spc="-60" dirty="0">
                <a:latin typeface="Arial"/>
                <a:cs typeface="Arial"/>
                <a:hlinkClick r:id="rId2"/>
              </a:rPr>
              <a:t>m</a:t>
            </a:r>
            <a:r>
              <a:rPr sz="1100" spc="225" dirty="0">
                <a:latin typeface="Arial"/>
                <a:cs typeface="Arial"/>
                <a:hlinkClick r:id="rId2"/>
              </a:rPr>
              <a:t>/</a:t>
            </a:r>
            <a:r>
              <a:rPr sz="1100" spc="85" dirty="0">
                <a:latin typeface="Arial"/>
                <a:cs typeface="Arial"/>
                <a:hlinkClick r:id="rId2"/>
              </a:rPr>
              <a:t>t</a:t>
            </a:r>
            <a:r>
              <a:rPr sz="1100" spc="-55" dirty="0">
                <a:latin typeface="Arial"/>
                <a:cs typeface="Arial"/>
                <a:hlinkClick r:id="rId2"/>
              </a:rPr>
              <a:t>m</a:t>
            </a:r>
            <a:r>
              <a:rPr sz="1100" spc="120" dirty="0">
                <a:latin typeface="Arial"/>
                <a:cs typeface="Arial"/>
                <a:hlinkClick r:id="rId2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43986" y="1067681"/>
            <a:ext cx="3731597" cy="146938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59334" y="771534"/>
            <a:ext cx="3886629" cy="0"/>
          </a:xfrm>
          <a:custGeom>
            <a:avLst/>
            <a:gdLst/>
            <a:ahLst/>
            <a:cxnLst/>
            <a:rect l="l" t="t" r="r" b="b"/>
            <a:pathLst>
              <a:path w="3886629">
                <a:moveTo>
                  <a:pt x="0" y="0"/>
                </a:moveTo>
                <a:lnTo>
                  <a:pt x="3886629" y="0"/>
                </a:lnTo>
              </a:path>
            </a:pathLst>
          </a:custGeom>
          <a:ln w="10568">
            <a:solidFill>
              <a:srgbClr val="18181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60655" y="766249"/>
            <a:ext cx="0" cy="2156068"/>
          </a:xfrm>
          <a:custGeom>
            <a:avLst/>
            <a:gdLst/>
            <a:ahLst/>
            <a:cxnLst/>
            <a:rect l="l" t="t" r="r" b="b"/>
            <a:pathLst>
              <a:path h="2156068">
                <a:moveTo>
                  <a:pt x="0" y="2156068"/>
                </a:moveTo>
                <a:lnTo>
                  <a:pt x="0" y="0"/>
                </a:lnTo>
              </a:path>
            </a:pathLst>
          </a:custGeom>
          <a:ln w="3175">
            <a:solidFill>
              <a:srgbClr val="08080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4242000" y="766249"/>
            <a:ext cx="0" cy="2156068"/>
          </a:xfrm>
          <a:custGeom>
            <a:avLst/>
            <a:gdLst/>
            <a:ahLst/>
            <a:cxnLst/>
            <a:rect l="l" t="t" r="r" b="b"/>
            <a:pathLst>
              <a:path h="2156068">
                <a:moveTo>
                  <a:pt x="0" y="2156068"/>
                </a:moveTo>
                <a:lnTo>
                  <a:pt x="0" y="0"/>
                </a:lnTo>
              </a:path>
            </a:pathLst>
          </a:custGeom>
          <a:ln w="18495">
            <a:solidFill>
              <a:srgbClr val="03030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59334" y="2918354"/>
            <a:ext cx="3891912" cy="0"/>
          </a:xfrm>
          <a:custGeom>
            <a:avLst/>
            <a:gdLst/>
            <a:ahLst/>
            <a:cxnLst/>
            <a:rect l="l" t="t" r="r" b="b"/>
            <a:pathLst>
              <a:path w="3891912">
                <a:moveTo>
                  <a:pt x="0" y="0"/>
                </a:moveTo>
                <a:lnTo>
                  <a:pt x="3891912" y="0"/>
                </a:lnTo>
              </a:path>
            </a:pathLst>
          </a:custGeom>
          <a:ln w="7926">
            <a:solidFill>
              <a:srgbClr val="1F1F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7334" y="18540"/>
            <a:ext cx="367596" cy="86630"/>
          </a:xfrm>
          <a:custGeom>
            <a:avLst/>
            <a:gdLst/>
            <a:ahLst/>
            <a:cxnLst/>
            <a:rect l="l" t="t" r="r" b="b"/>
            <a:pathLst>
              <a:path w="367596" h="86630">
                <a:moveTo>
                  <a:pt x="0" y="0"/>
                </a:moveTo>
                <a:lnTo>
                  <a:pt x="367596" y="0"/>
                </a:lnTo>
                <a:lnTo>
                  <a:pt x="367596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497238" y="21051"/>
            <a:ext cx="389890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-5" dirty="0">
                <a:solidFill>
                  <a:srgbClr val="FDFDFD"/>
                </a:solidFill>
                <a:latin typeface="Arial"/>
                <a:cs typeface="Arial"/>
              </a:rPr>
              <a:t>81g  </a:t>
            </a:r>
            <a:r>
              <a:rPr sz="500" spc="10" dirty="0">
                <a:solidFill>
                  <a:srgbClr val="FDFDFD"/>
                </a:solidFill>
                <a:latin typeface="Arial"/>
                <a:cs typeface="Arial"/>
              </a:rPr>
              <a:t>p1cture</a:t>
            </a:r>
            <a:endParaRPr sz="5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86441" y="52801"/>
            <a:ext cx="47625" cy="508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250" spc="30" dirty="0">
                <a:solidFill>
                  <a:srgbClr val="80939E"/>
                </a:solidFill>
                <a:latin typeface="Arial"/>
                <a:cs typeface="Arial"/>
              </a:rPr>
              <a:t>1</a:t>
            </a:r>
            <a:endParaRPr sz="2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222573" y="52801"/>
            <a:ext cx="57785" cy="508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250" spc="160" dirty="0">
                <a:solidFill>
                  <a:srgbClr val="80939E"/>
                </a:solidFill>
                <a:latin typeface="Arial"/>
                <a:cs typeface="Arial"/>
              </a:rPr>
              <a:t>"</a:t>
            </a:r>
            <a:endParaRPr sz="2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044287" y="52801"/>
            <a:ext cx="57785" cy="508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250" spc="160" dirty="0">
                <a:solidFill>
                  <a:srgbClr val="80939E"/>
                </a:solidFill>
                <a:latin typeface="Arial"/>
                <a:cs typeface="Arial"/>
              </a:rPr>
              <a:t>"</a:t>
            </a:r>
            <a:endParaRPr sz="25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05231" y="193008"/>
            <a:ext cx="2587501" cy="239352"/>
          </a:xfrm>
          <a:custGeom>
            <a:avLst/>
            <a:gdLst/>
            <a:ahLst/>
            <a:cxnLst/>
            <a:rect l="l" t="t" r="r" b="b"/>
            <a:pathLst>
              <a:path w="2587501" h="239352">
                <a:moveTo>
                  <a:pt x="0" y="0"/>
                </a:moveTo>
                <a:lnTo>
                  <a:pt x="2587501" y="0"/>
                </a:lnTo>
                <a:lnTo>
                  <a:pt x="2587501" y="239352"/>
                </a:lnTo>
                <a:lnTo>
                  <a:pt x="0" y="23935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03555" y="200040"/>
            <a:ext cx="2597150" cy="2254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DFDFD"/>
                </a:solidFill>
                <a:latin typeface="Times New Roman"/>
                <a:cs typeface="Times New Roman"/>
              </a:rPr>
              <a:t>Search </a:t>
            </a:r>
            <a:r>
              <a:rPr sz="1400" spc="-25" dirty="0">
                <a:solidFill>
                  <a:srgbClr val="FDFDFD"/>
                </a:solidFill>
                <a:latin typeface="Times New Roman"/>
                <a:cs typeface="Times New Roman"/>
              </a:rPr>
              <a:t> </a:t>
            </a:r>
            <a:r>
              <a:rPr sz="1400" spc="-75" dirty="0">
                <a:solidFill>
                  <a:srgbClr val="FDFDFD"/>
                </a:solidFill>
                <a:latin typeface="Times New Roman"/>
                <a:cs typeface="Times New Roman"/>
              </a:rPr>
              <a:t>is</a:t>
            </a:r>
            <a:r>
              <a:rPr sz="1400" spc="145" dirty="0">
                <a:solidFill>
                  <a:srgbClr val="FDFDFD"/>
                </a:solidFill>
                <a:latin typeface="Times New Roman"/>
                <a:cs typeface="Times New Roman"/>
              </a:rPr>
              <a:t> </a:t>
            </a:r>
            <a:r>
              <a:rPr sz="1400" spc="-95" dirty="0">
                <a:solidFill>
                  <a:srgbClr val="FDFDFD"/>
                </a:solidFill>
                <a:latin typeface="Times New Roman"/>
                <a:cs typeface="Times New Roman"/>
              </a:rPr>
              <a:t>a </a:t>
            </a:r>
            <a:r>
              <a:rPr sz="1400" spc="-135" dirty="0">
                <a:solidFill>
                  <a:srgbClr val="FDFDFD"/>
                </a:solidFill>
                <a:latin typeface="Times New Roman"/>
                <a:cs typeface="Times New Roman"/>
              </a:rPr>
              <a:t> </a:t>
            </a:r>
            <a:r>
              <a:rPr sz="1400" spc="20" dirty="0">
                <a:solidFill>
                  <a:srgbClr val="FDFDFD"/>
                </a:solidFill>
                <a:latin typeface="Times New Roman"/>
                <a:cs typeface="Times New Roman"/>
              </a:rPr>
              <a:t>top </a:t>
            </a:r>
            <a:r>
              <a:rPr sz="1400" spc="-145" dirty="0">
                <a:solidFill>
                  <a:srgbClr val="FDFDFD"/>
                </a:solidFill>
                <a:latin typeface="Times New Roman"/>
                <a:cs typeface="Times New Roman"/>
              </a:rPr>
              <a:t> </a:t>
            </a:r>
            <a:r>
              <a:rPr sz="1400" spc="-15" dirty="0">
                <a:solidFill>
                  <a:srgbClr val="FDFDFD"/>
                </a:solidFill>
                <a:latin typeface="Times New Roman"/>
                <a:cs typeface="Times New Roman"/>
              </a:rPr>
              <a:t>activity</a:t>
            </a:r>
            <a:r>
              <a:rPr sz="1400" spc="160" dirty="0">
                <a:solidFill>
                  <a:srgbClr val="FDFDFD"/>
                </a:solidFill>
                <a:latin typeface="Times New Roman"/>
                <a:cs typeface="Times New Roman"/>
              </a:rPr>
              <a:t> </a:t>
            </a:r>
            <a:r>
              <a:rPr sz="1400" spc="-60" dirty="0">
                <a:solidFill>
                  <a:srgbClr val="FDFDFD"/>
                </a:solidFill>
                <a:latin typeface="Times New Roman"/>
                <a:cs typeface="Times New Roman"/>
              </a:rPr>
              <a:t>on </a:t>
            </a:r>
            <a:r>
              <a:rPr sz="1400" spc="-120" dirty="0">
                <a:solidFill>
                  <a:srgbClr val="FDFDFD"/>
                </a:solidFill>
                <a:latin typeface="Times New Roman"/>
                <a:cs typeface="Times New Roman"/>
              </a:rPr>
              <a:t> </a:t>
            </a:r>
            <a:r>
              <a:rPr sz="1400" spc="25" dirty="0">
                <a:solidFill>
                  <a:srgbClr val="FDFDFD"/>
                </a:solidFill>
                <a:latin typeface="Times New Roman"/>
                <a:cs typeface="Times New Roman"/>
              </a:rPr>
              <a:t>the</a:t>
            </a:r>
            <a:r>
              <a:rPr sz="1400" spc="165" dirty="0">
                <a:solidFill>
                  <a:srgbClr val="FDFDFD"/>
                </a:solidFill>
                <a:latin typeface="Times New Roman"/>
                <a:cs typeface="Times New Roman"/>
              </a:rPr>
              <a:t> </a:t>
            </a:r>
            <a:r>
              <a:rPr sz="1400" spc="-55" dirty="0">
                <a:solidFill>
                  <a:srgbClr val="FDFDFD"/>
                </a:solidFill>
                <a:latin typeface="Times New Roman"/>
                <a:cs typeface="Times New Roman"/>
              </a:rPr>
              <a:t>web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913440" y="2559179"/>
            <a:ext cx="147320" cy="965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40" dirty="0">
                <a:solidFill>
                  <a:srgbClr val="05050A"/>
                </a:solidFill>
                <a:latin typeface="Times New Roman"/>
                <a:cs typeface="Times New Roman"/>
              </a:rPr>
              <a:t>100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275417" y="2559179"/>
            <a:ext cx="1221740" cy="3041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74015" algn="l"/>
                <a:tab pos="730885" algn="l"/>
                <a:tab pos="1092835" algn="l"/>
              </a:tabLst>
            </a:pPr>
            <a:r>
              <a:rPr sz="550" spc="30" dirty="0">
                <a:solidFill>
                  <a:srgbClr val="05050A"/>
                </a:solidFill>
                <a:latin typeface="Times New Roman"/>
                <a:cs typeface="Times New Roman"/>
              </a:rPr>
              <a:t>200	</a:t>
            </a:r>
            <a:r>
              <a:rPr sz="550" spc="25" dirty="0">
                <a:solidFill>
                  <a:srgbClr val="05050A"/>
                </a:solidFill>
                <a:latin typeface="Times New Roman"/>
                <a:cs typeface="Times New Roman"/>
              </a:rPr>
              <a:t>300	400	500</a:t>
            </a:r>
            <a:endParaRPr sz="550">
              <a:latin typeface="Times New Roman"/>
              <a:cs typeface="Times New Roman"/>
            </a:endParaRPr>
          </a:p>
          <a:p>
            <a:pPr>
              <a:lnSpc>
                <a:spcPts val="600"/>
              </a:lnSpc>
              <a:spcBef>
                <a:spcPts val="21"/>
              </a:spcBef>
            </a:pPr>
            <a:endParaRPr sz="600"/>
          </a:p>
          <a:p>
            <a:pPr marL="33655">
              <a:lnSpc>
                <a:spcPct val="100000"/>
              </a:lnSpc>
            </a:pPr>
            <a:r>
              <a:rPr sz="850" b="1" spc="-20" dirty="0">
                <a:solidFill>
                  <a:srgbClr val="05050A"/>
                </a:solidFill>
                <a:latin typeface="Arial"/>
                <a:cs typeface="Arial"/>
              </a:rPr>
              <a:t>Number</a:t>
            </a:r>
            <a:r>
              <a:rPr sz="850" b="1" spc="90" dirty="0">
                <a:solidFill>
                  <a:srgbClr val="05050A"/>
                </a:solidFill>
                <a:latin typeface="Arial"/>
                <a:cs typeface="Arial"/>
              </a:rPr>
              <a:t> </a:t>
            </a:r>
            <a:r>
              <a:rPr sz="850" b="1" spc="-15" dirty="0">
                <a:solidFill>
                  <a:srgbClr val="05050A"/>
                </a:solidFill>
                <a:latin typeface="Arial"/>
                <a:cs typeface="Arial"/>
              </a:rPr>
              <a:t>of</a:t>
            </a:r>
            <a:r>
              <a:rPr sz="850" b="1" spc="80" dirty="0">
                <a:solidFill>
                  <a:srgbClr val="05050A"/>
                </a:solidFill>
                <a:latin typeface="Arial"/>
                <a:cs typeface="Arial"/>
              </a:rPr>
              <a:t> </a:t>
            </a:r>
            <a:r>
              <a:rPr sz="850" b="1" spc="-10" dirty="0">
                <a:solidFill>
                  <a:srgbClr val="05050A"/>
                </a:solidFill>
                <a:latin typeface="Arial"/>
                <a:cs typeface="Arial"/>
              </a:rPr>
              <a:t>Responses</a:t>
            </a:r>
            <a:endParaRPr sz="8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720683" y="2559179"/>
            <a:ext cx="140970" cy="965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25" dirty="0">
                <a:solidFill>
                  <a:srgbClr val="05050A"/>
                </a:solidFill>
                <a:latin typeface="Times New Roman"/>
                <a:cs typeface="Times New Roman"/>
              </a:rPr>
              <a:t>600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080018" y="2559179"/>
            <a:ext cx="139700" cy="965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20" dirty="0">
                <a:solidFill>
                  <a:srgbClr val="05050A"/>
                </a:solidFill>
                <a:latin typeface="Times New Roman"/>
                <a:cs typeface="Times New Roman"/>
              </a:rPr>
              <a:t>700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87876" y="848541"/>
            <a:ext cx="3032760" cy="1416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50" b="1" spc="10" dirty="0">
                <a:solidFill>
                  <a:srgbClr val="0A0569"/>
                </a:solidFill>
                <a:latin typeface="Arial"/>
                <a:cs typeface="Arial"/>
              </a:rPr>
              <a:t>How</a:t>
            </a:r>
            <a:r>
              <a:rPr sz="850" b="1" spc="-25" dirty="0">
                <a:solidFill>
                  <a:srgbClr val="0A0569"/>
                </a:solidFill>
                <a:latin typeface="Arial"/>
                <a:cs typeface="Arial"/>
              </a:rPr>
              <a:t> </a:t>
            </a:r>
            <a:r>
              <a:rPr sz="850" b="1" spc="25" dirty="0">
                <a:solidFill>
                  <a:srgbClr val="0A0569"/>
                </a:solidFill>
                <a:latin typeface="Arial"/>
                <a:cs typeface="Arial"/>
              </a:rPr>
              <a:t>often</a:t>
            </a:r>
            <a:r>
              <a:rPr sz="850" b="1" spc="80" dirty="0">
                <a:solidFill>
                  <a:srgbClr val="0A0569"/>
                </a:solidFill>
                <a:latin typeface="Arial"/>
                <a:cs typeface="Arial"/>
              </a:rPr>
              <a:t> </a:t>
            </a:r>
            <a:r>
              <a:rPr sz="850" b="1" spc="30" dirty="0">
                <a:solidFill>
                  <a:srgbClr val="0A0569"/>
                </a:solidFill>
                <a:latin typeface="Arial"/>
                <a:cs typeface="Arial"/>
              </a:rPr>
              <a:t>do</a:t>
            </a:r>
            <a:r>
              <a:rPr sz="850" b="1" spc="25" dirty="0">
                <a:solidFill>
                  <a:srgbClr val="0A0569"/>
                </a:solidFill>
                <a:latin typeface="Arial"/>
                <a:cs typeface="Arial"/>
              </a:rPr>
              <a:t> </a:t>
            </a:r>
            <a:r>
              <a:rPr sz="850" b="1" spc="10" dirty="0">
                <a:solidFill>
                  <a:srgbClr val="0A0569"/>
                </a:solidFill>
                <a:latin typeface="Arial"/>
                <a:cs typeface="Arial"/>
              </a:rPr>
              <a:t>you </a:t>
            </a:r>
            <a:r>
              <a:rPr sz="850" b="1" spc="-114" dirty="0">
                <a:solidFill>
                  <a:srgbClr val="0A0569"/>
                </a:solidFill>
                <a:latin typeface="Arial"/>
                <a:cs typeface="Arial"/>
              </a:rPr>
              <a:t> </a:t>
            </a:r>
            <a:r>
              <a:rPr sz="850" b="1" spc="25" dirty="0">
                <a:solidFill>
                  <a:srgbClr val="0A0569"/>
                </a:solidFill>
                <a:latin typeface="Arial"/>
                <a:cs typeface="Arial"/>
              </a:rPr>
              <a:t>use search</a:t>
            </a:r>
            <a:r>
              <a:rPr sz="850" b="1" spc="95" dirty="0">
                <a:solidFill>
                  <a:srgbClr val="0A0569"/>
                </a:solidFill>
                <a:latin typeface="Arial"/>
                <a:cs typeface="Arial"/>
              </a:rPr>
              <a:t> </a:t>
            </a:r>
            <a:r>
              <a:rPr sz="850" b="1" spc="25" dirty="0">
                <a:solidFill>
                  <a:srgbClr val="0A0569"/>
                </a:solidFill>
                <a:latin typeface="Arial"/>
                <a:cs typeface="Arial"/>
              </a:rPr>
              <a:t>engines</a:t>
            </a:r>
            <a:r>
              <a:rPr sz="850" b="1" spc="95" dirty="0">
                <a:solidFill>
                  <a:srgbClr val="0A0569"/>
                </a:solidFill>
                <a:latin typeface="Arial"/>
                <a:cs typeface="Arial"/>
              </a:rPr>
              <a:t> </a:t>
            </a:r>
            <a:r>
              <a:rPr sz="850" b="1" spc="25" dirty="0">
                <a:solidFill>
                  <a:srgbClr val="0A0569"/>
                </a:solidFill>
                <a:latin typeface="Arial"/>
                <a:cs typeface="Arial"/>
              </a:rPr>
              <a:t>on</a:t>
            </a:r>
            <a:r>
              <a:rPr sz="850" b="1" spc="35" dirty="0">
                <a:solidFill>
                  <a:srgbClr val="0A0569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0A0569"/>
                </a:solidFill>
                <a:latin typeface="Arial"/>
                <a:cs typeface="Arial"/>
              </a:rPr>
              <a:t>the </a:t>
            </a:r>
            <a:r>
              <a:rPr sz="850" b="1" spc="-120" dirty="0">
                <a:solidFill>
                  <a:srgbClr val="0A0569"/>
                </a:solidFill>
                <a:latin typeface="Arial"/>
                <a:cs typeface="Arial"/>
              </a:rPr>
              <a:t> </a:t>
            </a:r>
            <a:r>
              <a:rPr sz="850" b="1" spc="20" dirty="0">
                <a:solidFill>
                  <a:srgbClr val="0A0569"/>
                </a:solidFill>
                <a:latin typeface="Arial"/>
                <a:cs typeface="Arial"/>
              </a:rPr>
              <a:t>Internet?</a:t>
            </a:r>
            <a:endParaRPr sz="85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28944" y="1555639"/>
            <a:ext cx="1037590" cy="9036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19050" algn="r">
              <a:lnSpc>
                <a:spcPct val="100000"/>
              </a:lnSpc>
            </a:pPr>
            <a:r>
              <a:rPr sz="650" spc="25" dirty="0">
                <a:solidFill>
                  <a:srgbClr val="05050A"/>
                </a:solidFill>
                <a:latin typeface="Arial"/>
                <a:cs typeface="Arial"/>
              </a:rPr>
              <a:t>Several</a:t>
            </a:r>
            <a:r>
              <a:rPr sz="650" spc="-25" dirty="0">
                <a:solidFill>
                  <a:srgbClr val="05050A"/>
                </a:solidFill>
                <a:latin typeface="Arial"/>
                <a:cs typeface="Arial"/>
              </a:rPr>
              <a:t> </a:t>
            </a:r>
            <a:r>
              <a:rPr sz="650" spc="10" dirty="0">
                <a:solidFill>
                  <a:srgbClr val="05050A"/>
                </a:solidFill>
                <a:latin typeface="Arial"/>
                <a:cs typeface="Arial"/>
              </a:rPr>
              <a:t>times</a:t>
            </a:r>
            <a:r>
              <a:rPr sz="650" spc="20" dirty="0">
                <a:solidFill>
                  <a:srgbClr val="05050A"/>
                </a:solidFill>
                <a:latin typeface="Arial"/>
                <a:cs typeface="Arial"/>
              </a:rPr>
              <a:t> </a:t>
            </a:r>
            <a:r>
              <a:rPr sz="650" spc="15" dirty="0">
                <a:solidFill>
                  <a:srgbClr val="05050A"/>
                </a:solidFill>
                <a:latin typeface="Arial"/>
                <a:cs typeface="Arial"/>
              </a:rPr>
              <a:t>each</a:t>
            </a:r>
            <a:r>
              <a:rPr sz="650" spc="-20" dirty="0">
                <a:solidFill>
                  <a:srgbClr val="05050A"/>
                </a:solidFill>
                <a:latin typeface="Arial"/>
                <a:cs typeface="Arial"/>
              </a:rPr>
              <a:t> </a:t>
            </a:r>
            <a:r>
              <a:rPr sz="650" spc="15" dirty="0">
                <a:solidFill>
                  <a:srgbClr val="05050A"/>
                </a:solidFill>
                <a:latin typeface="Arial"/>
                <a:cs typeface="Arial"/>
              </a:rPr>
              <a:t>week</a:t>
            </a:r>
            <a:endParaRPr sz="650">
              <a:latin typeface="Arial"/>
              <a:cs typeface="Arial"/>
            </a:endParaRPr>
          </a:p>
          <a:p>
            <a:pPr marL="12700" marR="12700" indent="68580" algn="r">
              <a:lnSpc>
                <a:spcPct val="200000"/>
              </a:lnSpc>
            </a:pPr>
            <a:r>
              <a:rPr sz="600" i="1" spc="40" dirty="0">
                <a:solidFill>
                  <a:srgbClr val="05050A"/>
                </a:solidFill>
                <a:latin typeface="Arial"/>
                <a:cs typeface="Arial"/>
              </a:rPr>
              <a:t>N.</a:t>
            </a:r>
            <a:r>
              <a:rPr sz="600" i="1" spc="-25" dirty="0">
                <a:solidFill>
                  <a:srgbClr val="05050A"/>
                </a:solidFill>
                <a:latin typeface="Arial"/>
                <a:cs typeface="Arial"/>
              </a:rPr>
              <a:t> </a:t>
            </a:r>
            <a:r>
              <a:rPr sz="650" spc="10" dirty="0">
                <a:solidFill>
                  <a:srgbClr val="05050A"/>
                </a:solidFill>
                <a:latin typeface="Arial"/>
                <a:cs typeface="Arial"/>
              </a:rPr>
              <a:t>least </a:t>
            </a:r>
            <a:r>
              <a:rPr sz="650" spc="15" dirty="0">
                <a:solidFill>
                  <a:srgbClr val="05050A"/>
                </a:solidFill>
                <a:latin typeface="Arial"/>
                <a:cs typeface="Arial"/>
              </a:rPr>
              <a:t>once</a:t>
            </a:r>
            <a:r>
              <a:rPr sz="650" spc="20" dirty="0">
                <a:solidFill>
                  <a:srgbClr val="05050A"/>
                </a:solidFill>
                <a:latin typeface="Arial"/>
                <a:cs typeface="Arial"/>
              </a:rPr>
              <a:t> </a:t>
            </a:r>
            <a:r>
              <a:rPr sz="650" spc="15" dirty="0">
                <a:solidFill>
                  <a:srgbClr val="05050A"/>
                </a:solidFill>
                <a:latin typeface="Arial"/>
                <a:cs typeface="Arial"/>
              </a:rPr>
              <a:t>each week</a:t>
            </a:r>
            <a:r>
              <a:rPr sz="650" spc="5" dirty="0">
                <a:solidFill>
                  <a:srgbClr val="05050A"/>
                </a:solidFill>
                <a:latin typeface="Arial"/>
                <a:cs typeface="Arial"/>
              </a:rPr>
              <a:t> </a:t>
            </a:r>
            <a:r>
              <a:rPr sz="650" spc="20" dirty="0">
                <a:solidFill>
                  <a:srgbClr val="05050A"/>
                </a:solidFill>
                <a:latin typeface="Arial"/>
                <a:cs typeface="Arial"/>
              </a:rPr>
              <a:t>Several</a:t>
            </a:r>
            <a:r>
              <a:rPr sz="650" spc="-25" dirty="0">
                <a:solidFill>
                  <a:srgbClr val="05050A"/>
                </a:solidFill>
                <a:latin typeface="Arial"/>
                <a:cs typeface="Arial"/>
              </a:rPr>
              <a:t> </a:t>
            </a:r>
            <a:r>
              <a:rPr sz="650" spc="15" dirty="0">
                <a:solidFill>
                  <a:srgbClr val="05050A"/>
                </a:solidFill>
                <a:latin typeface="Arial"/>
                <a:cs typeface="Arial"/>
              </a:rPr>
              <a:t>times</a:t>
            </a:r>
            <a:r>
              <a:rPr sz="650" spc="25" dirty="0">
                <a:solidFill>
                  <a:srgbClr val="05050A"/>
                </a:solidFill>
                <a:latin typeface="Arial"/>
                <a:cs typeface="Arial"/>
              </a:rPr>
              <a:t> </a:t>
            </a:r>
            <a:r>
              <a:rPr sz="650" spc="15" dirty="0">
                <a:solidFill>
                  <a:srgbClr val="05050A"/>
                </a:solidFill>
                <a:latin typeface="Arial"/>
                <a:cs typeface="Arial"/>
              </a:rPr>
              <a:t>each month</a:t>
            </a:r>
            <a:endParaRPr sz="65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0"/>
              </a:spcBef>
            </a:pPr>
            <a:endParaRPr sz="750"/>
          </a:p>
          <a:p>
            <a:pPr marR="15240" algn="r">
              <a:lnSpc>
                <a:spcPct val="100000"/>
              </a:lnSpc>
            </a:pPr>
            <a:r>
              <a:rPr sz="650" spc="20" dirty="0">
                <a:solidFill>
                  <a:srgbClr val="05050A"/>
                </a:solidFill>
                <a:latin typeface="Arial"/>
                <a:cs typeface="Arial"/>
              </a:rPr>
              <a:t>Less</a:t>
            </a:r>
            <a:r>
              <a:rPr sz="650" spc="-50" dirty="0">
                <a:solidFill>
                  <a:srgbClr val="05050A"/>
                </a:solidFill>
                <a:latin typeface="Arial"/>
                <a:cs typeface="Arial"/>
              </a:rPr>
              <a:t> </a:t>
            </a:r>
            <a:r>
              <a:rPr sz="650" spc="25" dirty="0">
                <a:solidFill>
                  <a:srgbClr val="05050A"/>
                </a:solidFill>
                <a:latin typeface="Arial"/>
                <a:cs typeface="Arial"/>
              </a:rPr>
              <a:t>frequently</a:t>
            </a:r>
            <a:endParaRPr sz="65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0"/>
              </a:spcBef>
            </a:pPr>
            <a:endParaRPr sz="750"/>
          </a:p>
          <a:p>
            <a:pPr marR="12700" algn="r">
              <a:lnSpc>
                <a:spcPct val="100000"/>
              </a:lnSpc>
            </a:pPr>
            <a:r>
              <a:rPr sz="650" spc="30" dirty="0">
                <a:solidFill>
                  <a:srgbClr val="05050A"/>
                </a:solidFill>
                <a:latin typeface="Arial"/>
                <a:cs typeface="Arial"/>
              </a:rPr>
              <a:t>Never</a:t>
            </a:r>
            <a:endParaRPr sz="65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84429" y="2443980"/>
            <a:ext cx="258445" cy="5568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600" spc="-590" dirty="0">
                <a:solidFill>
                  <a:srgbClr val="B6D338"/>
                </a:solidFill>
                <a:latin typeface="Arial"/>
                <a:cs typeface="Arial"/>
              </a:rPr>
              <a:t>---</a:t>
            </a:r>
            <a:endParaRPr sz="36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91551" y="2716562"/>
            <a:ext cx="788035" cy="17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b="1" i="1" spc="540" dirty="0">
                <a:solidFill>
                  <a:srgbClr val="B6D338"/>
                </a:solidFill>
                <a:latin typeface="Arial"/>
                <a:cs typeface="Arial"/>
              </a:rPr>
              <a:t>-</a:t>
            </a:r>
            <a:r>
              <a:rPr sz="1100" b="1" i="1" spc="-50" dirty="0">
                <a:solidFill>
                  <a:srgbClr val="05050A"/>
                </a:solidFill>
                <a:latin typeface="Arial"/>
                <a:cs typeface="Arial"/>
              </a:rPr>
              <a:t>iProspect"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35704" y="3346447"/>
            <a:ext cx="263462" cy="94031"/>
          </a:xfrm>
          <a:custGeom>
            <a:avLst/>
            <a:gdLst/>
            <a:ahLst/>
            <a:cxnLst/>
            <a:rect l="l" t="t" r="r" b="b"/>
            <a:pathLst>
              <a:path w="263462" h="94031">
                <a:moveTo>
                  <a:pt x="0" y="0"/>
                </a:moveTo>
                <a:lnTo>
                  <a:pt x="263462" y="0"/>
                </a:lnTo>
                <a:lnTo>
                  <a:pt x="263462" y="94031"/>
                </a:lnTo>
                <a:lnTo>
                  <a:pt x="0" y="94031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56124" y="3346447"/>
            <a:ext cx="381773" cy="94031"/>
          </a:xfrm>
          <a:custGeom>
            <a:avLst/>
            <a:gdLst/>
            <a:ahLst/>
            <a:cxnLst/>
            <a:rect l="l" t="t" r="r" b="b"/>
            <a:pathLst>
              <a:path w="381773" h="94031">
                <a:moveTo>
                  <a:pt x="0" y="0"/>
                </a:moveTo>
                <a:lnTo>
                  <a:pt x="381773" y="0"/>
                </a:lnTo>
                <a:lnTo>
                  <a:pt x="381773" y="94031"/>
                </a:lnTo>
                <a:lnTo>
                  <a:pt x="0" y="94031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203513" y="3346447"/>
            <a:ext cx="298224" cy="94031"/>
          </a:xfrm>
          <a:custGeom>
            <a:avLst/>
            <a:gdLst/>
            <a:ahLst/>
            <a:cxnLst/>
            <a:rect l="l" t="t" r="r" b="b"/>
            <a:pathLst>
              <a:path w="298224" h="94031">
                <a:moveTo>
                  <a:pt x="0" y="0"/>
                </a:moveTo>
                <a:lnTo>
                  <a:pt x="298224" y="0"/>
                </a:lnTo>
                <a:lnTo>
                  <a:pt x="298224" y="94031"/>
                </a:lnTo>
                <a:lnTo>
                  <a:pt x="0" y="94031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35" dirty="0">
                <a:solidFill>
                  <a:srgbClr val="FDFDFD"/>
                </a:solidFill>
                <a:latin typeface="Times New Roman"/>
                <a:cs typeface="Times New Roman"/>
              </a:rPr>
              <a:t>Schutze  </a:t>
            </a:r>
            <a:r>
              <a:rPr sz="550" spc="45" dirty="0">
                <a:solidFill>
                  <a:srgbClr val="FDFDFD"/>
                </a:solidFill>
                <a:latin typeface="Times New Roman"/>
                <a:cs typeface="Times New Roman"/>
              </a:rPr>
              <a:t> </a:t>
            </a:r>
            <a:r>
              <a:rPr sz="550" spc="40" dirty="0">
                <a:solidFill>
                  <a:srgbClr val="FDFDFD"/>
                </a:solidFill>
                <a:latin typeface="Times New Roman"/>
                <a:cs typeface="Times New Roman"/>
              </a:rPr>
              <a:t>Web </a:t>
            </a:r>
            <a:r>
              <a:rPr sz="550" spc="-15" dirty="0">
                <a:solidFill>
                  <a:srgbClr val="FDFDFD"/>
                </a:solidFill>
                <a:latin typeface="Times New Roman"/>
                <a:cs typeface="Times New Roman"/>
              </a:rPr>
              <a:t> </a:t>
            </a:r>
            <a:r>
              <a:rPr sz="550" spc="25" dirty="0">
                <a:solidFill>
                  <a:srgbClr val="FDFDFD"/>
                </a:solidFill>
                <a:latin typeface="Times New Roman"/>
                <a:cs typeface="Times New Roman"/>
              </a:rPr>
              <a:t>search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98915" y="3349209"/>
            <a:ext cx="322580" cy="965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60" dirty="0">
                <a:solidFill>
                  <a:srgbClr val="FDFDFD"/>
                </a:solidFill>
                <a:latin typeface="Times New Roman"/>
                <a:cs typeface="Times New Roman"/>
              </a:rPr>
              <a:t>11</a:t>
            </a:r>
            <a:r>
              <a:rPr sz="550" spc="20" dirty="0">
                <a:solidFill>
                  <a:srgbClr val="FDFDFD"/>
                </a:solidFill>
                <a:latin typeface="Times New Roman"/>
                <a:cs typeface="Times New Roman"/>
              </a:rPr>
              <a:t> </a:t>
            </a:r>
            <a:r>
              <a:rPr sz="550" spc="90" dirty="0">
                <a:solidFill>
                  <a:srgbClr val="FDFDFD"/>
                </a:solidFill>
                <a:latin typeface="Times New Roman"/>
                <a:cs typeface="Times New Roman"/>
              </a:rPr>
              <a:t>/ </a:t>
            </a:r>
            <a:r>
              <a:rPr sz="550" spc="20" dirty="0">
                <a:solidFill>
                  <a:srgbClr val="FDFDFD"/>
                </a:solidFill>
                <a:latin typeface="Times New Roman"/>
                <a:cs typeface="Times New Roman"/>
              </a:rPr>
              <a:t> </a:t>
            </a:r>
            <a:r>
              <a:rPr sz="550" spc="45" dirty="0">
                <a:solidFill>
                  <a:srgbClr val="FDFDFD"/>
                </a:solidFill>
                <a:latin typeface="Times New Roman"/>
                <a:cs typeface="Times New Roman"/>
              </a:rPr>
              <a:t>123</a:t>
            </a:r>
            <a:endParaRPr sz="5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007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1320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024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082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091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107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022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068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088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111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134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157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123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146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169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193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164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118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3110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3423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128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185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195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3210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125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171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191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214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237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261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226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249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272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296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267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221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6935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7249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6953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7010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7020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7036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6950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6997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7016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7040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7063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7086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7051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7075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7098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7121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7092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7046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578" y="19023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3869" y="19337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29" y="19041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9098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9108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9123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9038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9085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9104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9127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9151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9174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9139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9162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9186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9209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9180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9134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21126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868" y="214401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21144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21201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21211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21227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68" y="21141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21188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21207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21231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21254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21277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21242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21266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21289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21312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21283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21237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189835" y="2176805"/>
            <a:ext cx="42672" cy="0"/>
          </a:xfrm>
          <a:custGeom>
            <a:avLst/>
            <a:gdLst/>
            <a:ahLst/>
            <a:cxnLst/>
            <a:rect l="l" t="t" r="r" b="b"/>
            <a:pathLst>
              <a:path w="42672">
                <a:moveTo>
                  <a:pt x="0" y="0"/>
                </a:moveTo>
                <a:lnTo>
                  <a:pt x="4267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5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638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6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03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14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50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61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20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34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59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83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08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75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00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25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49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22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78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3444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8290" marR="1270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2005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108710">
              <a:lnSpc>
                <a:spcPct val="125000"/>
              </a:lnSpc>
              <a:spcBef>
                <a:spcPts val="5"/>
              </a:spcBef>
            </a:pP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V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  <a:hlinkClick r:id="rId2"/>
              </a:rPr>
              <a:t>h</a:t>
            </a:r>
            <a:r>
              <a:rPr sz="1100" spc="85" dirty="0">
                <a:latin typeface="Arial"/>
                <a:cs typeface="Arial"/>
                <a:hlinkClick r:id="rId2"/>
              </a:rPr>
              <a:t>tt</a:t>
            </a:r>
            <a:r>
              <a:rPr sz="1100" spc="-50" dirty="0">
                <a:latin typeface="Arial"/>
                <a:cs typeface="Arial"/>
                <a:hlinkClick r:id="rId2"/>
              </a:rPr>
              <a:t>p</a:t>
            </a:r>
            <a:r>
              <a:rPr sz="1100" spc="-15" dirty="0">
                <a:latin typeface="Arial"/>
                <a:cs typeface="Arial"/>
                <a:hlinkClick r:id="rId2"/>
              </a:rPr>
              <a:t>:</a:t>
            </a:r>
            <a:r>
              <a:rPr sz="1100" spc="225" dirty="0">
                <a:latin typeface="Arial"/>
                <a:cs typeface="Arial"/>
                <a:hlinkClick r:id="rId2"/>
              </a:rPr>
              <a:t>//</a:t>
            </a:r>
            <a:r>
              <a:rPr sz="1100" spc="-80" dirty="0">
                <a:latin typeface="Arial"/>
                <a:cs typeface="Arial"/>
                <a:hlinkClick r:id="rId2"/>
              </a:rPr>
              <a:t>g</a:t>
            </a:r>
            <a:r>
              <a:rPr sz="1100" spc="-40" dirty="0">
                <a:latin typeface="Arial"/>
                <a:cs typeface="Arial"/>
                <a:hlinkClick r:id="rId2"/>
              </a:rPr>
              <a:t>o</a:t>
            </a:r>
            <a:r>
              <a:rPr sz="1100" spc="-80" dirty="0">
                <a:latin typeface="Arial"/>
                <a:cs typeface="Arial"/>
                <a:hlinkClick r:id="rId2"/>
              </a:rPr>
              <a:t>og</a:t>
            </a:r>
            <a:r>
              <a:rPr sz="1100" spc="10" dirty="0">
                <a:latin typeface="Arial"/>
                <a:cs typeface="Arial"/>
                <a:hlinkClick r:id="rId2"/>
              </a:rPr>
              <a:t>l</a:t>
            </a:r>
            <a:r>
              <a:rPr sz="1100" spc="-135" dirty="0">
                <a:latin typeface="Arial"/>
                <a:cs typeface="Arial"/>
                <a:hlinkClick r:id="rId2"/>
              </a:rPr>
              <a:t>e</a:t>
            </a:r>
            <a:r>
              <a:rPr sz="1100" spc="-15" dirty="0">
                <a:latin typeface="Arial"/>
                <a:cs typeface="Arial"/>
                <a:hlinkClick r:id="rId2"/>
              </a:rPr>
              <a:t>.</a:t>
            </a:r>
            <a:r>
              <a:rPr sz="1100" spc="-75" dirty="0">
                <a:latin typeface="Arial"/>
                <a:cs typeface="Arial"/>
                <a:hlinkClick r:id="rId2"/>
              </a:rPr>
              <a:t>c</a:t>
            </a:r>
            <a:r>
              <a:rPr sz="1100" spc="-80" dirty="0">
                <a:latin typeface="Arial"/>
                <a:cs typeface="Arial"/>
                <a:hlinkClick r:id="rId2"/>
              </a:rPr>
              <a:t>o</a:t>
            </a:r>
            <a:r>
              <a:rPr sz="1100" spc="-60" dirty="0">
                <a:latin typeface="Arial"/>
                <a:cs typeface="Arial"/>
                <a:hlinkClick r:id="rId2"/>
              </a:rPr>
              <a:t>m</a:t>
            </a:r>
            <a:r>
              <a:rPr sz="1100" spc="225" dirty="0">
                <a:latin typeface="Arial"/>
                <a:cs typeface="Arial"/>
                <a:hlinkClick r:id="rId2"/>
              </a:rPr>
              <a:t>/</a:t>
            </a:r>
            <a:r>
              <a:rPr sz="1100" spc="85" dirty="0">
                <a:latin typeface="Arial"/>
                <a:cs typeface="Arial"/>
                <a:hlinkClick r:id="rId2"/>
              </a:rPr>
              <a:t>t</a:t>
            </a:r>
            <a:r>
              <a:rPr sz="1100" spc="-55" dirty="0">
                <a:latin typeface="Arial"/>
                <a:cs typeface="Arial"/>
                <a:hlinkClick r:id="rId2"/>
              </a:rPr>
              <a:t>m</a:t>
            </a:r>
            <a:r>
              <a:rPr sz="1100" spc="120" dirty="0">
                <a:latin typeface="Arial"/>
                <a:cs typeface="Arial"/>
                <a:hlinkClick r:id="rId2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288290" marR="171450">
              <a:lnSpc>
                <a:spcPct val="102699"/>
              </a:lnSpc>
              <a:spcBef>
                <a:spcPts val="30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80" dirty="0">
                <a:latin typeface="Arial"/>
                <a:cs typeface="Arial"/>
              </a:rPr>
              <a:t>gg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5" dirty="0">
                <a:latin typeface="Arial"/>
                <a:cs typeface="Arial"/>
              </a:rPr>
              <a:t>ff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rk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1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4171035" y="2489225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174083" y="249227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174083" y="2559329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241139" y="2489225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CCEDF3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CCEDF3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00A8C4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00A8C4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A8C4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00A8C4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A8C4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A8C4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A8C4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A8C4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A8C4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CCEDF3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Q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CCCCCC"/>
                </a:solidFill>
                <a:latin typeface="Arial"/>
                <a:cs typeface="Arial"/>
              </a:rPr>
              <a:t>ri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L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10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x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 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65" dirty="0">
                <a:solidFill>
                  <a:srgbClr val="CCCCCC"/>
                </a:solidFill>
                <a:latin typeface="Arial"/>
                <a:cs typeface="Arial"/>
              </a:rPr>
              <a:t>rs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CCCCCC"/>
                </a:solidFill>
                <a:latin typeface="Arial"/>
                <a:cs typeface="Arial"/>
              </a:rPr>
              <a:t>D</a:t>
            </a:r>
            <a:r>
              <a:rPr sz="1100" spc="-4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FAFDFE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FAFDFE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CCEDF3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770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801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771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777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778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780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771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776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778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780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782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785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781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783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786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788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785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781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697357"/>
            <a:ext cx="219773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770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801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771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777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778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780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771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776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778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780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782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785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781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783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786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788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785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781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980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011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982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987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988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990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981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986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988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990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993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995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9919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994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996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998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996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991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654608"/>
            <a:ext cx="2197735" cy="440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770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801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771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777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778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780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771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776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778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780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782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785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781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783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786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788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785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781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980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011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982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987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988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990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981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986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988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990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993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995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9919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994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996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998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996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991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1693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2006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1710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1768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1777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1793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1708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1754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1774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1797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1820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1843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1809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1832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1855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1878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1850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1803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665337"/>
            <a:ext cx="2197735" cy="618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91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770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801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771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777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778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780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771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776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778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780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782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785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781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783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786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788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785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781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980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011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982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987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988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990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981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986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988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990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993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995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9919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994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996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998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996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991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1693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2006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1710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1768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1777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1793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1708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1754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1774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1797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1820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1843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1809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1832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1855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1878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1850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1803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4249" y="13607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44669" y="13837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7937" y="13608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22" y="13633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8142" y="13625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0615" y="13651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74" y="13677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127" y="13704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99077" y="13643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4371" y="13679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6985" y="13703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599" y="13728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9357" y="13724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5621" y="13686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3314" y="1366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/>
          <p:nvPr/>
        </p:nvSpPr>
        <p:spPr>
          <a:xfrm>
            <a:off x="624334" y="665337"/>
            <a:ext cx="2197735" cy="7924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91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770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801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771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777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778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780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771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776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778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780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782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785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781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783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786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788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785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781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980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011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982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987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988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990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981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986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988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990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993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995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9919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994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996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998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996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991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1693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2006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1710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1768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1777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1793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1708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1754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1774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1797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1820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1843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1809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1832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1855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1878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1850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1803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4249" y="13607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44669" y="13837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7937" y="13608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22" y="13633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8142" y="13625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0615" y="13651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74" y="13677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127" y="13704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99077" y="13643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4371" y="13679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6985" y="13703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599" y="13728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9357" y="13724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5621" y="13686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3314" y="1366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4249" y="15131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44669" y="15361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7937" y="15132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98122" y="15157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98142" y="15149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0615" y="15175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3374" y="15201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127" y="15228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99077" y="15167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4371" y="15203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6985" y="15227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9599" y="15252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9357" y="15248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5621" y="15210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3314" y="15185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 txBox="1"/>
          <p:nvPr/>
        </p:nvSpPr>
        <p:spPr>
          <a:xfrm>
            <a:off x="624334" y="665337"/>
            <a:ext cx="2197735" cy="9448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91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770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801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771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777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778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780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771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776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778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780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782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785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781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783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786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788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785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781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980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011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982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987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988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990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981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986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988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990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993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995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9919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994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996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998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996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991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1693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2006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1710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1768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1777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1793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1708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1754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1774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1797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1820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1843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1809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1832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1855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1878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1850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1803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4249" y="13607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44669" y="13837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7937" y="13608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22" y="13633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8142" y="13625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0615" y="13651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74" y="13677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127" y="13704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99077" y="13643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4371" y="13679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6985" y="13703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599" y="13728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9357" y="13724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5621" y="13686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3314" y="1366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4249" y="15131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44669" y="15361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7937" y="15132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98122" y="15157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98142" y="15149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0615" y="15175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3374" y="15201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127" y="15228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99077" y="15167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4371" y="15203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6985" y="15227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9599" y="15252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9357" y="15248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5621" y="15210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3314" y="15185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 txBox="1"/>
          <p:nvPr/>
        </p:nvSpPr>
        <p:spPr>
          <a:xfrm>
            <a:off x="624334" y="665337"/>
            <a:ext cx="2197735" cy="1138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91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770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801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771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777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778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780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771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776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778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780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782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785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781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783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786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788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785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781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980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011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982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987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988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990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981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986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988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990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993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995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9919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994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996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998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996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991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1693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2006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1710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1768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1777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1793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1708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1754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1774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1797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1820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1843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1809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1832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1855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1878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1850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1803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4249" y="13607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44669" y="13837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7937" y="13608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22" y="13633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8142" y="13625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0615" y="13651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74" y="13677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127" y="13704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99077" y="13643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4371" y="13679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6985" y="13703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599" y="13728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9357" y="13724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5621" y="13686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3314" y="1366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4249" y="15131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44669" y="15361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7937" y="15132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98122" y="15157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98142" y="15149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0615" y="15175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3374" y="15201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127" y="15228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99077" y="15167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4371" y="15203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6985" y="15227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9599" y="15252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9357" y="15248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5621" y="15210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3314" y="15185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4249" y="18804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39456" y="190347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7937" y="18805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98122" y="18829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98142" y="18822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0615" y="18847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3374" y="18874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127" y="18900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99077" y="18840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4371" y="18875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6985" y="18900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9599" y="18925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9357" y="18921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5621" y="18882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3314" y="18858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 txBox="1"/>
          <p:nvPr/>
        </p:nvSpPr>
        <p:spPr>
          <a:xfrm>
            <a:off x="624334" y="665337"/>
            <a:ext cx="2197735" cy="13119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91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bund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770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801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771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777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778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780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771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776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778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780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782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785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781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783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786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788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785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781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980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011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982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987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988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990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981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986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988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990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993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995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9919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994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996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998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996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991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1693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2006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1710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1768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1777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1793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1708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1754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1774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1797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1820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1843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1809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1832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1855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1878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1850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1803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4249" y="13607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44669" y="13837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7937" y="13608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22" y="13633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8142" y="13625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0615" y="13651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74" y="13677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127" y="13704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99077" y="13643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4371" y="13679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6985" y="13703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599" y="13728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9357" y="13724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5621" y="13686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3314" y="1366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4249" y="15131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44669" y="15361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7937" y="15132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98122" y="15157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98142" y="15149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0615" y="15175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3374" y="15201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127" y="15228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99077" y="15167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4371" y="15203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6985" y="15227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9599" y="15252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9357" y="15248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5621" y="15210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3314" y="15185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4249" y="18804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39456" y="190347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7937" y="18805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98122" y="18829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98142" y="18822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0615" y="18847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3374" y="18874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127" y="18900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99077" y="18840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4371" y="18875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6985" y="18900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9599" y="18925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9357" y="18921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5621" y="18882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3314" y="18858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4249" y="20313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39456" y="20543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7937" y="20314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98122" y="20338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98142" y="20331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0615" y="20356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3374" y="20383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6127" y="20409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99077" y="20349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4371" y="20384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6985" y="20409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9599" y="20434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09357" y="20430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5621" y="20391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3314" y="2036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 txBox="1"/>
          <p:nvPr/>
        </p:nvSpPr>
        <p:spPr>
          <a:xfrm>
            <a:off x="624334" y="665337"/>
            <a:ext cx="2197735" cy="1463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91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761365">
              <a:lnSpc>
                <a:spcPts val="1190"/>
              </a:lnSpc>
              <a:spcBef>
                <a:spcPts val="219"/>
              </a:spcBef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bund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iffi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40963" y="2747"/>
            <a:ext cx="0" cy="103956"/>
          </a:xfrm>
          <a:custGeom>
            <a:avLst/>
            <a:gdLst/>
            <a:ahLst/>
            <a:cxnLst/>
            <a:rect l="l" t="t" r="r" b="b"/>
            <a:pathLst>
              <a:path h="103956">
                <a:moveTo>
                  <a:pt x="0" y="103956"/>
                </a:moveTo>
                <a:lnTo>
                  <a:pt x="0" y="0"/>
                </a:lnTo>
              </a:path>
            </a:pathLst>
          </a:custGeom>
          <a:ln w="58190">
            <a:solidFill>
              <a:srgbClr val="08314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598104" y="35753"/>
            <a:ext cx="0" cy="60641"/>
          </a:xfrm>
          <a:custGeom>
            <a:avLst/>
            <a:gdLst/>
            <a:ahLst/>
            <a:cxnLst/>
            <a:rect l="l" t="t" r="r" b="b"/>
            <a:pathLst>
              <a:path h="60641">
                <a:moveTo>
                  <a:pt x="0" y="60641"/>
                </a:moveTo>
                <a:lnTo>
                  <a:pt x="0" y="0"/>
                </a:lnTo>
              </a:path>
            </a:pathLst>
          </a:custGeom>
          <a:ln w="57179">
            <a:solidFill>
              <a:srgbClr val="08314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62499" y="2747"/>
            <a:ext cx="0" cy="103956"/>
          </a:xfrm>
          <a:custGeom>
            <a:avLst/>
            <a:gdLst/>
            <a:ahLst/>
            <a:cxnLst/>
            <a:rect l="l" t="t" r="r" b="b"/>
            <a:pathLst>
              <a:path h="103956">
                <a:moveTo>
                  <a:pt x="0" y="103956"/>
                </a:moveTo>
                <a:lnTo>
                  <a:pt x="0" y="0"/>
                </a:lnTo>
              </a:path>
            </a:pathLst>
          </a:custGeom>
          <a:ln w="30079">
            <a:solidFill>
              <a:srgbClr val="08314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701920" y="35753"/>
            <a:ext cx="0" cy="60641"/>
          </a:xfrm>
          <a:custGeom>
            <a:avLst/>
            <a:gdLst/>
            <a:ahLst/>
            <a:cxnLst/>
            <a:rect l="l" t="t" r="r" b="b"/>
            <a:pathLst>
              <a:path h="60641">
                <a:moveTo>
                  <a:pt x="0" y="60641"/>
                </a:moveTo>
                <a:lnTo>
                  <a:pt x="0" y="0"/>
                </a:lnTo>
              </a:path>
            </a:pathLst>
          </a:custGeom>
          <a:ln w="10908">
            <a:solidFill>
              <a:srgbClr val="08314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751795" y="15950"/>
            <a:ext cx="128171" cy="86630"/>
          </a:xfrm>
          <a:custGeom>
            <a:avLst/>
            <a:gdLst/>
            <a:ahLst/>
            <a:cxnLst/>
            <a:rect l="l" t="t" r="r" b="b"/>
            <a:pathLst>
              <a:path w="128171" h="86630">
                <a:moveTo>
                  <a:pt x="0" y="0"/>
                </a:moveTo>
                <a:lnTo>
                  <a:pt x="128171" y="0"/>
                </a:lnTo>
                <a:lnTo>
                  <a:pt x="128171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831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506889" y="5762"/>
            <a:ext cx="390525" cy="1035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0" dirty="0">
                <a:solidFill>
                  <a:srgbClr val="D1D8DB"/>
                </a:solidFill>
                <a:latin typeface="Arial"/>
                <a:cs typeface="Arial"/>
              </a:rPr>
              <a:t>I</a:t>
            </a:r>
            <a:r>
              <a:rPr sz="600" spc="40" dirty="0">
                <a:solidFill>
                  <a:srgbClr val="D1D8DB"/>
                </a:solidFill>
                <a:latin typeface="Arial"/>
                <a:cs typeface="Arial"/>
              </a:rPr>
              <a:t>'</a:t>
            </a:r>
            <a:r>
              <a:rPr sz="350" spc="0" dirty="0">
                <a:solidFill>
                  <a:srgbClr val="E6F4F7"/>
                </a:solidFill>
                <a:latin typeface="Arial"/>
                <a:cs typeface="Arial"/>
              </a:rPr>
              <a:t>I </a:t>
            </a:r>
            <a:r>
              <a:rPr sz="350" spc="-15" dirty="0">
                <a:solidFill>
                  <a:srgbClr val="E6F4F7"/>
                </a:solidFill>
                <a:latin typeface="Arial"/>
                <a:cs typeface="Arial"/>
              </a:rPr>
              <a:t> </a:t>
            </a:r>
            <a:r>
              <a:rPr sz="350" spc="65" dirty="0">
                <a:solidFill>
                  <a:srgbClr val="D1D8DB"/>
                </a:solidFill>
                <a:latin typeface="Arial"/>
                <a:cs typeface="Arial"/>
              </a:rPr>
              <a:t>' </a:t>
            </a:r>
            <a:r>
              <a:rPr sz="350" spc="25" dirty="0">
                <a:solidFill>
                  <a:srgbClr val="D1D8DB"/>
                </a:solidFill>
                <a:latin typeface="Arial"/>
                <a:cs typeface="Arial"/>
              </a:rPr>
              <a:t> </a:t>
            </a:r>
            <a:r>
              <a:rPr sz="600" spc="-114" dirty="0">
                <a:solidFill>
                  <a:srgbClr val="D1D8DB"/>
                </a:solidFill>
                <a:latin typeface="Arial"/>
                <a:cs typeface="Arial"/>
              </a:rPr>
              <a:t>1</a:t>
            </a:r>
            <a:r>
              <a:rPr sz="600" spc="-30" dirty="0">
                <a:solidFill>
                  <a:srgbClr val="D1D8DB"/>
                </a:solidFill>
                <a:latin typeface="Arial"/>
                <a:cs typeface="Arial"/>
              </a:rPr>
              <a:t> </a:t>
            </a:r>
            <a:r>
              <a:rPr sz="350" spc="-125" dirty="0">
                <a:solidFill>
                  <a:srgbClr val="E6F4F7"/>
                </a:solidFill>
                <a:latin typeface="Arial"/>
                <a:cs typeface="Arial"/>
              </a:rPr>
              <a:t>1   </a:t>
            </a:r>
            <a:r>
              <a:rPr sz="350" spc="-35" dirty="0">
                <a:solidFill>
                  <a:srgbClr val="E6F4F7"/>
                </a:solidFill>
                <a:latin typeface="Arial"/>
                <a:cs typeface="Arial"/>
              </a:rPr>
              <a:t> </a:t>
            </a:r>
            <a:r>
              <a:rPr sz="350" spc="15" dirty="0">
                <a:solidFill>
                  <a:srgbClr val="D1D8DB"/>
                </a:solidFill>
                <a:latin typeface="Arial"/>
                <a:cs typeface="Arial"/>
              </a:rPr>
              <a:t>1</a:t>
            </a:r>
            <a:r>
              <a:rPr sz="500" spc="0" dirty="0">
                <a:solidFill>
                  <a:srgbClr val="E6F4F7"/>
                </a:solidFill>
                <a:latin typeface="Arial"/>
                <a:cs typeface="Arial"/>
              </a:rPr>
              <a:t>u</a:t>
            </a:r>
            <a:r>
              <a:rPr sz="500" spc="-65" dirty="0">
                <a:solidFill>
                  <a:srgbClr val="E6F4F7"/>
                </a:solidFill>
                <a:latin typeface="Arial"/>
                <a:cs typeface="Arial"/>
              </a:rPr>
              <a:t> </a:t>
            </a:r>
            <a:r>
              <a:rPr sz="500" spc="-25" dirty="0">
                <a:solidFill>
                  <a:srgbClr val="D1D8DB"/>
                </a:solidFill>
                <a:latin typeface="Arial"/>
                <a:cs typeface="Arial"/>
              </a:rPr>
              <a:t>r</a:t>
            </a:r>
            <a:r>
              <a:rPr sz="500" spc="-70" dirty="0">
                <a:solidFill>
                  <a:srgbClr val="D1D8DB"/>
                </a:solidFill>
                <a:latin typeface="Arial"/>
                <a:cs typeface="Arial"/>
              </a:rPr>
              <a:t>....</a:t>
            </a:r>
            <a:endParaRPr sz="5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25789" y="219506"/>
            <a:ext cx="3502207" cy="207912"/>
          </a:xfrm>
          <a:custGeom>
            <a:avLst/>
            <a:gdLst/>
            <a:ahLst/>
            <a:cxnLst/>
            <a:rect l="l" t="t" r="r" b="b"/>
            <a:pathLst>
              <a:path w="3502207" h="207912">
                <a:moveTo>
                  <a:pt x="0" y="0"/>
                </a:moveTo>
                <a:lnTo>
                  <a:pt x="3502207" y="0"/>
                </a:lnTo>
                <a:lnTo>
                  <a:pt x="3502207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75" dirty="0">
                <a:solidFill>
                  <a:srgbClr val="E6F4F7"/>
                </a:solidFill>
                <a:latin typeface="Arial"/>
                <a:cs typeface="Arial"/>
              </a:rPr>
              <a:t>Without </a:t>
            </a:r>
            <a:r>
              <a:rPr sz="1200" spc="-100" dirty="0">
                <a:solidFill>
                  <a:srgbClr val="E6F4F7"/>
                </a:solidFill>
                <a:latin typeface="Arial"/>
                <a:cs typeface="Arial"/>
              </a:rPr>
              <a:t> </a:t>
            </a:r>
            <a:r>
              <a:rPr sz="1200" spc="-10" dirty="0">
                <a:solidFill>
                  <a:srgbClr val="E6F4F7"/>
                </a:solidFill>
                <a:latin typeface="Arial"/>
                <a:cs typeface="Arial"/>
              </a:rPr>
              <a:t>search </a:t>
            </a:r>
            <a:r>
              <a:rPr sz="1200" spc="-145" dirty="0">
                <a:solidFill>
                  <a:srgbClr val="E6F4F7"/>
                </a:solidFill>
                <a:latin typeface="Arial"/>
                <a:cs typeface="Arial"/>
              </a:rPr>
              <a:t> </a:t>
            </a:r>
            <a:r>
              <a:rPr sz="1200" spc="-10" dirty="0">
                <a:solidFill>
                  <a:srgbClr val="E6F4F7"/>
                </a:solidFill>
                <a:latin typeface="Arial"/>
                <a:cs typeface="Arial"/>
              </a:rPr>
              <a:t>engines, </a:t>
            </a:r>
            <a:r>
              <a:rPr sz="1200" spc="-70" dirty="0">
                <a:solidFill>
                  <a:srgbClr val="E6F4F7"/>
                </a:solidFill>
                <a:latin typeface="Arial"/>
                <a:cs typeface="Arial"/>
              </a:rPr>
              <a:t> </a:t>
            </a:r>
            <a:r>
              <a:rPr sz="1200" spc="35" dirty="0">
                <a:solidFill>
                  <a:srgbClr val="E6F4F7"/>
                </a:solidFill>
                <a:latin typeface="Arial"/>
                <a:cs typeface="Arial"/>
              </a:rPr>
              <a:t>the</a:t>
            </a:r>
            <a:r>
              <a:rPr sz="1200" spc="160" dirty="0">
                <a:solidFill>
                  <a:srgbClr val="E6F4F7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E6F4F7"/>
                </a:solidFill>
                <a:latin typeface="Arial"/>
                <a:cs typeface="Arial"/>
              </a:rPr>
              <a:t>web </a:t>
            </a:r>
            <a:r>
              <a:rPr sz="1200" spc="-145" dirty="0">
                <a:solidFill>
                  <a:srgbClr val="E6F4F7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E6F4F7"/>
                </a:solidFill>
                <a:latin typeface="Arial"/>
                <a:cs typeface="Arial"/>
              </a:rPr>
              <a:t>wouldn</a:t>
            </a:r>
            <a:r>
              <a:rPr sz="1200" spc="-130" dirty="0">
                <a:solidFill>
                  <a:srgbClr val="E6F4F7"/>
                </a:solidFill>
                <a:latin typeface="Arial"/>
                <a:cs typeface="Arial"/>
              </a:rPr>
              <a:t> </a:t>
            </a:r>
            <a:r>
              <a:rPr sz="1200" spc="85" dirty="0">
                <a:solidFill>
                  <a:srgbClr val="B3E4ED"/>
                </a:solidFill>
                <a:latin typeface="Arial"/>
                <a:cs typeface="Arial"/>
              </a:rPr>
              <a:t>'</a:t>
            </a:r>
            <a:r>
              <a:rPr sz="1200" spc="130" dirty="0">
                <a:solidFill>
                  <a:srgbClr val="E6F4F7"/>
                </a:solidFill>
                <a:latin typeface="Arial"/>
                <a:cs typeface="Arial"/>
              </a:rPr>
              <a:t>t </a:t>
            </a:r>
            <a:r>
              <a:rPr sz="1200" spc="15" dirty="0">
                <a:solidFill>
                  <a:srgbClr val="E6F4F7"/>
                </a:solidFill>
                <a:latin typeface="Arial"/>
                <a:cs typeface="Arial"/>
              </a:rPr>
              <a:t>work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770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801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771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777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778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780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771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776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778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780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782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785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781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783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786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788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785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781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980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011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982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987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988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990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981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986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988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990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993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995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9919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994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996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998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996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991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1693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2006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1710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1768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1777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1793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1708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1754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1774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1797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1820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1843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1809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1832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1855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1878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1850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1803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4249" y="13607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44669" y="13837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7937" y="13608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22" y="13633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8142" y="13625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0615" y="13651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74" y="13677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127" y="13704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99077" y="13643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4371" y="13679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6985" y="13703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599" y="13728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9357" y="13724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5621" y="13686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3314" y="1366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4249" y="15131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44669" y="15361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7937" y="15132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98122" y="15157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98142" y="15149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0615" y="15175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3374" y="15201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127" y="15228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99077" y="15167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4371" y="15203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6985" y="15227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9599" y="15252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9357" y="15248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5621" y="15210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3314" y="15185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4249" y="18804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39456" y="190347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7937" y="18805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98122" y="18829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98142" y="18822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0615" y="18847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3374" y="18874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127" y="18900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99077" y="18840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4371" y="18875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6985" y="18900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9599" y="18925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9357" y="18921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5621" y="18882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3314" y="18858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4249" y="20313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39456" y="20543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7937" y="20314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98122" y="20338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98142" y="20331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0615" y="20356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3374" y="20383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6127" y="20409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99077" y="20349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4371" y="20384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6985" y="20409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9599" y="20434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09357" y="20430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5621" y="20391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3314" y="2036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06581" y="22269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3867" y="22583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06632" y="22287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10360" y="22344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11488" y="22354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5061" y="22370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06169" y="22284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12001" y="22331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13457" y="22350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15922" y="22374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18393" y="22397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20863" y="22420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17579" y="22385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20044" y="22409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22516" y="22432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24981" y="22455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22297" y="22426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17817" y="22380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 txBox="1"/>
          <p:nvPr/>
        </p:nvSpPr>
        <p:spPr>
          <a:xfrm>
            <a:off x="624334" y="665337"/>
            <a:ext cx="3110230" cy="18484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924560">
              <a:lnSpc>
                <a:spcPct val="1191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673860">
              <a:lnSpc>
                <a:spcPts val="1190"/>
              </a:lnSpc>
              <a:spcBef>
                <a:spcPts val="219"/>
              </a:spcBef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bund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iffi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280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 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770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801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771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777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778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780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771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776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778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780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782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785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781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783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786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788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785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781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980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011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982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987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988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990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981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986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988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990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993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995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9919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994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996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998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996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991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1693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2006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1710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1768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1777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1793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1708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1754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1774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1797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1820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1843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1809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1832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1855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1878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1850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1803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4249" y="13607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44669" y="13837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7937" y="13608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22" y="13633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8142" y="13625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0615" y="13651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74" y="13677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127" y="13704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99077" y="13643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4371" y="13679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6985" y="13703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599" y="13728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9357" y="13724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5621" y="13686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3314" y="1366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4249" y="15131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44669" y="15361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7937" y="15132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98122" y="15157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98142" y="15149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0615" y="15175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3374" y="15201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127" y="15228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99077" y="15167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4371" y="15203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6985" y="15227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9599" y="15252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9357" y="15248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5621" y="15210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3314" y="15185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4249" y="18804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39456" y="190347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7937" y="18805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98122" y="18829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98142" y="18822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0615" y="18847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3374" y="18874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127" y="18900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99077" y="18840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4371" y="18875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6985" y="18900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9599" y="18925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9357" y="18921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5621" y="18882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3314" y="18858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4249" y="20313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39456" y="20543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7937" y="20314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98122" y="20338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98142" y="20331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0615" y="20356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3374" y="20383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6127" y="20409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99077" y="20349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4371" y="20384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6985" y="20409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9599" y="20434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09357" y="20430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5621" y="20391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3314" y="2036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06581" y="22269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3867" y="22583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06632" y="22287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10360" y="22344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11488" y="22354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5061" y="22370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06169" y="22284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12001" y="22331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13457" y="22350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15922" y="22374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18393" y="22397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20863" y="22420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17579" y="22385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20044" y="22409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22516" y="22432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24981" y="22455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22297" y="22426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17817" y="22380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06581" y="2609481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63867" y="264084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06632" y="26112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10360" y="26169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11488" y="26179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15061" y="26195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06169" y="26109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12001" y="26156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13457" y="26176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15922" y="26199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18393" y="26222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20863" y="262455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17579" y="26211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20044" y="26234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22516" y="26257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24981" y="26280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22297" y="26252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17817" y="26205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 txBox="1"/>
          <p:nvPr/>
        </p:nvSpPr>
        <p:spPr>
          <a:xfrm>
            <a:off x="624334" y="665337"/>
            <a:ext cx="3500120" cy="22307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315085">
              <a:lnSpc>
                <a:spcPct val="1191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2063750">
              <a:lnSpc>
                <a:spcPts val="1190"/>
              </a:lnSpc>
              <a:spcBef>
                <a:spcPts val="219"/>
              </a:spcBef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bund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iffi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12700" marR="402590">
              <a:lnSpc>
                <a:spcPct val="102699"/>
              </a:lnSpc>
              <a:spcBef>
                <a:spcPts val="280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 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z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770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801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771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777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778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780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771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776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778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780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782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785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781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783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786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788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785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781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980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011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982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987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988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990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981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986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988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990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993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995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9919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994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996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998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996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991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1693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2006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1710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1768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1777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1793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1708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1754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1774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1797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1820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1843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1809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1832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1855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1878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1850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1803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4249" y="13607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44669" y="13837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7937" y="13608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22" y="13633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8142" y="13625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0615" y="13651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74" y="13677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127" y="13704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99077" y="13643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4371" y="13679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6985" y="13703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599" y="13728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9357" y="13724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5621" y="13686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3314" y="1366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4249" y="15131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44669" y="15361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7937" y="15132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98122" y="15157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98142" y="15149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0615" y="15175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3374" y="15201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127" y="15228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99077" y="15167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4371" y="15203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6985" y="15227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9599" y="15252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9357" y="15248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5621" y="15210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3314" y="15185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4249" y="18804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39456" y="190347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7937" y="18805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98122" y="18829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98142" y="18822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0615" y="18847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3374" y="18874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127" y="18900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99077" y="18840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4371" y="18875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6985" y="18900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9599" y="18925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9357" y="18921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5621" y="18882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3314" y="18858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4249" y="20313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39456" y="20543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7937" y="20314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98122" y="20338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98142" y="20331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0615" y="20356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3374" y="20383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6127" y="20409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99077" y="20349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4371" y="20384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6985" y="20409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9599" y="20434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09357" y="20430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5621" y="20391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3314" y="2036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06581" y="22269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3867" y="22583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06632" y="22287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10360" y="22344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11488" y="22354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5061" y="22370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06169" y="22284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12001" y="22331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13457" y="22350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15922" y="22374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18393" y="22397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20863" y="22420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17579" y="22385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20044" y="22409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22516" y="22432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24981" y="22455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22297" y="22426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17817" y="22380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06581" y="2609481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63867" y="264084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06632" y="26112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10360" y="26169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11488" y="26179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15061" y="26195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06169" y="26109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12001" y="26156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13457" y="26176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15922" y="26199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18393" y="26222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20863" y="262455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17579" y="26211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20044" y="26234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22516" y="26257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24981" y="26280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22297" y="26252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17817" y="26205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14801" y="2992006"/>
            <a:ext cx="53389" cy="31362"/>
          </a:xfrm>
          <a:custGeom>
            <a:avLst/>
            <a:gdLst/>
            <a:ahLst/>
            <a:cxnLst/>
            <a:rect l="l" t="t" r="r" b="b"/>
            <a:pathLst>
              <a:path w="53389" h="31362">
                <a:moveTo>
                  <a:pt x="53389" y="31362"/>
                </a:moveTo>
                <a:lnTo>
                  <a:pt x="50304" y="17492"/>
                </a:lnTo>
                <a:lnTo>
                  <a:pt x="41980" y="6571"/>
                </a:lnTo>
                <a:lnTo>
                  <a:pt x="29819" y="0"/>
                </a:lnTo>
                <a:lnTo>
                  <a:pt x="12735" y="1591"/>
                </a:lnTo>
                <a:lnTo>
                  <a:pt x="0" y="7518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55316" y="3023368"/>
            <a:ext cx="12874" cy="24241"/>
          </a:xfrm>
          <a:custGeom>
            <a:avLst/>
            <a:gdLst/>
            <a:ahLst/>
            <a:cxnLst/>
            <a:rect l="l" t="t" r="r" b="b"/>
            <a:pathLst>
              <a:path w="12874" h="24241">
                <a:moveTo>
                  <a:pt x="0" y="24241"/>
                </a:moveTo>
                <a:lnTo>
                  <a:pt x="8551" y="15578"/>
                </a:lnTo>
                <a:lnTo>
                  <a:pt x="12552" y="4556"/>
                </a:lnTo>
                <a:lnTo>
                  <a:pt x="1287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06631" y="299378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10361" y="299951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11488" y="300048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15061" y="300204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06169" y="299352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12000" y="299817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13457" y="300015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15922" y="300246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18393" y="300477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20863" y="300708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17579" y="3003642"/>
            <a:ext cx="20239" cy="20246"/>
          </a:xfrm>
          <a:custGeom>
            <a:avLst/>
            <a:gdLst/>
            <a:ahLst/>
            <a:cxnLst/>
            <a:rect l="l" t="t" r="r" b="b"/>
            <a:pathLst>
              <a:path w="20239" h="20246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6"/>
                </a:lnTo>
                <a:lnTo>
                  <a:pt x="10120" y="20246"/>
                </a:lnTo>
                <a:lnTo>
                  <a:pt x="15706" y="20246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20044" y="300595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22516" y="300826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24981" y="301057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22297" y="300773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17817" y="3003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 txBox="1"/>
          <p:nvPr/>
        </p:nvSpPr>
        <p:spPr>
          <a:xfrm>
            <a:off x="624334" y="665337"/>
            <a:ext cx="3500120" cy="24415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315085">
              <a:lnSpc>
                <a:spcPct val="1191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2063750">
              <a:lnSpc>
                <a:spcPts val="1190"/>
              </a:lnSpc>
              <a:spcBef>
                <a:spcPts val="219"/>
              </a:spcBef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bund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iffi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12700" marR="402590">
              <a:lnSpc>
                <a:spcPct val="102699"/>
              </a:lnSpc>
              <a:spcBef>
                <a:spcPts val="280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 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z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4" name="object 194"/>
          <p:cNvSpPr/>
          <p:nvPr/>
        </p:nvSpPr>
        <p:spPr>
          <a:xfrm>
            <a:off x="4171035" y="298604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174083" y="298757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174083" y="305615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241139" y="298604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390802" y="22551"/>
            <a:ext cx="172020" cy="77967"/>
          </a:xfrm>
          <a:custGeom>
            <a:avLst/>
            <a:gdLst/>
            <a:ahLst/>
            <a:cxnLst/>
            <a:rect l="l" t="t" r="r" b="b"/>
            <a:pathLst>
              <a:path w="172020" h="77967">
                <a:moveTo>
                  <a:pt x="0" y="0"/>
                </a:moveTo>
                <a:lnTo>
                  <a:pt x="172020" y="0"/>
                </a:lnTo>
                <a:lnTo>
                  <a:pt x="172020" y="77967"/>
                </a:lnTo>
                <a:lnTo>
                  <a:pt x="0" y="77967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009191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833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381988" y="24812"/>
            <a:ext cx="66675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5" dirty="0">
                <a:solidFill>
                  <a:srgbClr val="DBE8EB"/>
                </a:solidFill>
                <a:latin typeface="Arial"/>
                <a:cs typeface="Arial"/>
              </a:rPr>
              <a:t>[,u</a:t>
            </a:r>
            <a:r>
              <a:rPr sz="450" spc="35" dirty="0">
                <a:solidFill>
                  <a:srgbClr val="DBE8EB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BE8EB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BE8EB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BE8EB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BE8EB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BE8EB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BE8EB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8EB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BE8EB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BE8EB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BE8EB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BE8EB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BE8EB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EFF6F7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EFF6F7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8EB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BE8EB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BE8EB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BE8EB"/>
                </a:solidFill>
                <a:latin typeface="Times New Roman"/>
                <a:cs typeface="Times New Roman"/>
              </a:rPr>
              <a:t> </a:t>
            </a:r>
            <a:r>
              <a:rPr sz="400" spc="5" dirty="0">
                <a:solidFill>
                  <a:srgbClr val="EFF6F7"/>
                </a:solidFill>
                <a:latin typeface="Times New Roman"/>
                <a:cs typeface="Times New Roman"/>
              </a:rPr>
              <a:t>•ll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24669" y="212905"/>
            <a:ext cx="1890520" cy="216575"/>
          </a:xfrm>
          <a:custGeom>
            <a:avLst/>
            <a:gdLst/>
            <a:ahLst/>
            <a:cxnLst/>
            <a:rect l="l" t="t" r="r" b="b"/>
            <a:pathLst>
              <a:path w="1890520" h="216575">
                <a:moveTo>
                  <a:pt x="0" y="0"/>
                </a:moveTo>
                <a:lnTo>
                  <a:pt x="1890520" y="0"/>
                </a:lnTo>
                <a:lnTo>
                  <a:pt x="1890520" y="216575"/>
                </a:lnTo>
                <a:lnTo>
                  <a:pt x="0" y="216575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-35" dirty="0">
                <a:solidFill>
                  <a:srgbClr val="EFF6F7"/>
                </a:solidFill>
                <a:latin typeface="Arial"/>
                <a:cs typeface="Arial"/>
              </a:rPr>
              <a:t>Nea</a:t>
            </a:r>
            <a:r>
              <a:rPr sz="1250" spc="-40" dirty="0">
                <a:solidFill>
                  <a:srgbClr val="EFF6F7"/>
                </a:solidFill>
                <a:latin typeface="Arial"/>
                <a:cs typeface="Arial"/>
              </a:rPr>
              <a:t>r</a:t>
            </a:r>
            <a:r>
              <a:rPr sz="1250" spc="45" dirty="0">
                <a:solidFill>
                  <a:srgbClr val="C1E8EF"/>
                </a:solidFill>
                <a:latin typeface="Arial"/>
                <a:cs typeface="Arial"/>
              </a:rPr>
              <a:t>-</a:t>
            </a:r>
            <a:r>
              <a:rPr sz="1250" spc="5" dirty="0">
                <a:solidFill>
                  <a:srgbClr val="EFF6F7"/>
                </a:solidFill>
                <a:latin typeface="Arial"/>
                <a:cs typeface="Arial"/>
              </a:rPr>
              <a:t>duplicates: </a:t>
            </a:r>
            <a:r>
              <a:rPr sz="1250" spc="135" dirty="0">
                <a:solidFill>
                  <a:srgbClr val="EFF6F7"/>
                </a:solidFill>
                <a:latin typeface="Arial"/>
                <a:cs typeface="Arial"/>
              </a:rPr>
              <a:t> </a:t>
            </a:r>
            <a:r>
              <a:rPr sz="1250" spc="-15" dirty="0">
                <a:solidFill>
                  <a:srgbClr val="EFF6F7"/>
                </a:solidFill>
                <a:latin typeface="Arial"/>
                <a:cs typeface="Arial"/>
              </a:rPr>
              <a:t>Example</a:t>
            </a:r>
            <a:endParaRPr sz="12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3010" y="654380"/>
            <a:ext cx="4316314" cy="213648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422067" y="898573"/>
            <a:ext cx="0" cy="1533622"/>
          </a:xfrm>
          <a:custGeom>
            <a:avLst/>
            <a:gdLst/>
            <a:ahLst/>
            <a:cxnLst/>
            <a:rect l="l" t="t" r="r" b="b"/>
            <a:pathLst>
              <a:path h="1533622">
                <a:moveTo>
                  <a:pt x="0" y="1533622"/>
                </a:moveTo>
                <a:lnTo>
                  <a:pt x="0" y="0"/>
                </a:lnTo>
              </a:path>
            </a:pathLst>
          </a:custGeom>
          <a:ln w="4322">
            <a:solidFill>
              <a:srgbClr val="5454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1292" y="1915948"/>
            <a:ext cx="631106" cy="0"/>
          </a:xfrm>
          <a:custGeom>
            <a:avLst/>
            <a:gdLst/>
            <a:ahLst/>
            <a:cxnLst/>
            <a:rect l="l" t="t" r="r" b="b"/>
            <a:pathLst>
              <a:path w="631106">
                <a:moveTo>
                  <a:pt x="0" y="0"/>
                </a:moveTo>
                <a:lnTo>
                  <a:pt x="631106" y="0"/>
                </a:lnTo>
              </a:path>
            </a:pathLst>
          </a:custGeom>
          <a:ln w="4322">
            <a:solidFill>
              <a:srgbClr val="B8B8B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86381" y="5148"/>
            <a:ext cx="645535" cy="94031"/>
          </a:xfrm>
          <a:custGeom>
            <a:avLst/>
            <a:gdLst/>
            <a:ahLst/>
            <a:cxnLst/>
            <a:rect l="l" t="t" r="r" b="b"/>
            <a:pathLst>
              <a:path w="645535" h="94031">
                <a:moveTo>
                  <a:pt x="0" y="0"/>
                </a:moveTo>
                <a:lnTo>
                  <a:pt x="645535" y="0"/>
                </a:lnTo>
                <a:lnTo>
                  <a:pt x="645535" y="94031"/>
                </a:lnTo>
                <a:lnTo>
                  <a:pt x="0" y="94031"/>
                </a:lnTo>
                <a:lnTo>
                  <a:pt x="0" y="0"/>
                </a:lnTo>
                <a:close/>
              </a:path>
            </a:pathLst>
          </a:custGeom>
          <a:solidFill>
            <a:srgbClr val="032B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374868" y="7910"/>
            <a:ext cx="668655" cy="965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40" dirty="0">
                <a:solidFill>
                  <a:srgbClr val="D6DDDF"/>
                </a:solidFill>
                <a:latin typeface="Times New Roman"/>
                <a:cs typeface="Times New Roman"/>
              </a:rPr>
              <a:t>D</a:t>
            </a:r>
            <a:r>
              <a:rPr sz="550" spc="25" dirty="0">
                <a:solidFill>
                  <a:srgbClr val="F2F6F9"/>
                </a:solidFill>
                <a:latin typeface="Times New Roman"/>
                <a:cs typeface="Times New Roman"/>
              </a:rPr>
              <a:t>u</a:t>
            </a:r>
            <a:r>
              <a:rPr sz="550" spc="60" dirty="0">
                <a:solidFill>
                  <a:srgbClr val="D6DDDF"/>
                </a:solidFill>
                <a:latin typeface="Times New Roman"/>
                <a:cs typeface="Times New Roman"/>
              </a:rPr>
              <a:t>p</a:t>
            </a:r>
            <a:r>
              <a:rPr sz="550" spc="-55" dirty="0">
                <a:solidFill>
                  <a:srgbClr val="F2F6F9"/>
                </a:solidFill>
                <a:latin typeface="Times New Roman"/>
                <a:cs typeface="Times New Roman"/>
              </a:rPr>
              <a:t>l</a:t>
            </a:r>
            <a:r>
              <a:rPr sz="550" spc="-110" dirty="0">
                <a:solidFill>
                  <a:srgbClr val="F2F6F9"/>
                </a:solidFill>
                <a:latin typeface="Times New Roman"/>
                <a:cs typeface="Times New Roman"/>
              </a:rPr>
              <a:t>1</a:t>
            </a:r>
            <a:r>
              <a:rPr sz="550" spc="-20" dirty="0">
                <a:solidFill>
                  <a:srgbClr val="D6DDDF"/>
                </a:solidFill>
                <a:latin typeface="Times New Roman"/>
                <a:cs typeface="Times New Roman"/>
              </a:rPr>
              <a:t>(</a:t>
            </a:r>
            <a:r>
              <a:rPr sz="550" spc="-30" dirty="0">
                <a:solidFill>
                  <a:srgbClr val="D6DDDF"/>
                </a:solidFill>
                <a:latin typeface="Times New Roman"/>
                <a:cs typeface="Times New Roman"/>
              </a:rPr>
              <a:t> </a:t>
            </a:r>
            <a:r>
              <a:rPr sz="550" spc="90" dirty="0">
                <a:solidFill>
                  <a:srgbClr val="D6DDDF"/>
                </a:solidFill>
                <a:latin typeface="Times New Roman"/>
                <a:cs typeface="Times New Roman"/>
              </a:rPr>
              <a:t>a</a:t>
            </a:r>
            <a:r>
              <a:rPr sz="550" spc="80" dirty="0">
                <a:solidFill>
                  <a:srgbClr val="F2F6F9"/>
                </a:solidFill>
                <a:latin typeface="Times New Roman"/>
                <a:cs typeface="Times New Roman"/>
              </a:rPr>
              <a:t>t</a:t>
            </a:r>
            <a:r>
              <a:rPr sz="550" spc="-70" dirty="0">
                <a:solidFill>
                  <a:srgbClr val="C1CACF"/>
                </a:solidFill>
                <a:latin typeface="Times New Roman"/>
                <a:cs typeface="Times New Roman"/>
              </a:rPr>
              <a:t>""</a:t>
            </a:r>
            <a:r>
              <a:rPr sz="550" spc="-10" dirty="0">
                <a:solidFill>
                  <a:srgbClr val="C1CACF"/>
                </a:solidFill>
                <a:latin typeface="Times New Roman"/>
                <a:cs typeface="Times New Roman"/>
              </a:rPr>
              <a:t> </a:t>
            </a:r>
            <a:r>
              <a:rPr sz="550" spc="45" dirty="0">
                <a:solidFill>
                  <a:srgbClr val="F2F6F9"/>
                </a:solidFill>
                <a:latin typeface="Times New Roman"/>
                <a:cs typeface="Times New Roman"/>
              </a:rPr>
              <a:t>d</a:t>
            </a:r>
            <a:r>
              <a:rPr sz="550" spc="-85" dirty="0">
                <a:solidFill>
                  <a:srgbClr val="F2F6F9"/>
                </a:solidFill>
                <a:latin typeface="Times New Roman"/>
                <a:cs typeface="Times New Roman"/>
              </a:rPr>
              <a:t> </a:t>
            </a:r>
            <a:r>
              <a:rPr sz="550" spc="-5" dirty="0">
                <a:solidFill>
                  <a:srgbClr val="C1CACF"/>
                </a:solidFill>
                <a:latin typeface="Times New Roman"/>
                <a:cs typeface="Times New Roman"/>
              </a:rPr>
              <a:t>P</a:t>
            </a:r>
            <a:r>
              <a:rPr sz="550" spc="-40" dirty="0">
                <a:solidFill>
                  <a:srgbClr val="F2F6F9"/>
                </a:solidFill>
                <a:latin typeface="Times New Roman"/>
                <a:cs typeface="Times New Roman"/>
              </a:rPr>
              <a:t>tf'.</a:t>
            </a:r>
            <a:r>
              <a:rPr sz="550" spc="-45" dirty="0">
                <a:solidFill>
                  <a:srgbClr val="F2F6F9"/>
                </a:solidFill>
                <a:latin typeface="Times New Roman"/>
                <a:cs typeface="Times New Roman"/>
              </a:rPr>
              <a:t>( </a:t>
            </a:r>
            <a:r>
              <a:rPr sz="550" spc="-35" dirty="0">
                <a:solidFill>
                  <a:srgbClr val="F2F6F9"/>
                </a:solidFill>
                <a:latin typeface="Times New Roman"/>
                <a:cs typeface="Times New Roman"/>
              </a:rPr>
              <a:t> </a:t>
            </a:r>
            <a:r>
              <a:rPr sz="550" spc="-20" dirty="0">
                <a:solidFill>
                  <a:srgbClr val="F2F6F9"/>
                </a:solidFill>
                <a:latin typeface="Times New Roman"/>
                <a:cs typeface="Times New Roman"/>
              </a:rPr>
              <a:t>t1on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18096" y="217418"/>
            <a:ext cx="1894069" cy="207912"/>
          </a:xfrm>
          <a:custGeom>
            <a:avLst/>
            <a:gdLst/>
            <a:ahLst/>
            <a:cxnLst/>
            <a:rect l="l" t="t" r="r" b="b"/>
            <a:pathLst>
              <a:path w="1894069" h="207912">
                <a:moveTo>
                  <a:pt x="0" y="0"/>
                </a:moveTo>
                <a:lnTo>
                  <a:pt x="1894069" y="0"/>
                </a:lnTo>
                <a:lnTo>
                  <a:pt x="1894069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32715">
              <a:lnSpc>
                <a:spcPct val="100000"/>
              </a:lnSpc>
            </a:pPr>
            <a:r>
              <a:rPr sz="1200" spc="20" dirty="0">
                <a:solidFill>
                  <a:srgbClr val="F2F6F9"/>
                </a:solidFill>
                <a:latin typeface="Arial"/>
                <a:cs typeface="Arial"/>
              </a:rPr>
              <a:t>Near-duplicates:</a:t>
            </a:r>
            <a:endParaRPr sz="12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383515" y="223445"/>
            <a:ext cx="641985" cy="1943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200" spc="20" dirty="0">
                <a:solidFill>
                  <a:srgbClr val="F2F6F9"/>
                </a:solidFill>
                <a:latin typeface="Arial"/>
                <a:cs typeface="Arial"/>
              </a:rPr>
              <a:t>Example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60474" y="1327669"/>
            <a:ext cx="479425" cy="9899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40640" indent="3810" algn="just">
              <a:lnSpc>
                <a:spcPct val="109100"/>
              </a:lnSpc>
            </a:pPr>
            <a:r>
              <a:rPr sz="450" spc="45" dirty="0">
                <a:solidFill>
                  <a:srgbClr val="36383B"/>
                </a:solidFill>
                <a:latin typeface="Arial"/>
                <a:cs typeface="Arial"/>
              </a:rPr>
              <a:t>Mlch</a:t>
            </a:r>
            <a:r>
              <a:rPr sz="450" spc="-5" dirty="0">
                <a:solidFill>
                  <a:srgbClr val="36383B"/>
                </a:solidFill>
                <a:latin typeface="Arial"/>
                <a:cs typeface="Arial"/>
              </a:rPr>
              <a:t>N</a:t>
            </a:r>
            <a:r>
              <a:rPr sz="450" spc="75" dirty="0">
                <a:solidFill>
                  <a:srgbClr val="676769"/>
                </a:solidFill>
                <a:latin typeface="Arial"/>
                <a:cs typeface="Arial"/>
              </a:rPr>
              <a:t>I</a:t>
            </a:r>
            <a:r>
              <a:rPr sz="450" spc="15" dirty="0">
                <a:solidFill>
                  <a:srgbClr val="4D4B4F"/>
                </a:solidFill>
                <a:latin typeface="Arial"/>
                <a:cs typeface="Arial"/>
              </a:rPr>
              <a:t>Joseph</a:t>
            </a:r>
            <a:r>
              <a:rPr sz="450" spc="5" dirty="0">
                <a:solidFill>
                  <a:srgbClr val="4D4B4F"/>
                </a:solidFill>
                <a:latin typeface="Arial"/>
                <a:cs typeface="Arial"/>
              </a:rPr>
              <a:t> </a:t>
            </a:r>
            <a:r>
              <a:rPr sz="450" spc="20" dirty="0">
                <a:solidFill>
                  <a:srgbClr val="4D4B4F"/>
                </a:solidFill>
                <a:latin typeface="Arial"/>
                <a:cs typeface="Arial"/>
              </a:rPr>
              <a:t>JackiOn</a:t>
            </a:r>
            <a:r>
              <a:rPr sz="450" spc="-45" dirty="0">
                <a:solidFill>
                  <a:srgbClr val="4D4B4F"/>
                </a:solidFill>
                <a:latin typeface="Arial"/>
                <a:cs typeface="Arial"/>
              </a:rPr>
              <a:t> </a:t>
            </a:r>
            <a:r>
              <a:rPr sz="500" spc="-15" dirty="0">
                <a:solidFill>
                  <a:srgbClr val="797C80"/>
                </a:solidFill>
                <a:latin typeface="Times New Roman"/>
                <a:cs typeface="Times New Roman"/>
              </a:rPr>
              <a:t>(</a:t>
            </a:r>
            <a:r>
              <a:rPr sz="500" spc="-25" dirty="0">
                <a:solidFill>
                  <a:srgbClr val="797C80"/>
                </a:solidFill>
                <a:latin typeface="Times New Roman"/>
                <a:cs typeface="Times New Roman"/>
              </a:rPr>
              <a:t>August</a:t>
            </a:r>
            <a:r>
              <a:rPr sz="500" spc="-15" dirty="0">
                <a:solidFill>
                  <a:srgbClr val="797C80"/>
                </a:solidFill>
                <a:latin typeface="Times New Roman"/>
                <a:cs typeface="Times New Roman"/>
              </a:rPr>
              <a:t> </a:t>
            </a:r>
            <a:r>
              <a:rPr sz="500" spc="0" dirty="0">
                <a:solidFill>
                  <a:srgbClr val="797C80"/>
                </a:solidFill>
                <a:latin typeface="Times New Roman"/>
                <a:cs typeface="Times New Roman"/>
              </a:rPr>
              <a:t>29,</a:t>
            </a:r>
            <a:r>
              <a:rPr sz="500" spc="20" dirty="0">
                <a:solidFill>
                  <a:srgbClr val="797C80"/>
                </a:solidFill>
                <a:latin typeface="Times New Roman"/>
                <a:cs typeface="Times New Roman"/>
              </a:rPr>
              <a:t> </a:t>
            </a:r>
            <a:r>
              <a:rPr sz="500" spc="45" dirty="0">
                <a:solidFill>
                  <a:srgbClr val="676769"/>
                </a:solidFill>
                <a:latin typeface="Times New Roman"/>
                <a:cs typeface="Times New Roman"/>
              </a:rPr>
              <a:t>t958-</a:t>
            </a:r>
            <a:r>
              <a:rPr sz="500" spc="-75" dirty="0">
                <a:solidFill>
                  <a:srgbClr val="676769"/>
                </a:solidFill>
                <a:latin typeface="Times New Roman"/>
                <a:cs typeface="Times New Roman"/>
              </a:rPr>
              <a:t> </a:t>
            </a:r>
            <a:r>
              <a:rPr sz="450" spc="45" dirty="0">
                <a:solidFill>
                  <a:srgbClr val="797C80"/>
                </a:solidFill>
                <a:latin typeface="Times New Roman"/>
                <a:cs typeface="Times New Roman"/>
              </a:rPr>
              <a:t>.Mle</a:t>
            </a:r>
            <a:endParaRPr sz="450">
              <a:latin typeface="Times New Roman"/>
              <a:cs typeface="Times New Roman"/>
            </a:endParaRPr>
          </a:p>
          <a:p>
            <a:pPr marL="12700" marR="12700">
              <a:lnSpc>
                <a:spcPct val="116599"/>
              </a:lnSpc>
              <a:spcBef>
                <a:spcPts val="5"/>
              </a:spcBef>
            </a:pPr>
            <a:r>
              <a:rPr sz="400" spc="30" dirty="0">
                <a:solidFill>
                  <a:srgbClr val="676769"/>
                </a:solidFill>
                <a:latin typeface="Arial"/>
                <a:cs typeface="Arial"/>
              </a:rPr>
              <a:t>25.</a:t>
            </a:r>
            <a:r>
              <a:rPr sz="400" spc="-55" dirty="0">
                <a:solidFill>
                  <a:srgbClr val="676769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676769"/>
                </a:solidFill>
                <a:latin typeface="Arial"/>
                <a:cs typeface="Arial"/>
              </a:rPr>
              <a:t>2009)</a:t>
            </a:r>
            <a:r>
              <a:rPr sz="400" spc="-55" dirty="0">
                <a:solidFill>
                  <a:srgbClr val="676769"/>
                </a:solidFill>
                <a:latin typeface="Arial"/>
                <a:cs typeface="Arial"/>
              </a:rPr>
              <a:t> </a:t>
            </a:r>
            <a:r>
              <a:rPr sz="450" spc="5" dirty="0">
                <a:solidFill>
                  <a:srgbClr val="676769"/>
                </a:solidFill>
                <a:latin typeface="Arial"/>
                <a:cs typeface="Arial"/>
              </a:rPr>
              <a:t>was</a:t>
            </a:r>
            <a:r>
              <a:rPr sz="450" spc="-60" dirty="0">
                <a:solidFill>
                  <a:srgbClr val="676769"/>
                </a:solidFill>
                <a:latin typeface="Arial"/>
                <a:cs typeface="Arial"/>
              </a:rPr>
              <a:t> </a:t>
            </a:r>
            <a:r>
              <a:rPr sz="450" spc="25" dirty="0">
                <a:solidFill>
                  <a:srgbClr val="797C80"/>
                </a:solidFill>
                <a:latin typeface="Arial"/>
                <a:cs typeface="Arial"/>
              </a:rPr>
              <a:t>an</a:t>
            </a:r>
            <a:r>
              <a:rPr sz="450" spc="10" dirty="0">
                <a:solidFill>
                  <a:srgbClr val="797C80"/>
                </a:solidFill>
                <a:latin typeface="Arial"/>
                <a:cs typeface="Arial"/>
              </a:rPr>
              <a:t> </a:t>
            </a:r>
            <a:r>
              <a:rPr sz="500" spc="-35" dirty="0">
                <a:solidFill>
                  <a:srgbClr val="676769"/>
                </a:solidFill>
                <a:latin typeface="Arial"/>
                <a:cs typeface="Arial"/>
              </a:rPr>
              <a:t>American</a:t>
            </a:r>
            <a:r>
              <a:rPr sz="500" spc="-20" dirty="0">
                <a:solidFill>
                  <a:srgbClr val="676769"/>
                </a:solidFill>
                <a:latin typeface="Arial"/>
                <a:cs typeface="Arial"/>
              </a:rPr>
              <a:t> </a:t>
            </a:r>
            <a:r>
              <a:rPr sz="500" spc="-30" dirty="0">
                <a:solidFill>
                  <a:srgbClr val="797C80"/>
                </a:solidFill>
                <a:latin typeface="Arial"/>
                <a:cs typeface="Arial"/>
              </a:rPr>
              <a:t>recording</a:t>
            </a:r>
            <a:r>
              <a:rPr sz="500" spc="-15" dirty="0">
                <a:solidFill>
                  <a:srgbClr val="797C80"/>
                </a:solidFill>
                <a:latin typeface="Arial"/>
                <a:cs typeface="Arial"/>
              </a:rPr>
              <a:t> </a:t>
            </a:r>
            <a:r>
              <a:rPr sz="450" spc="-5" dirty="0">
                <a:solidFill>
                  <a:srgbClr val="797C80"/>
                </a:solidFill>
                <a:latin typeface="Arial"/>
                <a:cs typeface="Arial"/>
              </a:rPr>
              <a:t>artist. </a:t>
            </a:r>
            <a:r>
              <a:rPr sz="450" spc="15" dirty="0">
                <a:solidFill>
                  <a:srgbClr val="797C80"/>
                </a:solidFill>
                <a:latin typeface="Arial"/>
                <a:cs typeface="Arial"/>
              </a:rPr>
              <a:t>e</a:t>
            </a:r>
            <a:r>
              <a:rPr sz="450" spc="-50" dirty="0">
                <a:solidFill>
                  <a:srgbClr val="4D4B4F"/>
                </a:solidFill>
                <a:latin typeface="Arial"/>
                <a:cs typeface="Arial"/>
              </a:rPr>
              <a:t>n</a:t>
            </a:r>
            <a:r>
              <a:rPr sz="450" spc="-10" dirty="0">
                <a:solidFill>
                  <a:srgbClr val="676769"/>
                </a:solidFill>
                <a:latin typeface="Arial"/>
                <a:cs typeface="Arial"/>
              </a:rPr>
              <a:t>tertain</a:t>
            </a:r>
            <a:r>
              <a:rPr sz="450" spc="-5" dirty="0">
                <a:solidFill>
                  <a:srgbClr val="676769"/>
                </a:solidFill>
                <a:latin typeface="Arial"/>
                <a:cs typeface="Arial"/>
              </a:rPr>
              <a:t>e</a:t>
            </a:r>
            <a:r>
              <a:rPr sz="450" spc="45" dirty="0">
                <a:solidFill>
                  <a:srgbClr val="36383B"/>
                </a:solidFill>
                <a:latin typeface="Arial"/>
                <a:cs typeface="Arial"/>
              </a:rPr>
              <a:t>r</a:t>
            </a:r>
            <a:r>
              <a:rPr sz="450" spc="-85" dirty="0">
                <a:solidFill>
                  <a:srgbClr val="36383B"/>
                </a:solidFill>
                <a:latin typeface="Arial"/>
                <a:cs typeface="Arial"/>
              </a:rPr>
              <a:t> </a:t>
            </a:r>
            <a:r>
              <a:rPr sz="450" spc="10" dirty="0">
                <a:solidFill>
                  <a:srgbClr val="676769"/>
                </a:solidFill>
                <a:latin typeface="Arial"/>
                <a:cs typeface="Arial"/>
              </a:rPr>
              <a:t>and</a:t>
            </a:r>
            <a:r>
              <a:rPr sz="450" spc="5" dirty="0">
                <a:solidFill>
                  <a:srgbClr val="676769"/>
                </a:solidFill>
                <a:latin typeface="Arial"/>
                <a:cs typeface="Arial"/>
              </a:rPr>
              <a:t> </a:t>
            </a:r>
            <a:r>
              <a:rPr sz="450" spc="-15" dirty="0">
                <a:solidFill>
                  <a:srgbClr val="4D4B4F"/>
                </a:solidFill>
                <a:latin typeface="Arial"/>
                <a:cs typeface="Arial"/>
              </a:rPr>
              <a:t>b</a:t>
            </a:r>
            <a:r>
              <a:rPr sz="450" spc="-15" dirty="0">
                <a:solidFill>
                  <a:srgbClr val="676769"/>
                </a:solidFill>
                <a:latin typeface="Arial"/>
                <a:cs typeface="Arial"/>
              </a:rPr>
              <a:t>usinessman. </a:t>
            </a:r>
            <a:r>
              <a:rPr sz="450" spc="5" dirty="0">
                <a:solidFill>
                  <a:srgbClr val="4D4B4F"/>
                </a:solidFill>
                <a:latin typeface="Arial"/>
                <a:cs typeface="Arial"/>
              </a:rPr>
              <a:t>T</a:t>
            </a:r>
            <a:r>
              <a:rPr sz="450" spc="-35" dirty="0">
                <a:solidFill>
                  <a:srgbClr val="4D4B4F"/>
                </a:solidFill>
                <a:latin typeface="Arial"/>
                <a:cs typeface="Arial"/>
              </a:rPr>
              <a:t>h</a:t>
            </a:r>
            <a:r>
              <a:rPr sz="450" spc="20" dirty="0">
                <a:solidFill>
                  <a:srgbClr val="676769"/>
                </a:solidFill>
                <a:latin typeface="Arial"/>
                <a:cs typeface="Arial"/>
              </a:rPr>
              <a:t>e</a:t>
            </a:r>
            <a:r>
              <a:rPr sz="450" spc="10" dirty="0">
                <a:solidFill>
                  <a:srgbClr val="676769"/>
                </a:solidFill>
                <a:latin typeface="Arial"/>
                <a:cs typeface="Arial"/>
              </a:rPr>
              <a:t> </a:t>
            </a:r>
            <a:r>
              <a:rPr sz="450" spc="-10" dirty="0">
                <a:solidFill>
                  <a:srgbClr val="676769"/>
                </a:solidFill>
                <a:latin typeface="Arial"/>
                <a:cs typeface="Arial"/>
              </a:rPr>
              <a:t>seven</a:t>
            </a:r>
            <a:r>
              <a:rPr sz="450" spc="0" dirty="0">
                <a:solidFill>
                  <a:srgbClr val="676769"/>
                </a:solidFill>
                <a:latin typeface="Arial"/>
                <a:cs typeface="Arial"/>
              </a:rPr>
              <a:t>t</a:t>
            </a:r>
            <a:r>
              <a:rPr sz="450" spc="90" dirty="0">
                <a:solidFill>
                  <a:srgbClr val="36383B"/>
                </a:solidFill>
                <a:latin typeface="Arial"/>
                <a:cs typeface="Arial"/>
              </a:rPr>
              <a:t>h</a:t>
            </a:r>
            <a:r>
              <a:rPr sz="450" spc="5" dirty="0">
                <a:solidFill>
                  <a:srgbClr val="676769"/>
                </a:solidFill>
                <a:latin typeface="Arial"/>
                <a:cs typeface="Arial"/>
              </a:rPr>
              <a:t>c</a:t>
            </a:r>
            <a:r>
              <a:rPr sz="450" spc="10" dirty="0">
                <a:solidFill>
                  <a:srgbClr val="4D4B4F"/>
                </a:solidFill>
                <a:latin typeface="Arial"/>
                <a:cs typeface="Arial"/>
              </a:rPr>
              <a:t>h</a:t>
            </a:r>
            <a:r>
              <a:rPr sz="450" spc="-60" dirty="0">
                <a:solidFill>
                  <a:srgbClr val="4D4B4F"/>
                </a:solidFill>
                <a:latin typeface="Arial"/>
                <a:cs typeface="Arial"/>
              </a:rPr>
              <a:t>i</a:t>
            </a:r>
            <a:r>
              <a:rPr sz="450" spc="15" dirty="0">
                <a:solidFill>
                  <a:srgbClr val="676769"/>
                </a:solidFill>
                <a:latin typeface="Arial"/>
                <a:cs typeface="Arial"/>
              </a:rPr>
              <a:t>l</a:t>
            </a:r>
            <a:r>
              <a:rPr sz="450" spc="75" dirty="0">
                <a:solidFill>
                  <a:srgbClr val="676769"/>
                </a:solidFill>
                <a:latin typeface="Arial"/>
                <a:cs typeface="Arial"/>
              </a:rPr>
              <a:t>d</a:t>
            </a:r>
            <a:r>
              <a:rPr sz="450" spc="55" dirty="0">
                <a:solidFill>
                  <a:srgbClr val="676769"/>
                </a:solidFill>
                <a:latin typeface="Arial"/>
                <a:cs typeface="Arial"/>
              </a:rPr>
              <a:t>ol</a:t>
            </a:r>
            <a:r>
              <a:rPr sz="450" spc="40" dirty="0">
                <a:solidFill>
                  <a:srgbClr val="676769"/>
                </a:solidFill>
                <a:latin typeface="Arial"/>
                <a:cs typeface="Arial"/>
              </a:rPr>
              <a:t> </a:t>
            </a:r>
            <a:r>
              <a:rPr sz="450" spc="20" dirty="0">
                <a:solidFill>
                  <a:srgbClr val="676769"/>
                </a:solidFill>
                <a:latin typeface="Times New Roman"/>
                <a:cs typeface="Times New Roman"/>
              </a:rPr>
              <a:t>the</a:t>
            </a:r>
            <a:r>
              <a:rPr sz="450" spc="-20" dirty="0">
                <a:solidFill>
                  <a:srgbClr val="676769"/>
                </a:solidFill>
                <a:latin typeface="Times New Roman"/>
                <a:cs typeface="Times New Roman"/>
              </a:rPr>
              <a:t> </a:t>
            </a:r>
            <a:r>
              <a:rPr sz="450" spc="-15" dirty="0">
                <a:solidFill>
                  <a:srgbClr val="7980AA"/>
                </a:solidFill>
                <a:latin typeface="Arial"/>
                <a:cs typeface="Arial"/>
              </a:rPr>
              <a:t>JackSon</a:t>
            </a:r>
            <a:r>
              <a:rPr sz="450" spc="-10" dirty="0">
                <a:solidFill>
                  <a:srgbClr val="7980AA"/>
                </a:solidFill>
                <a:latin typeface="Arial"/>
                <a:cs typeface="Arial"/>
              </a:rPr>
              <a:t> </a:t>
            </a:r>
            <a:r>
              <a:rPr sz="450" spc="-10" dirty="0">
                <a:solidFill>
                  <a:srgbClr val="676B97"/>
                </a:solidFill>
                <a:latin typeface="Arial"/>
                <a:cs typeface="Arial"/>
              </a:rPr>
              <a:t>lamlf</a:t>
            </a:r>
            <a:r>
              <a:rPr sz="450" spc="-20" dirty="0">
                <a:solidFill>
                  <a:srgbClr val="676B97"/>
                </a:solidFill>
                <a:latin typeface="Arial"/>
                <a:cs typeface="Arial"/>
              </a:rPr>
              <a:t>y</a:t>
            </a:r>
            <a:r>
              <a:rPr sz="450" spc="75" dirty="0">
                <a:solidFill>
                  <a:srgbClr val="36383B"/>
                </a:solidFill>
                <a:latin typeface="Arial"/>
                <a:cs typeface="Arial"/>
              </a:rPr>
              <a:t>.</a:t>
            </a:r>
            <a:r>
              <a:rPr sz="450" spc="-15" dirty="0">
                <a:solidFill>
                  <a:srgbClr val="4D4B4F"/>
                </a:solidFill>
                <a:latin typeface="Arial"/>
                <a:cs typeface="Arial"/>
              </a:rPr>
              <a:t>h</a:t>
            </a:r>
            <a:r>
              <a:rPr sz="450" spc="60" dirty="0">
                <a:solidFill>
                  <a:srgbClr val="676769"/>
                </a:solidFill>
                <a:latin typeface="Arial"/>
                <a:cs typeface="Arial"/>
              </a:rPr>
              <a:t>e</a:t>
            </a:r>
            <a:r>
              <a:rPr sz="450" spc="-65" dirty="0">
                <a:solidFill>
                  <a:srgbClr val="676769"/>
                </a:solidFill>
                <a:latin typeface="Arial"/>
                <a:cs typeface="Arial"/>
              </a:rPr>
              <a:t> </a:t>
            </a:r>
            <a:r>
              <a:rPr sz="450" spc="-5" dirty="0">
                <a:solidFill>
                  <a:srgbClr val="36383B"/>
                </a:solidFill>
                <a:latin typeface="Arial"/>
                <a:cs typeface="Arial"/>
              </a:rPr>
              <a:t>m</a:t>
            </a:r>
            <a:r>
              <a:rPr sz="450" spc="-5" dirty="0">
                <a:solidFill>
                  <a:srgbClr val="676769"/>
                </a:solidFill>
                <a:latin typeface="Arial"/>
                <a:cs typeface="Arial"/>
              </a:rPr>
              <a:t>ade </a:t>
            </a:r>
            <a:r>
              <a:rPr sz="450" spc="10" dirty="0">
                <a:solidFill>
                  <a:srgbClr val="676769"/>
                </a:solidFill>
                <a:latin typeface="Arial"/>
                <a:cs typeface="Arial"/>
              </a:rPr>
              <a:t>hlsdeb</a:t>
            </a:r>
            <a:r>
              <a:rPr sz="450" spc="-15" dirty="0">
                <a:solidFill>
                  <a:srgbClr val="676769"/>
                </a:solidFill>
                <a:latin typeface="Arial"/>
                <a:cs typeface="Arial"/>
              </a:rPr>
              <a:t>o</a:t>
            </a:r>
            <a:r>
              <a:rPr sz="450" spc="20" dirty="0">
                <a:solidFill>
                  <a:srgbClr val="4D4B4F"/>
                </a:solidFill>
                <a:latin typeface="Arial"/>
                <a:cs typeface="Arial"/>
              </a:rPr>
              <a:t>t</a:t>
            </a:r>
            <a:r>
              <a:rPr sz="450" spc="-35" dirty="0">
                <a:solidFill>
                  <a:srgbClr val="4D4B4F"/>
                </a:solidFill>
                <a:latin typeface="Arial"/>
                <a:cs typeface="Arial"/>
              </a:rPr>
              <a:t> </a:t>
            </a:r>
            <a:r>
              <a:rPr sz="450" spc="25" dirty="0">
                <a:solidFill>
                  <a:srgbClr val="676769"/>
                </a:solidFill>
                <a:latin typeface="Arial"/>
                <a:cs typeface="Arial"/>
              </a:rPr>
              <a:t>asan</a:t>
            </a:r>
            <a:endParaRPr sz="4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8851" y="1422341"/>
            <a:ext cx="467359" cy="3892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81280" indent="-69215">
              <a:lnSpc>
                <a:spcPct val="100000"/>
              </a:lnSpc>
              <a:buClr>
                <a:srgbClr val="797C80"/>
              </a:buClr>
              <a:buFont typeface="Arial"/>
              <a:buChar char="•"/>
              <a:tabLst>
                <a:tab pos="81280" algn="l"/>
              </a:tabLst>
            </a:pPr>
            <a:r>
              <a:rPr sz="400" spc="254" dirty="0">
                <a:solidFill>
                  <a:srgbClr val="7980AA"/>
                </a:solidFill>
                <a:latin typeface="Arial"/>
                <a:cs typeface="Arial"/>
              </a:rPr>
              <a:t>Main</a:t>
            </a:r>
            <a:endParaRPr sz="400">
              <a:latin typeface="Arial"/>
              <a:cs typeface="Arial"/>
            </a:endParaRPr>
          </a:p>
          <a:p>
            <a:pPr marL="81280" indent="-69215">
              <a:lnSpc>
                <a:spcPct val="100000"/>
              </a:lnSpc>
              <a:spcBef>
                <a:spcPts val="95"/>
              </a:spcBef>
              <a:buClr>
                <a:srgbClr val="797C80"/>
              </a:buClr>
              <a:buFont typeface="Times New Roman"/>
              <a:buChar char="•"/>
              <a:tabLst>
                <a:tab pos="81280" algn="l"/>
              </a:tabLst>
            </a:pPr>
            <a:r>
              <a:rPr sz="400" spc="15" dirty="0">
                <a:solidFill>
                  <a:srgbClr val="7980AA"/>
                </a:solidFill>
                <a:latin typeface="Times New Roman"/>
                <a:cs typeface="Times New Roman"/>
              </a:rPr>
              <a:t>Contonts</a:t>
            </a:r>
            <a:endParaRPr sz="400">
              <a:latin typeface="Times New Roman"/>
              <a:cs typeface="Times New Roman"/>
            </a:endParaRPr>
          </a:p>
          <a:p>
            <a:pPr marL="81280" indent="-69215">
              <a:lnSpc>
                <a:spcPct val="100000"/>
              </a:lnSpc>
              <a:spcBef>
                <a:spcPts val="200"/>
              </a:spcBef>
              <a:buClr>
                <a:srgbClr val="797C80"/>
              </a:buClr>
              <a:buFont typeface="Arial"/>
              <a:buChar char="•"/>
              <a:tabLst>
                <a:tab pos="81280" algn="l"/>
              </a:tabLst>
            </a:pPr>
            <a:r>
              <a:rPr sz="400" spc="-20" dirty="0">
                <a:solidFill>
                  <a:srgbClr val="7980AA"/>
                </a:solidFill>
                <a:latin typeface="Arial"/>
                <a:cs typeface="Arial"/>
              </a:rPr>
              <a:t>Fea!LKedc:ontent</a:t>
            </a:r>
            <a:endParaRPr sz="400">
              <a:latin typeface="Arial"/>
              <a:cs typeface="Arial"/>
            </a:endParaRPr>
          </a:p>
          <a:p>
            <a:pPr marL="81280" indent="-69215">
              <a:lnSpc>
                <a:spcPct val="100000"/>
              </a:lnSpc>
              <a:spcBef>
                <a:spcPts val="80"/>
              </a:spcBef>
              <a:buClr>
                <a:srgbClr val="797C80"/>
              </a:buClr>
              <a:buFont typeface="Times New Roman"/>
              <a:buChar char="•"/>
              <a:tabLst>
                <a:tab pos="81280" algn="l"/>
              </a:tabLst>
            </a:pPr>
            <a:r>
              <a:rPr sz="450" spc="0" dirty="0">
                <a:solidFill>
                  <a:srgbClr val="7980AA"/>
                </a:solidFill>
                <a:latin typeface="Times New Roman"/>
                <a:cs typeface="Times New Roman"/>
              </a:rPr>
              <a:t>Curntntevents</a:t>
            </a:r>
            <a:endParaRPr sz="450">
              <a:latin typeface="Times New Roman"/>
              <a:cs typeface="Times New Roman"/>
            </a:endParaRPr>
          </a:p>
          <a:p>
            <a:pPr marL="81280" indent="-69215">
              <a:lnSpc>
                <a:spcPct val="100000"/>
              </a:lnSpc>
              <a:spcBef>
                <a:spcPts val="120"/>
              </a:spcBef>
              <a:buClr>
                <a:srgbClr val="797C80"/>
              </a:buClr>
              <a:buFont typeface="Times New Roman"/>
              <a:buChar char="•"/>
              <a:tabLst>
                <a:tab pos="81280" algn="l"/>
              </a:tabLst>
            </a:pPr>
            <a:r>
              <a:rPr sz="400" spc="15" dirty="0">
                <a:solidFill>
                  <a:srgbClr val="7980AA"/>
                </a:solidFill>
                <a:latin typeface="Times New Roman"/>
                <a:cs typeface="Times New Roman"/>
              </a:rPr>
              <a:t>Random</a:t>
            </a:r>
            <a:r>
              <a:rPr sz="400" spc="-15" dirty="0">
                <a:solidFill>
                  <a:srgbClr val="7980AA"/>
                </a:solidFill>
                <a:latin typeface="Times New Roman"/>
                <a:cs typeface="Times New Roman"/>
              </a:rPr>
              <a:t> </a:t>
            </a:r>
            <a:r>
              <a:rPr sz="400" spc="30" dirty="0">
                <a:solidFill>
                  <a:srgbClr val="7980AA"/>
                </a:solidFill>
                <a:latin typeface="Times New Roman"/>
                <a:cs typeface="Times New Roman"/>
              </a:rPr>
              <a:t>artide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60205" y="1845707"/>
            <a:ext cx="180340" cy="736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45" dirty="0">
                <a:solidFill>
                  <a:srgbClr val="676769"/>
                </a:solidFill>
                <a:latin typeface="Arial"/>
                <a:cs typeface="Arial"/>
              </a:rPr>
              <a:t>.</a:t>
            </a:r>
            <a:r>
              <a:rPr sz="400" spc="30" dirty="0">
                <a:solidFill>
                  <a:srgbClr val="676769"/>
                </a:solidFill>
                <a:latin typeface="Arial"/>
                <a:cs typeface="Arial"/>
              </a:rPr>
              <a:t>.</a:t>
            </a:r>
            <a:r>
              <a:rPr sz="400" spc="-125" dirty="0">
                <a:solidFill>
                  <a:srgbClr val="676769"/>
                </a:solidFill>
                <a:latin typeface="Arial"/>
                <a:cs typeface="Arial"/>
              </a:rPr>
              <a:t>.</a:t>
            </a:r>
            <a:r>
              <a:rPr sz="400" spc="25" dirty="0">
                <a:solidFill>
                  <a:srgbClr val="676769"/>
                </a:solidFill>
                <a:latin typeface="Arial"/>
                <a:cs typeface="Arial"/>
              </a:rPr>
              <a:t>.</a:t>
            </a:r>
            <a:r>
              <a:rPr sz="400" spc="-130" dirty="0">
                <a:solidFill>
                  <a:srgbClr val="676769"/>
                </a:solidFill>
                <a:latin typeface="Arial"/>
                <a:cs typeface="Arial"/>
              </a:rPr>
              <a:t>,</a:t>
            </a:r>
            <a:r>
              <a:rPr sz="400" spc="40" dirty="0">
                <a:solidFill>
                  <a:srgbClr val="4D4B4F"/>
                </a:solidFill>
                <a:latin typeface="Arial"/>
                <a:cs typeface="Arial"/>
              </a:rPr>
              <a:t>h</a:t>
            </a:r>
            <a:endParaRPr sz="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5883" y="2021841"/>
            <a:ext cx="541020" cy="2298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94615">
              <a:lnSpc>
                <a:spcPct val="100000"/>
              </a:lnSpc>
            </a:pPr>
            <a:r>
              <a:rPr sz="850" spc="635" dirty="0">
                <a:solidFill>
                  <a:srgbClr val="797C80"/>
                </a:solidFill>
                <a:latin typeface="Times New Roman"/>
                <a:cs typeface="Times New Roman"/>
              </a:rPr>
              <a:t>®</a:t>
            </a:r>
            <a:r>
              <a:rPr sz="850" spc="-40" dirty="0">
                <a:solidFill>
                  <a:srgbClr val="797C80"/>
                </a:solidFill>
                <a:latin typeface="Times New Roman"/>
                <a:cs typeface="Times New Roman"/>
              </a:rPr>
              <a:t> </a:t>
            </a:r>
            <a:r>
              <a:rPr sz="850" spc="-270" dirty="0">
                <a:solidFill>
                  <a:srgbClr val="9EA7AA"/>
                </a:solidFill>
                <a:latin typeface="Times New Roman"/>
                <a:cs typeface="Times New Roman"/>
              </a:rPr>
              <a:t>C</a:t>
            </a:r>
            <a:r>
              <a:rPr sz="850" spc="-25" dirty="0">
                <a:solidFill>
                  <a:srgbClr val="676769"/>
                </a:solidFill>
                <a:latin typeface="Times New Roman"/>
                <a:cs typeface="Times New Roman"/>
              </a:rPr>
              <a:t>'-•""</a:t>
            </a:r>
            <a:r>
              <a:rPr sz="850" spc="-130" dirty="0">
                <a:solidFill>
                  <a:srgbClr val="676769"/>
                </a:solidFill>
                <a:latin typeface="Times New Roman"/>
                <a:cs typeface="Times New Roman"/>
              </a:rPr>
              <a:t> </a:t>
            </a:r>
            <a:r>
              <a:rPr sz="850" spc="5" dirty="0">
                <a:solidFill>
                  <a:srgbClr val="9EA7AA"/>
                </a:solidFill>
                <a:latin typeface="Times New Roman"/>
                <a:cs typeface="Times New Roman"/>
              </a:rPr>
              <a:t>l</a:t>
            </a:r>
            <a:endParaRPr sz="8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10"/>
              </a:spcBef>
            </a:pPr>
            <a:r>
              <a:rPr sz="400" spc="15" dirty="0">
                <a:solidFill>
                  <a:srgbClr val="797C80"/>
                </a:solidFill>
                <a:latin typeface="Arial"/>
                <a:cs typeface="Arial"/>
              </a:rPr>
              <a:t>i</a:t>
            </a:r>
            <a:r>
              <a:rPr sz="400" spc="-25" dirty="0">
                <a:solidFill>
                  <a:srgbClr val="797C80"/>
                </a:solidFill>
                <a:latin typeface="Arial"/>
                <a:cs typeface="Arial"/>
              </a:rPr>
              <a:t>n</a:t>
            </a:r>
            <a:r>
              <a:rPr sz="400" spc="-15" dirty="0">
                <a:solidFill>
                  <a:srgbClr val="4D4B4F"/>
                </a:solidFill>
                <a:latin typeface="Arial"/>
                <a:cs typeface="Arial"/>
              </a:rPr>
              <a:t>t</a:t>
            </a:r>
            <a:r>
              <a:rPr sz="400" spc="10" dirty="0">
                <a:solidFill>
                  <a:srgbClr val="676769"/>
                </a:solidFill>
                <a:latin typeface="Arial"/>
                <a:cs typeface="Arial"/>
              </a:rPr>
              <a:t>e</a:t>
            </a:r>
            <a:r>
              <a:rPr sz="400" spc="20" dirty="0">
                <a:solidFill>
                  <a:srgbClr val="36383B"/>
                </a:solidFill>
                <a:latin typeface="Arial"/>
                <a:cs typeface="Arial"/>
              </a:rPr>
              <a:t>r</a:t>
            </a:r>
            <a:r>
              <a:rPr sz="400" spc="-40" dirty="0">
                <a:solidFill>
                  <a:srgbClr val="36383B"/>
                </a:solidFill>
                <a:latin typeface="Arial"/>
                <a:cs typeface="Arial"/>
              </a:rPr>
              <a:t>a</a:t>
            </a:r>
            <a:r>
              <a:rPr sz="400" spc="5" dirty="0">
                <a:solidFill>
                  <a:srgbClr val="676769"/>
                </a:solidFill>
                <a:latin typeface="Arial"/>
                <a:cs typeface="Arial"/>
              </a:rPr>
              <a:t>ction</a:t>
            </a:r>
            <a:endParaRPr sz="400">
              <a:latin typeface="Arial"/>
              <a:cs typeface="Arial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38324" y="3327278"/>
            <a:ext cx="221918" cy="94031"/>
          </a:xfrm>
          <a:custGeom>
            <a:avLst/>
            <a:gdLst/>
            <a:ahLst/>
            <a:cxnLst/>
            <a:rect l="l" t="t" r="r" b="b"/>
            <a:pathLst>
              <a:path w="221918" h="94031">
                <a:moveTo>
                  <a:pt x="0" y="0"/>
                </a:moveTo>
                <a:lnTo>
                  <a:pt x="221918" y="0"/>
                </a:lnTo>
                <a:lnTo>
                  <a:pt x="221918" y="94031"/>
                </a:lnTo>
                <a:lnTo>
                  <a:pt x="0" y="94031"/>
                </a:lnTo>
                <a:lnTo>
                  <a:pt x="0" y="0"/>
                </a:lnTo>
                <a:close/>
              </a:path>
            </a:pathLst>
          </a:custGeom>
          <a:solidFill>
            <a:srgbClr val="032B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58130" y="3327278"/>
            <a:ext cx="235735" cy="94031"/>
          </a:xfrm>
          <a:custGeom>
            <a:avLst/>
            <a:gdLst/>
            <a:ahLst/>
            <a:cxnLst/>
            <a:rect l="l" t="t" r="r" b="b"/>
            <a:pathLst>
              <a:path w="235735" h="94031">
                <a:moveTo>
                  <a:pt x="0" y="0"/>
                </a:moveTo>
                <a:lnTo>
                  <a:pt x="235735" y="0"/>
                </a:lnTo>
                <a:lnTo>
                  <a:pt x="235735" y="94031"/>
                </a:lnTo>
                <a:lnTo>
                  <a:pt x="0" y="94031"/>
                </a:lnTo>
                <a:lnTo>
                  <a:pt x="0" y="0"/>
                </a:lnTo>
                <a:close/>
              </a:path>
            </a:pathLst>
          </a:custGeom>
          <a:solidFill>
            <a:srgbClr val="032B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90986" y="3327278"/>
            <a:ext cx="148028" cy="94031"/>
          </a:xfrm>
          <a:custGeom>
            <a:avLst/>
            <a:gdLst/>
            <a:ahLst/>
            <a:cxnLst/>
            <a:rect l="l" t="t" r="r" b="b"/>
            <a:pathLst>
              <a:path w="148028" h="94031">
                <a:moveTo>
                  <a:pt x="0" y="0"/>
                </a:moveTo>
                <a:lnTo>
                  <a:pt x="148028" y="0"/>
                </a:lnTo>
                <a:lnTo>
                  <a:pt x="148028" y="94031"/>
                </a:lnTo>
                <a:lnTo>
                  <a:pt x="0" y="94031"/>
                </a:lnTo>
                <a:lnTo>
                  <a:pt x="0" y="0"/>
                </a:lnTo>
                <a:close/>
              </a:path>
            </a:pathLst>
          </a:custGeom>
          <a:solidFill>
            <a:srgbClr val="032B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2684631" y="675022"/>
            <a:ext cx="1527810" cy="17208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34290">
              <a:lnSpc>
                <a:spcPct val="100000"/>
              </a:lnSpc>
              <a:tabLst>
                <a:tab pos="1403985" algn="l"/>
              </a:tabLst>
            </a:pPr>
            <a:r>
              <a:rPr sz="1250" spc="-70" dirty="0">
                <a:solidFill>
                  <a:srgbClr val="D82377"/>
                </a:solidFill>
                <a:latin typeface="Arial"/>
                <a:cs typeface="Arial"/>
              </a:rPr>
              <a:t>wapedi</a:t>
            </a:r>
            <a:r>
              <a:rPr sz="1250" spc="-40" dirty="0">
                <a:solidFill>
                  <a:srgbClr val="D82377"/>
                </a:solidFill>
                <a:latin typeface="Arial"/>
                <a:cs typeface="Arial"/>
              </a:rPr>
              <a:t>a</a:t>
            </a:r>
            <a:r>
              <a:rPr sz="1250" spc="204" dirty="0">
                <a:solidFill>
                  <a:srgbClr val="C14179"/>
                </a:solidFill>
                <a:latin typeface="Arial"/>
                <a:cs typeface="Arial"/>
              </a:rPr>
              <a:t>.	</a:t>
            </a:r>
            <a:r>
              <a:rPr sz="1250" spc="-114" dirty="0">
                <a:solidFill>
                  <a:srgbClr val="797C80"/>
                </a:solidFill>
                <a:latin typeface="Arial"/>
                <a:cs typeface="Arial"/>
              </a:rPr>
              <a:t>.,.</a:t>
            </a:r>
            <a:endParaRPr sz="1250">
              <a:latin typeface="Arial"/>
              <a:cs typeface="Arial"/>
            </a:endParaRPr>
          </a:p>
          <a:p>
            <a:pPr marL="20955">
              <a:lnSpc>
                <a:spcPct val="100000"/>
              </a:lnSpc>
              <a:spcBef>
                <a:spcPts val="55"/>
              </a:spcBef>
            </a:pPr>
            <a:r>
              <a:rPr sz="850" spc="10" dirty="0">
                <a:solidFill>
                  <a:srgbClr val="010103"/>
                </a:solidFill>
                <a:latin typeface="Arial"/>
                <a:cs typeface="Arial"/>
              </a:rPr>
              <a:t>Wiki</a:t>
            </a:r>
            <a:r>
              <a:rPr sz="850" spc="-135" dirty="0">
                <a:solidFill>
                  <a:srgbClr val="010103"/>
                </a:solidFill>
                <a:latin typeface="Arial"/>
                <a:cs typeface="Arial"/>
              </a:rPr>
              <a:t> </a:t>
            </a:r>
            <a:r>
              <a:rPr sz="850" spc="200" dirty="0">
                <a:solidFill>
                  <a:srgbClr val="212126"/>
                </a:solidFill>
                <a:latin typeface="Arial"/>
                <a:cs typeface="Arial"/>
              </a:rPr>
              <a:t>:</a:t>
            </a:r>
            <a:r>
              <a:rPr sz="850" spc="-110" dirty="0">
                <a:solidFill>
                  <a:srgbClr val="010103"/>
                </a:solidFill>
                <a:latin typeface="Arial"/>
                <a:cs typeface="Arial"/>
              </a:rPr>
              <a:t>M</a:t>
            </a:r>
            <a:r>
              <a:rPr sz="850" spc="-65" dirty="0">
                <a:solidFill>
                  <a:srgbClr val="212126"/>
                </a:solidFill>
                <a:latin typeface="Arial"/>
                <a:cs typeface="Arial"/>
              </a:rPr>
              <a:t>i</a:t>
            </a:r>
            <a:r>
              <a:rPr sz="850" spc="10" dirty="0">
                <a:solidFill>
                  <a:srgbClr val="010103"/>
                </a:solidFill>
                <a:latin typeface="Arial"/>
                <a:cs typeface="Arial"/>
              </a:rPr>
              <a:t>chael</a:t>
            </a:r>
            <a:r>
              <a:rPr sz="850" spc="-50" dirty="0">
                <a:solidFill>
                  <a:srgbClr val="010103"/>
                </a:solidFill>
                <a:latin typeface="Arial"/>
                <a:cs typeface="Arial"/>
              </a:rPr>
              <a:t> </a:t>
            </a:r>
            <a:r>
              <a:rPr sz="850" spc="25" dirty="0">
                <a:solidFill>
                  <a:srgbClr val="010103"/>
                </a:solidFill>
                <a:latin typeface="Arial"/>
                <a:cs typeface="Arial"/>
              </a:rPr>
              <a:t>Jacks</a:t>
            </a:r>
            <a:r>
              <a:rPr sz="850" spc="45" dirty="0">
                <a:solidFill>
                  <a:srgbClr val="010103"/>
                </a:solidFill>
                <a:latin typeface="Arial"/>
                <a:cs typeface="Arial"/>
              </a:rPr>
              <a:t>o</a:t>
            </a:r>
            <a:r>
              <a:rPr sz="850" spc="100" dirty="0">
                <a:solidFill>
                  <a:srgbClr val="212126"/>
                </a:solidFill>
                <a:latin typeface="Arial"/>
                <a:cs typeface="Arial"/>
              </a:rPr>
              <a:t>n</a:t>
            </a:r>
            <a:r>
              <a:rPr sz="850" spc="-135" dirty="0">
                <a:solidFill>
                  <a:srgbClr val="212126"/>
                </a:solidFill>
                <a:latin typeface="Arial"/>
                <a:cs typeface="Arial"/>
              </a:rPr>
              <a:t> </a:t>
            </a:r>
            <a:r>
              <a:rPr sz="700" spc="5" dirty="0">
                <a:solidFill>
                  <a:srgbClr val="36383B"/>
                </a:solidFill>
                <a:latin typeface="Times New Roman"/>
                <a:cs typeface="Times New Roman"/>
              </a:rPr>
              <a:t>(1/6)</a:t>
            </a:r>
            <a:endParaRPr sz="700">
              <a:latin typeface="Times New Roman"/>
              <a:cs typeface="Times New Roman"/>
            </a:endParaRPr>
          </a:p>
          <a:p>
            <a:pPr marL="16510" marR="118745">
              <a:lnSpc>
                <a:spcPct val="102800"/>
              </a:lnSpc>
              <a:spcBef>
                <a:spcPts val="125"/>
              </a:spcBef>
            </a:pPr>
            <a:r>
              <a:rPr sz="800" spc="35" dirty="0">
                <a:solidFill>
                  <a:srgbClr val="36383B"/>
                </a:solidFill>
                <a:latin typeface="Times New Roman"/>
                <a:cs typeface="Times New Roman"/>
              </a:rPr>
              <a:t>F</a:t>
            </a:r>
            <a:r>
              <a:rPr sz="800" spc="0" dirty="0">
                <a:solidFill>
                  <a:srgbClr val="36383B"/>
                </a:solidFill>
                <a:latin typeface="Times New Roman"/>
                <a:cs typeface="Times New Roman"/>
              </a:rPr>
              <a:t>o</a:t>
            </a:r>
            <a:r>
              <a:rPr sz="800" spc="30" dirty="0">
                <a:solidFill>
                  <a:srgbClr val="010103"/>
                </a:solidFill>
                <a:latin typeface="Times New Roman"/>
                <a:cs typeface="Times New Roman"/>
              </a:rPr>
              <a:t>r</a:t>
            </a:r>
            <a:r>
              <a:rPr sz="800" spc="-25" dirty="0">
                <a:solidFill>
                  <a:srgbClr val="010103"/>
                </a:solidFill>
                <a:latin typeface="Times New Roman"/>
                <a:cs typeface="Times New Roman"/>
              </a:rPr>
              <a:t> </a:t>
            </a:r>
            <a:r>
              <a:rPr sz="800" spc="15" dirty="0">
                <a:solidFill>
                  <a:srgbClr val="36383B"/>
                </a:solidFill>
                <a:latin typeface="Times New Roman"/>
                <a:cs typeface="Times New Roman"/>
              </a:rPr>
              <a:t>oth</a:t>
            </a:r>
            <a:r>
              <a:rPr sz="800" spc="-50" dirty="0">
                <a:solidFill>
                  <a:srgbClr val="36383B"/>
                </a:solidFill>
                <a:latin typeface="Times New Roman"/>
                <a:cs typeface="Times New Roman"/>
              </a:rPr>
              <a:t>e</a:t>
            </a:r>
            <a:r>
              <a:rPr sz="800" spc="65" dirty="0">
                <a:solidFill>
                  <a:srgbClr val="676769"/>
                </a:solidFill>
                <a:latin typeface="Times New Roman"/>
                <a:cs typeface="Times New Roman"/>
              </a:rPr>
              <a:t>r</a:t>
            </a:r>
            <a:r>
              <a:rPr sz="800" spc="-60" dirty="0">
                <a:solidFill>
                  <a:srgbClr val="676769"/>
                </a:solidFill>
                <a:latin typeface="Times New Roman"/>
                <a:cs typeface="Times New Roman"/>
              </a:rPr>
              <a:t> </a:t>
            </a:r>
            <a:r>
              <a:rPr sz="800" spc="0" dirty="0">
                <a:solidFill>
                  <a:srgbClr val="36383B"/>
                </a:solidFill>
                <a:latin typeface="Times New Roman"/>
                <a:cs typeface="Times New Roman"/>
              </a:rPr>
              <a:t>persons</a:t>
            </a:r>
            <a:r>
              <a:rPr sz="800" spc="60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-10" dirty="0">
                <a:solidFill>
                  <a:srgbClr val="212126"/>
                </a:solidFill>
                <a:latin typeface="Times New Roman"/>
                <a:cs typeface="Times New Roman"/>
              </a:rPr>
              <a:t>named</a:t>
            </a:r>
            <a:r>
              <a:rPr sz="800" spc="35" dirty="0">
                <a:solidFill>
                  <a:srgbClr val="212126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212126"/>
                </a:solidFill>
                <a:latin typeface="Times New Roman"/>
                <a:cs typeface="Times New Roman"/>
              </a:rPr>
              <a:t>Michael </a:t>
            </a:r>
            <a:r>
              <a:rPr sz="800" spc="10" dirty="0">
                <a:solidFill>
                  <a:srgbClr val="36383B"/>
                </a:solidFill>
                <a:latin typeface="Times New Roman"/>
                <a:cs typeface="Times New Roman"/>
              </a:rPr>
              <a:t>Jackson,</a:t>
            </a:r>
            <a:r>
              <a:rPr sz="800" spc="-40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20" dirty="0">
                <a:solidFill>
                  <a:srgbClr val="36383B"/>
                </a:solidFill>
                <a:latin typeface="Times New Roman"/>
                <a:cs typeface="Times New Roman"/>
              </a:rPr>
              <a:t>see</a:t>
            </a:r>
            <a:r>
              <a:rPr sz="800" spc="-45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464B79"/>
                </a:solidFill>
                <a:latin typeface="Times New Roman"/>
                <a:cs typeface="Times New Roman"/>
              </a:rPr>
              <a:t>Michael</a:t>
            </a:r>
            <a:r>
              <a:rPr sz="800" spc="5" dirty="0">
                <a:solidFill>
                  <a:srgbClr val="464B79"/>
                </a:solidFill>
                <a:latin typeface="Times New Roman"/>
                <a:cs typeface="Times New Roman"/>
              </a:rPr>
              <a:t> </a:t>
            </a:r>
            <a:r>
              <a:rPr sz="800" spc="0" dirty="0">
                <a:solidFill>
                  <a:srgbClr val="464B79"/>
                </a:solidFill>
                <a:latin typeface="Times New Roman"/>
                <a:cs typeface="Times New Roman"/>
              </a:rPr>
              <a:t>Jac</a:t>
            </a:r>
            <a:r>
              <a:rPr sz="800" u="sng" spc="5" dirty="0">
                <a:solidFill>
                  <a:srgbClr val="464B79"/>
                </a:solidFill>
                <a:latin typeface="Times New Roman"/>
                <a:cs typeface="Times New Roman"/>
              </a:rPr>
              <a:t>kso</a:t>
            </a:r>
            <a:r>
              <a:rPr sz="800" spc="5" dirty="0">
                <a:solidFill>
                  <a:srgbClr val="464B79"/>
                </a:solidFill>
                <a:latin typeface="Times New Roman"/>
                <a:cs typeface="Times New Roman"/>
              </a:rPr>
              <a:t>n</a:t>
            </a:r>
            <a:r>
              <a:rPr sz="800" spc="0" dirty="0">
                <a:solidFill>
                  <a:srgbClr val="464B79"/>
                </a:solidFill>
                <a:latin typeface="Times New Roman"/>
                <a:cs typeface="Times New Roman"/>
              </a:rPr>
              <a:t> </a:t>
            </a:r>
            <a:r>
              <a:rPr sz="800" spc="0" dirty="0">
                <a:solidFill>
                  <a:srgbClr val="545D85"/>
                </a:solidFill>
                <a:latin typeface="Times New Roman"/>
                <a:cs typeface="Times New Roman"/>
              </a:rPr>
              <a:t>(disambig</a:t>
            </a:r>
            <a:r>
              <a:rPr sz="800" spc="-130" dirty="0">
                <a:solidFill>
                  <a:srgbClr val="545D85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343A6D"/>
                </a:solidFill>
                <a:latin typeface="Times New Roman"/>
                <a:cs typeface="Times New Roman"/>
              </a:rPr>
              <a:t>uation)</a:t>
            </a:r>
            <a:r>
              <a:rPr sz="800" spc="-120" dirty="0">
                <a:solidFill>
                  <a:srgbClr val="343A6D"/>
                </a:solidFill>
                <a:latin typeface="Times New Roman"/>
                <a:cs typeface="Times New Roman"/>
              </a:rPr>
              <a:t> </a:t>
            </a:r>
            <a:r>
              <a:rPr sz="800" spc="110" dirty="0">
                <a:solidFill>
                  <a:srgbClr val="4D4B4F"/>
                </a:solidFill>
                <a:latin typeface="Times New Roman"/>
                <a:cs typeface="Times New Roman"/>
              </a:rPr>
              <a:t>.</a:t>
            </a:r>
            <a:endParaRPr sz="800">
              <a:latin typeface="Times New Roman"/>
              <a:cs typeface="Times New Roman"/>
            </a:endParaRPr>
          </a:p>
          <a:p>
            <a:pPr>
              <a:lnSpc>
                <a:spcPts val="900"/>
              </a:lnSpc>
              <a:spcBef>
                <a:spcPts val="23"/>
              </a:spcBef>
            </a:pPr>
            <a:endParaRPr sz="900"/>
          </a:p>
          <a:p>
            <a:pPr marL="12700" marR="12700">
              <a:lnSpc>
                <a:spcPct val="102200"/>
              </a:lnSpc>
            </a:pPr>
            <a:r>
              <a:rPr sz="800" spc="25" dirty="0">
                <a:solidFill>
                  <a:srgbClr val="212126"/>
                </a:solidFill>
                <a:latin typeface="Times New Roman"/>
                <a:cs typeface="Times New Roman"/>
              </a:rPr>
              <a:t>Mi</a:t>
            </a:r>
            <a:r>
              <a:rPr sz="800" spc="-30" dirty="0">
                <a:solidFill>
                  <a:srgbClr val="212126"/>
                </a:solidFill>
                <a:latin typeface="Times New Roman"/>
                <a:cs typeface="Times New Roman"/>
              </a:rPr>
              <a:t>c</a:t>
            </a:r>
            <a:r>
              <a:rPr sz="800" spc="110" dirty="0">
                <a:solidFill>
                  <a:srgbClr val="010103"/>
                </a:solidFill>
                <a:latin typeface="Times New Roman"/>
                <a:cs typeface="Times New Roman"/>
              </a:rPr>
              <a:t>h</a:t>
            </a:r>
            <a:r>
              <a:rPr sz="800" spc="35" dirty="0">
                <a:solidFill>
                  <a:srgbClr val="212126"/>
                </a:solidFill>
                <a:latin typeface="Times New Roman"/>
                <a:cs typeface="Times New Roman"/>
              </a:rPr>
              <a:t>a</a:t>
            </a:r>
            <a:r>
              <a:rPr sz="800" spc="-10" dirty="0">
                <a:solidFill>
                  <a:srgbClr val="212126"/>
                </a:solidFill>
                <a:latin typeface="Times New Roman"/>
                <a:cs typeface="Times New Roman"/>
              </a:rPr>
              <a:t>e</a:t>
            </a:r>
            <a:r>
              <a:rPr sz="800" spc="20" dirty="0">
                <a:solidFill>
                  <a:srgbClr val="010103"/>
                </a:solidFill>
                <a:latin typeface="Times New Roman"/>
                <a:cs typeface="Times New Roman"/>
              </a:rPr>
              <a:t>l</a:t>
            </a:r>
            <a:r>
              <a:rPr sz="800" spc="-40" dirty="0">
                <a:solidFill>
                  <a:srgbClr val="010103"/>
                </a:solidFill>
                <a:latin typeface="Times New Roman"/>
                <a:cs typeface="Times New Roman"/>
              </a:rPr>
              <a:t> </a:t>
            </a:r>
            <a:r>
              <a:rPr sz="800" spc="35" dirty="0">
                <a:solidFill>
                  <a:srgbClr val="212126"/>
                </a:solidFill>
                <a:latin typeface="Times New Roman"/>
                <a:cs typeface="Times New Roman"/>
              </a:rPr>
              <a:t>Jose</a:t>
            </a:r>
            <a:r>
              <a:rPr sz="800" spc="20" dirty="0">
                <a:solidFill>
                  <a:srgbClr val="212126"/>
                </a:solidFill>
                <a:latin typeface="Times New Roman"/>
                <a:cs typeface="Times New Roman"/>
              </a:rPr>
              <a:t>p</a:t>
            </a:r>
            <a:r>
              <a:rPr sz="800" spc="45" dirty="0">
                <a:solidFill>
                  <a:srgbClr val="010103"/>
                </a:solidFill>
                <a:latin typeface="Times New Roman"/>
                <a:cs typeface="Times New Roman"/>
              </a:rPr>
              <a:t>h</a:t>
            </a:r>
            <a:r>
              <a:rPr sz="800" spc="-5" dirty="0">
                <a:solidFill>
                  <a:srgbClr val="010103"/>
                </a:solidFill>
                <a:latin typeface="Times New Roman"/>
                <a:cs typeface="Times New Roman"/>
              </a:rPr>
              <a:t> </a:t>
            </a:r>
            <a:r>
              <a:rPr sz="800" spc="95" dirty="0">
                <a:solidFill>
                  <a:srgbClr val="010103"/>
                </a:solidFill>
                <a:latin typeface="Times New Roman"/>
                <a:cs typeface="Times New Roman"/>
              </a:rPr>
              <a:t>J</a:t>
            </a:r>
            <a:r>
              <a:rPr sz="800" spc="25" dirty="0">
                <a:solidFill>
                  <a:srgbClr val="212126"/>
                </a:solidFill>
                <a:latin typeface="Times New Roman"/>
                <a:cs typeface="Times New Roman"/>
              </a:rPr>
              <a:t>ackson</a:t>
            </a:r>
            <a:r>
              <a:rPr sz="800" spc="55" dirty="0">
                <a:solidFill>
                  <a:srgbClr val="212126"/>
                </a:solidFill>
                <a:latin typeface="Times New Roman"/>
                <a:cs typeface="Times New Roman"/>
              </a:rPr>
              <a:t> </a:t>
            </a:r>
            <a:r>
              <a:rPr sz="800" spc="0" dirty="0">
                <a:solidFill>
                  <a:srgbClr val="36383B"/>
                </a:solidFill>
                <a:latin typeface="Times New Roman"/>
                <a:cs typeface="Times New Roman"/>
              </a:rPr>
              <a:t>(August </a:t>
            </a:r>
            <a:r>
              <a:rPr sz="800" spc="30" dirty="0">
                <a:solidFill>
                  <a:srgbClr val="36383B"/>
                </a:solidFill>
                <a:latin typeface="Times New Roman"/>
                <a:cs typeface="Times New Roman"/>
              </a:rPr>
              <a:t>29,</a:t>
            </a:r>
            <a:r>
              <a:rPr sz="800" spc="25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45" dirty="0">
                <a:solidFill>
                  <a:srgbClr val="36383B"/>
                </a:solidFill>
                <a:latin typeface="Times New Roman"/>
                <a:cs typeface="Times New Roman"/>
              </a:rPr>
              <a:t>1958-</a:t>
            </a:r>
            <a:r>
              <a:rPr sz="800" spc="-100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5" dirty="0">
                <a:solidFill>
                  <a:srgbClr val="212126"/>
                </a:solidFill>
                <a:latin typeface="Times New Roman"/>
                <a:cs typeface="Times New Roman"/>
              </a:rPr>
              <a:t>June</a:t>
            </a:r>
            <a:r>
              <a:rPr sz="800" spc="-10" dirty="0">
                <a:solidFill>
                  <a:srgbClr val="212126"/>
                </a:solidFill>
                <a:latin typeface="Times New Roman"/>
                <a:cs typeface="Times New Roman"/>
              </a:rPr>
              <a:t> </a:t>
            </a:r>
            <a:r>
              <a:rPr sz="800" spc="30" dirty="0">
                <a:solidFill>
                  <a:srgbClr val="36383B"/>
                </a:solidFill>
                <a:latin typeface="Times New Roman"/>
                <a:cs typeface="Times New Roman"/>
              </a:rPr>
              <a:t>25,</a:t>
            </a:r>
            <a:r>
              <a:rPr sz="800" spc="-75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10" dirty="0">
                <a:solidFill>
                  <a:srgbClr val="36383B"/>
                </a:solidFill>
                <a:latin typeface="Times New Roman"/>
                <a:cs typeface="Times New Roman"/>
              </a:rPr>
              <a:t>2009)</a:t>
            </a:r>
            <a:r>
              <a:rPr sz="800" spc="20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-10" dirty="0">
                <a:solidFill>
                  <a:srgbClr val="36383B"/>
                </a:solidFill>
                <a:latin typeface="Times New Roman"/>
                <a:cs typeface="Times New Roman"/>
              </a:rPr>
              <a:t>was</a:t>
            </a:r>
            <a:r>
              <a:rPr sz="800" spc="-5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15" dirty="0">
                <a:solidFill>
                  <a:srgbClr val="212126"/>
                </a:solidFill>
                <a:latin typeface="Times New Roman"/>
                <a:cs typeface="Times New Roman"/>
              </a:rPr>
              <a:t>an</a:t>
            </a:r>
            <a:r>
              <a:rPr sz="800" spc="10" dirty="0">
                <a:solidFill>
                  <a:srgbClr val="212126"/>
                </a:solidFill>
                <a:latin typeface="Times New Roman"/>
                <a:cs typeface="Times New Roman"/>
              </a:rPr>
              <a:t> American</a:t>
            </a:r>
            <a:r>
              <a:rPr sz="800" spc="55" dirty="0">
                <a:solidFill>
                  <a:srgbClr val="212126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36383B"/>
                </a:solidFill>
                <a:latin typeface="Times New Roman"/>
                <a:cs typeface="Times New Roman"/>
              </a:rPr>
              <a:t>recording</a:t>
            </a:r>
            <a:r>
              <a:rPr sz="800" spc="70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5" dirty="0">
                <a:solidFill>
                  <a:srgbClr val="36383B"/>
                </a:solidFill>
                <a:latin typeface="Times New Roman"/>
                <a:cs typeface="Times New Roman"/>
              </a:rPr>
              <a:t>artist, entertainer</a:t>
            </a:r>
            <a:r>
              <a:rPr sz="800" spc="60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0" dirty="0">
                <a:solidFill>
                  <a:srgbClr val="36383B"/>
                </a:solidFill>
                <a:latin typeface="Times New Roman"/>
                <a:cs typeface="Times New Roman"/>
              </a:rPr>
              <a:t>and</a:t>
            </a:r>
            <a:r>
              <a:rPr sz="800" spc="-5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0" dirty="0">
                <a:solidFill>
                  <a:srgbClr val="36383B"/>
                </a:solidFill>
                <a:latin typeface="Times New Roman"/>
                <a:cs typeface="Times New Roman"/>
              </a:rPr>
              <a:t>b</a:t>
            </a:r>
            <a:r>
              <a:rPr sz="800" spc="50" dirty="0">
                <a:solidFill>
                  <a:srgbClr val="36383B"/>
                </a:solidFill>
                <a:latin typeface="Times New Roman"/>
                <a:cs typeface="Times New Roman"/>
              </a:rPr>
              <a:t>u</a:t>
            </a:r>
            <a:r>
              <a:rPr sz="800" spc="-10" dirty="0">
                <a:solidFill>
                  <a:srgbClr val="676769"/>
                </a:solidFill>
                <a:latin typeface="Times New Roman"/>
                <a:cs typeface="Times New Roman"/>
              </a:rPr>
              <a:t>s</a:t>
            </a:r>
            <a:r>
              <a:rPr sz="800" spc="-5" dirty="0">
                <a:solidFill>
                  <a:srgbClr val="212126"/>
                </a:solidFill>
                <a:latin typeface="Times New Roman"/>
                <a:cs typeface="Times New Roman"/>
              </a:rPr>
              <a:t>ine</a:t>
            </a:r>
            <a:r>
              <a:rPr sz="800" spc="35" dirty="0">
                <a:solidFill>
                  <a:srgbClr val="212126"/>
                </a:solidFill>
                <a:latin typeface="Times New Roman"/>
                <a:cs typeface="Times New Roman"/>
              </a:rPr>
              <a:t>s</a:t>
            </a:r>
            <a:r>
              <a:rPr sz="800" spc="5" dirty="0">
                <a:solidFill>
                  <a:srgbClr val="4D4B4F"/>
                </a:solidFill>
                <a:latin typeface="Times New Roman"/>
                <a:cs typeface="Times New Roman"/>
              </a:rPr>
              <a:t>sman.</a:t>
            </a:r>
            <a:r>
              <a:rPr sz="800" spc="-70" dirty="0">
                <a:solidFill>
                  <a:srgbClr val="4D4B4F"/>
                </a:solidFill>
                <a:latin typeface="Times New Roman"/>
                <a:cs typeface="Times New Roman"/>
              </a:rPr>
              <a:t> </a:t>
            </a:r>
            <a:r>
              <a:rPr sz="800" spc="20" dirty="0">
                <a:solidFill>
                  <a:srgbClr val="212126"/>
                </a:solidFill>
                <a:latin typeface="Times New Roman"/>
                <a:cs typeface="Times New Roman"/>
              </a:rPr>
              <a:t>The</a:t>
            </a:r>
            <a:r>
              <a:rPr sz="800" spc="10" dirty="0">
                <a:solidFill>
                  <a:srgbClr val="212126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36383B"/>
                </a:solidFill>
                <a:latin typeface="Times New Roman"/>
                <a:cs typeface="Times New Roman"/>
              </a:rPr>
              <a:t>seventh</a:t>
            </a:r>
            <a:r>
              <a:rPr sz="800" spc="10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0" dirty="0">
                <a:solidFill>
                  <a:srgbClr val="36383B"/>
                </a:solidFill>
                <a:latin typeface="Times New Roman"/>
                <a:cs typeface="Times New Roman"/>
              </a:rPr>
              <a:t>child</a:t>
            </a:r>
            <a:r>
              <a:rPr sz="800" spc="5" dirty="0">
                <a:solidFill>
                  <a:srgbClr val="36383B"/>
                </a:solidFill>
                <a:latin typeface="Times New Roman"/>
                <a:cs typeface="Times New Roman"/>
              </a:rPr>
              <a:t> of </a:t>
            </a:r>
            <a:r>
              <a:rPr sz="800" spc="15" dirty="0">
                <a:solidFill>
                  <a:srgbClr val="212126"/>
                </a:solidFill>
                <a:latin typeface="Times New Roman"/>
                <a:cs typeface="Times New Roman"/>
              </a:rPr>
              <a:t>the</a:t>
            </a:r>
            <a:r>
              <a:rPr sz="800" spc="-45" dirty="0">
                <a:solidFill>
                  <a:srgbClr val="212126"/>
                </a:solidFill>
                <a:latin typeface="Times New Roman"/>
                <a:cs typeface="Times New Roman"/>
              </a:rPr>
              <a:t> </a:t>
            </a:r>
            <a:r>
              <a:rPr sz="800" spc="20" dirty="0">
                <a:solidFill>
                  <a:srgbClr val="343A6D"/>
                </a:solidFill>
                <a:latin typeface="Times New Roman"/>
                <a:cs typeface="Times New Roman"/>
              </a:rPr>
              <a:t>J</a:t>
            </a:r>
            <a:r>
              <a:rPr sz="800" spc="15" dirty="0">
                <a:solidFill>
                  <a:srgbClr val="343A6D"/>
                </a:solidFill>
                <a:latin typeface="Times New Roman"/>
                <a:cs typeface="Times New Roman"/>
              </a:rPr>
              <a:t>a</a:t>
            </a:r>
            <a:r>
              <a:rPr sz="800" spc="-5" dirty="0">
                <a:solidFill>
                  <a:srgbClr val="545D85"/>
                </a:solidFill>
                <a:latin typeface="Times New Roman"/>
                <a:cs typeface="Times New Roman"/>
              </a:rPr>
              <a:t>ckson</a:t>
            </a:r>
            <a:r>
              <a:rPr sz="800" spc="10" dirty="0">
                <a:solidFill>
                  <a:srgbClr val="545D85"/>
                </a:solidFill>
                <a:latin typeface="Times New Roman"/>
                <a:cs typeface="Times New Roman"/>
              </a:rPr>
              <a:t> </a:t>
            </a:r>
            <a:r>
              <a:rPr sz="800" spc="5" dirty="0">
                <a:solidFill>
                  <a:srgbClr val="464B79"/>
                </a:solidFill>
                <a:latin typeface="Times New Roman"/>
                <a:cs typeface="Times New Roman"/>
              </a:rPr>
              <a:t>famil</a:t>
            </a:r>
            <a:r>
              <a:rPr sz="800" spc="0" dirty="0">
                <a:solidFill>
                  <a:srgbClr val="464B79"/>
                </a:solidFill>
                <a:latin typeface="Times New Roman"/>
                <a:cs typeface="Times New Roman"/>
              </a:rPr>
              <a:t>y</a:t>
            </a:r>
            <a:r>
              <a:rPr sz="800" spc="85" dirty="0">
                <a:solidFill>
                  <a:srgbClr val="36383B"/>
                </a:solidFill>
                <a:latin typeface="Times New Roman"/>
                <a:cs typeface="Times New Roman"/>
              </a:rPr>
              <a:t>, </a:t>
            </a:r>
            <a:r>
              <a:rPr sz="800" spc="15" dirty="0">
                <a:solidFill>
                  <a:srgbClr val="212126"/>
                </a:solidFill>
                <a:latin typeface="Times New Roman"/>
                <a:cs typeface="Times New Roman"/>
              </a:rPr>
              <a:t>he</a:t>
            </a:r>
            <a:r>
              <a:rPr sz="800" spc="-15" dirty="0">
                <a:solidFill>
                  <a:srgbClr val="212126"/>
                </a:solidFill>
                <a:latin typeface="Times New Roman"/>
                <a:cs typeface="Times New Roman"/>
              </a:rPr>
              <a:t> </a:t>
            </a:r>
            <a:r>
              <a:rPr sz="800" spc="0" dirty="0">
                <a:solidFill>
                  <a:srgbClr val="36383B"/>
                </a:solidFill>
                <a:latin typeface="Times New Roman"/>
                <a:cs typeface="Times New Roman"/>
              </a:rPr>
              <a:t>made</a:t>
            </a:r>
            <a:r>
              <a:rPr sz="800" spc="5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-5" dirty="0">
                <a:solidFill>
                  <a:srgbClr val="212126"/>
                </a:solidFill>
                <a:latin typeface="Times New Roman"/>
                <a:cs typeface="Times New Roman"/>
              </a:rPr>
              <a:t>his</a:t>
            </a:r>
            <a:r>
              <a:rPr sz="800" spc="20" dirty="0">
                <a:solidFill>
                  <a:srgbClr val="212126"/>
                </a:solidFill>
                <a:latin typeface="Times New Roman"/>
                <a:cs typeface="Times New Roman"/>
              </a:rPr>
              <a:t> </a:t>
            </a:r>
            <a:r>
              <a:rPr sz="800" spc="0" dirty="0">
                <a:solidFill>
                  <a:srgbClr val="36383B"/>
                </a:solidFill>
                <a:latin typeface="Times New Roman"/>
                <a:cs typeface="Times New Roman"/>
              </a:rPr>
              <a:t>debut</a:t>
            </a:r>
            <a:r>
              <a:rPr sz="800" spc="10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30" dirty="0">
                <a:solidFill>
                  <a:srgbClr val="36383B"/>
                </a:solidFill>
                <a:latin typeface="Times New Roman"/>
                <a:cs typeface="Times New Roman"/>
              </a:rPr>
              <a:t>as</a:t>
            </a:r>
            <a:r>
              <a:rPr sz="800" spc="-50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0" dirty="0">
                <a:solidFill>
                  <a:srgbClr val="36383B"/>
                </a:solidFill>
                <a:latin typeface="Times New Roman"/>
                <a:cs typeface="Times New Roman"/>
              </a:rPr>
              <a:t>an</a:t>
            </a:r>
            <a:r>
              <a:rPr sz="800" spc="-20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0" dirty="0">
                <a:solidFill>
                  <a:srgbClr val="36383B"/>
                </a:solidFill>
                <a:latin typeface="Times New Roman"/>
                <a:cs typeface="Times New Roman"/>
              </a:rPr>
              <a:t>entertain</a:t>
            </a:r>
            <a:r>
              <a:rPr sz="800" spc="20" dirty="0">
                <a:solidFill>
                  <a:srgbClr val="36383B"/>
                </a:solidFill>
                <a:latin typeface="Times New Roman"/>
                <a:cs typeface="Times New Roman"/>
              </a:rPr>
              <a:t>e</a:t>
            </a:r>
            <a:r>
              <a:rPr sz="800" spc="30" dirty="0">
                <a:solidFill>
                  <a:srgbClr val="010103"/>
                </a:solidFill>
                <a:latin typeface="Times New Roman"/>
                <a:cs typeface="Times New Roman"/>
              </a:rPr>
              <a:t>r</a:t>
            </a:r>
            <a:r>
              <a:rPr sz="800" spc="25" dirty="0">
                <a:solidFill>
                  <a:srgbClr val="010103"/>
                </a:solidFill>
                <a:latin typeface="Times New Roman"/>
                <a:cs typeface="Times New Roman"/>
              </a:rPr>
              <a:t> </a:t>
            </a:r>
            <a:r>
              <a:rPr sz="800" spc="50" dirty="0">
                <a:solidFill>
                  <a:srgbClr val="36383B"/>
                </a:solidFill>
                <a:latin typeface="Arial"/>
                <a:cs typeface="Arial"/>
              </a:rPr>
              <a:t>in</a:t>
            </a:r>
            <a:r>
              <a:rPr sz="800" spc="-35" dirty="0">
                <a:solidFill>
                  <a:srgbClr val="36383B"/>
                </a:solidFill>
                <a:latin typeface="Arial"/>
                <a:cs typeface="Arial"/>
              </a:rPr>
              <a:t> </a:t>
            </a:r>
            <a:r>
              <a:rPr sz="800" spc="10" dirty="0">
                <a:solidFill>
                  <a:srgbClr val="212126"/>
                </a:solidFill>
                <a:latin typeface="Times New Roman"/>
                <a:cs typeface="Times New Roman"/>
              </a:rPr>
              <a:t>1968</a:t>
            </a:r>
            <a:r>
              <a:rPr sz="800" spc="-80" dirty="0">
                <a:solidFill>
                  <a:srgbClr val="212126"/>
                </a:solidFill>
                <a:latin typeface="Times New Roman"/>
                <a:cs typeface="Times New Roman"/>
              </a:rPr>
              <a:t> </a:t>
            </a:r>
            <a:r>
              <a:rPr sz="800" spc="10" dirty="0">
                <a:solidFill>
                  <a:srgbClr val="4D4B4F"/>
                </a:solidFill>
                <a:latin typeface="Times New Roman"/>
                <a:cs typeface="Times New Roman"/>
              </a:rPr>
              <a:t>as</a:t>
            </a:r>
            <a:r>
              <a:rPr sz="800" spc="-10" dirty="0">
                <a:solidFill>
                  <a:srgbClr val="4D4B4F"/>
                </a:solidFill>
                <a:latin typeface="Times New Roman"/>
                <a:cs typeface="Times New Roman"/>
              </a:rPr>
              <a:t> </a:t>
            </a:r>
            <a:r>
              <a:rPr sz="800" spc="40" dirty="0">
                <a:solidFill>
                  <a:srgbClr val="36383B"/>
                </a:solidFill>
                <a:latin typeface="Times New Roman"/>
                <a:cs typeface="Times New Roman"/>
              </a:rPr>
              <a:t>a</a:t>
            </a:r>
            <a:r>
              <a:rPr sz="800" spc="-60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0" dirty="0">
                <a:solidFill>
                  <a:srgbClr val="212126"/>
                </a:solidFill>
                <a:latin typeface="Times New Roman"/>
                <a:cs typeface="Times New Roman"/>
              </a:rPr>
              <a:t>member</a:t>
            </a:r>
            <a:r>
              <a:rPr sz="800" spc="10" dirty="0">
                <a:solidFill>
                  <a:srgbClr val="212126"/>
                </a:solidFill>
                <a:latin typeface="Times New Roman"/>
                <a:cs typeface="Times New Roman"/>
              </a:rPr>
              <a:t> </a:t>
            </a:r>
            <a:r>
              <a:rPr sz="800" spc="20" dirty="0">
                <a:solidFill>
                  <a:srgbClr val="36383B"/>
                </a:solidFill>
                <a:latin typeface="Times New Roman"/>
                <a:cs typeface="Times New Roman"/>
              </a:rPr>
              <a:t>of</a:t>
            </a:r>
            <a:r>
              <a:rPr sz="800" spc="-30" dirty="0">
                <a:solidFill>
                  <a:srgbClr val="36383B"/>
                </a:solidFill>
                <a:latin typeface="Times New Roman"/>
                <a:cs typeface="Times New Roman"/>
              </a:rPr>
              <a:t> </a:t>
            </a:r>
            <a:r>
              <a:rPr sz="800" spc="20" dirty="0">
                <a:solidFill>
                  <a:srgbClr val="464B79"/>
                </a:solidFill>
                <a:latin typeface="Times New Roman"/>
                <a:cs typeface="Times New Roman"/>
              </a:rPr>
              <a:t>The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198678" y="3340238"/>
            <a:ext cx="80003" cy="95293"/>
          </a:xfrm>
          <a:custGeom>
            <a:avLst/>
            <a:gdLst/>
            <a:ahLst/>
            <a:cxnLst/>
            <a:rect l="l" t="t" r="r" b="b"/>
            <a:pathLst>
              <a:path w="80003" h="95293">
                <a:moveTo>
                  <a:pt x="0" y="0"/>
                </a:moveTo>
                <a:lnTo>
                  <a:pt x="80003" y="0"/>
                </a:lnTo>
                <a:lnTo>
                  <a:pt x="80003" y="95293"/>
                </a:lnTo>
                <a:lnTo>
                  <a:pt x="0" y="95293"/>
                </a:lnTo>
                <a:lnTo>
                  <a:pt x="0" y="0"/>
                </a:lnTo>
                <a:close/>
              </a:path>
            </a:pathLst>
          </a:custGeom>
          <a:solidFill>
            <a:srgbClr val="032B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371296" y="3340238"/>
            <a:ext cx="125036" cy="95293"/>
          </a:xfrm>
          <a:custGeom>
            <a:avLst/>
            <a:gdLst/>
            <a:ahLst/>
            <a:cxnLst/>
            <a:rect l="l" t="t" r="r" b="b"/>
            <a:pathLst>
              <a:path w="125036" h="95293">
                <a:moveTo>
                  <a:pt x="0" y="0"/>
                </a:moveTo>
                <a:lnTo>
                  <a:pt x="125036" y="0"/>
                </a:lnTo>
                <a:lnTo>
                  <a:pt x="125036" y="95293"/>
                </a:lnTo>
                <a:lnTo>
                  <a:pt x="0" y="95293"/>
                </a:lnTo>
                <a:lnTo>
                  <a:pt x="0" y="0"/>
                </a:lnTo>
                <a:close/>
              </a:path>
            </a:pathLst>
          </a:custGeom>
          <a:solidFill>
            <a:srgbClr val="032B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207754" y="3330040"/>
            <a:ext cx="643890" cy="965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30" dirty="0">
                <a:solidFill>
                  <a:srgbClr val="D6DDDF"/>
                </a:solidFill>
                <a:latin typeface="Times New Roman"/>
                <a:cs typeface="Times New Roman"/>
              </a:rPr>
              <a:t>hut</a:t>
            </a:r>
            <a:r>
              <a:rPr sz="550" spc="65" dirty="0">
                <a:solidFill>
                  <a:srgbClr val="D6DDDF"/>
                </a:solidFill>
                <a:latin typeface="Times New Roman"/>
                <a:cs typeface="Times New Roman"/>
              </a:rPr>
              <a:t>z</a:t>
            </a:r>
            <a:r>
              <a:rPr sz="550" spc="-30" dirty="0">
                <a:solidFill>
                  <a:srgbClr val="9EA7AA"/>
                </a:solidFill>
                <a:latin typeface="Times New Roman"/>
                <a:cs typeface="Times New Roman"/>
              </a:rPr>
              <a:t>...  </a:t>
            </a:r>
            <a:r>
              <a:rPr sz="550" spc="10" dirty="0">
                <a:solidFill>
                  <a:srgbClr val="9EA7AA"/>
                </a:solidFill>
                <a:latin typeface="Times New Roman"/>
                <a:cs typeface="Times New Roman"/>
              </a:rPr>
              <a:t> </a:t>
            </a:r>
            <a:r>
              <a:rPr sz="550" spc="-40" dirty="0">
                <a:solidFill>
                  <a:srgbClr val="C1CACF"/>
                </a:solidFill>
                <a:latin typeface="Times New Roman"/>
                <a:cs typeface="Times New Roman"/>
              </a:rPr>
              <a:t>\.V.:</a:t>
            </a:r>
            <a:r>
              <a:rPr sz="550" spc="-45" dirty="0">
                <a:solidFill>
                  <a:srgbClr val="C1CACF"/>
                </a:solidFill>
                <a:latin typeface="Times New Roman"/>
                <a:cs typeface="Times New Roman"/>
              </a:rPr>
              <a:t>-b  </a:t>
            </a:r>
            <a:r>
              <a:rPr sz="550" spc="40" dirty="0">
                <a:solidFill>
                  <a:srgbClr val="C1CACF"/>
                </a:solidFill>
                <a:latin typeface="Times New Roman"/>
                <a:cs typeface="Times New Roman"/>
              </a:rPr>
              <a:t> </a:t>
            </a:r>
            <a:r>
              <a:rPr sz="550" spc="95" dirty="0">
                <a:solidFill>
                  <a:srgbClr val="9EA7AA"/>
                </a:solidFill>
                <a:latin typeface="Times New Roman"/>
                <a:cs typeface="Times New Roman"/>
              </a:rPr>
              <a:t>.</a:t>
            </a:r>
            <a:r>
              <a:rPr sz="550" spc="35" dirty="0">
                <a:solidFill>
                  <a:srgbClr val="C1CACF"/>
                </a:solidFill>
                <a:latin typeface="Times New Roman"/>
                <a:cs typeface="Times New Roman"/>
              </a:rPr>
              <a:t>.</a:t>
            </a:r>
            <a:r>
              <a:rPr sz="550" spc="55" dirty="0">
                <a:solidFill>
                  <a:srgbClr val="C1CACF"/>
                </a:solidFill>
                <a:latin typeface="Times New Roman"/>
                <a:cs typeface="Times New Roman"/>
              </a:rPr>
              <a:t>ln</a:t>
            </a:r>
            <a:r>
              <a:rPr sz="550" spc="-45" dirty="0">
                <a:solidFill>
                  <a:srgbClr val="C1CACF"/>
                </a:solidFill>
                <a:latin typeface="Times New Roman"/>
                <a:cs typeface="Times New Roman"/>
              </a:rPr>
              <a:t> </a:t>
            </a:r>
            <a:r>
              <a:rPr sz="550" spc="30" dirty="0">
                <a:solidFill>
                  <a:srgbClr val="C1CACF"/>
                </a:solidFill>
                <a:latin typeface="Times New Roman"/>
                <a:cs typeface="Times New Roman"/>
              </a:rPr>
              <a:t>h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188912" y="3343000"/>
            <a:ext cx="32385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0" dirty="0">
                <a:solidFill>
                  <a:srgbClr val="D6DDDF"/>
                </a:solidFill>
                <a:latin typeface="Arial"/>
                <a:cs typeface="Arial"/>
              </a:rPr>
              <a:t>34    </a:t>
            </a:r>
            <a:r>
              <a:rPr sz="550" spc="10" dirty="0">
                <a:solidFill>
                  <a:srgbClr val="D6DDDF"/>
                </a:solidFill>
                <a:latin typeface="Arial"/>
                <a:cs typeface="Arial"/>
              </a:rPr>
              <a:t> </a:t>
            </a:r>
            <a:r>
              <a:rPr sz="550" spc="10" dirty="0">
                <a:solidFill>
                  <a:srgbClr val="C1CACF"/>
                </a:solidFill>
                <a:latin typeface="Arial"/>
                <a:cs typeface="Arial"/>
              </a:rPr>
              <a:t>123</a:t>
            </a:r>
            <a:endParaRPr sz="5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90802" y="22551"/>
            <a:ext cx="172020" cy="77967"/>
          </a:xfrm>
          <a:custGeom>
            <a:avLst/>
            <a:gdLst/>
            <a:ahLst/>
            <a:cxnLst/>
            <a:rect l="l" t="t" r="r" b="b"/>
            <a:pathLst>
              <a:path w="172020" h="77967">
                <a:moveTo>
                  <a:pt x="0" y="0"/>
                </a:moveTo>
                <a:lnTo>
                  <a:pt x="172020" y="0"/>
                </a:lnTo>
                <a:lnTo>
                  <a:pt x="172020" y="77967"/>
                </a:lnTo>
                <a:lnTo>
                  <a:pt x="0" y="77967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9191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833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381988" y="24812"/>
            <a:ext cx="66675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5" dirty="0">
                <a:solidFill>
                  <a:srgbClr val="DAE6E9"/>
                </a:solidFill>
                <a:latin typeface="Arial"/>
                <a:cs typeface="Arial"/>
              </a:rPr>
              <a:t>[,u</a:t>
            </a:r>
            <a:r>
              <a:rPr sz="450" spc="35" dirty="0">
                <a:solidFill>
                  <a:srgbClr val="DAE6E9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AE6E9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AE6E9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AE6E9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AE6E9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AE6E9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AE6E9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AE6E9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AE6E9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AE6E9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AE6E9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AE6E9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AE6E9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EFF4F4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EFF4F4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AE6E9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AE6E9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AE6E9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AE6E9"/>
                </a:solidFill>
                <a:latin typeface="Times New Roman"/>
                <a:cs typeface="Times New Roman"/>
              </a:rPr>
              <a:t> </a:t>
            </a:r>
            <a:r>
              <a:rPr sz="400" spc="5" dirty="0">
                <a:solidFill>
                  <a:srgbClr val="EFF4F4"/>
                </a:solidFill>
                <a:latin typeface="Times New Roman"/>
                <a:cs typeface="Times New Roman"/>
              </a:rPr>
              <a:t>•ll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25196" y="226108"/>
            <a:ext cx="592756" cy="199249"/>
          </a:xfrm>
          <a:custGeom>
            <a:avLst/>
            <a:gdLst/>
            <a:ahLst/>
            <a:cxnLst/>
            <a:rect l="l" t="t" r="r" b="b"/>
            <a:pathLst>
              <a:path w="592756" h="199249">
                <a:moveTo>
                  <a:pt x="0" y="0"/>
                </a:moveTo>
                <a:lnTo>
                  <a:pt x="592756" y="0"/>
                </a:lnTo>
                <a:lnTo>
                  <a:pt x="592756" y="199249"/>
                </a:lnTo>
                <a:lnTo>
                  <a:pt x="0" y="199249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150" spc="15" dirty="0">
                <a:solidFill>
                  <a:srgbClr val="EFF4F4"/>
                </a:solidFill>
                <a:latin typeface="Arial"/>
                <a:cs typeface="Arial"/>
              </a:rPr>
              <a:t>Exercise</a:t>
            </a:r>
            <a:endParaRPr sz="11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46962" y="1570608"/>
            <a:ext cx="314071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90802" y="22551"/>
            <a:ext cx="172020" cy="77967"/>
          </a:xfrm>
          <a:custGeom>
            <a:avLst/>
            <a:gdLst/>
            <a:ahLst/>
            <a:cxnLst/>
            <a:rect l="l" t="t" r="r" b="b"/>
            <a:pathLst>
              <a:path w="172020" h="77967">
                <a:moveTo>
                  <a:pt x="0" y="0"/>
                </a:moveTo>
                <a:lnTo>
                  <a:pt x="172020" y="0"/>
                </a:lnTo>
                <a:lnTo>
                  <a:pt x="172020" y="77967"/>
                </a:lnTo>
                <a:lnTo>
                  <a:pt x="0" y="77967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9191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833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381988" y="24812"/>
            <a:ext cx="66675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5" dirty="0">
                <a:solidFill>
                  <a:srgbClr val="D8E8EB"/>
                </a:solidFill>
                <a:latin typeface="Arial"/>
                <a:cs typeface="Arial"/>
              </a:rPr>
              <a:t>[,u</a:t>
            </a:r>
            <a:r>
              <a:rPr sz="450" spc="35" dirty="0">
                <a:solidFill>
                  <a:srgbClr val="D8E8EB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8E8EB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8E8EB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8E8EB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8E8EB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8E8EB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8E8EB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8E8EB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8E8EB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F0F6F9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F0F6F9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8E8EB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8E8EB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8E8EB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5" dirty="0">
                <a:solidFill>
                  <a:srgbClr val="F0F6F9"/>
                </a:solidFill>
                <a:latin typeface="Times New Roman"/>
                <a:cs typeface="Times New Roman"/>
              </a:rPr>
              <a:t>•ll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24999" y="219506"/>
            <a:ext cx="1876699" cy="207912"/>
          </a:xfrm>
          <a:custGeom>
            <a:avLst/>
            <a:gdLst/>
            <a:ahLst/>
            <a:cxnLst/>
            <a:rect l="l" t="t" r="r" b="b"/>
            <a:pathLst>
              <a:path w="1876699" h="207912">
                <a:moveTo>
                  <a:pt x="0" y="0"/>
                </a:moveTo>
                <a:lnTo>
                  <a:pt x="1876699" y="0"/>
                </a:lnTo>
                <a:lnTo>
                  <a:pt x="1876699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F0F6F9"/>
                </a:solidFill>
                <a:latin typeface="Arial"/>
                <a:cs typeface="Arial"/>
              </a:rPr>
              <a:t>Detecting </a:t>
            </a:r>
            <a:r>
              <a:rPr sz="1200" spc="-140" dirty="0">
                <a:solidFill>
                  <a:srgbClr val="F0F6F9"/>
                </a:solidFill>
                <a:latin typeface="Arial"/>
                <a:cs typeface="Arial"/>
              </a:rPr>
              <a:t> </a:t>
            </a:r>
            <a:r>
              <a:rPr sz="1200" spc="15" dirty="0">
                <a:solidFill>
                  <a:srgbClr val="F0F6F9"/>
                </a:solidFill>
                <a:latin typeface="Arial"/>
                <a:cs typeface="Arial"/>
              </a:rPr>
              <a:t>near-duplicates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r-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01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14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19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76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086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01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10016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63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82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05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29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52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17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40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63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187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58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12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927480"/>
            <a:ext cx="288544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r-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01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14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19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76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086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01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10016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63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82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05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29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52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17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40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63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187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58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12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927480"/>
            <a:ext cx="3336290" cy="3778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solidFill>
                  <a:srgbClr val="0000FF"/>
                </a:solidFill>
                <a:latin typeface="Arial"/>
                <a:cs typeface="Arial"/>
              </a:rPr>
              <a:t>“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75" dirty="0">
                <a:solidFill>
                  <a:srgbClr val="0000FF"/>
                </a:solidFill>
                <a:latin typeface="Arial"/>
                <a:cs typeface="Arial"/>
              </a:rPr>
              <a:t>”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dn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’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830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143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847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905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914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930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11845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891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911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934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957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980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946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969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992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015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987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94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110361"/>
            <a:ext cx="232600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8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fi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r-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01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14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19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76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086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01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10016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63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82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05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29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52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17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40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63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187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58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12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20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51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49" y="13822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46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38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64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891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17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57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892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17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41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38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899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75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624334" y="927480"/>
            <a:ext cx="3530600" cy="7023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solidFill>
                  <a:srgbClr val="0000FF"/>
                </a:solidFill>
                <a:latin typeface="Arial"/>
                <a:cs typeface="Arial"/>
              </a:rPr>
              <a:t>“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75" dirty="0">
                <a:solidFill>
                  <a:srgbClr val="0000FF"/>
                </a:solidFill>
                <a:latin typeface="Arial"/>
                <a:cs typeface="Arial"/>
              </a:rPr>
              <a:t>”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ts val="1190"/>
              </a:lnSpc>
              <a:spcBef>
                <a:spcPts val="220"/>
              </a:spcBef>
            </a:pP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iffi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 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r-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01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14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19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76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086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01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10016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63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82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05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29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52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17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40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63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187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58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12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20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51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49" y="13822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46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38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64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891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17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57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892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17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41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38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899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75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3051" y="17286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67868" y="17599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633" y="17303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0362" y="17361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1488" y="17370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059" y="17386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170" y="17301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2001" y="17347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3457" y="17367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922" y="17390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8393" y="17413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863" y="17436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7579" y="1740243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044" y="17425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516" y="17448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4981" y="17471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297" y="17443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817" y="17396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/>
          <p:nvPr/>
        </p:nvSpPr>
        <p:spPr>
          <a:xfrm>
            <a:off x="624334" y="927480"/>
            <a:ext cx="3530600" cy="10877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solidFill>
                  <a:srgbClr val="0000FF"/>
                </a:solidFill>
                <a:latin typeface="Arial"/>
                <a:cs typeface="Arial"/>
              </a:rPr>
              <a:t>“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75" dirty="0">
                <a:solidFill>
                  <a:srgbClr val="0000FF"/>
                </a:solidFill>
                <a:latin typeface="Arial"/>
                <a:cs typeface="Arial"/>
              </a:rPr>
              <a:t>”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ts val="1190"/>
              </a:lnSpc>
              <a:spcBef>
                <a:spcPts val="220"/>
              </a:spcBef>
            </a:pP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iffi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 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 marR="85090">
              <a:lnSpc>
                <a:spcPct val="102699"/>
              </a:lnSpc>
              <a:spcBef>
                <a:spcPts val="28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r-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01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14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19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76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086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01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10016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63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82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05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29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52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17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40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63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187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58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12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20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51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49" y="13822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46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38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64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891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17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57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892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17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41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38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899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75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3051" y="17286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67868" y="17599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633" y="17303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0362" y="17361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1488" y="17370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059" y="17386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170" y="17301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2001" y="17347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3457" y="17367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922" y="17390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8393" y="17413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863" y="17436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7579" y="1740243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044" y="17425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516" y="17448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4981" y="17471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297" y="17443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817" y="17396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578" y="2111137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63868" y="2142489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633" y="211290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0362" y="21186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1488" y="21196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063" y="21211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6170" y="21126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2001" y="21172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3457" y="21192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5922" y="21215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8393" y="21238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863" y="21262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579" y="21227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044" y="21250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516" y="21273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4981" y="21297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297" y="21268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7817" y="21222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 txBox="1"/>
          <p:nvPr/>
        </p:nvSpPr>
        <p:spPr>
          <a:xfrm>
            <a:off x="624333" y="927480"/>
            <a:ext cx="3530600" cy="14706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solidFill>
                  <a:srgbClr val="0000FF"/>
                </a:solidFill>
                <a:latin typeface="Arial"/>
                <a:cs typeface="Arial"/>
              </a:rPr>
              <a:t>“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75" dirty="0">
                <a:solidFill>
                  <a:srgbClr val="0000FF"/>
                </a:solidFill>
                <a:latin typeface="Arial"/>
                <a:cs typeface="Arial"/>
              </a:rPr>
              <a:t>”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ts val="1190"/>
              </a:lnSpc>
              <a:spcBef>
                <a:spcPts val="220"/>
              </a:spcBef>
            </a:pP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iffi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 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 marR="85090">
              <a:lnSpc>
                <a:spcPct val="102699"/>
              </a:lnSpc>
              <a:spcBef>
                <a:spcPts val="28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441325" indent="0">
              <a:lnSpc>
                <a:spcPct val="102699"/>
              </a:lnSpc>
              <a:spcBef>
                <a:spcPts val="300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5" dirty="0">
                <a:latin typeface="Arial"/>
                <a:cs typeface="Arial"/>
              </a:rPr>
              <a:t>θ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r-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01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14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19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76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086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01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10016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63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82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05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29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52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17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40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63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187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58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12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20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51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49" y="13822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46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38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64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891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17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57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892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17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41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38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899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75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3051" y="17286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67868" y="17599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633" y="17303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0362" y="17361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1488" y="17370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059" y="17386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170" y="17301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2001" y="17347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3457" y="17367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922" y="17390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8393" y="17413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863" y="17436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7579" y="1740243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044" y="17425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516" y="17448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4981" y="17471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297" y="17443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817" y="17396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578" y="2111137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63868" y="2142489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633" y="211290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0362" y="21186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1488" y="21196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063" y="21211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6170" y="21126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2001" y="21172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3457" y="21192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5922" y="21215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8393" y="21238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863" y="21262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579" y="21227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044" y="21250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516" y="21273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4981" y="21297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297" y="21268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7817" y="21222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5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638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6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03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14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50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061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20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34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59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83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08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75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00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25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49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22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78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 txBox="1"/>
          <p:nvPr/>
        </p:nvSpPr>
        <p:spPr>
          <a:xfrm>
            <a:off x="624333" y="927480"/>
            <a:ext cx="3530600" cy="18529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solidFill>
                  <a:srgbClr val="0000FF"/>
                </a:solidFill>
                <a:latin typeface="Arial"/>
                <a:cs typeface="Arial"/>
              </a:rPr>
              <a:t>“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75" dirty="0">
                <a:solidFill>
                  <a:srgbClr val="0000FF"/>
                </a:solidFill>
                <a:latin typeface="Arial"/>
                <a:cs typeface="Arial"/>
              </a:rPr>
              <a:t>”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ts val="1190"/>
              </a:lnSpc>
              <a:spcBef>
                <a:spcPts val="220"/>
              </a:spcBef>
            </a:pP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iffi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 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 marR="85090">
              <a:lnSpc>
                <a:spcPct val="102699"/>
              </a:lnSpc>
              <a:spcBef>
                <a:spcPts val="28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441325" indent="0">
              <a:lnSpc>
                <a:spcPct val="102699"/>
              </a:lnSpc>
              <a:spcBef>
                <a:spcPts val="300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5" dirty="0">
                <a:latin typeface="Arial"/>
                <a:cs typeface="Arial"/>
              </a:rPr>
              <a:t>θ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195" dirty="0">
                <a:latin typeface="Arial"/>
                <a:cs typeface="Arial"/>
              </a:rPr>
              <a:t>&gt;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05" dirty="0">
                <a:latin typeface="Arial"/>
                <a:cs typeface="Arial"/>
              </a:rPr>
              <a:t>θ</a:t>
            </a:r>
            <a:r>
              <a:rPr sz="1100" spc="2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80%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4171035" y="2659913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174083" y="266143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174083" y="273001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41139" y="2659913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90802" y="22551"/>
            <a:ext cx="172020" cy="77967"/>
          </a:xfrm>
          <a:custGeom>
            <a:avLst/>
            <a:gdLst/>
            <a:ahLst/>
            <a:cxnLst/>
            <a:rect l="l" t="t" r="r" b="b"/>
            <a:pathLst>
              <a:path w="172020" h="77967">
                <a:moveTo>
                  <a:pt x="0" y="0"/>
                </a:moveTo>
                <a:lnTo>
                  <a:pt x="172020" y="0"/>
                </a:lnTo>
                <a:lnTo>
                  <a:pt x="172020" y="77967"/>
                </a:lnTo>
                <a:lnTo>
                  <a:pt x="0" y="77967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9191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833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381988" y="24812"/>
            <a:ext cx="66675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5" dirty="0">
                <a:solidFill>
                  <a:srgbClr val="D8E8ED"/>
                </a:solidFill>
                <a:latin typeface="Arial"/>
                <a:cs typeface="Arial"/>
              </a:rPr>
              <a:t>[,u</a:t>
            </a:r>
            <a:r>
              <a:rPr sz="450" spc="35" dirty="0">
                <a:solidFill>
                  <a:srgbClr val="D8E8ED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8E8ED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8E8ED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8E8ED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8E8ED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8E8ED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8E8ED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8E8ED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8E8ED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8E8ED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8E8ED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8E8ED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8E8ED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F0F7F9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F0F7F9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8E8ED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8E8ED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8E8ED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8E8ED"/>
                </a:solidFill>
                <a:latin typeface="Times New Roman"/>
                <a:cs typeface="Times New Roman"/>
              </a:rPr>
              <a:t> </a:t>
            </a:r>
            <a:r>
              <a:rPr sz="400" spc="5" dirty="0">
                <a:solidFill>
                  <a:srgbClr val="F0F7F9"/>
                </a:solidFill>
                <a:latin typeface="Times New Roman"/>
                <a:cs typeface="Times New Roman"/>
              </a:rPr>
              <a:t>•ll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33927" y="206304"/>
            <a:ext cx="3295067" cy="229003"/>
          </a:xfrm>
          <a:custGeom>
            <a:avLst/>
            <a:gdLst/>
            <a:ahLst/>
            <a:cxnLst/>
            <a:rect l="l" t="t" r="r" b="b"/>
            <a:pathLst>
              <a:path w="3295067" h="229003">
                <a:moveTo>
                  <a:pt x="0" y="0"/>
                </a:moveTo>
                <a:lnTo>
                  <a:pt x="3295067" y="0"/>
                </a:lnTo>
                <a:lnTo>
                  <a:pt x="3295067" y="229003"/>
                </a:lnTo>
                <a:lnTo>
                  <a:pt x="0" y="229003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00" spc="20" dirty="0">
                <a:solidFill>
                  <a:srgbClr val="F0F7F9"/>
                </a:solidFill>
                <a:latin typeface="Times New Roman"/>
                <a:cs typeface="Times New Roman"/>
              </a:rPr>
              <a:t>Represent </a:t>
            </a:r>
            <a:r>
              <a:rPr sz="1300" spc="-75" dirty="0">
                <a:solidFill>
                  <a:srgbClr val="F0F7F9"/>
                </a:solidFill>
                <a:latin typeface="Times New Roman"/>
                <a:cs typeface="Times New Roman"/>
              </a:rPr>
              <a:t> </a:t>
            </a:r>
            <a:r>
              <a:rPr sz="1300" spc="25" dirty="0">
                <a:solidFill>
                  <a:srgbClr val="D8E8ED"/>
                </a:solidFill>
                <a:latin typeface="Times New Roman"/>
                <a:cs typeface="Times New Roman"/>
              </a:rPr>
              <a:t>each </a:t>
            </a:r>
            <a:r>
              <a:rPr sz="1300" spc="-85" dirty="0">
                <a:solidFill>
                  <a:srgbClr val="D8E8ED"/>
                </a:solidFill>
                <a:latin typeface="Times New Roman"/>
                <a:cs typeface="Times New Roman"/>
              </a:rPr>
              <a:t> </a:t>
            </a:r>
            <a:r>
              <a:rPr sz="1300" spc="60" dirty="0">
                <a:solidFill>
                  <a:srgbClr val="F0F7F9"/>
                </a:solidFill>
                <a:latin typeface="Times New Roman"/>
                <a:cs typeface="Times New Roman"/>
              </a:rPr>
              <a:t>document </a:t>
            </a:r>
            <a:r>
              <a:rPr sz="1300" spc="-55" dirty="0">
                <a:solidFill>
                  <a:srgbClr val="F0F7F9"/>
                </a:solidFill>
                <a:latin typeface="Times New Roman"/>
                <a:cs typeface="Times New Roman"/>
              </a:rPr>
              <a:t> </a:t>
            </a:r>
            <a:r>
              <a:rPr sz="1300" spc="45" dirty="0">
                <a:solidFill>
                  <a:srgbClr val="F0F7F9"/>
                </a:solidFill>
                <a:latin typeface="Times New Roman"/>
                <a:cs typeface="Times New Roman"/>
              </a:rPr>
              <a:t>as</a:t>
            </a:r>
            <a:r>
              <a:rPr sz="1300" spc="100" dirty="0">
                <a:solidFill>
                  <a:srgbClr val="F0F7F9"/>
                </a:solidFill>
                <a:latin typeface="Times New Roman"/>
                <a:cs typeface="Times New Roman"/>
              </a:rPr>
              <a:t> </a:t>
            </a:r>
            <a:r>
              <a:rPr sz="1300" spc="75" dirty="0">
                <a:solidFill>
                  <a:srgbClr val="F0F7F9"/>
                </a:solidFill>
                <a:latin typeface="Times New Roman"/>
                <a:cs typeface="Times New Roman"/>
              </a:rPr>
              <a:t>set</a:t>
            </a:r>
            <a:r>
              <a:rPr sz="1300" spc="140" dirty="0">
                <a:solidFill>
                  <a:srgbClr val="F0F7F9"/>
                </a:solidFill>
                <a:latin typeface="Times New Roman"/>
                <a:cs typeface="Times New Roman"/>
              </a:rPr>
              <a:t> </a:t>
            </a:r>
            <a:r>
              <a:rPr sz="1300" spc="-10" dirty="0">
                <a:solidFill>
                  <a:srgbClr val="D8E8ED"/>
                </a:solidFill>
                <a:latin typeface="Times New Roman"/>
                <a:cs typeface="Times New Roman"/>
              </a:rPr>
              <a:t>of  </a:t>
            </a:r>
            <a:r>
              <a:rPr sz="1200" b="1" spc="5" dirty="0">
                <a:solidFill>
                  <a:srgbClr val="F0F7F9"/>
                </a:solidFill>
                <a:latin typeface="Arial"/>
                <a:cs typeface="Arial"/>
              </a:rPr>
              <a:t>shingles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772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086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790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47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857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873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9788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34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54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877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00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23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889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12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35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958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30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883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904621"/>
            <a:ext cx="203009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7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-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772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086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790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847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857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9873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9788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34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854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877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00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23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889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12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35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9958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30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883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1875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2189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1893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1951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1960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1976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891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37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1957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1980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03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26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1992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15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38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061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33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1986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1" y="904621"/>
            <a:ext cx="3635375" cy="5695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7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-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3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772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086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790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847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857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9873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9788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34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854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877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00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23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889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12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35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9958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30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883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1875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2189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1893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1951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1960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1976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891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37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1957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1980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03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26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1992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15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38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061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33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1986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5487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5801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5505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5562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5572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5588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5503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5549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5569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5592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5615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5638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5604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5627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5650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5673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5645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5598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7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-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3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27000" indent="0">
              <a:lnSpc>
                <a:spcPts val="1200"/>
              </a:lnSpc>
              <a:spcBef>
                <a:spcPts val="305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772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086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790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847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857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9873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9788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34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854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877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00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23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889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12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35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9958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30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883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1875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2189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1893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1951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1960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1976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891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37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1957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1980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03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26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1992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15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38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061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33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1986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5487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5801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5505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5562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5572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5588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5503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5549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5569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5592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5615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5638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5604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5627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5650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5673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5645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5598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9" y="189262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39456" y="191566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49" y="189274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2" y="189518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8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2" y="189442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189698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189964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190229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189626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189978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190225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19047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1904364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190049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189805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7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-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3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27000" indent="0">
              <a:lnSpc>
                <a:spcPts val="1200"/>
              </a:lnSpc>
              <a:spcBef>
                <a:spcPts val="305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  <a:spcBef>
                <a:spcPts val="150"/>
              </a:spcBef>
            </a:pPr>
            <a:r>
              <a:rPr sz="1000" spc="170" dirty="0">
                <a:latin typeface="Lucida Sans Unicode"/>
                <a:cs typeface="Lucida Sans Unicode"/>
              </a:rPr>
              <a:t>{</a:t>
            </a:r>
            <a:r>
              <a:rPr sz="1000" spc="10" dirty="0">
                <a:latin typeface="Lucida Sans Unicode"/>
                <a:cs typeface="Lucida Sans Unicode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70" dirty="0">
                <a:latin typeface="Lucida Sans Unicode"/>
                <a:cs typeface="Lucida Sans Unicode"/>
              </a:rPr>
              <a:t>}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772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086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790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847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857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9873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9788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34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854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877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00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23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889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12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35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9958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30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883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1875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2189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1893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1951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1960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1976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891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37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1957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1980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03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26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1992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15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38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061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33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1986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5487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5801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5505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5562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5572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5588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5503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5549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5569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5592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5615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5638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5604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5627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5650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5673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5645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5598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9" y="189262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39456" y="191566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49" y="189274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2" y="189518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8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2" y="189442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189698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189964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190229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189626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189978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190225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19047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1904364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190049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189805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583" y="208826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3865" y="211963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633" y="20900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0362" y="20957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1488" y="20967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063" y="20983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170" y="20897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2001" y="20944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3457" y="20964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922" y="20987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8393" y="21010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863" y="21033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579" y="20999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044" y="21022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516" y="21045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4981" y="21068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297" y="21039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817" y="20993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7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-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3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27000" indent="0">
              <a:lnSpc>
                <a:spcPts val="1200"/>
              </a:lnSpc>
              <a:spcBef>
                <a:spcPts val="305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  <a:spcBef>
                <a:spcPts val="150"/>
              </a:spcBef>
            </a:pPr>
            <a:r>
              <a:rPr sz="1000" spc="170" dirty="0">
                <a:latin typeface="Lucida Sans Unicode"/>
                <a:cs typeface="Lucida Sans Unicode"/>
              </a:rPr>
              <a:t>{</a:t>
            </a:r>
            <a:r>
              <a:rPr sz="1000" spc="10" dirty="0">
                <a:latin typeface="Lucida Sans Unicode"/>
                <a:cs typeface="Lucida Sans Unicode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70" dirty="0">
                <a:latin typeface="Lucida Sans Unicode"/>
                <a:cs typeface="Lucida Sans Unicode"/>
              </a:rPr>
              <a:t>}</a:t>
            </a:r>
            <a:endParaRPr sz="1000">
              <a:latin typeface="Lucida Sans Unicode"/>
              <a:cs typeface="Lucida Sans Unicode"/>
            </a:endParaRPr>
          </a:p>
          <a:p>
            <a:pPr marL="288290">
              <a:lnSpc>
                <a:spcPct val="100000"/>
              </a:lnSpc>
              <a:spcBef>
                <a:spcPts val="355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2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 </a:t>
            </a:r>
            <a:r>
              <a:rPr sz="1200" spc="-60" baseline="27777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64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5" dirty="0">
                <a:latin typeface="Arial"/>
                <a:cs typeface="Arial"/>
              </a:rPr>
              <a:t> 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0" dirty="0">
                <a:latin typeface="Arial"/>
                <a:cs typeface="Arial"/>
              </a:rPr>
              <a:t>r</a:t>
            </a:r>
            <a:r>
              <a:rPr sz="1100" spc="-70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dn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’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830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143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847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905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914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930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1845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891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911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934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957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980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946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969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992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015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987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94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735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4048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752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810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819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835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3750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796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816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839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862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885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851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874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897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920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892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84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110361"/>
            <a:ext cx="3420110" cy="3778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8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fi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50" dirty="0">
                <a:latin typeface="Lucida Sans Unicode"/>
                <a:cs typeface="Lucida Sans Unicode"/>
              </a:rPr>
              <a:t>→</a:t>
            </a:r>
            <a:r>
              <a:rPr sz="1100" spc="10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772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086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790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847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857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9873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9788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34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854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877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00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23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889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12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35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9958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30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883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1875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2189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1893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1951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1960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1976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891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37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1957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1980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03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26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1992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15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38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061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33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1986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5487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5801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5505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5562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5572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5588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5503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5549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5569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5592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5615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5638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5604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5627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5650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5673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5645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5598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9" y="189262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39456" y="191566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49" y="189274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2" y="189518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8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2" y="189442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189698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189964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190229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189626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189978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190225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19047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1904364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190049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189805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583" y="208826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3865" y="211963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633" y="20900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0362" y="20957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1488" y="20967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063" y="20983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170" y="20897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2001" y="20944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3457" y="20964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922" y="20987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8393" y="21010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863" y="21033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579" y="20999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044" y="21022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516" y="21045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4981" y="21068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297" y="21039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817" y="20993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583" y="229858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63868" y="232994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631" y="230036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0361" y="230609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1488" y="230706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061" y="230862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169" y="230010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2000" y="230475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3457" y="230673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5922" y="230904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8393" y="231135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863" y="231366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7579" y="231022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0044" y="231253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516" y="231484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4981" y="231715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2297" y="231431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817" y="230967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7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-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3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27000" indent="0">
              <a:lnSpc>
                <a:spcPts val="1200"/>
              </a:lnSpc>
              <a:spcBef>
                <a:spcPts val="305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  <a:spcBef>
                <a:spcPts val="150"/>
              </a:spcBef>
            </a:pPr>
            <a:r>
              <a:rPr sz="1000" spc="170" dirty="0">
                <a:latin typeface="Lucida Sans Unicode"/>
                <a:cs typeface="Lucida Sans Unicode"/>
              </a:rPr>
              <a:t>{</a:t>
            </a:r>
            <a:r>
              <a:rPr sz="1000" spc="10" dirty="0">
                <a:latin typeface="Lucida Sans Unicode"/>
                <a:cs typeface="Lucida Sans Unicode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70" dirty="0">
                <a:latin typeface="Lucida Sans Unicode"/>
                <a:cs typeface="Lucida Sans Unicode"/>
              </a:rPr>
              <a:t>}</a:t>
            </a:r>
            <a:endParaRPr sz="1000">
              <a:latin typeface="Lucida Sans Unicode"/>
              <a:cs typeface="Lucida Sans Unicode"/>
            </a:endParaRPr>
          </a:p>
          <a:p>
            <a:pPr marL="288290" marR="13335">
              <a:lnSpc>
                <a:spcPct val="125499"/>
              </a:lnSpc>
              <a:spcBef>
                <a:spcPts val="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2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 </a:t>
            </a:r>
            <a:r>
              <a:rPr sz="1200" spc="-60" baseline="27777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64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5" dirty="0">
                <a:latin typeface="Arial"/>
                <a:cs typeface="Arial"/>
              </a:rPr>
              <a:t> 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0" dirty="0">
                <a:latin typeface="Arial"/>
                <a:cs typeface="Arial"/>
              </a:rPr>
              <a:t>r</a:t>
            </a:r>
            <a:r>
              <a:rPr sz="1100" spc="-70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37" baseline="-13888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0" dirty="0">
                <a:latin typeface="Arial"/>
                <a:cs typeface="Arial"/>
              </a:rPr>
              <a:t>r</a:t>
            </a:r>
            <a:r>
              <a:rPr sz="1100" spc="-70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</a:t>
            </a:r>
            <a:r>
              <a:rPr sz="1200" spc="-209" baseline="27777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772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086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790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847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857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9873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9788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34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854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877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00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23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889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12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35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9958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30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883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1875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2189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1893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1951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1960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1976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891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37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1957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1980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03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26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1992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15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38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061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33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1986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5487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5801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5505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5562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5572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5588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5503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5549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5569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5592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5615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5638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5604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5627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5650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5673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5645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5598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9" y="189262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39456" y="191566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49" y="189274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2" y="189518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8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2" y="189442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189698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189964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190229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189626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189978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190225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19047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1904364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190049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189805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583" y="208826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3865" y="211963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633" y="20900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0362" y="20957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1488" y="20967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063" y="20983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170" y="20897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2001" y="20944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3457" y="20964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922" y="20987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8393" y="21010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863" y="21033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579" y="20999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044" y="21022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516" y="21045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4981" y="21068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297" y="21039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817" y="20993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583" y="229858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63868" y="232994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631" y="230036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0361" y="230609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1488" y="230706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061" y="230862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169" y="230010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2000" y="230475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3457" y="230673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5922" y="230904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8393" y="231135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863" y="231366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7579" y="231022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0044" y="231253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516" y="231484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4981" y="231715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2297" y="231431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817" y="230967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6581" y="250889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3867" y="254025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6632" y="251067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0360" y="251640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1488" y="251737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5061" y="251894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06169" y="251041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2001" y="251506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3457" y="251703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15922" y="251935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8393" y="252166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20863" y="252397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7579" y="252053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20044" y="252284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2516" y="252515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24981" y="252746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2297" y="252462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7817" y="251999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7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-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3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127000" indent="0">
              <a:lnSpc>
                <a:spcPts val="1200"/>
              </a:lnSpc>
              <a:spcBef>
                <a:spcPts val="305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  <a:spcBef>
                <a:spcPts val="150"/>
              </a:spcBef>
            </a:pPr>
            <a:r>
              <a:rPr sz="1000" spc="170" dirty="0">
                <a:latin typeface="Lucida Sans Unicode"/>
                <a:cs typeface="Lucida Sans Unicode"/>
              </a:rPr>
              <a:t>{</a:t>
            </a:r>
            <a:r>
              <a:rPr sz="1000" spc="10" dirty="0">
                <a:latin typeface="Lucida Sans Unicode"/>
                <a:cs typeface="Lucida Sans Unicode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70" dirty="0">
                <a:latin typeface="Lucida Sans Unicode"/>
                <a:cs typeface="Lucida Sans Unicode"/>
              </a:rPr>
              <a:t>}</a:t>
            </a:r>
            <a:endParaRPr sz="1000">
              <a:latin typeface="Lucida Sans Unicode"/>
              <a:cs typeface="Lucida Sans Unicode"/>
            </a:endParaRPr>
          </a:p>
          <a:p>
            <a:pPr marL="288290" marR="13335">
              <a:lnSpc>
                <a:spcPct val="125499"/>
              </a:lnSpc>
              <a:spcBef>
                <a:spcPts val="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2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 </a:t>
            </a:r>
            <a:r>
              <a:rPr sz="1200" spc="-60" baseline="27777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64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5" dirty="0">
                <a:latin typeface="Arial"/>
                <a:cs typeface="Arial"/>
              </a:rPr>
              <a:t> 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0" dirty="0">
                <a:latin typeface="Arial"/>
                <a:cs typeface="Arial"/>
              </a:rPr>
              <a:t>r</a:t>
            </a:r>
            <a:r>
              <a:rPr sz="1100" spc="-70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37" baseline="-13888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0" dirty="0">
                <a:latin typeface="Arial"/>
                <a:cs typeface="Arial"/>
              </a:rPr>
              <a:t>r</a:t>
            </a:r>
            <a:r>
              <a:rPr sz="1100" spc="-70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</a:t>
            </a:r>
            <a:r>
              <a:rPr sz="1200" spc="-209" baseline="27777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J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20"/>
              </a:spcBef>
            </a:pP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ffi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4171035" y="2673629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174083" y="267667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174083" y="274373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241139" y="2673629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90802" y="22551"/>
            <a:ext cx="172020" cy="77967"/>
          </a:xfrm>
          <a:custGeom>
            <a:avLst/>
            <a:gdLst/>
            <a:ahLst/>
            <a:cxnLst/>
            <a:rect l="l" t="t" r="r" b="b"/>
            <a:pathLst>
              <a:path w="172020" h="77967">
                <a:moveTo>
                  <a:pt x="0" y="0"/>
                </a:moveTo>
                <a:lnTo>
                  <a:pt x="172020" y="0"/>
                </a:lnTo>
                <a:lnTo>
                  <a:pt x="172020" y="77967"/>
                </a:lnTo>
                <a:lnTo>
                  <a:pt x="0" y="77967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9191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833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381988" y="24812"/>
            <a:ext cx="66675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5" dirty="0">
                <a:solidFill>
                  <a:srgbClr val="D8E8EB"/>
                </a:solidFill>
                <a:latin typeface="Arial"/>
                <a:cs typeface="Arial"/>
              </a:rPr>
              <a:t>[,u</a:t>
            </a:r>
            <a:r>
              <a:rPr sz="450" spc="35" dirty="0">
                <a:solidFill>
                  <a:srgbClr val="D8E8EB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8E8EB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8E8EB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8E8EB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8E8EB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8E8EB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8E8EB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8E8EB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8E8EB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EDF6F7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EDF6F7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8E8EB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8E8EB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8E8EB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5" dirty="0">
                <a:solidFill>
                  <a:srgbClr val="EDF6F7"/>
                </a:solidFill>
                <a:latin typeface="Times New Roman"/>
                <a:cs typeface="Times New Roman"/>
              </a:rPr>
              <a:t>•ll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24694" y="214953"/>
            <a:ext cx="1934196" cy="207912"/>
          </a:xfrm>
          <a:custGeom>
            <a:avLst/>
            <a:gdLst/>
            <a:ahLst/>
            <a:cxnLst/>
            <a:rect l="l" t="t" r="r" b="b"/>
            <a:pathLst>
              <a:path w="1934196" h="207912">
                <a:moveTo>
                  <a:pt x="0" y="0"/>
                </a:moveTo>
                <a:lnTo>
                  <a:pt x="1934196" y="0"/>
                </a:lnTo>
                <a:lnTo>
                  <a:pt x="1934196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EDF6F7"/>
                </a:solidFill>
                <a:latin typeface="Arial"/>
                <a:cs typeface="Arial"/>
              </a:rPr>
              <a:t>Recall: </a:t>
            </a:r>
            <a:r>
              <a:rPr sz="1200" spc="-30" dirty="0">
                <a:solidFill>
                  <a:srgbClr val="EDF6F7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EDF6F7"/>
                </a:solidFill>
                <a:latin typeface="Arial"/>
                <a:cs typeface="Arial"/>
              </a:rPr>
              <a:t>Jaccard </a:t>
            </a:r>
            <a:r>
              <a:rPr sz="1200" spc="-145" dirty="0">
                <a:solidFill>
                  <a:srgbClr val="EDF6F7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EDF6F7"/>
                </a:solidFill>
                <a:latin typeface="Arial"/>
                <a:cs typeface="Arial"/>
              </a:rPr>
              <a:t>coefficient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7231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8599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8912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616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674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684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699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8614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660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680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703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726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8750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715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738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8761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8784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8756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710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787273"/>
            <a:ext cx="286639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7231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8599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8912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616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674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684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699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8614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660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680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703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726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8750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715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738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8761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8784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8756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710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0702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1015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0720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0777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0787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0802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0717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0764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0783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0806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0830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0853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0818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0841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0864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0888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0859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0813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744524"/>
            <a:ext cx="2866390" cy="440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7231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8599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8912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616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674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684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699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8614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660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680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703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726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8750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715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738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8761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8784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8756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710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0702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1015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0720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0777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0787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0802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0717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0764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0783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0806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0830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0853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0818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0841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0864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0888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0859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0813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28055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31191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2823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2880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2890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63" y="12905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2820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2867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2886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2910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2933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2956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2921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2944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2968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2991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2962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2916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744524"/>
            <a:ext cx="2866390" cy="650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646937" y="1556894"/>
            <a:ext cx="157924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220" dirty="0">
                <a:latin typeface="Arial"/>
                <a:cs typeface="Arial"/>
              </a:rPr>
              <a:t>j</a:t>
            </a:r>
            <a:r>
              <a:rPr sz="1100" spc="30" dirty="0">
                <a:latin typeface="Arial"/>
                <a:cs typeface="Arial"/>
              </a:rPr>
              <a:t>a</a:t>
            </a:r>
            <a:r>
              <a:rPr sz="1100" spc="90" dirty="0">
                <a:latin typeface="Arial"/>
                <a:cs typeface="Arial"/>
              </a:rPr>
              <a:t>cc</a:t>
            </a:r>
            <a:r>
              <a:rPr sz="1100" spc="55" dirty="0">
                <a:latin typeface="Arial"/>
                <a:cs typeface="Arial"/>
              </a:rPr>
              <a:t>a</a:t>
            </a:r>
            <a:r>
              <a:rPr sz="1100" spc="285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114" dirty="0">
                <a:latin typeface="Arial"/>
                <a:cs typeface="Arial"/>
              </a:rPr>
              <a:t> </a:t>
            </a:r>
            <a:r>
              <a:rPr sz="1650" spc="-179" baseline="37878" dirty="0">
                <a:latin typeface="Lucida Sans Unicode"/>
                <a:cs typeface="Lucida Sans Unicode"/>
              </a:rPr>
              <a:t>|</a:t>
            </a:r>
            <a:r>
              <a:rPr sz="1650" spc="-15" baseline="37878" dirty="0">
                <a:latin typeface="Arial"/>
                <a:cs typeface="Arial"/>
              </a:rPr>
              <a:t>A</a:t>
            </a:r>
            <a:r>
              <a:rPr sz="1650" spc="-97" baseline="37878" dirty="0">
                <a:latin typeface="Arial"/>
                <a:cs typeface="Arial"/>
              </a:rPr>
              <a:t> </a:t>
            </a:r>
            <a:r>
              <a:rPr sz="1650" spc="-225" baseline="37878" dirty="0">
                <a:latin typeface="Lucida Sans Unicode"/>
                <a:cs typeface="Lucida Sans Unicode"/>
              </a:rPr>
              <a:t>∩</a:t>
            </a:r>
            <a:r>
              <a:rPr sz="1650" spc="-157" baseline="37878" dirty="0">
                <a:latin typeface="Lucida Sans Unicode"/>
                <a:cs typeface="Lucida Sans Unicode"/>
              </a:rPr>
              <a:t> </a:t>
            </a:r>
            <a:r>
              <a:rPr sz="1650" spc="-15" baseline="37878" dirty="0">
                <a:latin typeface="Arial"/>
                <a:cs typeface="Arial"/>
              </a:rPr>
              <a:t>B</a:t>
            </a:r>
            <a:r>
              <a:rPr sz="1650" spc="-307" baseline="37878" dirty="0">
                <a:latin typeface="Arial"/>
                <a:cs typeface="Arial"/>
              </a:rPr>
              <a:t> </a:t>
            </a:r>
            <a:r>
              <a:rPr sz="1650" spc="-172" baseline="37878" dirty="0">
                <a:latin typeface="Lucida Sans Unicode"/>
                <a:cs typeface="Lucida Sans Unicode"/>
              </a:rPr>
              <a:t>|</a:t>
            </a:r>
            <a:endParaRPr sz="1650" baseline="37878">
              <a:latin typeface="Lucida Sans Unicode"/>
              <a:cs typeface="Lucida Sans Unicode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2784195" y="1661693"/>
            <a:ext cx="428244" cy="0"/>
          </a:xfrm>
          <a:custGeom>
            <a:avLst/>
            <a:gdLst/>
            <a:ahLst/>
            <a:cxnLst/>
            <a:rect l="l" t="t" r="r" b="b"/>
            <a:pathLst>
              <a:path w="428244">
                <a:moveTo>
                  <a:pt x="0" y="0"/>
                </a:moveTo>
                <a:lnTo>
                  <a:pt x="42824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 txBox="1"/>
          <p:nvPr/>
        </p:nvSpPr>
        <p:spPr>
          <a:xfrm>
            <a:off x="2771648" y="1652905"/>
            <a:ext cx="454025" cy="186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∪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24330" y="1942465"/>
            <a:ext cx="1042669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I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40" dirty="0">
                <a:latin typeface="Lucida Sans Unicode"/>
                <a:cs typeface="Lucida Sans Unicode"/>
              </a:rPr>
              <a:t>∅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95" dirty="0">
                <a:latin typeface="Arial"/>
                <a:cs typeface="Arial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I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50" dirty="0">
                <a:latin typeface="Lucida Sans Unicode"/>
                <a:cs typeface="Lucida Sans Unicode"/>
              </a:rPr>
              <a:t>∅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7231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8599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8912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616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674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684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699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8614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660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680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703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726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8750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715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738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8761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8784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8756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710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0702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1015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0720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0777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0787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0802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0717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0764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0783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0806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0830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0853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0818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0841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0864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0888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0859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0813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28055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31191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2823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2880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2890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63" y="12905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2820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2867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2886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2910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2933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2956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2921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2944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2968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2991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2962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2916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744524"/>
            <a:ext cx="2866390" cy="650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646937" y="1556894"/>
            <a:ext cx="157924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220" dirty="0">
                <a:latin typeface="Arial"/>
                <a:cs typeface="Arial"/>
              </a:rPr>
              <a:t>j</a:t>
            </a:r>
            <a:r>
              <a:rPr sz="1100" spc="30" dirty="0">
                <a:latin typeface="Arial"/>
                <a:cs typeface="Arial"/>
              </a:rPr>
              <a:t>a</a:t>
            </a:r>
            <a:r>
              <a:rPr sz="1100" spc="90" dirty="0">
                <a:latin typeface="Arial"/>
                <a:cs typeface="Arial"/>
              </a:rPr>
              <a:t>cc</a:t>
            </a:r>
            <a:r>
              <a:rPr sz="1100" spc="55" dirty="0">
                <a:latin typeface="Arial"/>
                <a:cs typeface="Arial"/>
              </a:rPr>
              <a:t>a</a:t>
            </a:r>
            <a:r>
              <a:rPr sz="1100" spc="285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114" dirty="0">
                <a:latin typeface="Arial"/>
                <a:cs typeface="Arial"/>
              </a:rPr>
              <a:t> </a:t>
            </a:r>
            <a:r>
              <a:rPr sz="1650" spc="-179" baseline="37878" dirty="0">
                <a:latin typeface="Lucida Sans Unicode"/>
                <a:cs typeface="Lucida Sans Unicode"/>
              </a:rPr>
              <a:t>|</a:t>
            </a:r>
            <a:r>
              <a:rPr sz="1650" spc="-15" baseline="37878" dirty="0">
                <a:latin typeface="Arial"/>
                <a:cs typeface="Arial"/>
              </a:rPr>
              <a:t>A</a:t>
            </a:r>
            <a:r>
              <a:rPr sz="1650" spc="-97" baseline="37878" dirty="0">
                <a:latin typeface="Arial"/>
                <a:cs typeface="Arial"/>
              </a:rPr>
              <a:t> </a:t>
            </a:r>
            <a:r>
              <a:rPr sz="1650" spc="-225" baseline="37878" dirty="0">
                <a:latin typeface="Lucida Sans Unicode"/>
                <a:cs typeface="Lucida Sans Unicode"/>
              </a:rPr>
              <a:t>∩</a:t>
            </a:r>
            <a:r>
              <a:rPr sz="1650" spc="-157" baseline="37878" dirty="0">
                <a:latin typeface="Lucida Sans Unicode"/>
                <a:cs typeface="Lucida Sans Unicode"/>
              </a:rPr>
              <a:t> </a:t>
            </a:r>
            <a:r>
              <a:rPr sz="1650" spc="-15" baseline="37878" dirty="0">
                <a:latin typeface="Arial"/>
                <a:cs typeface="Arial"/>
              </a:rPr>
              <a:t>B</a:t>
            </a:r>
            <a:r>
              <a:rPr sz="1650" spc="-307" baseline="37878" dirty="0">
                <a:latin typeface="Arial"/>
                <a:cs typeface="Arial"/>
              </a:rPr>
              <a:t> </a:t>
            </a:r>
            <a:r>
              <a:rPr sz="1650" spc="-172" baseline="37878" dirty="0">
                <a:latin typeface="Lucida Sans Unicode"/>
                <a:cs typeface="Lucida Sans Unicode"/>
              </a:rPr>
              <a:t>|</a:t>
            </a:r>
            <a:endParaRPr sz="1650" baseline="37878">
              <a:latin typeface="Lucida Sans Unicode"/>
              <a:cs typeface="Lucida Sans Unicode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2784195" y="1661693"/>
            <a:ext cx="428244" cy="0"/>
          </a:xfrm>
          <a:custGeom>
            <a:avLst/>
            <a:gdLst/>
            <a:ahLst/>
            <a:cxnLst/>
            <a:rect l="l" t="t" r="r" b="b"/>
            <a:pathLst>
              <a:path w="428244">
                <a:moveTo>
                  <a:pt x="0" y="0"/>
                </a:moveTo>
                <a:lnTo>
                  <a:pt x="42824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 txBox="1"/>
          <p:nvPr/>
        </p:nvSpPr>
        <p:spPr>
          <a:xfrm>
            <a:off x="2771648" y="1652905"/>
            <a:ext cx="454025" cy="186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∪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506581" y="222543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63869" y="225679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631" y="222720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0362" y="223294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1488" y="223390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062" y="223547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169" y="222694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2001" y="223160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3457" y="2233577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5922" y="223588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8393" y="223819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0863" y="224051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579" y="223706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0044" y="223938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2516" y="224169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4981" y="2244004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2297" y="224116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7817" y="223652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 txBox="1"/>
          <p:nvPr/>
        </p:nvSpPr>
        <p:spPr>
          <a:xfrm>
            <a:off x="624330" y="1942465"/>
            <a:ext cx="1193800" cy="3975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I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40" dirty="0">
                <a:latin typeface="Lucida Sans Unicode"/>
                <a:cs typeface="Lucida Sans Unicode"/>
              </a:rPr>
              <a:t>∅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95" dirty="0">
                <a:latin typeface="Arial"/>
                <a:cs typeface="Arial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I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50" dirty="0">
                <a:latin typeface="Lucida Sans Unicode"/>
                <a:cs typeface="Lucida Sans Unicode"/>
              </a:rPr>
              <a:t>∅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220" dirty="0">
                <a:latin typeface="Arial"/>
                <a:cs typeface="Arial"/>
              </a:rPr>
              <a:t>j</a:t>
            </a:r>
            <a:r>
              <a:rPr sz="1100" spc="30" dirty="0">
                <a:latin typeface="Arial"/>
                <a:cs typeface="Arial"/>
              </a:rPr>
              <a:t>a</a:t>
            </a:r>
            <a:r>
              <a:rPr sz="1100" spc="90" dirty="0">
                <a:latin typeface="Arial"/>
                <a:cs typeface="Arial"/>
              </a:rPr>
              <a:t>cc</a:t>
            </a:r>
            <a:r>
              <a:rPr sz="1100" spc="55" dirty="0">
                <a:latin typeface="Arial"/>
                <a:cs typeface="Arial"/>
              </a:rPr>
              <a:t>a</a:t>
            </a:r>
            <a:r>
              <a:rPr sz="1100" spc="285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7231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8599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8912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616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674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684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699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8614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660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680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703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726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8750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715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738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8761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8784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8756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710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0702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1015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0720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0777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0787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0802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0717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0764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0783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0806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0830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0853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0818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0841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0864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0888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0859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0813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28055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31191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2823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2880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2890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63" y="12905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2820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2867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2886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2910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2933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2956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2921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2944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2968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2991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2962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2916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744524"/>
            <a:ext cx="2866390" cy="650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646937" y="1556894"/>
            <a:ext cx="157924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220" dirty="0">
                <a:latin typeface="Arial"/>
                <a:cs typeface="Arial"/>
              </a:rPr>
              <a:t>j</a:t>
            </a:r>
            <a:r>
              <a:rPr sz="1100" spc="30" dirty="0">
                <a:latin typeface="Arial"/>
                <a:cs typeface="Arial"/>
              </a:rPr>
              <a:t>a</a:t>
            </a:r>
            <a:r>
              <a:rPr sz="1100" spc="90" dirty="0">
                <a:latin typeface="Arial"/>
                <a:cs typeface="Arial"/>
              </a:rPr>
              <a:t>cc</a:t>
            </a:r>
            <a:r>
              <a:rPr sz="1100" spc="55" dirty="0">
                <a:latin typeface="Arial"/>
                <a:cs typeface="Arial"/>
              </a:rPr>
              <a:t>a</a:t>
            </a:r>
            <a:r>
              <a:rPr sz="1100" spc="285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114" dirty="0">
                <a:latin typeface="Arial"/>
                <a:cs typeface="Arial"/>
              </a:rPr>
              <a:t> </a:t>
            </a:r>
            <a:r>
              <a:rPr sz="1650" spc="-179" baseline="37878" dirty="0">
                <a:latin typeface="Lucida Sans Unicode"/>
                <a:cs typeface="Lucida Sans Unicode"/>
              </a:rPr>
              <a:t>|</a:t>
            </a:r>
            <a:r>
              <a:rPr sz="1650" spc="-15" baseline="37878" dirty="0">
                <a:latin typeface="Arial"/>
                <a:cs typeface="Arial"/>
              </a:rPr>
              <a:t>A</a:t>
            </a:r>
            <a:r>
              <a:rPr sz="1650" spc="-97" baseline="37878" dirty="0">
                <a:latin typeface="Arial"/>
                <a:cs typeface="Arial"/>
              </a:rPr>
              <a:t> </a:t>
            </a:r>
            <a:r>
              <a:rPr sz="1650" spc="-225" baseline="37878" dirty="0">
                <a:latin typeface="Lucida Sans Unicode"/>
                <a:cs typeface="Lucida Sans Unicode"/>
              </a:rPr>
              <a:t>∩</a:t>
            </a:r>
            <a:r>
              <a:rPr sz="1650" spc="-157" baseline="37878" dirty="0">
                <a:latin typeface="Lucida Sans Unicode"/>
                <a:cs typeface="Lucida Sans Unicode"/>
              </a:rPr>
              <a:t> </a:t>
            </a:r>
            <a:r>
              <a:rPr sz="1650" spc="-15" baseline="37878" dirty="0">
                <a:latin typeface="Arial"/>
                <a:cs typeface="Arial"/>
              </a:rPr>
              <a:t>B</a:t>
            </a:r>
            <a:r>
              <a:rPr sz="1650" spc="-307" baseline="37878" dirty="0">
                <a:latin typeface="Arial"/>
                <a:cs typeface="Arial"/>
              </a:rPr>
              <a:t> </a:t>
            </a:r>
            <a:r>
              <a:rPr sz="1650" spc="-172" baseline="37878" dirty="0">
                <a:latin typeface="Lucida Sans Unicode"/>
                <a:cs typeface="Lucida Sans Unicode"/>
              </a:rPr>
              <a:t>|</a:t>
            </a:r>
            <a:endParaRPr sz="1650" baseline="37878">
              <a:latin typeface="Lucida Sans Unicode"/>
              <a:cs typeface="Lucida Sans Unicode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2784195" y="1661693"/>
            <a:ext cx="428244" cy="0"/>
          </a:xfrm>
          <a:custGeom>
            <a:avLst/>
            <a:gdLst/>
            <a:ahLst/>
            <a:cxnLst/>
            <a:rect l="l" t="t" r="r" b="b"/>
            <a:pathLst>
              <a:path w="428244">
                <a:moveTo>
                  <a:pt x="0" y="0"/>
                </a:moveTo>
                <a:lnTo>
                  <a:pt x="42824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 txBox="1"/>
          <p:nvPr/>
        </p:nvSpPr>
        <p:spPr>
          <a:xfrm>
            <a:off x="2771648" y="1652905"/>
            <a:ext cx="454025" cy="186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∪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506581" y="222543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63869" y="225679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631" y="222720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0362" y="223294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1488" y="223390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062" y="223547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169" y="222694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2001" y="223160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3457" y="2233577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5922" y="223588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8393" y="223819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0863" y="224051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579" y="223706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0044" y="223938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2516" y="224169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4981" y="2244004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2297" y="224116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7817" y="223652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583" y="243574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63868" y="246710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631" y="243752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0361" y="244325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1488" y="244422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061" y="244578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06169" y="243726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2000" y="244191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3457" y="244389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5922" y="2446203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8393" y="244851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0863" y="245082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7579" y="244738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0044" y="244969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2516" y="245200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4981" y="245431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2297" y="245147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7817" y="24468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 txBox="1"/>
          <p:nvPr/>
        </p:nvSpPr>
        <p:spPr>
          <a:xfrm>
            <a:off x="624330" y="1942465"/>
            <a:ext cx="1977389" cy="6076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I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40" dirty="0">
                <a:latin typeface="Lucida Sans Unicode"/>
                <a:cs typeface="Lucida Sans Unicode"/>
              </a:rPr>
              <a:t>∅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95" dirty="0">
                <a:latin typeface="Arial"/>
                <a:cs typeface="Arial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I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50" dirty="0">
                <a:latin typeface="Lucida Sans Unicode"/>
                <a:cs typeface="Lucida Sans Unicode"/>
              </a:rPr>
              <a:t>∅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220" dirty="0">
                <a:latin typeface="Arial"/>
                <a:cs typeface="Arial"/>
              </a:rPr>
              <a:t>j</a:t>
            </a:r>
            <a:r>
              <a:rPr sz="1100" spc="30" dirty="0">
                <a:latin typeface="Arial"/>
                <a:cs typeface="Arial"/>
              </a:rPr>
              <a:t>a</a:t>
            </a:r>
            <a:r>
              <a:rPr sz="1100" spc="90" dirty="0">
                <a:latin typeface="Arial"/>
                <a:cs typeface="Arial"/>
              </a:rPr>
              <a:t>cc</a:t>
            </a:r>
            <a:r>
              <a:rPr sz="1100" spc="55" dirty="0">
                <a:latin typeface="Arial"/>
                <a:cs typeface="Arial"/>
              </a:rPr>
              <a:t>a</a:t>
            </a:r>
            <a:r>
              <a:rPr sz="1100" spc="285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220" dirty="0">
                <a:latin typeface="Arial"/>
                <a:cs typeface="Arial"/>
              </a:rPr>
              <a:t>j</a:t>
            </a:r>
            <a:r>
              <a:rPr sz="1100" spc="30" dirty="0">
                <a:latin typeface="Arial"/>
                <a:cs typeface="Arial"/>
              </a:rPr>
              <a:t>a</a:t>
            </a:r>
            <a:r>
              <a:rPr sz="1100" spc="90" dirty="0">
                <a:latin typeface="Arial"/>
                <a:cs typeface="Arial"/>
              </a:rPr>
              <a:t>cc</a:t>
            </a:r>
            <a:r>
              <a:rPr sz="1100" spc="55" dirty="0">
                <a:latin typeface="Arial"/>
                <a:cs typeface="Arial"/>
              </a:rPr>
              <a:t>a</a:t>
            </a:r>
            <a:r>
              <a:rPr sz="1100" spc="285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∩</a:t>
            </a:r>
            <a:r>
              <a:rPr sz="1100" spc="-114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9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7231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8599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8912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616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674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684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699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8614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660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680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703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726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8750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715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738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8761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8784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8756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710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0702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1015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0720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0777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0787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0802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0717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0764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0783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0806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0830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0853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0818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0841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0864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0888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0859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0813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28055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31191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2823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2880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2890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63" y="12905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2820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2867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2886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2910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2933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2956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2921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2944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2968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2991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2962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2916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744524"/>
            <a:ext cx="2866390" cy="650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646937" y="1556894"/>
            <a:ext cx="157924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220" dirty="0">
                <a:latin typeface="Arial"/>
                <a:cs typeface="Arial"/>
              </a:rPr>
              <a:t>j</a:t>
            </a:r>
            <a:r>
              <a:rPr sz="1100" spc="30" dirty="0">
                <a:latin typeface="Arial"/>
                <a:cs typeface="Arial"/>
              </a:rPr>
              <a:t>a</a:t>
            </a:r>
            <a:r>
              <a:rPr sz="1100" spc="90" dirty="0">
                <a:latin typeface="Arial"/>
                <a:cs typeface="Arial"/>
              </a:rPr>
              <a:t>cc</a:t>
            </a:r>
            <a:r>
              <a:rPr sz="1100" spc="55" dirty="0">
                <a:latin typeface="Arial"/>
                <a:cs typeface="Arial"/>
              </a:rPr>
              <a:t>a</a:t>
            </a:r>
            <a:r>
              <a:rPr sz="1100" spc="285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114" dirty="0">
                <a:latin typeface="Arial"/>
                <a:cs typeface="Arial"/>
              </a:rPr>
              <a:t> </a:t>
            </a:r>
            <a:r>
              <a:rPr sz="1650" spc="-179" baseline="37878" dirty="0">
                <a:latin typeface="Lucida Sans Unicode"/>
                <a:cs typeface="Lucida Sans Unicode"/>
              </a:rPr>
              <a:t>|</a:t>
            </a:r>
            <a:r>
              <a:rPr sz="1650" spc="-15" baseline="37878" dirty="0">
                <a:latin typeface="Arial"/>
                <a:cs typeface="Arial"/>
              </a:rPr>
              <a:t>A</a:t>
            </a:r>
            <a:r>
              <a:rPr sz="1650" spc="-97" baseline="37878" dirty="0">
                <a:latin typeface="Arial"/>
                <a:cs typeface="Arial"/>
              </a:rPr>
              <a:t> </a:t>
            </a:r>
            <a:r>
              <a:rPr sz="1650" spc="-225" baseline="37878" dirty="0">
                <a:latin typeface="Lucida Sans Unicode"/>
                <a:cs typeface="Lucida Sans Unicode"/>
              </a:rPr>
              <a:t>∩</a:t>
            </a:r>
            <a:r>
              <a:rPr sz="1650" spc="-157" baseline="37878" dirty="0">
                <a:latin typeface="Lucida Sans Unicode"/>
                <a:cs typeface="Lucida Sans Unicode"/>
              </a:rPr>
              <a:t> </a:t>
            </a:r>
            <a:r>
              <a:rPr sz="1650" spc="-15" baseline="37878" dirty="0">
                <a:latin typeface="Arial"/>
                <a:cs typeface="Arial"/>
              </a:rPr>
              <a:t>B</a:t>
            </a:r>
            <a:r>
              <a:rPr sz="1650" spc="-307" baseline="37878" dirty="0">
                <a:latin typeface="Arial"/>
                <a:cs typeface="Arial"/>
              </a:rPr>
              <a:t> </a:t>
            </a:r>
            <a:r>
              <a:rPr sz="1650" spc="-172" baseline="37878" dirty="0">
                <a:latin typeface="Lucida Sans Unicode"/>
                <a:cs typeface="Lucida Sans Unicode"/>
              </a:rPr>
              <a:t>|</a:t>
            </a:r>
            <a:endParaRPr sz="1650" baseline="37878">
              <a:latin typeface="Lucida Sans Unicode"/>
              <a:cs typeface="Lucida Sans Unicode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2784195" y="1661693"/>
            <a:ext cx="428244" cy="0"/>
          </a:xfrm>
          <a:custGeom>
            <a:avLst/>
            <a:gdLst/>
            <a:ahLst/>
            <a:cxnLst/>
            <a:rect l="l" t="t" r="r" b="b"/>
            <a:pathLst>
              <a:path w="428244">
                <a:moveTo>
                  <a:pt x="0" y="0"/>
                </a:moveTo>
                <a:lnTo>
                  <a:pt x="42824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 txBox="1"/>
          <p:nvPr/>
        </p:nvSpPr>
        <p:spPr>
          <a:xfrm>
            <a:off x="2771648" y="1652905"/>
            <a:ext cx="454025" cy="186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∪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506581" y="222543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63869" y="225679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631" y="222720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0362" y="223294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1488" y="223390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062" y="223547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169" y="222694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2001" y="223160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3457" y="2233577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5922" y="223588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8393" y="223819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0863" y="224051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579" y="223706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0044" y="223938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2516" y="224169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4981" y="2244004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2297" y="224116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7817" y="223652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583" y="243574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63868" y="246710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631" y="243752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0361" y="244325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1488" y="244422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061" y="244578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06169" y="243726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2000" y="244191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3457" y="244389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5922" y="2446203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8393" y="244851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0863" y="245082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7579" y="244738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0044" y="244969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2516" y="245200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4981" y="245431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2297" y="245147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7817" y="24468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581" y="26460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63867" y="26774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632" y="26478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0360" y="26535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1488" y="26545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5061" y="26561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6169" y="26475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2001" y="26522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3457" y="26541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5922" y="26565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8393" y="26588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0863" y="26611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7579" y="26576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0044" y="26600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2516" y="26623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4981" y="26646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2297" y="26617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7817" y="26571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 txBox="1"/>
          <p:nvPr/>
        </p:nvSpPr>
        <p:spPr>
          <a:xfrm>
            <a:off x="624330" y="1942465"/>
            <a:ext cx="2389505" cy="8185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I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40" dirty="0">
                <a:latin typeface="Lucida Sans Unicode"/>
                <a:cs typeface="Lucida Sans Unicode"/>
              </a:rPr>
              <a:t>∅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95" dirty="0">
                <a:latin typeface="Arial"/>
                <a:cs typeface="Arial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I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50" dirty="0">
                <a:latin typeface="Lucida Sans Unicode"/>
                <a:cs typeface="Lucida Sans Unicode"/>
              </a:rPr>
              <a:t>∅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220" dirty="0">
                <a:latin typeface="Arial"/>
                <a:cs typeface="Arial"/>
              </a:rPr>
              <a:t>j</a:t>
            </a:r>
            <a:r>
              <a:rPr sz="1100" spc="30" dirty="0">
                <a:latin typeface="Arial"/>
                <a:cs typeface="Arial"/>
              </a:rPr>
              <a:t>a</a:t>
            </a:r>
            <a:r>
              <a:rPr sz="1100" spc="90" dirty="0">
                <a:latin typeface="Arial"/>
                <a:cs typeface="Arial"/>
              </a:rPr>
              <a:t>cc</a:t>
            </a:r>
            <a:r>
              <a:rPr sz="1100" spc="55" dirty="0">
                <a:latin typeface="Arial"/>
                <a:cs typeface="Arial"/>
              </a:rPr>
              <a:t>a</a:t>
            </a:r>
            <a:r>
              <a:rPr sz="1100" spc="285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220" dirty="0">
                <a:latin typeface="Arial"/>
                <a:cs typeface="Arial"/>
              </a:rPr>
              <a:t>j</a:t>
            </a:r>
            <a:r>
              <a:rPr sz="1100" spc="30" dirty="0">
                <a:latin typeface="Arial"/>
                <a:cs typeface="Arial"/>
              </a:rPr>
              <a:t>a</a:t>
            </a:r>
            <a:r>
              <a:rPr sz="1100" spc="90" dirty="0">
                <a:latin typeface="Arial"/>
                <a:cs typeface="Arial"/>
              </a:rPr>
              <a:t>cc</a:t>
            </a:r>
            <a:r>
              <a:rPr sz="1100" spc="55" dirty="0">
                <a:latin typeface="Arial"/>
                <a:cs typeface="Arial"/>
              </a:rPr>
              <a:t>a</a:t>
            </a:r>
            <a:r>
              <a:rPr sz="1100" spc="285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∩</a:t>
            </a:r>
            <a:r>
              <a:rPr sz="1100" spc="-114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9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7231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8599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8912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616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674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684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699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8614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660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680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703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726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8750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715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738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8761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8784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8756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710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0702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1015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0720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0777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0787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0802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0717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0764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0783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0806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0830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0853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0818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0841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0864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0888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0859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0813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28055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31191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2823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2880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2890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63" y="12905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2820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2867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2886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2910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2933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2956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2921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2944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2968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2991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2962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2916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744524"/>
            <a:ext cx="2866390" cy="650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646937" y="1556894"/>
            <a:ext cx="157924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220" dirty="0">
                <a:latin typeface="Arial"/>
                <a:cs typeface="Arial"/>
              </a:rPr>
              <a:t>j</a:t>
            </a:r>
            <a:r>
              <a:rPr sz="1100" spc="30" dirty="0">
                <a:latin typeface="Arial"/>
                <a:cs typeface="Arial"/>
              </a:rPr>
              <a:t>a</a:t>
            </a:r>
            <a:r>
              <a:rPr sz="1100" spc="90" dirty="0">
                <a:latin typeface="Arial"/>
                <a:cs typeface="Arial"/>
              </a:rPr>
              <a:t>cc</a:t>
            </a:r>
            <a:r>
              <a:rPr sz="1100" spc="55" dirty="0">
                <a:latin typeface="Arial"/>
                <a:cs typeface="Arial"/>
              </a:rPr>
              <a:t>a</a:t>
            </a:r>
            <a:r>
              <a:rPr sz="1100" spc="285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114" dirty="0">
                <a:latin typeface="Arial"/>
                <a:cs typeface="Arial"/>
              </a:rPr>
              <a:t> </a:t>
            </a:r>
            <a:r>
              <a:rPr sz="1650" spc="-179" baseline="37878" dirty="0">
                <a:latin typeface="Lucida Sans Unicode"/>
                <a:cs typeface="Lucida Sans Unicode"/>
              </a:rPr>
              <a:t>|</a:t>
            </a:r>
            <a:r>
              <a:rPr sz="1650" spc="-15" baseline="37878" dirty="0">
                <a:latin typeface="Arial"/>
                <a:cs typeface="Arial"/>
              </a:rPr>
              <a:t>A</a:t>
            </a:r>
            <a:r>
              <a:rPr sz="1650" spc="-97" baseline="37878" dirty="0">
                <a:latin typeface="Arial"/>
                <a:cs typeface="Arial"/>
              </a:rPr>
              <a:t> </a:t>
            </a:r>
            <a:r>
              <a:rPr sz="1650" spc="-225" baseline="37878" dirty="0">
                <a:latin typeface="Lucida Sans Unicode"/>
                <a:cs typeface="Lucida Sans Unicode"/>
              </a:rPr>
              <a:t>∩</a:t>
            </a:r>
            <a:r>
              <a:rPr sz="1650" spc="-157" baseline="37878" dirty="0">
                <a:latin typeface="Lucida Sans Unicode"/>
                <a:cs typeface="Lucida Sans Unicode"/>
              </a:rPr>
              <a:t> </a:t>
            </a:r>
            <a:r>
              <a:rPr sz="1650" spc="-15" baseline="37878" dirty="0">
                <a:latin typeface="Arial"/>
                <a:cs typeface="Arial"/>
              </a:rPr>
              <a:t>B</a:t>
            </a:r>
            <a:r>
              <a:rPr sz="1650" spc="-307" baseline="37878" dirty="0">
                <a:latin typeface="Arial"/>
                <a:cs typeface="Arial"/>
              </a:rPr>
              <a:t> </a:t>
            </a:r>
            <a:r>
              <a:rPr sz="1650" spc="-172" baseline="37878" dirty="0">
                <a:latin typeface="Lucida Sans Unicode"/>
                <a:cs typeface="Lucida Sans Unicode"/>
              </a:rPr>
              <a:t>|</a:t>
            </a:r>
            <a:endParaRPr sz="1650" baseline="37878">
              <a:latin typeface="Lucida Sans Unicode"/>
              <a:cs typeface="Lucida Sans Unicode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2784195" y="1661693"/>
            <a:ext cx="428244" cy="0"/>
          </a:xfrm>
          <a:custGeom>
            <a:avLst/>
            <a:gdLst/>
            <a:ahLst/>
            <a:cxnLst/>
            <a:rect l="l" t="t" r="r" b="b"/>
            <a:pathLst>
              <a:path w="428244">
                <a:moveTo>
                  <a:pt x="0" y="0"/>
                </a:moveTo>
                <a:lnTo>
                  <a:pt x="42824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 txBox="1"/>
          <p:nvPr/>
        </p:nvSpPr>
        <p:spPr>
          <a:xfrm>
            <a:off x="2771648" y="1652905"/>
            <a:ext cx="454025" cy="186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∪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506581" y="222543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63869" y="225679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631" y="222720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0362" y="223294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1488" y="223390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062" y="223547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169" y="222694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2001" y="223160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3457" y="2233577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5922" y="223588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8393" y="223819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0863" y="224051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579" y="223706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0044" y="223938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2516" y="224169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4981" y="2244004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2297" y="224116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7817" y="223652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583" y="243574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63868" y="246710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631" y="243752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0361" y="244325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1488" y="244422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061" y="244578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06169" y="243726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2000" y="244191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3457" y="244389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5922" y="2446203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8393" y="244851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0863" y="245082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7579" y="244738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0044" y="244969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2516" y="245200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4981" y="245431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2297" y="245147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7817" y="24468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581" y="26460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63867" y="26774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632" y="26478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0360" y="26535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1488" y="26545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5061" y="26561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6169" y="26475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2001" y="26522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3457" y="26541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5922" y="26565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8393" y="26588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0863" y="26611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7579" y="26576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0044" y="26600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2516" y="26623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4981" y="26646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2297" y="26617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7817" y="26571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6583" y="285484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5316" y="2886208"/>
            <a:ext cx="12874" cy="24241"/>
          </a:xfrm>
          <a:custGeom>
            <a:avLst/>
            <a:gdLst/>
            <a:ahLst/>
            <a:cxnLst/>
            <a:rect l="l" t="t" r="r" b="b"/>
            <a:pathLst>
              <a:path w="12874" h="24241">
                <a:moveTo>
                  <a:pt x="0" y="24241"/>
                </a:moveTo>
                <a:lnTo>
                  <a:pt x="8551" y="15578"/>
                </a:lnTo>
                <a:lnTo>
                  <a:pt x="12552" y="4556"/>
                </a:lnTo>
                <a:lnTo>
                  <a:pt x="1287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6631" y="285662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0361" y="286235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1488" y="286332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5061" y="286488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06169" y="285636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2000" y="286101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3457" y="286299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5922" y="2865303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8393" y="286761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20863" y="286992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7579" y="2866482"/>
            <a:ext cx="20239" cy="20246"/>
          </a:xfrm>
          <a:custGeom>
            <a:avLst/>
            <a:gdLst/>
            <a:ahLst/>
            <a:cxnLst/>
            <a:rect l="l" t="t" r="r" b="b"/>
            <a:pathLst>
              <a:path w="20239" h="20246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6"/>
                </a:lnTo>
                <a:lnTo>
                  <a:pt x="10120" y="20246"/>
                </a:lnTo>
                <a:lnTo>
                  <a:pt x="15706" y="20246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0044" y="286879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2516" y="287110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4981" y="287341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22297" y="287057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7817" y="2865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 txBox="1"/>
          <p:nvPr/>
        </p:nvSpPr>
        <p:spPr>
          <a:xfrm>
            <a:off x="624330" y="1942465"/>
            <a:ext cx="2503805" cy="102679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I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40" dirty="0">
                <a:latin typeface="Lucida Sans Unicode"/>
                <a:cs typeface="Lucida Sans Unicode"/>
              </a:rPr>
              <a:t>∅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95" dirty="0">
                <a:latin typeface="Arial"/>
                <a:cs typeface="Arial"/>
              </a:rPr>
              <a:t> </a:t>
            </a:r>
            <a:r>
              <a:rPr sz="1100" spc="-20" dirty="0">
                <a:latin typeface="Lucida Sans Unicode"/>
                <a:cs typeface="Lucida Sans Unicode"/>
              </a:rPr>
              <a:t>I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50" dirty="0">
                <a:latin typeface="Lucida Sans Unicode"/>
                <a:cs typeface="Lucida Sans Unicode"/>
              </a:rPr>
              <a:t>∅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220" dirty="0">
                <a:latin typeface="Arial"/>
                <a:cs typeface="Arial"/>
              </a:rPr>
              <a:t>j</a:t>
            </a:r>
            <a:r>
              <a:rPr sz="1100" spc="30" dirty="0">
                <a:latin typeface="Arial"/>
                <a:cs typeface="Arial"/>
              </a:rPr>
              <a:t>a</a:t>
            </a:r>
            <a:r>
              <a:rPr sz="1100" spc="90" dirty="0">
                <a:latin typeface="Arial"/>
                <a:cs typeface="Arial"/>
              </a:rPr>
              <a:t>cc</a:t>
            </a:r>
            <a:r>
              <a:rPr sz="1100" spc="55" dirty="0">
                <a:latin typeface="Arial"/>
                <a:cs typeface="Arial"/>
              </a:rPr>
              <a:t>a</a:t>
            </a:r>
            <a:r>
              <a:rPr sz="1100" spc="285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220" dirty="0">
                <a:latin typeface="Arial"/>
                <a:cs typeface="Arial"/>
              </a:rPr>
              <a:t>j</a:t>
            </a:r>
            <a:r>
              <a:rPr sz="1100" spc="30" dirty="0">
                <a:latin typeface="Arial"/>
                <a:cs typeface="Arial"/>
              </a:rPr>
              <a:t>a</a:t>
            </a:r>
            <a:r>
              <a:rPr sz="1100" spc="90" dirty="0">
                <a:latin typeface="Arial"/>
                <a:cs typeface="Arial"/>
              </a:rPr>
              <a:t>cc</a:t>
            </a:r>
            <a:r>
              <a:rPr sz="1100" spc="55" dirty="0">
                <a:latin typeface="Arial"/>
                <a:cs typeface="Arial"/>
              </a:rPr>
              <a:t>a</a:t>
            </a:r>
            <a:r>
              <a:rPr sz="1100" spc="285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-204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∩</a:t>
            </a:r>
            <a:r>
              <a:rPr sz="1100" spc="-114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9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4500"/>
              </a:lnSpc>
              <a:spcBef>
                <a:spcPts val="10"/>
              </a:spcBef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B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4171035" y="2848889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174083" y="285193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174083" y="291899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241139" y="2848889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dn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’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830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143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847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905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914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930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1845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891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911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934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957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980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946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969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992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015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987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94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735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4048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752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810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819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835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3750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796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816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839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862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885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851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874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897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920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892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84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5649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4669" y="158800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49" y="15650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2" y="15675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2" y="15667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5693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5719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5746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5686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5721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5745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5770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5767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5728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5703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 txBox="1"/>
          <p:nvPr/>
        </p:nvSpPr>
        <p:spPr>
          <a:xfrm>
            <a:off x="624334" y="1110361"/>
            <a:ext cx="3420110" cy="5518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8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fi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50" dirty="0">
                <a:latin typeface="Lucida Sans Unicode"/>
                <a:cs typeface="Lucida Sans Unicode"/>
              </a:rPr>
              <a:t>→</a:t>
            </a:r>
            <a:r>
              <a:rPr sz="1100" spc="10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dy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90802" y="22551"/>
            <a:ext cx="172020" cy="77967"/>
          </a:xfrm>
          <a:custGeom>
            <a:avLst/>
            <a:gdLst/>
            <a:ahLst/>
            <a:cxnLst/>
            <a:rect l="l" t="t" r="r" b="b"/>
            <a:pathLst>
              <a:path w="172020" h="77967">
                <a:moveTo>
                  <a:pt x="0" y="0"/>
                </a:moveTo>
                <a:lnTo>
                  <a:pt x="172020" y="0"/>
                </a:lnTo>
                <a:lnTo>
                  <a:pt x="172020" y="77967"/>
                </a:lnTo>
                <a:lnTo>
                  <a:pt x="0" y="77967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9191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833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381988" y="24812"/>
            <a:ext cx="66675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5" dirty="0">
                <a:solidFill>
                  <a:srgbClr val="D8E8EB"/>
                </a:solidFill>
                <a:latin typeface="Arial"/>
                <a:cs typeface="Arial"/>
              </a:rPr>
              <a:t>[,u</a:t>
            </a:r>
            <a:r>
              <a:rPr sz="450" spc="35" dirty="0">
                <a:solidFill>
                  <a:srgbClr val="D8E8EB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8E8EB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8E8EB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8E8EB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8E8EB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8E8EB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8E8EB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8E8EB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8E8EB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EFF6F7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EFF6F7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8E8EB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8E8EB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8E8EB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5" dirty="0">
                <a:solidFill>
                  <a:srgbClr val="EFF6F7"/>
                </a:solidFill>
                <a:latin typeface="Times New Roman"/>
                <a:cs typeface="Times New Roman"/>
              </a:rPr>
              <a:t>•ll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24018" y="199703"/>
            <a:ext cx="2124979" cy="230804"/>
          </a:xfrm>
          <a:custGeom>
            <a:avLst/>
            <a:gdLst/>
            <a:ahLst/>
            <a:cxnLst/>
            <a:rect l="l" t="t" r="r" b="b"/>
            <a:pathLst>
              <a:path w="2124979" h="230804">
                <a:moveTo>
                  <a:pt x="0" y="0"/>
                </a:moveTo>
                <a:lnTo>
                  <a:pt x="2124979" y="0"/>
                </a:lnTo>
                <a:lnTo>
                  <a:pt x="2124979" y="230804"/>
                </a:lnTo>
                <a:lnTo>
                  <a:pt x="0" y="230804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50" spc="10" dirty="0">
                <a:solidFill>
                  <a:srgbClr val="EFF6F7"/>
                </a:solidFill>
                <a:latin typeface="Times New Roman"/>
                <a:cs typeface="Times New Roman"/>
              </a:rPr>
              <a:t>Jaccard </a:t>
            </a:r>
            <a:r>
              <a:rPr sz="1350" spc="-30" dirty="0">
                <a:solidFill>
                  <a:srgbClr val="EFF6F7"/>
                </a:solidFill>
                <a:latin typeface="Times New Roman"/>
                <a:cs typeface="Times New Roman"/>
              </a:rPr>
              <a:t> </a:t>
            </a:r>
            <a:r>
              <a:rPr sz="1350" spc="0" dirty="0">
                <a:solidFill>
                  <a:srgbClr val="D8E8EB"/>
                </a:solidFill>
                <a:latin typeface="Times New Roman"/>
                <a:cs typeface="Times New Roman"/>
              </a:rPr>
              <a:t>coefficient: </a:t>
            </a:r>
            <a:r>
              <a:rPr sz="1350" spc="160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1350" spc="-10" dirty="0">
                <a:solidFill>
                  <a:srgbClr val="EFF6F7"/>
                </a:solidFill>
                <a:latin typeface="Times New Roman"/>
                <a:cs typeface="Times New Roman"/>
              </a:rPr>
              <a:t>Example</a:t>
            </a:r>
            <a:endParaRPr sz="13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73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87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91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48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58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74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488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35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55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78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601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24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90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613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36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59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31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84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624334" y="974725"/>
            <a:ext cx="2962910" cy="716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3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73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87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91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48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58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74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488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35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55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78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601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24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90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613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36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59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31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84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578" y="177280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8041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29" y="17745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7803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7812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7828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7743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7789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7809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7832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7855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7878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7844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7867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7890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7913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7885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7838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624334" y="974725"/>
            <a:ext cx="3636645" cy="1097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3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285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2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73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87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91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48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58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74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488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35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55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78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601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24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90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613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36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59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31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84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578" y="177280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8041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29" y="17745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7803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7812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7828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7743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7789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7809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7832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7855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7878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7844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7867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7890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7913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7885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7838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586" y="2155324"/>
            <a:ext cx="61605" cy="31366"/>
          </a:xfrm>
          <a:custGeom>
            <a:avLst/>
            <a:gdLst/>
            <a:ahLst/>
            <a:cxnLst/>
            <a:rect l="l" t="t" r="r" b="b"/>
            <a:pathLst>
              <a:path w="61605" h="31366">
                <a:moveTo>
                  <a:pt x="61605" y="31366"/>
                </a:moveTo>
                <a:lnTo>
                  <a:pt x="58520" y="17495"/>
                </a:lnTo>
                <a:lnTo>
                  <a:pt x="50197" y="6573"/>
                </a:lnTo>
                <a:lnTo>
                  <a:pt x="38038" y="0"/>
                </a:lnTo>
                <a:lnTo>
                  <a:pt x="20954" y="1591"/>
                </a:lnTo>
                <a:lnTo>
                  <a:pt x="8218" y="7517"/>
                </a:lnTo>
                <a:lnTo>
                  <a:pt x="0" y="1679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3866" y="2186691"/>
            <a:ext cx="4325" cy="15580"/>
          </a:xfrm>
          <a:custGeom>
            <a:avLst/>
            <a:gdLst/>
            <a:ahLst/>
            <a:cxnLst/>
            <a:rect l="l" t="t" r="r" b="b"/>
            <a:pathLst>
              <a:path w="4325" h="15580">
                <a:moveTo>
                  <a:pt x="0" y="15580"/>
                </a:moveTo>
                <a:lnTo>
                  <a:pt x="4001" y="4559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2157098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2162841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2163807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4"/>
                </a:lnTo>
                <a:lnTo>
                  <a:pt x="14100" y="42938"/>
                </a:lnTo>
                <a:lnTo>
                  <a:pt x="31169" y="41379"/>
                </a:lnTo>
                <a:lnTo>
                  <a:pt x="41756" y="34470"/>
                </a:lnTo>
                <a:lnTo>
                  <a:pt x="46050" y="24005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2165376"/>
            <a:ext cx="39092" cy="38267"/>
          </a:xfrm>
          <a:custGeom>
            <a:avLst/>
            <a:gdLst/>
            <a:ahLst/>
            <a:cxnLst/>
            <a:rect l="l" t="t" r="r" b="b"/>
            <a:pathLst>
              <a:path w="39092" h="38267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4"/>
                </a:lnTo>
                <a:lnTo>
                  <a:pt x="12120" y="38267"/>
                </a:lnTo>
                <a:lnTo>
                  <a:pt x="28402" y="35960"/>
                </a:lnTo>
                <a:lnTo>
                  <a:pt x="37268" y="27714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2156841"/>
            <a:ext cx="55547" cy="55407"/>
          </a:xfrm>
          <a:custGeom>
            <a:avLst/>
            <a:gdLst/>
            <a:ahLst/>
            <a:cxnLst/>
            <a:rect l="l" t="t" r="r" b="b"/>
            <a:pathLst>
              <a:path w="55547" h="55407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7"/>
                </a:lnTo>
                <a:lnTo>
                  <a:pt x="11769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2"/>
                </a:lnTo>
                <a:lnTo>
                  <a:pt x="55210" y="32120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2161495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60"/>
                </a:lnTo>
                <a:lnTo>
                  <a:pt x="11299" y="38432"/>
                </a:lnTo>
                <a:lnTo>
                  <a:pt x="27915" y="36568"/>
                </a:lnTo>
                <a:lnTo>
                  <a:pt x="37179" y="28863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2163470"/>
            <a:ext cx="34136" cy="34140"/>
          </a:xfrm>
          <a:custGeom>
            <a:avLst/>
            <a:gdLst/>
            <a:ahLst/>
            <a:cxnLst/>
            <a:rect l="l" t="t" r="r" b="b"/>
            <a:pathLst>
              <a:path w="34136" h="34140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9"/>
                </a:lnTo>
                <a:lnTo>
                  <a:pt x="7644" y="34140"/>
                </a:lnTo>
                <a:lnTo>
                  <a:pt x="17070" y="34140"/>
                </a:lnTo>
                <a:lnTo>
                  <a:pt x="26496" y="34140"/>
                </a:lnTo>
                <a:lnTo>
                  <a:pt x="34136" y="26499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2165781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2168093"/>
            <a:ext cx="21435" cy="21440"/>
          </a:xfrm>
          <a:custGeom>
            <a:avLst/>
            <a:gdLst/>
            <a:ahLst/>
            <a:cxnLst/>
            <a:rect l="l" t="t" r="r" b="b"/>
            <a:pathLst>
              <a:path w="21435" h="21440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40"/>
                </a:lnTo>
                <a:lnTo>
                  <a:pt x="10720" y="21440"/>
                </a:lnTo>
                <a:lnTo>
                  <a:pt x="16638" y="21440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21704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2166962"/>
            <a:ext cx="20239" cy="20248"/>
          </a:xfrm>
          <a:custGeom>
            <a:avLst/>
            <a:gdLst/>
            <a:ahLst/>
            <a:cxnLst/>
            <a:rect l="l" t="t" r="r" b="b"/>
            <a:pathLst>
              <a:path w="20239" h="20248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8"/>
                </a:lnTo>
                <a:lnTo>
                  <a:pt x="10120" y="20248"/>
                </a:lnTo>
                <a:lnTo>
                  <a:pt x="15706" y="20248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21692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21715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21738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21710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21664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624334" y="974725"/>
            <a:ext cx="3636645" cy="13074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3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285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2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1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1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37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73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87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91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48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58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74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488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35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55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78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601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24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90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613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36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59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31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84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578" y="177280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8041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29" y="17745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7803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7812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7828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7743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7789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7809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7832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7855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7878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7844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7867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7890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7913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7885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7838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586" y="2155324"/>
            <a:ext cx="61605" cy="31366"/>
          </a:xfrm>
          <a:custGeom>
            <a:avLst/>
            <a:gdLst/>
            <a:ahLst/>
            <a:cxnLst/>
            <a:rect l="l" t="t" r="r" b="b"/>
            <a:pathLst>
              <a:path w="61605" h="31366">
                <a:moveTo>
                  <a:pt x="61605" y="31366"/>
                </a:moveTo>
                <a:lnTo>
                  <a:pt x="58520" y="17495"/>
                </a:lnTo>
                <a:lnTo>
                  <a:pt x="50197" y="6573"/>
                </a:lnTo>
                <a:lnTo>
                  <a:pt x="38038" y="0"/>
                </a:lnTo>
                <a:lnTo>
                  <a:pt x="20954" y="1591"/>
                </a:lnTo>
                <a:lnTo>
                  <a:pt x="8218" y="7517"/>
                </a:lnTo>
                <a:lnTo>
                  <a:pt x="0" y="1679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3866" y="2186691"/>
            <a:ext cx="4325" cy="15580"/>
          </a:xfrm>
          <a:custGeom>
            <a:avLst/>
            <a:gdLst/>
            <a:ahLst/>
            <a:cxnLst/>
            <a:rect l="l" t="t" r="r" b="b"/>
            <a:pathLst>
              <a:path w="4325" h="15580">
                <a:moveTo>
                  <a:pt x="0" y="15580"/>
                </a:moveTo>
                <a:lnTo>
                  <a:pt x="4001" y="4559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2157098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2162841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2163807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4"/>
                </a:lnTo>
                <a:lnTo>
                  <a:pt x="14100" y="42938"/>
                </a:lnTo>
                <a:lnTo>
                  <a:pt x="31169" y="41379"/>
                </a:lnTo>
                <a:lnTo>
                  <a:pt x="41756" y="34470"/>
                </a:lnTo>
                <a:lnTo>
                  <a:pt x="46050" y="24005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2165376"/>
            <a:ext cx="39092" cy="38267"/>
          </a:xfrm>
          <a:custGeom>
            <a:avLst/>
            <a:gdLst/>
            <a:ahLst/>
            <a:cxnLst/>
            <a:rect l="l" t="t" r="r" b="b"/>
            <a:pathLst>
              <a:path w="39092" h="38267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4"/>
                </a:lnTo>
                <a:lnTo>
                  <a:pt x="12120" y="38267"/>
                </a:lnTo>
                <a:lnTo>
                  <a:pt x="28402" y="35960"/>
                </a:lnTo>
                <a:lnTo>
                  <a:pt x="37268" y="27714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2156841"/>
            <a:ext cx="55547" cy="55407"/>
          </a:xfrm>
          <a:custGeom>
            <a:avLst/>
            <a:gdLst/>
            <a:ahLst/>
            <a:cxnLst/>
            <a:rect l="l" t="t" r="r" b="b"/>
            <a:pathLst>
              <a:path w="55547" h="55407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7"/>
                </a:lnTo>
                <a:lnTo>
                  <a:pt x="11769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2"/>
                </a:lnTo>
                <a:lnTo>
                  <a:pt x="55210" y="32120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2161495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60"/>
                </a:lnTo>
                <a:lnTo>
                  <a:pt x="11299" y="38432"/>
                </a:lnTo>
                <a:lnTo>
                  <a:pt x="27915" y="36568"/>
                </a:lnTo>
                <a:lnTo>
                  <a:pt x="37179" y="28863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2163470"/>
            <a:ext cx="34136" cy="34140"/>
          </a:xfrm>
          <a:custGeom>
            <a:avLst/>
            <a:gdLst/>
            <a:ahLst/>
            <a:cxnLst/>
            <a:rect l="l" t="t" r="r" b="b"/>
            <a:pathLst>
              <a:path w="34136" h="34140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9"/>
                </a:lnTo>
                <a:lnTo>
                  <a:pt x="7644" y="34140"/>
                </a:lnTo>
                <a:lnTo>
                  <a:pt x="17070" y="34140"/>
                </a:lnTo>
                <a:lnTo>
                  <a:pt x="26496" y="34140"/>
                </a:lnTo>
                <a:lnTo>
                  <a:pt x="34136" y="26499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2165781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2168093"/>
            <a:ext cx="21435" cy="21440"/>
          </a:xfrm>
          <a:custGeom>
            <a:avLst/>
            <a:gdLst/>
            <a:ahLst/>
            <a:cxnLst/>
            <a:rect l="l" t="t" r="r" b="b"/>
            <a:pathLst>
              <a:path w="21435" h="21440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40"/>
                </a:lnTo>
                <a:lnTo>
                  <a:pt x="10720" y="21440"/>
                </a:lnTo>
                <a:lnTo>
                  <a:pt x="16638" y="21440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21704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2166962"/>
            <a:ext cx="20239" cy="20248"/>
          </a:xfrm>
          <a:custGeom>
            <a:avLst/>
            <a:gdLst/>
            <a:ahLst/>
            <a:cxnLst/>
            <a:rect l="l" t="t" r="r" b="b"/>
            <a:pathLst>
              <a:path w="20239" h="20248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8"/>
                </a:lnTo>
                <a:lnTo>
                  <a:pt x="10120" y="20248"/>
                </a:lnTo>
                <a:lnTo>
                  <a:pt x="15706" y="20248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21692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21715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21738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21710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21664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1" y="236564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867" y="239700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2" y="236741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0" y="237315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237411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61" y="237568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69" y="236715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237180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237378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237609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237840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238071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237728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237959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238190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238421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238136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237673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 txBox="1"/>
          <p:nvPr/>
        </p:nvSpPr>
        <p:spPr>
          <a:xfrm>
            <a:off x="624334" y="974725"/>
            <a:ext cx="3636645" cy="15176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3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285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2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1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1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37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1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73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87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91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48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58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74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488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35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55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78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601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24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90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613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36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59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31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84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578" y="177280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8041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29" y="17745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7803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7812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7828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7743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7789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7809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7832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7855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7878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7844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7867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7890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7913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7885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7838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586" y="2155324"/>
            <a:ext cx="61605" cy="31366"/>
          </a:xfrm>
          <a:custGeom>
            <a:avLst/>
            <a:gdLst/>
            <a:ahLst/>
            <a:cxnLst/>
            <a:rect l="l" t="t" r="r" b="b"/>
            <a:pathLst>
              <a:path w="61605" h="31366">
                <a:moveTo>
                  <a:pt x="61605" y="31366"/>
                </a:moveTo>
                <a:lnTo>
                  <a:pt x="58520" y="17495"/>
                </a:lnTo>
                <a:lnTo>
                  <a:pt x="50197" y="6573"/>
                </a:lnTo>
                <a:lnTo>
                  <a:pt x="38038" y="0"/>
                </a:lnTo>
                <a:lnTo>
                  <a:pt x="20954" y="1591"/>
                </a:lnTo>
                <a:lnTo>
                  <a:pt x="8218" y="7517"/>
                </a:lnTo>
                <a:lnTo>
                  <a:pt x="0" y="1679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3866" y="2186691"/>
            <a:ext cx="4325" cy="15580"/>
          </a:xfrm>
          <a:custGeom>
            <a:avLst/>
            <a:gdLst/>
            <a:ahLst/>
            <a:cxnLst/>
            <a:rect l="l" t="t" r="r" b="b"/>
            <a:pathLst>
              <a:path w="4325" h="15580">
                <a:moveTo>
                  <a:pt x="0" y="15580"/>
                </a:moveTo>
                <a:lnTo>
                  <a:pt x="4001" y="4559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2157098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2162841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2163807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4"/>
                </a:lnTo>
                <a:lnTo>
                  <a:pt x="14100" y="42938"/>
                </a:lnTo>
                <a:lnTo>
                  <a:pt x="31169" y="41379"/>
                </a:lnTo>
                <a:lnTo>
                  <a:pt x="41756" y="34470"/>
                </a:lnTo>
                <a:lnTo>
                  <a:pt x="46050" y="24005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2165376"/>
            <a:ext cx="39092" cy="38267"/>
          </a:xfrm>
          <a:custGeom>
            <a:avLst/>
            <a:gdLst/>
            <a:ahLst/>
            <a:cxnLst/>
            <a:rect l="l" t="t" r="r" b="b"/>
            <a:pathLst>
              <a:path w="39092" h="38267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4"/>
                </a:lnTo>
                <a:lnTo>
                  <a:pt x="12120" y="38267"/>
                </a:lnTo>
                <a:lnTo>
                  <a:pt x="28402" y="35960"/>
                </a:lnTo>
                <a:lnTo>
                  <a:pt x="37268" y="27714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2156841"/>
            <a:ext cx="55547" cy="55407"/>
          </a:xfrm>
          <a:custGeom>
            <a:avLst/>
            <a:gdLst/>
            <a:ahLst/>
            <a:cxnLst/>
            <a:rect l="l" t="t" r="r" b="b"/>
            <a:pathLst>
              <a:path w="55547" h="55407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7"/>
                </a:lnTo>
                <a:lnTo>
                  <a:pt x="11769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2"/>
                </a:lnTo>
                <a:lnTo>
                  <a:pt x="55210" y="32120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2161495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60"/>
                </a:lnTo>
                <a:lnTo>
                  <a:pt x="11299" y="38432"/>
                </a:lnTo>
                <a:lnTo>
                  <a:pt x="27915" y="36568"/>
                </a:lnTo>
                <a:lnTo>
                  <a:pt x="37179" y="28863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2163470"/>
            <a:ext cx="34136" cy="34140"/>
          </a:xfrm>
          <a:custGeom>
            <a:avLst/>
            <a:gdLst/>
            <a:ahLst/>
            <a:cxnLst/>
            <a:rect l="l" t="t" r="r" b="b"/>
            <a:pathLst>
              <a:path w="34136" h="34140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9"/>
                </a:lnTo>
                <a:lnTo>
                  <a:pt x="7644" y="34140"/>
                </a:lnTo>
                <a:lnTo>
                  <a:pt x="17070" y="34140"/>
                </a:lnTo>
                <a:lnTo>
                  <a:pt x="26496" y="34140"/>
                </a:lnTo>
                <a:lnTo>
                  <a:pt x="34136" y="26499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2165781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2168093"/>
            <a:ext cx="21435" cy="21440"/>
          </a:xfrm>
          <a:custGeom>
            <a:avLst/>
            <a:gdLst/>
            <a:ahLst/>
            <a:cxnLst/>
            <a:rect l="l" t="t" r="r" b="b"/>
            <a:pathLst>
              <a:path w="21435" h="21440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40"/>
                </a:lnTo>
                <a:lnTo>
                  <a:pt x="10720" y="21440"/>
                </a:lnTo>
                <a:lnTo>
                  <a:pt x="16638" y="21440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21704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2166962"/>
            <a:ext cx="20239" cy="20248"/>
          </a:xfrm>
          <a:custGeom>
            <a:avLst/>
            <a:gdLst/>
            <a:ahLst/>
            <a:cxnLst/>
            <a:rect l="l" t="t" r="r" b="b"/>
            <a:pathLst>
              <a:path w="20239" h="20248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8"/>
                </a:lnTo>
                <a:lnTo>
                  <a:pt x="10120" y="20248"/>
                </a:lnTo>
                <a:lnTo>
                  <a:pt x="15706" y="20248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21692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21715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21738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21710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21664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1" y="236564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867" y="239700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2" y="236741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0" y="237315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237411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61" y="237568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69" y="236715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237180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237378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237609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237840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238071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237728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237959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238190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238421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238136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237673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583" y="2575952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3868" y="2607313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631" y="257772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0362" y="258346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1488" y="258442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062" y="258599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169" y="257746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2001" y="2582122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3457" y="258409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5922" y="258640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8393" y="258871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863" y="259103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579" y="258758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044" y="258990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516" y="259221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981" y="2594524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297" y="259168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7817" y="258704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 txBox="1"/>
          <p:nvPr/>
        </p:nvSpPr>
        <p:spPr>
          <a:xfrm>
            <a:off x="624334" y="974725"/>
            <a:ext cx="3636645" cy="17157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3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rav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285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2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1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1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37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1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4171035" y="2569997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174083" y="257152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174083" y="264010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241139" y="2569997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390802" y="22551"/>
            <a:ext cx="172020" cy="77967"/>
          </a:xfrm>
          <a:custGeom>
            <a:avLst/>
            <a:gdLst/>
            <a:ahLst/>
            <a:cxnLst/>
            <a:rect l="l" t="t" r="r" b="b"/>
            <a:pathLst>
              <a:path w="172020" h="77967">
                <a:moveTo>
                  <a:pt x="0" y="0"/>
                </a:moveTo>
                <a:lnTo>
                  <a:pt x="172020" y="0"/>
                </a:lnTo>
                <a:lnTo>
                  <a:pt x="172020" y="77967"/>
                </a:lnTo>
                <a:lnTo>
                  <a:pt x="0" y="77967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009191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833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381988" y="24812"/>
            <a:ext cx="66675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5" dirty="0">
                <a:solidFill>
                  <a:srgbClr val="D8E8EB"/>
                </a:solidFill>
                <a:latin typeface="Arial"/>
                <a:cs typeface="Arial"/>
              </a:rPr>
              <a:t>[,u</a:t>
            </a:r>
            <a:r>
              <a:rPr sz="450" spc="35" dirty="0">
                <a:solidFill>
                  <a:srgbClr val="D8E8EB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8E8EB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8E8EB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8E8EB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8E8EB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8E8EB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8E8EB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8E8EB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8E8EB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F0F7F9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F0F7F9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8E8EB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8E8EB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8E8EB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400" spc="5" dirty="0">
                <a:solidFill>
                  <a:srgbClr val="F0F7F9"/>
                </a:solidFill>
                <a:latin typeface="Times New Roman"/>
                <a:cs typeface="Times New Roman"/>
              </a:rPr>
              <a:t>•ll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34035" y="190237"/>
            <a:ext cx="2824083" cy="245950"/>
          </a:xfrm>
          <a:custGeom>
            <a:avLst/>
            <a:gdLst/>
            <a:ahLst/>
            <a:cxnLst/>
            <a:rect l="l" t="t" r="r" b="b"/>
            <a:pathLst>
              <a:path w="2824083" h="245950">
                <a:moveTo>
                  <a:pt x="0" y="0"/>
                </a:moveTo>
                <a:lnTo>
                  <a:pt x="2824083" y="0"/>
                </a:lnTo>
                <a:lnTo>
                  <a:pt x="2824083" y="245950"/>
                </a:lnTo>
                <a:lnTo>
                  <a:pt x="0" y="245950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40" dirty="0">
                <a:solidFill>
                  <a:srgbClr val="F0F7F9"/>
                </a:solidFill>
                <a:latin typeface="Times New Roman"/>
                <a:cs typeface="Times New Roman"/>
              </a:rPr>
              <a:t>Represent </a:t>
            </a:r>
            <a:r>
              <a:rPr sz="1250" spc="-40" dirty="0">
                <a:solidFill>
                  <a:srgbClr val="F0F7F9"/>
                </a:solidFill>
                <a:latin typeface="Times New Roman"/>
                <a:cs typeface="Times New Roman"/>
              </a:rPr>
              <a:t> </a:t>
            </a:r>
            <a:r>
              <a:rPr sz="1250" spc="55" dirty="0">
                <a:solidFill>
                  <a:srgbClr val="D8E8EB"/>
                </a:solidFill>
                <a:latin typeface="Times New Roman"/>
                <a:cs typeface="Times New Roman"/>
              </a:rPr>
              <a:t>each </a:t>
            </a:r>
            <a:r>
              <a:rPr sz="1250" spc="-80" dirty="0">
                <a:solidFill>
                  <a:srgbClr val="D8E8EB"/>
                </a:solidFill>
                <a:latin typeface="Times New Roman"/>
                <a:cs typeface="Times New Roman"/>
              </a:rPr>
              <a:t> </a:t>
            </a:r>
            <a:r>
              <a:rPr sz="1250" spc="85" dirty="0">
                <a:solidFill>
                  <a:srgbClr val="F0F7F9"/>
                </a:solidFill>
                <a:latin typeface="Times New Roman"/>
                <a:cs typeface="Times New Roman"/>
              </a:rPr>
              <a:t>document </a:t>
            </a:r>
            <a:r>
              <a:rPr sz="1250" spc="-10" dirty="0">
                <a:solidFill>
                  <a:srgbClr val="F0F7F9"/>
                </a:solidFill>
                <a:latin typeface="Times New Roman"/>
                <a:cs typeface="Times New Roman"/>
              </a:rPr>
              <a:t> </a:t>
            </a:r>
            <a:r>
              <a:rPr sz="1250" spc="70" dirty="0">
                <a:solidFill>
                  <a:srgbClr val="F0F7F9"/>
                </a:solidFill>
                <a:latin typeface="Times New Roman"/>
                <a:cs typeface="Times New Roman"/>
              </a:rPr>
              <a:t>as</a:t>
            </a:r>
            <a:r>
              <a:rPr sz="1250" spc="140" dirty="0">
                <a:solidFill>
                  <a:srgbClr val="F0F7F9"/>
                </a:solidFill>
                <a:latin typeface="Times New Roman"/>
                <a:cs typeface="Times New Roman"/>
              </a:rPr>
              <a:t> </a:t>
            </a:r>
            <a:r>
              <a:rPr sz="1250" spc="15" dirty="0">
                <a:solidFill>
                  <a:srgbClr val="F0F7F9"/>
                </a:solidFill>
                <a:latin typeface="Times New Roman"/>
                <a:cs typeface="Times New Roman"/>
              </a:rPr>
              <a:t>a </a:t>
            </a:r>
            <a:r>
              <a:rPr sz="1250" spc="-55" dirty="0">
                <a:solidFill>
                  <a:srgbClr val="F0F7F9"/>
                </a:solidFill>
                <a:latin typeface="Times New Roman"/>
                <a:cs typeface="Times New Roman"/>
              </a:rPr>
              <a:t> </a:t>
            </a:r>
            <a:r>
              <a:rPr sz="1400" b="1" spc="25" dirty="0">
                <a:solidFill>
                  <a:srgbClr val="F0F7F9"/>
                </a:solidFill>
                <a:latin typeface="Times New Roman"/>
                <a:cs typeface="Times New Roman"/>
              </a:rPr>
              <a:t>sketch</a:t>
            </a:r>
            <a:endParaRPr sz="140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8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290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604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308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366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375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0391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306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352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372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395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418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441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407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430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453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476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448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401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956436"/>
            <a:ext cx="272478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8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0290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604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308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366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375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0391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306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352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372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95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418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441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407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430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453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476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448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401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239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70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241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46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47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49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240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245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47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49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52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54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51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53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55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57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55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50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956436"/>
            <a:ext cx="3529329" cy="5695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ub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8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0290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604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308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366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375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0391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306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352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372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95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418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441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407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430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453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476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448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401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239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70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241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46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47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49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240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245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47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49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52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54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51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53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55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57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55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50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620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6517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622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627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628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630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621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626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628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630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633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635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632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634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636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638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636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631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51815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35"/>
              </a:spcBef>
            </a:pP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5"/>
              </a:spcBef>
            </a:pP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ub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2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dn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’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830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143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847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905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914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930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1845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891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911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934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957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980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946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969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992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015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987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94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735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4048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752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810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819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835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3750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796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816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839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862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885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851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874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897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920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892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84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5649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4669" y="158800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49" y="15650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2" y="15675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2" y="15667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5693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5719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5746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5686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5721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5745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5770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5767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5728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5703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4249" y="17173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39456" y="1740408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7949" y="17174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22" y="17199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42" y="17191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0615" y="17217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3374" y="17243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127" y="17270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9077" y="17210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4371" y="17245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985" y="17269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599" y="17294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357" y="17291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5621" y="17252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3314" y="17227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205739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8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fi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180"/>
              </a:spcBef>
            </a:pPr>
            <a:r>
              <a:rPr sz="1100" spc="50" dirty="0">
                <a:latin typeface="Lucida Sans Unicode"/>
                <a:cs typeface="Lucida Sans Unicode"/>
              </a:rPr>
              <a:t>→</a:t>
            </a:r>
            <a:r>
              <a:rPr sz="1100" spc="10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dy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</a:pP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8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0290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604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308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366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375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0391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306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352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372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95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418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441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407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430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453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476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448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401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239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70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241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46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47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49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240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245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47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49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52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54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51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53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55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57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55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50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620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6517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622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627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628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630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621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626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628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630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633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635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632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634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636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638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636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631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578" y="183072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8620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8324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8382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8391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8407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18322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8368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8388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8411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8434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8457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8423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8446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8469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8492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8464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8418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51815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35"/>
              </a:spcBef>
            </a:pP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5"/>
              </a:spcBef>
            </a:pP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ub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2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35"/>
              </a:spcBef>
            </a:pP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-37" baseline="-10416" dirty="0">
                <a:latin typeface="Arial"/>
                <a:cs typeface="Arial"/>
              </a:rPr>
              <a:t>1</a:t>
            </a:r>
            <a:r>
              <a:rPr sz="1200" spc="15" baseline="-10416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-44" baseline="-10416" dirty="0">
                <a:latin typeface="Arial"/>
                <a:cs typeface="Arial"/>
              </a:rPr>
              <a:t>20</a:t>
            </a:r>
            <a:r>
              <a:rPr sz="1200" spc="44" baseline="-10416" dirty="0">
                <a:latin typeface="Arial"/>
                <a:cs typeface="Arial"/>
              </a:rPr>
              <a:t>0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8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0290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604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308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366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375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0391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306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352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372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95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418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441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407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430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453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476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448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401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239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70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241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46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47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49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240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245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47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49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52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54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51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53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55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57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55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50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620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6517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622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627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628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630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621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626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628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630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633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635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632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634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636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638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636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631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578" y="183072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8620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8324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8382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8391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8407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18322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8368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8388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8411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8434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8457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8423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8446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8469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8492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8464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8418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83" y="204102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865" y="207238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20427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20485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20495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20510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20425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20471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20491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20514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20537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20561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20526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20549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20572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20595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20567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20521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51815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35"/>
              </a:spcBef>
            </a:pP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5"/>
              </a:spcBef>
            </a:pP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ub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2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386715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-37" baseline="-10416" dirty="0">
                <a:latin typeface="Arial"/>
                <a:cs typeface="Arial"/>
              </a:rPr>
              <a:t>1</a:t>
            </a:r>
            <a:r>
              <a:rPr sz="1200" spc="15" baseline="-10416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-44" baseline="-10416" dirty="0">
                <a:latin typeface="Arial"/>
                <a:cs typeface="Arial"/>
              </a:rPr>
              <a:t>20</a:t>
            </a:r>
            <a:r>
              <a:rPr sz="1200" spc="44" baseline="-10416" dirty="0">
                <a:latin typeface="Arial"/>
                <a:cs typeface="Arial"/>
              </a:rPr>
              <a:t>0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95" dirty="0">
                <a:latin typeface="Arial"/>
                <a:cs typeface="Arial"/>
              </a:rPr>
              <a:t>Ea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30" baseline="-10416" dirty="0">
                <a:latin typeface="Arial"/>
                <a:cs typeface="Arial"/>
              </a:rPr>
              <a:t>i </a:t>
            </a:r>
            <a:r>
              <a:rPr sz="1200" spc="52" baseline="-10416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</a:t>
            </a:r>
            <a:endParaRPr sz="1200" baseline="27777">
              <a:latin typeface="Arial"/>
              <a:cs typeface="Arial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8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0290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604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308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366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375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0391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306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352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372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95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418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441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407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430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453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476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448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401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239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70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241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46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47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49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240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245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47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49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52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54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51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53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55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57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55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50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620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6517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622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627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628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630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621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626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628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630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633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635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632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634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636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638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636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631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578" y="183072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8620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8324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8382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8391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8407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18322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8368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8388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8411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8434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8457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8423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8446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8469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8492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8464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8418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83" y="204102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865" y="207238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20427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20485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20495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20510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20425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20471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20491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20514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20537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20561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20526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20549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20572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20595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20567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20521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1" y="225134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3867" y="228270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2" y="225311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0" y="225885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225981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1" y="226138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69" y="225285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225750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225948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226179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226410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226641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226298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226529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226760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226991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226706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226243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51815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35"/>
              </a:spcBef>
            </a:pP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5"/>
              </a:spcBef>
            </a:pP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ub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2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 marR="386715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-37" baseline="-10416" dirty="0">
                <a:latin typeface="Arial"/>
                <a:cs typeface="Arial"/>
              </a:rPr>
              <a:t>1</a:t>
            </a:r>
            <a:r>
              <a:rPr sz="1200" spc="15" baseline="-10416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-44" baseline="-10416" dirty="0">
                <a:latin typeface="Arial"/>
                <a:cs typeface="Arial"/>
              </a:rPr>
              <a:t>20</a:t>
            </a:r>
            <a:r>
              <a:rPr sz="1200" spc="44" baseline="-10416" dirty="0">
                <a:latin typeface="Arial"/>
                <a:cs typeface="Arial"/>
              </a:rPr>
              <a:t>0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95" dirty="0">
                <a:latin typeface="Arial"/>
                <a:cs typeface="Arial"/>
              </a:rPr>
              <a:t>Ea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30" baseline="-10416" dirty="0">
                <a:latin typeface="Arial"/>
                <a:cs typeface="Arial"/>
              </a:rPr>
              <a:t>i </a:t>
            </a:r>
            <a:r>
              <a:rPr sz="1200" spc="52" baseline="-10416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</a:t>
            </a:r>
            <a:endParaRPr sz="1200" baseline="27777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5"/>
              </a:spcBef>
            </a:pPr>
            <a:r>
              <a:rPr sz="1100" spc="195" dirty="0">
                <a:latin typeface="Arial"/>
                <a:cs typeface="Arial"/>
              </a:rPr>
              <a:t>&lt;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sz="1200" spc="-15" baseline="-13888" dirty="0">
                <a:latin typeface="Arial"/>
                <a:cs typeface="Arial"/>
              </a:rPr>
              <a:t>d</a:t>
            </a:r>
            <a:r>
              <a:rPr sz="1200" spc="120" baseline="-13888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4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sz="1200" spc="-15" baseline="-13888" dirty="0">
                <a:latin typeface="Arial"/>
                <a:cs typeface="Arial"/>
              </a:rPr>
              <a:t>d</a:t>
            </a:r>
            <a:r>
              <a:rPr sz="1200" spc="120" baseline="-13888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0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sz="1200" spc="-15" baseline="-13888" dirty="0">
                <a:latin typeface="Arial"/>
                <a:cs typeface="Arial"/>
              </a:rPr>
              <a:t>d</a:t>
            </a:r>
            <a:r>
              <a:rPr sz="1200" spc="120" baseline="-13888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-44" baseline="-10416" dirty="0">
                <a:latin typeface="Arial"/>
                <a:cs typeface="Arial"/>
              </a:rPr>
              <a:t>20</a:t>
            </a:r>
            <a:r>
              <a:rPr sz="1200" spc="44" baseline="-10416" dirty="0">
                <a:latin typeface="Arial"/>
                <a:cs typeface="Arial"/>
              </a:rPr>
              <a:t>0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&gt;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5"/>
              </a:spcBef>
            </a:pP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4171035" y="2589809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174083" y="259133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174083" y="265991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41139" y="2589809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939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46962" y="458089"/>
            <a:ext cx="337439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648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43687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43687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43687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43687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47975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547975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47975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47975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602739" y="2573393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02739" y="1997319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02739" y="1421250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02739" y="845176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907028" y="2573390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907028" y="1997316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907028" y="1421247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907028" y="845173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39700" y="2623692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39700" y="2047618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39700" y="1471543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39700" y="895474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443988" y="2623690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443988" y="2047616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443988" y="147154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443988" y="89547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4171035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174083" y="315521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174083" y="322379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241139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939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46962" y="458089"/>
            <a:ext cx="337439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648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43687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43687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43687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43687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47975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547975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47975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47975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602739" y="2573393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02739" y="1997319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02739" y="1421250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02739" y="845176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907028" y="2573390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907028" y="1997316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907028" y="1421247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907028" y="845173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39700" y="2623692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39700" y="2047618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39700" y="1471543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39700" y="895474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443988" y="2623690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443988" y="2047616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443988" y="147154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443988" y="89547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77089" y="839587"/>
            <a:ext cx="192405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43563" y="1001130"/>
            <a:ext cx="235585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1</a:t>
            </a:r>
            <a:r>
              <a:rPr sz="1050" spc="-75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881377" y="839586"/>
            <a:ext cx="76200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846323" y="1001129"/>
            <a:ext cx="121285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1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237990" y="839585"/>
            <a:ext cx="411480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775" algn="l"/>
              </a:tabLst>
            </a:pPr>
            <a:r>
              <a:rPr sz="1000" spc="-10" dirty="0">
                <a:latin typeface="Segoe UI Symbol"/>
                <a:cs typeface="Segoe UI Symbol"/>
              </a:rPr>
              <a:t>•	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215130" y="1001128"/>
            <a:ext cx="44450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5    </a:t>
            </a:r>
            <a:r>
              <a:rPr sz="1050" spc="-150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r>
              <a:rPr sz="1050" spc="-60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153156" y="839584"/>
            <a:ext cx="192405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119630" y="1001127"/>
            <a:ext cx="235585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r>
              <a:rPr sz="1050" spc="-75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4171035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174083" y="315521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174083" y="322379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241139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939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46962" y="458089"/>
            <a:ext cx="337439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648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43687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43687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43687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43687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47975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547975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47975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47975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602739" y="2573393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02739" y="1997319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02739" y="1421250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02739" y="845176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907028" y="2573390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907028" y="1997316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651260" y="1402950"/>
            <a:ext cx="1619885" cy="3194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  <a:tabLst>
                <a:tab pos="242570" algn="l"/>
                <a:tab pos="449580" algn="l"/>
                <a:tab pos="118745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</a:t>
            </a:r>
            <a:r>
              <a:rPr sz="1000" spc="-10" dirty="0">
                <a:latin typeface="Segoe UI Symbol"/>
                <a:cs typeface="Segoe UI Symbol"/>
              </a:rPr>
              <a:t>•	</a:t>
            </a:r>
            <a:r>
              <a:rPr sz="1000" spc="-125" dirty="0">
                <a:latin typeface="Segoe UI Symbol"/>
                <a:cs typeface="Segoe UI Symbol"/>
              </a:rPr>
              <a:t>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-125" dirty="0">
                <a:latin typeface="Segoe UI Symbol"/>
                <a:cs typeface="Segoe UI Symbol"/>
              </a:rPr>
              <a:t> 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	</a:t>
            </a:r>
            <a:r>
              <a:rPr sz="1000" spc="-125" dirty="0">
                <a:latin typeface="Segoe UI Symbol"/>
                <a:cs typeface="Segoe UI Symbol"/>
              </a:rPr>
              <a:t>❝</a:t>
            </a:r>
            <a:r>
              <a:rPr sz="1000" spc="-40" dirty="0">
                <a:latin typeface="Segoe UI Symbol"/>
                <a:cs typeface="Segoe UI Symbol"/>
              </a:rPr>
              <a:t> </a:t>
            </a:r>
            <a:r>
              <a:rPr sz="1500" spc="157" baseline="-13888" dirty="0">
                <a:latin typeface="Segoe UI Emoji"/>
                <a:cs typeface="Segoe UI Emoji"/>
              </a:rPr>
              <a:t>✲ </a:t>
            </a:r>
            <a:r>
              <a:rPr sz="1500" spc="-142" baseline="-13888" dirty="0">
                <a:latin typeface="Segoe UI Emoji"/>
                <a:cs typeface="Segoe UI Emoji"/>
              </a:rPr>
              <a:t> </a:t>
            </a:r>
            <a:r>
              <a:rPr sz="1650" spc="-120" baseline="-27777" dirty="0">
                <a:latin typeface="Arial"/>
                <a:cs typeface="Arial"/>
              </a:rPr>
              <a:t>2</a:t>
            </a:r>
            <a:r>
              <a:rPr sz="1200" spc="0" baseline="-10416" dirty="0">
                <a:latin typeface="Arial"/>
                <a:cs typeface="Arial"/>
              </a:rPr>
              <a:t>m</a:t>
            </a:r>
            <a:endParaRPr sz="1200" baseline="-10416">
              <a:latin typeface="Arial"/>
              <a:cs typeface="Arial"/>
            </a:endParaRPr>
          </a:p>
          <a:p>
            <a:pPr marL="12700">
              <a:lnSpc>
                <a:spcPts val="975"/>
              </a:lnSpc>
              <a:tabLst>
                <a:tab pos="414655" algn="l"/>
              </a:tabLst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12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907028" y="845173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39700" y="2623692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39700" y="2047618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39700" y="1471543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39700" y="895474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443988" y="2623690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443988" y="2047616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443988" y="147154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443988" y="89547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43563" y="839587"/>
            <a:ext cx="812165" cy="342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5720">
              <a:lnSpc>
                <a:spcPct val="100000"/>
              </a:lnSpc>
              <a:tabLst>
                <a:tab pos="621665" algn="l"/>
              </a:tabLst>
            </a:pP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	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  <a:tabLst>
                <a:tab pos="588645" algn="l"/>
              </a:tabLst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1</a:t>
            </a:r>
            <a:r>
              <a:rPr sz="1050" spc="-75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2	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r>
              <a:rPr sz="1050" spc="-75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881377" y="839586"/>
            <a:ext cx="76200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846323" y="1001129"/>
            <a:ext cx="121285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1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237990" y="839585"/>
            <a:ext cx="411480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775" algn="l"/>
              </a:tabLst>
            </a:pPr>
            <a:r>
              <a:rPr sz="1000" spc="-10" dirty="0">
                <a:latin typeface="Segoe UI Symbol"/>
                <a:cs typeface="Segoe UI Symbol"/>
              </a:rPr>
              <a:t>•	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215130" y="1001128"/>
            <a:ext cx="44450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5    </a:t>
            </a:r>
            <a:r>
              <a:rPr sz="1050" spc="-150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r>
              <a:rPr sz="1050" spc="-60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77081" y="1241408"/>
            <a:ext cx="6540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-30" baseline="-13888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881372" y="1241408"/>
            <a:ext cx="6540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-52" baseline="-13888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46970" y="1415650"/>
            <a:ext cx="1110615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  <a:tabLst>
                <a:tab pos="242570" algn="l"/>
                <a:tab pos="66929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45" dirty="0">
                <a:latin typeface="Segoe UI Symbol"/>
                <a:cs typeface="Segoe UI Symbol"/>
              </a:rPr>
              <a:t> </a:t>
            </a:r>
            <a:r>
              <a:rPr sz="1000" spc="-125" dirty="0">
                <a:latin typeface="Segoe UI Symbol"/>
                <a:cs typeface="Segoe UI Symbol"/>
              </a:rPr>
              <a:t>❝	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45" dirty="0">
                <a:latin typeface="Segoe UI Symbol"/>
                <a:cs typeface="Segoe UI Symbol"/>
              </a:rPr>
              <a:t> </a:t>
            </a: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  <a:tabLst>
                <a:tab pos="415925" algn="l"/>
                <a:tab pos="992505" algn="l"/>
              </a:tabLst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27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791212" y="1542145"/>
            <a:ext cx="13081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5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4171035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174083" y="315521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174083" y="322379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241139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939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46962" y="458089"/>
            <a:ext cx="337439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648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43687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43687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43687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43687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47975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547975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47975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47975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602739" y="2573393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02739" y="1997319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02739" y="1421250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02739" y="845176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907028" y="2573390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26269" y="1979024"/>
            <a:ext cx="444500" cy="25590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r>
              <a:rPr sz="1000" spc="-40" dirty="0">
                <a:latin typeface="Segoe UI Symbol"/>
                <a:cs typeface="Segoe UI Symbol"/>
              </a:rPr>
              <a:t> </a:t>
            </a:r>
            <a:r>
              <a:rPr sz="1500" spc="157" baseline="-13888" dirty="0">
                <a:latin typeface="Segoe UI Emoji"/>
                <a:cs typeface="Segoe UI Emoji"/>
              </a:rPr>
              <a:t>✲ </a:t>
            </a:r>
            <a:r>
              <a:rPr sz="1500" spc="-142" baseline="-13888" dirty="0">
                <a:latin typeface="Segoe UI Emoji"/>
                <a:cs typeface="Segoe UI Emoji"/>
              </a:rPr>
              <a:t> </a:t>
            </a:r>
            <a:r>
              <a:rPr sz="1650" spc="-120" baseline="-27777" dirty="0">
                <a:latin typeface="Arial"/>
                <a:cs typeface="Arial"/>
              </a:rPr>
              <a:t>2</a:t>
            </a:r>
            <a:r>
              <a:rPr sz="1200" spc="0" baseline="-10416" dirty="0">
                <a:latin typeface="Arial"/>
                <a:cs typeface="Arial"/>
              </a:rPr>
              <a:t>m</a:t>
            </a:r>
            <a:endParaRPr sz="1200" baseline="-10416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826266" y="1402950"/>
            <a:ext cx="444500" cy="25590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r>
              <a:rPr sz="1000" spc="-40" dirty="0">
                <a:latin typeface="Segoe UI Symbol"/>
                <a:cs typeface="Segoe UI Symbol"/>
              </a:rPr>
              <a:t> </a:t>
            </a:r>
            <a:r>
              <a:rPr sz="1500" spc="157" baseline="-13888" dirty="0">
                <a:latin typeface="Segoe UI Emoji"/>
                <a:cs typeface="Segoe UI Emoji"/>
              </a:rPr>
              <a:t>✲ </a:t>
            </a:r>
            <a:r>
              <a:rPr sz="1500" spc="-142" baseline="-13888" dirty="0">
                <a:latin typeface="Segoe UI Emoji"/>
                <a:cs typeface="Segoe UI Emoji"/>
              </a:rPr>
              <a:t> </a:t>
            </a:r>
            <a:r>
              <a:rPr sz="1650" spc="-120" baseline="-27777" dirty="0">
                <a:latin typeface="Arial"/>
                <a:cs typeface="Arial"/>
              </a:rPr>
              <a:t>2</a:t>
            </a:r>
            <a:r>
              <a:rPr sz="1200" spc="0" baseline="-10416" dirty="0">
                <a:latin typeface="Arial"/>
                <a:cs typeface="Arial"/>
              </a:rPr>
              <a:t>m</a:t>
            </a:r>
            <a:endParaRPr sz="1200" baseline="-10416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907028" y="845173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39700" y="2623692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39700" y="2047618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39700" y="1471543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39700" y="895474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443988" y="2623690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443988" y="2047616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443988" y="147154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443988" y="89547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43563" y="839587"/>
            <a:ext cx="812165" cy="589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5720">
              <a:lnSpc>
                <a:spcPct val="100000"/>
              </a:lnSpc>
              <a:tabLst>
                <a:tab pos="621665" algn="l"/>
              </a:tabLst>
            </a:pP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	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  <a:tabLst>
                <a:tab pos="588645" algn="l"/>
              </a:tabLst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1</a:t>
            </a:r>
            <a:r>
              <a:rPr sz="1050" spc="-75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2	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r>
              <a:rPr sz="1050" spc="-75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  <a:p>
            <a:pPr>
              <a:lnSpc>
                <a:spcPts val="650"/>
              </a:lnSpc>
              <a:spcBef>
                <a:spcPts val="41"/>
              </a:spcBef>
            </a:pPr>
            <a:endParaRPr sz="650"/>
          </a:p>
          <a:p>
            <a:pPr marL="4572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-30" baseline="-13888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881377" y="839586"/>
            <a:ext cx="76200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846323" y="1001129"/>
            <a:ext cx="121285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1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237990" y="839585"/>
            <a:ext cx="411480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775" algn="l"/>
              </a:tabLst>
            </a:pPr>
            <a:r>
              <a:rPr sz="1000" spc="-10" dirty="0">
                <a:latin typeface="Segoe UI Symbol"/>
                <a:cs typeface="Segoe UI Symbol"/>
              </a:rPr>
              <a:t>•	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215130" y="1001128"/>
            <a:ext cx="44450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5    </a:t>
            </a:r>
            <a:r>
              <a:rPr sz="1050" spc="-150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r>
              <a:rPr sz="1050" spc="-60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881372" y="1241408"/>
            <a:ext cx="6540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-52" baseline="-13888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46970" y="1415650"/>
            <a:ext cx="1110615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  <a:tabLst>
                <a:tab pos="242570" algn="l"/>
                <a:tab pos="66929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45" dirty="0">
                <a:latin typeface="Segoe UI Symbol"/>
                <a:cs typeface="Segoe UI Symbol"/>
              </a:rPr>
              <a:t> </a:t>
            </a:r>
            <a:r>
              <a:rPr sz="1000" spc="-125" dirty="0">
                <a:latin typeface="Segoe UI Symbol"/>
                <a:cs typeface="Segoe UI Symbol"/>
              </a:rPr>
              <a:t>❝	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45" dirty="0">
                <a:latin typeface="Segoe UI Symbol"/>
                <a:cs typeface="Segoe UI Symbol"/>
              </a:rPr>
              <a:t> </a:t>
            </a: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  <a:tabLst>
                <a:tab pos="415925" algn="l"/>
                <a:tab pos="992505" algn="l"/>
              </a:tabLst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27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651260" y="1415650"/>
            <a:ext cx="998219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  <a:tabLst>
                <a:tab pos="242570" algn="l"/>
                <a:tab pos="44958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</a:t>
            </a:r>
            <a:r>
              <a:rPr sz="1000" spc="-10" dirty="0">
                <a:latin typeface="Segoe UI Symbol"/>
                <a:cs typeface="Segoe UI Symbol"/>
              </a:rPr>
              <a:t>•	</a:t>
            </a:r>
            <a:r>
              <a:rPr sz="1000" spc="-125" dirty="0">
                <a:latin typeface="Segoe UI Symbol"/>
                <a:cs typeface="Segoe UI Symbol"/>
              </a:rPr>
              <a:t>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-125" dirty="0">
                <a:latin typeface="Segoe UI Symbol"/>
                <a:cs typeface="Segoe UI Symbol"/>
              </a:rPr>
              <a:t> 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  <a:tabLst>
                <a:tab pos="414655" algn="l"/>
              </a:tabLst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12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791212" y="1542145"/>
            <a:ext cx="13081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5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46974" y="1991724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651264" y="1991724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50833" y="1991724"/>
            <a:ext cx="348615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5720">
              <a:lnSpc>
                <a:spcPct val="100000"/>
              </a:lnSpc>
              <a:tabLst>
                <a:tab pos="26543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27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053600" y="1840341"/>
            <a:ext cx="349885" cy="4584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70485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endParaRPr sz="1200" baseline="-13888">
              <a:latin typeface="Arial"/>
              <a:cs typeface="Arial"/>
            </a:endParaRPr>
          </a:p>
          <a:p>
            <a:pPr marL="47625">
              <a:lnSpc>
                <a:spcPts val="1070"/>
              </a:lnSpc>
              <a:tabLst>
                <a:tab pos="26670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12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5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326909" y="1991724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5720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791215" y="2118218"/>
            <a:ext cx="13081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808749" y="1840341"/>
            <a:ext cx="142240" cy="1835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endParaRPr sz="1200" baseline="-13888">
              <a:latin typeface="Arial"/>
              <a:cs typeface="Arial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4171035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174083" y="315521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174083" y="322379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241139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939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46962" y="458089"/>
            <a:ext cx="337439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648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43687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43687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43687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43687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47975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547975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47975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47975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602739" y="2573393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02739" y="1997319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02739" y="1421250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02739" y="845176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907028" y="2573390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26269" y="1979024"/>
            <a:ext cx="444500" cy="25590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r>
              <a:rPr sz="1000" spc="-40" dirty="0">
                <a:latin typeface="Segoe UI Symbol"/>
                <a:cs typeface="Segoe UI Symbol"/>
              </a:rPr>
              <a:t> </a:t>
            </a:r>
            <a:r>
              <a:rPr sz="1500" spc="157" baseline="-13888" dirty="0">
                <a:latin typeface="Segoe UI Emoji"/>
                <a:cs typeface="Segoe UI Emoji"/>
              </a:rPr>
              <a:t>✲ </a:t>
            </a:r>
            <a:r>
              <a:rPr sz="1500" spc="-142" baseline="-13888" dirty="0">
                <a:latin typeface="Segoe UI Emoji"/>
                <a:cs typeface="Segoe UI Emoji"/>
              </a:rPr>
              <a:t> </a:t>
            </a:r>
            <a:r>
              <a:rPr sz="1650" spc="-120" baseline="-27777" dirty="0">
                <a:latin typeface="Arial"/>
                <a:cs typeface="Arial"/>
              </a:rPr>
              <a:t>2</a:t>
            </a:r>
            <a:r>
              <a:rPr sz="1200" spc="0" baseline="-10416" dirty="0">
                <a:latin typeface="Arial"/>
                <a:cs typeface="Arial"/>
              </a:rPr>
              <a:t>m</a:t>
            </a:r>
            <a:endParaRPr sz="1200" baseline="-10416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826266" y="1402950"/>
            <a:ext cx="444500" cy="25590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r>
              <a:rPr sz="1000" spc="-40" dirty="0">
                <a:latin typeface="Segoe UI Symbol"/>
                <a:cs typeface="Segoe UI Symbol"/>
              </a:rPr>
              <a:t> </a:t>
            </a:r>
            <a:r>
              <a:rPr sz="1500" spc="157" baseline="-13888" dirty="0">
                <a:latin typeface="Segoe UI Emoji"/>
                <a:cs typeface="Segoe UI Emoji"/>
              </a:rPr>
              <a:t>✲ </a:t>
            </a:r>
            <a:r>
              <a:rPr sz="1500" spc="-142" baseline="-13888" dirty="0">
                <a:latin typeface="Segoe UI Emoji"/>
                <a:cs typeface="Segoe UI Emoji"/>
              </a:rPr>
              <a:t> </a:t>
            </a:r>
            <a:r>
              <a:rPr sz="1650" spc="-120" baseline="-27777" dirty="0">
                <a:latin typeface="Arial"/>
                <a:cs typeface="Arial"/>
              </a:rPr>
              <a:t>2</a:t>
            </a:r>
            <a:r>
              <a:rPr sz="1200" spc="0" baseline="-10416" dirty="0">
                <a:latin typeface="Arial"/>
                <a:cs typeface="Arial"/>
              </a:rPr>
              <a:t>m</a:t>
            </a:r>
            <a:endParaRPr sz="1200" baseline="-10416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907028" y="845173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39700" y="2623692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39700" y="2047618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39700" y="1471543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39700" y="895474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443988" y="2623690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443988" y="2047616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443988" y="147154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443988" y="89547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43563" y="839587"/>
            <a:ext cx="812165" cy="342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5720">
              <a:lnSpc>
                <a:spcPct val="100000"/>
              </a:lnSpc>
              <a:tabLst>
                <a:tab pos="621665" algn="l"/>
              </a:tabLst>
            </a:pP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	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  <a:tabLst>
                <a:tab pos="588645" algn="l"/>
              </a:tabLst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1</a:t>
            </a:r>
            <a:r>
              <a:rPr sz="1050" spc="-75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2	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r>
              <a:rPr sz="1050" spc="-75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881377" y="839586"/>
            <a:ext cx="76200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846323" y="1001129"/>
            <a:ext cx="121285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1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237990" y="839585"/>
            <a:ext cx="411480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775" algn="l"/>
              </a:tabLst>
            </a:pPr>
            <a:r>
              <a:rPr sz="1000" spc="-10" dirty="0">
                <a:latin typeface="Segoe UI Symbol"/>
                <a:cs typeface="Segoe UI Symbol"/>
              </a:rPr>
              <a:t>•	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215130" y="1001128"/>
            <a:ext cx="44450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5    </a:t>
            </a:r>
            <a:r>
              <a:rPr sz="1050" spc="-150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r>
              <a:rPr sz="1050" spc="-60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77081" y="1241408"/>
            <a:ext cx="6540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-30" baseline="-13888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881372" y="1241408"/>
            <a:ext cx="6540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-52" baseline="-13888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46970" y="1415650"/>
            <a:ext cx="1110615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  <a:tabLst>
                <a:tab pos="242570" algn="l"/>
                <a:tab pos="66929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45" dirty="0">
                <a:latin typeface="Segoe UI Symbol"/>
                <a:cs typeface="Segoe UI Symbol"/>
              </a:rPr>
              <a:t> </a:t>
            </a:r>
            <a:r>
              <a:rPr sz="1000" spc="-125" dirty="0">
                <a:latin typeface="Segoe UI Symbol"/>
                <a:cs typeface="Segoe UI Symbol"/>
              </a:rPr>
              <a:t>❝	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45" dirty="0">
                <a:latin typeface="Segoe UI Symbol"/>
                <a:cs typeface="Segoe UI Symbol"/>
              </a:rPr>
              <a:t> </a:t>
            </a: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  <a:tabLst>
                <a:tab pos="415925" algn="l"/>
                <a:tab pos="992505" algn="l"/>
              </a:tabLst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27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651260" y="1415650"/>
            <a:ext cx="998219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  <a:tabLst>
                <a:tab pos="242570" algn="l"/>
                <a:tab pos="44958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</a:t>
            </a:r>
            <a:r>
              <a:rPr sz="1000" spc="-10" dirty="0">
                <a:latin typeface="Segoe UI Symbol"/>
                <a:cs typeface="Segoe UI Symbol"/>
              </a:rPr>
              <a:t>•	</a:t>
            </a:r>
            <a:r>
              <a:rPr sz="1000" spc="-125" dirty="0">
                <a:latin typeface="Segoe UI Symbol"/>
                <a:cs typeface="Segoe UI Symbol"/>
              </a:rPr>
              <a:t>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-125" dirty="0">
                <a:latin typeface="Segoe UI Symbol"/>
                <a:cs typeface="Segoe UI Symbol"/>
              </a:rPr>
              <a:t> 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  <a:tabLst>
                <a:tab pos="414655" algn="l"/>
              </a:tabLst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12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791212" y="1542145"/>
            <a:ext cx="13081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5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46974" y="1991724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651264" y="1991724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50833" y="1840341"/>
            <a:ext cx="348615" cy="4584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70485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endParaRPr sz="1200" baseline="-13888">
              <a:latin typeface="Arial"/>
              <a:cs typeface="Arial"/>
            </a:endParaRPr>
          </a:p>
          <a:p>
            <a:pPr marL="45720">
              <a:lnSpc>
                <a:spcPts val="1070"/>
              </a:lnSpc>
              <a:tabLst>
                <a:tab pos="26543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27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053600" y="1840341"/>
            <a:ext cx="349885" cy="4584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70485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endParaRPr sz="1200" baseline="-13888">
              <a:latin typeface="Arial"/>
              <a:cs typeface="Arial"/>
            </a:endParaRPr>
          </a:p>
          <a:p>
            <a:pPr marL="47625">
              <a:lnSpc>
                <a:spcPts val="1070"/>
              </a:lnSpc>
              <a:tabLst>
                <a:tab pos="26670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12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5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26909" y="1991724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5720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791215" y="2118218"/>
            <a:ext cx="13081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346973" y="2567798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651263" y="2567798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74760" y="2381361"/>
            <a:ext cx="675640" cy="193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127" baseline="-10416" dirty="0">
                <a:latin typeface="Arial"/>
                <a:cs typeface="Arial"/>
              </a:rPr>
              <a:t>s</a:t>
            </a:r>
            <a:r>
              <a:rPr sz="900" spc="7" baseline="-27777" dirty="0">
                <a:latin typeface="Arial"/>
                <a:cs typeface="Arial"/>
              </a:rPr>
              <a:t>k </a:t>
            </a:r>
            <a:r>
              <a:rPr sz="900" spc="-15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479048" y="2381361"/>
            <a:ext cx="673735" cy="193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n</a:t>
            </a:r>
            <a:r>
              <a:rPr sz="1200" spc="-127" baseline="-10416" dirty="0">
                <a:latin typeface="Arial"/>
                <a:cs typeface="Arial"/>
              </a:rPr>
              <a:t>s</a:t>
            </a:r>
            <a:r>
              <a:rPr sz="900" spc="7" baseline="-27777" dirty="0">
                <a:latin typeface="Arial"/>
                <a:cs typeface="Arial"/>
              </a:rPr>
              <a:t>k 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4171035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174083" y="315521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174083" y="322379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241139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939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46962" y="458089"/>
            <a:ext cx="337439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648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43687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43687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43687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43687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47975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547975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47975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47975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602739" y="2588641"/>
            <a:ext cx="2668270" cy="222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6480" algn="l"/>
              </a:tabLst>
            </a:pPr>
            <a:r>
              <a:rPr sz="1000" spc="105" dirty="0">
                <a:latin typeface="Segoe UI Emoji"/>
                <a:cs typeface="Segoe UI Emoji"/>
              </a:rPr>
              <a:t>✲ </a:t>
            </a:r>
            <a:r>
              <a:rPr sz="1000" spc="-95" dirty="0">
                <a:latin typeface="Segoe UI Emoji"/>
                <a:cs typeface="Segoe UI Emoji"/>
              </a:rPr>
              <a:t> </a:t>
            </a:r>
            <a:r>
              <a:rPr sz="1650" spc="-120" baseline="-15151" dirty="0">
                <a:latin typeface="Arial"/>
                <a:cs typeface="Arial"/>
              </a:rPr>
              <a:t>2</a:t>
            </a:r>
            <a:r>
              <a:rPr sz="1200" spc="0" baseline="6944" dirty="0">
                <a:latin typeface="Arial"/>
                <a:cs typeface="Arial"/>
              </a:rPr>
              <a:t>m	</a:t>
            </a:r>
            <a:r>
              <a:rPr sz="1000" spc="105" dirty="0">
                <a:latin typeface="Segoe UI Emoji"/>
                <a:cs typeface="Segoe UI Emoji"/>
              </a:rPr>
              <a:t>✲ </a:t>
            </a:r>
            <a:r>
              <a:rPr sz="1000" spc="-95" dirty="0">
                <a:latin typeface="Segoe UI Emoji"/>
                <a:cs typeface="Segoe UI Emoji"/>
              </a:rPr>
              <a:t> </a:t>
            </a:r>
            <a:r>
              <a:rPr sz="1650" spc="-120" baseline="-15151" dirty="0">
                <a:latin typeface="Arial"/>
                <a:cs typeface="Arial"/>
              </a:rPr>
              <a:t>2</a:t>
            </a:r>
            <a:r>
              <a:rPr sz="1200" spc="0" baseline="6944" dirty="0">
                <a:latin typeface="Arial"/>
                <a:cs typeface="Arial"/>
              </a:rPr>
              <a:t>m</a:t>
            </a:r>
            <a:endParaRPr sz="1200" baseline="6944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02739" y="1997319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02739" y="1421250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02739" y="845176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826269" y="1979024"/>
            <a:ext cx="444500" cy="25590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r>
              <a:rPr sz="1000" spc="-40" dirty="0">
                <a:latin typeface="Segoe UI Symbol"/>
                <a:cs typeface="Segoe UI Symbol"/>
              </a:rPr>
              <a:t> </a:t>
            </a:r>
            <a:r>
              <a:rPr sz="1500" spc="157" baseline="-13888" dirty="0">
                <a:latin typeface="Segoe UI Emoji"/>
                <a:cs typeface="Segoe UI Emoji"/>
              </a:rPr>
              <a:t>✲ </a:t>
            </a:r>
            <a:r>
              <a:rPr sz="1500" spc="-142" baseline="-13888" dirty="0">
                <a:latin typeface="Segoe UI Emoji"/>
                <a:cs typeface="Segoe UI Emoji"/>
              </a:rPr>
              <a:t> </a:t>
            </a:r>
            <a:r>
              <a:rPr sz="1650" spc="-120" baseline="-27777" dirty="0">
                <a:latin typeface="Arial"/>
                <a:cs typeface="Arial"/>
              </a:rPr>
              <a:t>2</a:t>
            </a:r>
            <a:r>
              <a:rPr sz="1200" spc="0" baseline="-10416" dirty="0">
                <a:latin typeface="Arial"/>
                <a:cs typeface="Arial"/>
              </a:rPr>
              <a:t>m</a:t>
            </a:r>
            <a:endParaRPr sz="1200" baseline="-10416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26266" y="1402950"/>
            <a:ext cx="444500" cy="25590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r>
              <a:rPr sz="1000" spc="-40" dirty="0">
                <a:latin typeface="Segoe UI Symbol"/>
                <a:cs typeface="Segoe UI Symbol"/>
              </a:rPr>
              <a:t> </a:t>
            </a:r>
            <a:r>
              <a:rPr sz="1500" spc="157" baseline="-13888" dirty="0">
                <a:latin typeface="Segoe UI Emoji"/>
                <a:cs typeface="Segoe UI Emoji"/>
              </a:rPr>
              <a:t>✲ </a:t>
            </a:r>
            <a:r>
              <a:rPr sz="1500" spc="-142" baseline="-13888" dirty="0">
                <a:latin typeface="Segoe UI Emoji"/>
                <a:cs typeface="Segoe UI Emoji"/>
              </a:rPr>
              <a:t> </a:t>
            </a:r>
            <a:r>
              <a:rPr sz="1650" spc="-120" baseline="-27777" dirty="0">
                <a:latin typeface="Arial"/>
                <a:cs typeface="Arial"/>
              </a:rPr>
              <a:t>2</a:t>
            </a:r>
            <a:r>
              <a:rPr sz="1200" spc="0" baseline="-10416" dirty="0">
                <a:latin typeface="Arial"/>
                <a:cs typeface="Arial"/>
              </a:rPr>
              <a:t>m</a:t>
            </a:r>
            <a:endParaRPr sz="1200" baseline="-10416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907028" y="845173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39700" y="2623692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39700" y="2047618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39700" y="1471543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39700" y="895474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443988" y="2623690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443988" y="2047616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443988" y="147154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443988" y="89547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43563" y="839587"/>
            <a:ext cx="812165" cy="589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5720">
              <a:lnSpc>
                <a:spcPct val="100000"/>
              </a:lnSpc>
              <a:tabLst>
                <a:tab pos="621665" algn="l"/>
              </a:tabLst>
            </a:pP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	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  <a:tabLst>
                <a:tab pos="588645" algn="l"/>
              </a:tabLst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1</a:t>
            </a:r>
            <a:r>
              <a:rPr sz="1050" spc="-75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2	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r>
              <a:rPr sz="1050" spc="-75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  <a:p>
            <a:pPr>
              <a:lnSpc>
                <a:spcPts val="650"/>
              </a:lnSpc>
              <a:spcBef>
                <a:spcPts val="41"/>
              </a:spcBef>
            </a:pPr>
            <a:endParaRPr sz="650"/>
          </a:p>
          <a:p>
            <a:pPr marL="4572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-30" baseline="-13888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881377" y="839586"/>
            <a:ext cx="76200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846323" y="1001129"/>
            <a:ext cx="121285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1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237990" y="839585"/>
            <a:ext cx="411480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775" algn="l"/>
              </a:tabLst>
            </a:pPr>
            <a:r>
              <a:rPr sz="1000" spc="-10" dirty="0">
                <a:latin typeface="Segoe UI Symbol"/>
                <a:cs typeface="Segoe UI Symbol"/>
              </a:rPr>
              <a:t>•	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215130" y="1001128"/>
            <a:ext cx="44450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5    </a:t>
            </a:r>
            <a:r>
              <a:rPr sz="1050" spc="-150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r>
              <a:rPr sz="1050" spc="-60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881372" y="1241408"/>
            <a:ext cx="6540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-52" baseline="-13888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346970" y="1415650"/>
            <a:ext cx="1110615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  <a:tabLst>
                <a:tab pos="242570" algn="l"/>
                <a:tab pos="66929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45" dirty="0">
                <a:latin typeface="Segoe UI Symbol"/>
                <a:cs typeface="Segoe UI Symbol"/>
              </a:rPr>
              <a:t> </a:t>
            </a:r>
            <a:r>
              <a:rPr sz="1000" spc="-125" dirty="0">
                <a:latin typeface="Segoe UI Symbol"/>
                <a:cs typeface="Segoe UI Symbol"/>
              </a:rPr>
              <a:t>❝	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45" dirty="0">
                <a:latin typeface="Segoe UI Symbol"/>
                <a:cs typeface="Segoe UI Symbol"/>
              </a:rPr>
              <a:t> </a:t>
            </a: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  <a:tabLst>
                <a:tab pos="415925" algn="l"/>
                <a:tab pos="992505" algn="l"/>
              </a:tabLst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27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651260" y="1415650"/>
            <a:ext cx="998219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  <a:tabLst>
                <a:tab pos="242570" algn="l"/>
                <a:tab pos="44958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</a:t>
            </a:r>
            <a:r>
              <a:rPr sz="1000" spc="-10" dirty="0">
                <a:latin typeface="Segoe UI Symbol"/>
                <a:cs typeface="Segoe UI Symbol"/>
              </a:rPr>
              <a:t>•	</a:t>
            </a:r>
            <a:r>
              <a:rPr sz="1000" spc="-125" dirty="0">
                <a:latin typeface="Segoe UI Symbol"/>
                <a:cs typeface="Segoe UI Symbol"/>
              </a:rPr>
              <a:t>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-125" dirty="0">
                <a:latin typeface="Segoe UI Symbol"/>
                <a:cs typeface="Segoe UI Symbol"/>
              </a:rPr>
              <a:t> 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  <a:tabLst>
                <a:tab pos="414655" algn="l"/>
              </a:tabLst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12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791212" y="1542145"/>
            <a:ext cx="13081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5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46974" y="1991724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651264" y="1991724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50833" y="1840341"/>
            <a:ext cx="348615" cy="4584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70485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endParaRPr sz="1200" baseline="-13888">
              <a:latin typeface="Arial"/>
              <a:cs typeface="Arial"/>
            </a:endParaRPr>
          </a:p>
          <a:p>
            <a:pPr marL="45720">
              <a:lnSpc>
                <a:spcPts val="1070"/>
              </a:lnSpc>
              <a:tabLst>
                <a:tab pos="26543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27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053600" y="1840341"/>
            <a:ext cx="349885" cy="4584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70485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endParaRPr sz="1200" baseline="-13888">
              <a:latin typeface="Arial"/>
              <a:cs typeface="Arial"/>
            </a:endParaRPr>
          </a:p>
          <a:p>
            <a:pPr marL="47625">
              <a:lnSpc>
                <a:spcPts val="1070"/>
              </a:lnSpc>
              <a:tabLst>
                <a:tab pos="26670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12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5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326909" y="1991724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5720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3791215" y="2118218"/>
            <a:ext cx="13081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46973" y="2567798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2651263" y="2567798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74760" y="2381361"/>
            <a:ext cx="675640" cy="193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127" baseline="-10416" dirty="0">
                <a:latin typeface="Arial"/>
                <a:cs typeface="Arial"/>
              </a:rPr>
              <a:t>s</a:t>
            </a:r>
            <a:r>
              <a:rPr sz="900" spc="7" baseline="-27777" dirty="0">
                <a:latin typeface="Arial"/>
                <a:cs typeface="Arial"/>
              </a:rPr>
              <a:t>k </a:t>
            </a:r>
            <a:r>
              <a:rPr sz="900" spc="-15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479048" y="2381361"/>
            <a:ext cx="673735" cy="193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n</a:t>
            </a:r>
            <a:r>
              <a:rPr sz="1200" spc="-127" baseline="-10416" dirty="0">
                <a:latin typeface="Arial"/>
                <a:cs typeface="Arial"/>
              </a:rPr>
              <a:t>s</a:t>
            </a:r>
            <a:r>
              <a:rPr sz="900" spc="7" baseline="-27777" dirty="0">
                <a:latin typeface="Arial"/>
                <a:cs typeface="Arial"/>
              </a:rPr>
              <a:t>k 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346971" y="2914761"/>
            <a:ext cx="3741420" cy="3594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sz="1200" spc="-22" baseline="-13888" dirty="0">
                <a:latin typeface="Arial"/>
                <a:cs typeface="Arial"/>
              </a:rPr>
              <a:t>d</a:t>
            </a:r>
            <a:r>
              <a:rPr sz="900" spc="-30" baseline="-27777" dirty="0">
                <a:latin typeface="Arial"/>
                <a:cs typeface="Arial"/>
              </a:rPr>
              <a:t>1 </a:t>
            </a:r>
            <a:r>
              <a:rPr sz="900" spc="-82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sz="1200" spc="-22" baseline="-13888" dirty="0">
                <a:latin typeface="Arial"/>
                <a:cs typeface="Arial"/>
              </a:rPr>
              <a:t>d</a:t>
            </a:r>
            <a:r>
              <a:rPr sz="900" spc="-30" baseline="-27777" dirty="0">
                <a:latin typeface="Arial"/>
                <a:cs typeface="Arial"/>
              </a:rPr>
              <a:t>2 </a:t>
            </a:r>
            <a:r>
              <a:rPr sz="900" spc="-60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4171035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174083" y="315521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174083" y="322379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241139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939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46962" y="458089"/>
            <a:ext cx="337439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648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43687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43687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43687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43687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1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47975" y="2728493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547975" y="2152421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47975" y="1576349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47975" y="1000277"/>
            <a:ext cx="1498092" cy="0"/>
          </a:xfrm>
          <a:custGeom>
            <a:avLst/>
            <a:gdLst/>
            <a:ahLst/>
            <a:cxnLst/>
            <a:rect l="l" t="t" r="r" b="b"/>
            <a:pathLst>
              <a:path w="1498092">
                <a:moveTo>
                  <a:pt x="0" y="0"/>
                </a:moveTo>
                <a:lnTo>
                  <a:pt x="149809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602739" y="2588641"/>
            <a:ext cx="2668270" cy="222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6480" algn="l"/>
              </a:tabLst>
            </a:pPr>
            <a:r>
              <a:rPr sz="1000" spc="105" dirty="0">
                <a:latin typeface="Segoe UI Emoji"/>
                <a:cs typeface="Segoe UI Emoji"/>
              </a:rPr>
              <a:t>✲ </a:t>
            </a:r>
            <a:r>
              <a:rPr sz="1000" spc="-95" dirty="0">
                <a:latin typeface="Segoe UI Emoji"/>
                <a:cs typeface="Segoe UI Emoji"/>
              </a:rPr>
              <a:t> </a:t>
            </a:r>
            <a:r>
              <a:rPr sz="1650" spc="-120" baseline="-15151" dirty="0">
                <a:latin typeface="Arial"/>
                <a:cs typeface="Arial"/>
              </a:rPr>
              <a:t>2</a:t>
            </a:r>
            <a:r>
              <a:rPr sz="1200" spc="0" baseline="6944" dirty="0">
                <a:latin typeface="Arial"/>
                <a:cs typeface="Arial"/>
              </a:rPr>
              <a:t>m	</a:t>
            </a:r>
            <a:r>
              <a:rPr sz="1000" spc="105" dirty="0">
                <a:latin typeface="Segoe UI Emoji"/>
                <a:cs typeface="Segoe UI Emoji"/>
              </a:rPr>
              <a:t>✲ </a:t>
            </a:r>
            <a:r>
              <a:rPr sz="1000" spc="-95" dirty="0">
                <a:latin typeface="Segoe UI Emoji"/>
                <a:cs typeface="Segoe UI Emoji"/>
              </a:rPr>
              <a:t> </a:t>
            </a:r>
            <a:r>
              <a:rPr sz="1650" spc="-120" baseline="-15151" dirty="0">
                <a:latin typeface="Arial"/>
                <a:cs typeface="Arial"/>
              </a:rPr>
              <a:t>2</a:t>
            </a:r>
            <a:r>
              <a:rPr sz="1200" spc="0" baseline="6944" dirty="0">
                <a:latin typeface="Arial"/>
                <a:cs typeface="Arial"/>
              </a:rPr>
              <a:t>m</a:t>
            </a:r>
            <a:endParaRPr sz="1200" baseline="6944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02739" y="1997319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02739" y="1421250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602739" y="845176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3826269" y="1979024"/>
            <a:ext cx="444500" cy="25590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r>
              <a:rPr sz="1000" spc="-40" dirty="0">
                <a:latin typeface="Segoe UI Symbol"/>
                <a:cs typeface="Segoe UI Symbol"/>
              </a:rPr>
              <a:t> </a:t>
            </a:r>
            <a:r>
              <a:rPr sz="1500" spc="157" baseline="-13888" dirty="0">
                <a:latin typeface="Segoe UI Emoji"/>
                <a:cs typeface="Segoe UI Emoji"/>
              </a:rPr>
              <a:t>✲ </a:t>
            </a:r>
            <a:r>
              <a:rPr sz="1500" spc="-142" baseline="-13888" dirty="0">
                <a:latin typeface="Segoe UI Emoji"/>
                <a:cs typeface="Segoe UI Emoji"/>
              </a:rPr>
              <a:t> </a:t>
            </a:r>
            <a:r>
              <a:rPr sz="1650" spc="-120" baseline="-27777" dirty="0">
                <a:latin typeface="Arial"/>
                <a:cs typeface="Arial"/>
              </a:rPr>
              <a:t>2</a:t>
            </a:r>
            <a:r>
              <a:rPr sz="1200" spc="0" baseline="-10416" dirty="0">
                <a:latin typeface="Arial"/>
                <a:cs typeface="Arial"/>
              </a:rPr>
              <a:t>m</a:t>
            </a:r>
            <a:endParaRPr sz="1200" baseline="-10416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3826266" y="1402950"/>
            <a:ext cx="444500" cy="25590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r>
              <a:rPr sz="1000" spc="-40" dirty="0">
                <a:latin typeface="Segoe UI Symbol"/>
                <a:cs typeface="Segoe UI Symbol"/>
              </a:rPr>
              <a:t> </a:t>
            </a:r>
            <a:r>
              <a:rPr sz="1500" spc="157" baseline="-13888" dirty="0">
                <a:latin typeface="Segoe UI Emoji"/>
                <a:cs typeface="Segoe UI Emoji"/>
              </a:rPr>
              <a:t>✲ </a:t>
            </a:r>
            <a:r>
              <a:rPr sz="1500" spc="-142" baseline="-13888" dirty="0">
                <a:latin typeface="Segoe UI Emoji"/>
                <a:cs typeface="Segoe UI Emoji"/>
              </a:rPr>
              <a:t> </a:t>
            </a:r>
            <a:r>
              <a:rPr sz="1650" spc="-120" baseline="-27777" dirty="0">
                <a:latin typeface="Arial"/>
                <a:cs typeface="Arial"/>
              </a:rPr>
              <a:t>2</a:t>
            </a:r>
            <a:r>
              <a:rPr sz="1200" spc="0" baseline="-10416" dirty="0">
                <a:latin typeface="Arial"/>
                <a:cs typeface="Arial"/>
              </a:rPr>
              <a:t>m</a:t>
            </a:r>
            <a:endParaRPr sz="1200" baseline="-10416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907028" y="845173"/>
            <a:ext cx="363855" cy="2374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157" baseline="-5555" dirty="0">
                <a:latin typeface="Segoe UI Emoji"/>
                <a:cs typeface="Segoe UI Emoji"/>
              </a:rPr>
              <a:t>✲ </a:t>
            </a:r>
            <a:r>
              <a:rPr sz="1500" spc="-142" baseline="-5555" dirty="0">
                <a:latin typeface="Segoe UI Emoji"/>
                <a:cs typeface="Segoe UI Emoji"/>
              </a:rPr>
              <a:t> </a:t>
            </a:r>
            <a:r>
              <a:rPr sz="1650" spc="-120" baseline="-20202" dirty="0">
                <a:latin typeface="Arial"/>
                <a:cs typeface="Arial"/>
              </a:rPr>
              <a:t>2</a:t>
            </a:r>
            <a:r>
              <a:rPr sz="800" spc="0" dirty="0">
                <a:latin typeface="Arial"/>
                <a:cs typeface="Arial"/>
              </a:rPr>
              <a:t>m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39700" y="2623692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39700" y="2047618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39700" y="1471543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39700" y="895474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443988" y="2623690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443988" y="2047616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443988" y="147154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443988" y="895471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43563" y="839587"/>
            <a:ext cx="812165" cy="342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5720">
              <a:lnSpc>
                <a:spcPct val="100000"/>
              </a:lnSpc>
              <a:tabLst>
                <a:tab pos="621665" algn="l"/>
              </a:tabLst>
            </a:pP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	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  <a:tabLst>
                <a:tab pos="588645" algn="l"/>
              </a:tabLst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1</a:t>
            </a:r>
            <a:r>
              <a:rPr sz="1050" spc="-75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2	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r>
              <a:rPr sz="1050" spc="-75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881377" y="839586"/>
            <a:ext cx="76200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846323" y="1001129"/>
            <a:ext cx="121285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1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237990" y="839585"/>
            <a:ext cx="411480" cy="203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31775" algn="l"/>
              </a:tabLst>
            </a:pPr>
            <a:r>
              <a:rPr sz="1000" spc="-10" dirty="0">
                <a:latin typeface="Segoe UI Symbol"/>
                <a:cs typeface="Segoe UI Symbol"/>
              </a:rPr>
              <a:t>•	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215130" y="1001128"/>
            <a:ext cx="44450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5    </a:t>
            </a:r>
            <a:r>
              <a:rPr sz="1050" spc="-150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r>
              <a:rPr sz="1050" spc="-60" baseline="-11904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77081" y="1241408"/>
            <a:ext cx="6540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-30" baseline="-13888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881372" y="1241408"/>
            <a:ext cx="6540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-52" baseline="-13888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46970" y="1415650"/>
            <a:ext cx="1110615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  <a:tabLst>
                <a:tab pos="242570" algn="l"/>
                <a:tab pos="66929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45" dirty="0">
                <a:latin typeface="Segoe UI Symbol"/>
                <a:cs typeface="Segoe UI Symbol"/>
              </a:rPr>
              <a:t> </a:t>
            </a:r>
            <a:r>
              <a:rPr sz="1000" spc="-125" dirty="0">
                <a:latin typeface="Segoe UI Symbol"/>
                <a:cs typeface="Segoe UI Symbol"/>
              </a:rPr>
              <a:t>❝	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45" dirty="0">
                <a:latin typeface="Segoe UI Symbol"/>
                <a:cs typeface="Segoe UI Symbol"/>
              </a:rPr>
              <a:t> </a:t>
            </a: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  <a:tabLst>
                <a:tab pos="415925" algn="l"/>
                <a:tab pos="992505" algn="l"/>
              </a:tabLst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27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651260" y="1415650"/>
            <a:ext cx="998219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  <a:tabLst>
                <a:tab pos="242570" algn="l"/>
                <a:tab pos="44958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</a:t>
            </a:r>
            <a:r>
              <a:rPr sz="1000" spc="-10" dirty="0">
                <a:latin typeface="Segoe UI Symbol"/>
                <a:cs typeface="Segoe UI Symbol"/>
              </a:rPr>
              <a:t>•	</a:t>
            </a:r>
            <a:r>
              <a:rPr sz="1000" spc="-125" dirty="0">
                <a:latin typeface="Segoe UI Symbol"/>
                <a:cs typeface="Segoe UI Symbol"/>
              </a:rPr>
              <a:t>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r>
              <a:rPr sz="1000" spc="-125" dirty="0">
                <a:latin typeface="Segoe UI Symbol"/>
                <a:cs typeface="Segoe UI Symbol"/>
              </a:rPr>
              <a:t> ❝  </a:t>
            </a:r>
            <a:r>
              <a:rPr sz="1000" spc="-4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 </a:t>
            </a:r>
            <a:r>
              <a:rPr sz="1000" spc="-35" dirty="0">
                <a:latin typeface="Segoe UI Symbol"/>
                <a:cs typeface="Segoe UI Symbol"/>
              </a:rPr>
              <a:t> </a:t>
            </a:r>
            <a:r>
              <a:rPr sz="1000" spc="-10" dirty="0">
                <a:latin typeface="Segoe UI Symbol"/>
                <a:cs typeface="Segoe UI Symbol"/>
              </a:rPr>
              <a:t>•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  <a:tabLst>
                <a:tab pos="414655" algn="l"/>
              </a:tabLst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	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12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791212" y="1542145"/>
            <a:ext cx="13081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5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46974" y="1991724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651264" y="1991724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50833" y="1840341"/>
            <a:ext cx="348615" cy="4584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70485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endParaRPr sz="1200" baseline="-13888">
              <a:latin typeface="Arial"/>
              <a:cs typeface="Arial"/>
            </a:endParaRPr>
          </a:p>
          <a:p>
            <a:pPr marL="45720">
              <a:lnSpc>
                <a:spcPts val="1070"/>
              </a:lnSpc>
              <a:tabLst>
                <a:tab pos="26543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27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4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053600" y="1840341"/>
            <a:ext cx="349885" cy="4584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70485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x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endParaRPr sz="1200" baseline="-13888">
              <a:latin typeface="Arial"/>
              <a:cs typeface="Arial"/>
            </a:endParaRPr>
          </a:p>
          <a:p>
            <a:pPr marL="47625">
              <a:lnSpc>
                <a:spcPts val="1070"/>
              </a:lnSpc>
              <a:tabLst>
                <a:tab pos="266700" algn="l"/>
              </a:tabLst>
            </a:pPr>
            <a:r>
              <a:rPr sz="1000" spc="-125" dirty="0">
                <a:latin typeface="Segoe UI Symbol"/>
                <a:cs typeface="Segoe UI Symbol"/>
              </a:rPr>
              <a:t>❝	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1    </a:t>
            </a:r>
            <a:r>
              <a:rPr sz="1050" spc="-112" baseline="-1190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5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326909" y="1991724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5720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791215" y="2118218"/>
            <a:ext cx="13081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2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346973" y="2567798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2651263" y="2567798"/>
            <a:ext cx="1308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47625">
              <a:lnSpc>
                <a:spcPct val="100000"/>
              </a:lnSpc>
            </a:pPr>
            <a:r>
              <a:rPr sz="1000" spc="-125" dirty="0">
                <a:latin typeface="Segoe UI Symbol"/>
                <a:cs typeface="Segoe UI Symbol"/>
              </a:rPr>
              <a:t>❝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ts val="994"/>
              </a:lnSpc>
            </a:pPr>
            <a:r>
              <a:rPr sz="1000" spc="-50" dirty="0">
                <a:latin typeface="Arial"/>
                <a:cs typeface="Arial"/>
              </a:rPr>
              <a:t>x</a:t>
            </a:r>
            <a:r>
              <a:rPr sz="1050" spc="-30" baseline="-11904" dirty="0">
                <a:latin typeface="Arial"/>
                <a:cs typeface="Arial"/>
              </a:rPr>
              <a:t>3</a:t>
            </a:r>
            <a:endParaRPr sz="1050" baseline="-11904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74760" y="2381361"/>
            <a:ext cx="675640" cy="193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127" baseline="-10416" dirty="0">
                <a:latin typeface="Arial"/>
                <a:cs typeface="Arial"/>
              </a:rPr>
              <a:t>s</a:t>
            </a:r>
            <a:r>
              <a:rPr sz="900" spc="7" baseline="-27777" dirty="0">
                <a:latin typeface="Arial"/>
                <a:cs typeface="Arial"/>
              </a:rPr>
              <a:t>k </a:t>
            </a:r>
            <a:r>
              <a:rPr sz="900" spc="-15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50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479048" y="2381361"/>
            <a:ext cx="673735" cy="193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n</a:t>
            </a:r>
            <a:r>
              <a:rPr sz="1200" spc="-127" baseline="-10416" dirty="0">
                <a:latin typeface="Arial"/>
                <a:cs typeface="Arial"/>
              </a:rPr>
              <a:t>s</a:t>
            </a:r>
            <a:r>
              <a:rPr sz="900" spc="7" baseline="-27777" dirty="0">
                <a:latin typeface="Arial"/>
                <a:cs typeface="Arial"/>
              </a:rPr>
              <a:t>k 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46971" y="2914761"/>
            <a:ext cx="3741420" cy="3714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lang="en-US" sz="1200" spc="-367" baseline="-13888" dirty="0">
                <a:latin typeface="Kozuka Gothic Pro EL"/>
                <a:cs typeface="Kozuka Gothic Pro EL"/>
              </a:rPr>
              <a:t>    </a:t>
            </a:r>
            <a:r>
              <a:rPr lang="en-US" sz="1200" spc="-22" baseline="-13888" dirty="0">
                <a:latin typeface="Arial"/>
                <a:cs typeface="Arial"/>
              </a:rPr>
              <a:t> </a:t>
            </a:r>
            <a:r>
              <a:rPr sz="900" spc="-30" baseline="-27777" dirty="0">
                <a:latin typeface="Arial"/>
                <a:cs typeface="Arial"/>
              </a:rPr>
              <a:t> </a:t>
            </a:r>
            <a:r>
              <a:rPr lang="en-US" sz="900" spc="-30" baseline="-27777" dirty="0">
                <a:latin typeface="Arial"/>
                <a:cs typeface="Arial"/>
              </a:rPr>
              <a:t>d2</a:t>
            </a:r>
            <a:r>
              <a:rPr sz="900" spc="-82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lang="en-US" sz="1200" spc="-367" baseline="-13888" dirty="0">
                <a:latin typeface="Kozuka Gothic Pro EL"/>
                <a:cs typeface="Kozuka Gothic Pro EL"/>
              </a:rPr>
              <a:t>          </a:t>
            </a:r>
            <a:r>
              <a:rPr sz="900" spc="-30" baseline="-27777" dirty="0">
                <a:latin typeface="Arial"/>
                <a:cs typeface="Arial"/>
              </a:rPr>
              <a:t> </a:t>
            </a:r>
            <a:r>
              <a:rPr sz="900" spc="-60" baseline="-27777" dirty="0">
                <a:latin typeface="Arial"/>
                <a:cs typeface="Arial"/>
              </a:rPr>
              <a:t> </a:t>
            </a:r>
            <a:r>
              <a:rPr lang="en-US" sz="900" spc="-60" baseline="-27777" dirty="0">
                <a:latin typeface="Arial"/>
                <a:cs typeface="Arial"/>
              </a:rPr>
              <a:t>d2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-5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135" baseline="-10416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≈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 dirty="0">
              <a:latin typeface="Arial"/>
              <a:cs typeface="Arial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4171035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174083" y="315521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174083" y="322379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241139" y="315368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6" name="object 56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dn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’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830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143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847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905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914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930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1845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891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911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934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957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980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946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969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992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015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987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94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735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4048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752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810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819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835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3750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796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816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839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862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885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851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874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897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920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892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84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5649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4669" y="158800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49" y="15650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2" y="15675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2" y="15667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5693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5719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5746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5686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5721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5745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5770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5767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5728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5703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4249" y="17173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39456" y="1740408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7949" y="17174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22" y="17199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42" y="17191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0615" y="17217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3374" y="17243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127" y="17270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9077" y="17210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4371" y="17245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985" y="17269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599" y="17294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357" y="17291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5621" y="17252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3314" y="17227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578" y="189168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3868" y="1923033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633" y="1893447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0362" y="18991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1488" y="19001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5059" y="19017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168" y="18932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2001" y="18978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3457" y="18998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5922" y="19021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8393" y="19044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863" y="19067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7579" y="19033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44" y="19056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516" y="19079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4981" y="19102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297" y="19074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817" y="19027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205739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8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fi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180"/>
              </a:spcBef>
            </a:pPr>
            <a:r>
              <a:rPr sz="1100" spc="50" dirty="0">
                <a:latin typeface="Lucida Sans Unicode"/>
                <a:cs typeface="Lucida Sans Unicode"/>
              </a:rPr>
              <a:t>→</a:t>
            </a:r>
            <a:r>
              <a:rPr sz="1100" spc="10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dy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</a:pP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185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90802" y="22551"/>
            <a:ext cx="172020" cy="77967"/>
          </a:xfrm>
          <a:custGeom>
            <a:avLst/>
            <a:gdLst/>
            <a:ahLst/>
            <a:cxnLst/>
            <a:rect l="l" t="t" r="r" b="b"/>
            <a:pathLst>
              <a:path w="172020" h="77967">
                <a:moveTo>
                  <a:pt x="0" y="0"/>
                </a:moveTo>
                <a:lnTo>
                  <a:pt x="172020" y="0"/>
                </a:lnTo>
                <a:lnTo>
                  <a:pt x="172020" y="77967"/>
                </a:lnTo>
                <a:lnTo>
                  <a:pt x="0" y="77967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9191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833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381988" y="24812"/>
            <a:ext cx="66675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5" dirty="0">
                <a:solidFill>
                  <a:srgbClr val="DBE2E4"/>
                </a:solidFill>
                <a:latin typeface="Arial"/>
                <a:cs typeface="Arial"/>
              </a:rPr>
              <a:t>[,u</a:t>
            </a:r>
            <a:r>
              <a:rPr sz="450" spc="35" dirty="0">
                <a:solidFill>
                  <a:srgbClr val="DBE2E4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BE2E4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BE2E4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BE2E4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2E4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BE2E4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BE2E4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BE2E4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BE2E4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EBF6F7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EBF6F7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2E4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BE2E4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BE2E4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5" dirty="0">
                <a:solidFill>
                  <a:srgbClr val="EBF6F7"/>
                </a:solidFill>
                <a:latin typeface="Times New Roman"/>
                <a:cs typeface="Times New Roman"/>
              </a:rPr>
              <a:t>•ll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30860" y="212905"/>
            <a:ext cx="2352337" cy="213707"/>
          </a:xfrm>
          <a:custGeom>
            <a:avLst/>
            <a:gdLst/>
            <a:ahLst/>
            <a:cxnLst/>
            <a:rect l="l" t="t" r="r" b="b"/>
            <a:pathLst>
              <a:path w="2352337" h="213707">
                <a:moveTo>
                  <a:pt x="0" y="0"/>
                </a:moveTo>
                <a:lnTo>
                  <a:pt x="2352337" y="0"/>
                </a:lnTo>
                <a:lnTo>
                  <a:pt x="2352337" y="213707"/>
                </a:lnTo>
                <a:lnTo>
                  <a:pt x="0" y="213707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60" dirty="0">
                <a:solidFill>
                  <a:srgbClr val="EBF6F7"/>
                </a:solidFill>
                <a:latin typeface="Times New Roman"/>
                <a:cs typeface="Times New Roman"/>
              </a:rPr>
              <a:t>Computing </a:t>
            </a:r>
            <a:r>
              <a:rPr sz="1250" spc="-85" dirty="0">
                <a:solidFill>
                  <a:srgbClr val="EBF6F7"/>
                </a:solidFill>
                <a:latin typeface="Times New Roman"/>
                <a:cs typeface="Times New Roman"/>
              </a:rPr>
              <a:t> </a:t>
            </a:r>
            <a:r>
              <a:rPr sz="1250" spc="55" dirty="0">
                <a:solidFill>
                  <a:srgbClr val="EBF6F7"/>
                </a:solidFill>
                <a:latin typeface="Times New Roman"/>
                <a:cs typeface="Times New Roman"/>
              </a:rPr>
              <a:t>Jaccard </a:t>
            </a:r>
            <a:r>
              <a:rPr sz="1250" spc="25" dirty="0">
                <a:solidFill>
                  <a:srgbClr val="EBF6F7"/>
                </a:solidFill>
                <a:latin typeface="Times New Roman"/>
                <a:cs typeface="Times New Roman"/>
              </a:rPr>
              <a:t> </a:t>
            </a:r>
            <a:r>
              <a:rPr sz="1250" spc="30" dirty="0">
                <a:solidFill>
                  <a:srgbClr val="EBF6F7"/>
                </a:solidFill>
                <a:latin typeface="Times New Roman"/>
                <a:cs typeface="Times New Roman"/>
              </a:rPr>
              <a:t>for</a:t>
            </a:r>
            <a:r>
              <a:rPr sz="1250" spc="135" dirty="0">
                <a:solidFill>
                  <a:srgbClr val="EBF6F7"/>
                </a:solidFill>
                <a:latin typeface="Times New Roman"/>
                <a:cs typeface="Times New Roman"/>
              </a:rPr>
              <a:t> </a:t>
            </a:r>
            <a:r>
              <a:rPr sz="1250" spc="65" dirty="0">
                <a:solidFill>
                  <a:srgbClr val="EBF6F7"/>
                </a:solidFill>
                <a:latin typeface="Times New Roman"/>
                <a:cs typeface="Times New Roman"/>
              </a:rPr>
              <a:t>sketches</a:t>
            </a:r>
            <a:endParaRPr sz="12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9077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3521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3835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3539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3596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3606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3622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3536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3583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3603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3626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3649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3672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3638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3661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3684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3707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3679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3632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624334" y="1274998"/>
            <a:ext cx="3114040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ct val="102699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9077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3521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3835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3539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3596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3606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3622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3536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3583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3603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3626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3649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3672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3638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3661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3684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3707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3679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3632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7347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7660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29" y="17364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7422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7431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7447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7362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7408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7428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7451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7474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7497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7463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7486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7509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7532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7504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7457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624334" y="1274998"/>
            <a:ext cx="3636645" cy="7467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35305" indent="0">
              <a:lnSpc>
                <a:spcPct val="102699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239077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3521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3835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3539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3596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3606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3622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3536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3583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3603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3626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3649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3672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3638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3661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3684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3707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3679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3632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7347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7660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29" y="17364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7422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7431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7447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7362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7408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7428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7451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7474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7497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7463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7486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7509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7532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7504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7457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583" y="211722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3865" y="214858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21189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21247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21257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21272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21187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21233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21253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21276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21299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21323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21288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21311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21334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21357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21329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21283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624334" y="1274998"/>
            <a:ext cx="3636645" cy="9569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35305" indent="0">
              <a:lnSpc>
                <a:spcPct val="102699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4171035" y="21112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174083" y="211432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174083" y="218137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241139" y="21112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45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676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646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652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653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655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646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651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653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655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657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660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656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658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661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663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660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656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4" y="572389"/>
            <a:ext cx="1758314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45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676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646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652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653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655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646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651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653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655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657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660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656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658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661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663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660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656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817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848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819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824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825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827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818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823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825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827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830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832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828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831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833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835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832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828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572389"/>
            <a:ext cx="3499485" cy="5314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45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676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646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652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653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655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646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651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653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655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657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660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656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658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661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663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660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656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817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848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819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824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825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827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818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823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825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827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830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832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828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831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833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835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832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828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1632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1945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1649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1707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1716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1732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1647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1693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1713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1736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1759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1782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1748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1771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1794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1817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1789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1742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/>
          <p:nvPr/>
        </p:nvSpPr>
        <p:spPr>
          <a:xfrm>
            <a:off x="624334" y="572389"/>
            <a:ext cx="3499485" cy="7054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45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676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646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652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653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655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646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651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653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655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657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660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656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658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661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663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660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656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817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848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819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824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825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827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818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823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825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827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830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832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828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831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833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835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832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828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1632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1945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1649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1707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1716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1732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1647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1693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1713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1736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1759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1782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1748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1771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1794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1817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1789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1742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3354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3667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3371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3429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3438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3454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13369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3415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3435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3458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3481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3504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3470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3493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3516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3539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3511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3465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 txBox="1"/>
          <p:nvPr/>
        </p:nvSpPr>
        <p:spPr>
          <a:xfrm>
            <a:off x="624334" y="572389"/>
            <a:ext cx="3499485" cy="10833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417830" indent="0">
              <a:lnSpc>
                <a:spcPct val="102699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200" spc="-869" baseline="27777" dirty="0">
                <a:latin typeface="Kozuka Gothic Pro EL"/>
                <a:cs typeface="Kozuka Gothic Pro EL"/>
              </a:rPr>
              <a:t>′ </a:t>
            </a:r>
            <a:r>
              <a:rPr sz="1200" spc="-37" baseline="27777" dirty="0">
                <a:latin typeface="Kozuka Gothic Pro EL"/>
                <a:cs typeface="Kozuka Gothic Pro E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∈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100" spc="10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sz="1200" spc="-22" baseline="-17361" dirty="0">
                <a:latin typeface="Arial"/>
                <a:cs typeface="Arial"/>
              </a:rPr>
              <a:t>d</a:t>
            </a:r>
            <a:r>
              <a:rPr sz="900" spc="-30" baseline="-37037" dirty="0">
                <a:latin typeface="Arial"/>
                <a:cs typeface="Arial"/>
              </a:rPr>
              <a:t>1 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 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sz="1200" spc="-22" baseline="-17361" dirty="0">
                <a:latin typeface="Arial"/>
                <a:cs typeface="Arial"/>
              </a:rPr>
              <a:t>d</a:t>
            </a:r>
            <a:r>
              <a:rPr sz="900" spc="-30" baseline="-37037" dirty="0">
                <a:latin typeface="Arial"/>
                <a:cs typeface="Arial"/>
              </a:rPr>
              <a:t>2 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1800864" y="1422781"/>
            <a:ext cx="54610" cy="1250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580" dirty="0">
                <a:latin typeface="Kozuka Gothic Pro EL"/>
                <a:cs typeface="Kozuka Gothic Pro EL"/>
              </a:rPr>
              <a:t>′</a:t>
            </a:r>
            <a:endParaRPr sz="800">
              <a:latin typeface="Kozuka Gothic Pro EL"/>
              <a:cs typeface="Kozuka Gothic Pro EL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45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676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646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652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653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655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646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651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653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655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657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660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656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658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661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663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660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656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817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848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819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824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825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827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818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823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825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827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830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832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828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831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833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835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832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828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1632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1945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1649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1707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1716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1732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1647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1693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1713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1736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1759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1782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1748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1771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1794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1817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1789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1742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3354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3667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3371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3429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3438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3454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13369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3415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3435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3458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3481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3504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3470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3493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3516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3539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3511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3465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3050" y="16798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7869" y="17111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16816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6873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6883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6898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6813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6860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6879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6902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6926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6949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6914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6937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6960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6984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6955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6909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 txBox="1"/>
          <p:nvPr/>
        </p:nvSpPr>
        <p:spPr>
          <a:xfrm>
            <a:off x="624334" y="572389"/>
            <a:ext cx="3499485" cy="12223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 marR="417830" indent="0">
              <a:lnSpc>
                <a:spcPct val="102699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200" spc="-869" baseline="27777" dirty="0">
                <a:latin typeface="Kozuka Gothic Pro EL"/>
                <a:cs typeface="Kozuka Gothic Pro EL"/>
              </a:rPr>
              <a:t>′ </a:t>
            </a:r>
            <a:r>
              <a:rPr sz="1200" spc="-37" baseline="27777" dirty="0">
                <a:latin typeface="Kozuka Gothic Pro EL"/>
                <a:cs typeface="Kozuka Gothic Pro E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∈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100" spc="10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 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800864" y="1422781"/>
            <a:ext cx="54610" cy="1250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580" dirty="0">
                <a:latin typeface="Kozuka Gothic Pro EL"/>
                <a:cs typeface="Kozuka Gothic Pro EL"/>
              </a:rPr>
              <a:t>′</a:t>
            </a:r>
            <a:endParaRPr sz="800">
              <a:latin typeface="Kozuka Gothic Pro EL"/>
              <a:cs typeface="Kozuka Gothic Pro E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45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676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646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652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653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655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646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651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653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655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657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660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656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658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661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663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660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656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817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848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819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824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825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827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818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823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825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827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830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832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828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831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833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835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832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828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1632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1945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1649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1707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1716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1732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1647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1693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1713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1736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1759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1782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1748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1771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1794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1817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1789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1742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3354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3667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3371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3429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3438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3454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13369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3415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3435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3458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3481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3504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3470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3493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3516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3539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3511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3465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3050" y="16798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7869" y="17111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16816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6873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6883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6898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6813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6860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6879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6902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6926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6949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6914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6937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6960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6984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6955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6909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3" y="185204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7867" y="18834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3" y="18538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18595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18605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3" y="18620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70" y="18535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18582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18601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18625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18648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18671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18636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18659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18683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18706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18677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18631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 txBox="1"/>
          <p:nvPr/>
        </p:nvSpPr>
        <p:spPr>
          <a:xfrm>
            <a:off x="624333" y="572389"/>
            <a:ext cx="3533775" cy="17716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 marR="452120" indent="0">
              <a:lnSpc>
                <a:spcPct val="102699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200" spc="-869" baseline="27777" dirty="0">
                <a:latin typeface="Kozuka Gothic Pro EL"/>
                <a:cs typeface="Kozuka Gothic Pro EL"/>
              </a:rPr>
              <a:t>′ </a:t>
            </a:r>
            <a:r>
              <a:rPr sz="1200" spc="-37" baseline="27777" dirty="0">
                <a:latin typeface="Kozuka Gothic Pro EL"/>
                <a:cs typeface="Kozuka Gothic Pro E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∈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100" spc="10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 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 dirty="0">
              <a:latin typeface="Arial"/>
              <a:cs typeface="Arial"/>
            </a:endParaRPr>
          </a:p>
          <a:p>
            <a:pPr marL="12700" marR="1166495" indent="0">
              <a:lnSpc>
                <a:spcPct val="102699"/>
              </a:lnSpc>
            </a:pP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Lucida Sans Unicode"/>
                <a:cs typeface="Lucida Sans Unicode"/>
              </a:rPr>
              <a:t>⇒</a:t>
            </a:r>
            <a:r>
              <a:rPr sz="1100" spc="10" dirty="0">
                <a:latin typeface="Lucida Sans Unicode"/>
                <a:cs typeface="Lucida Sans Unicode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9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1800864" y="1422781"/>
            <a:ext cx="54610" cy="1250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580" dirty="0">
                <a:latin typeface="Kozuka Gothic Pro EL"/>
                <a:cs typeface="Kozuka Gothic Pro EL"/>
              </a:rPr>
              <a:t>′</a:t>
            </a:r>
            <a:endParaRPr sz="800">
              <a:latin typeface="Kozuka Gothic Pro EL"/>
              <a:cs typeface="Kozuka Gothic Pro EL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dn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’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830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143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847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905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914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930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1845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891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911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934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957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980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946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969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992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015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987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94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735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4048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752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810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819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835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3750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796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816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839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862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885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851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874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897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920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892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84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5649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4669" y="158800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49" y="15650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2" y="15675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2" y="15667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5693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5719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5746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5686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5721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5745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5770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5767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5728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5703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4249" y="17173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39456" y="1740408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7949" y="17174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22" y="17199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42" y="17191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0615" y="17217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3374" y="17243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127" y="17270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9077" y="17210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4371" y="17245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985" y="17269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599" y="17294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357" y="17291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5621" y="17252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3314" y="17227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578" y="189168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3868" y="1923033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633" y="1893447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0362" y="18991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1488" y="19001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5059" y="19017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168" y="18932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2001" y="18978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3457" y="18998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5922" y="19021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8393" y="19044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863" y="19067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7579" y="19033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44" y="19056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516" y="19079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4981" y="19102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297" y="19074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817" y="19027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94249" y="20846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39456" y="210769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7937" y="20847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8122" y="20872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98142" y="20864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0615" y="20890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3374" y="20916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6127" y="20943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9077" y="20882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4371" y="20918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6985" y="20942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9599" y="20967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9357" y="209638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5621" y="20925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3314" y="20900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94246" y="223553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39457" y="225856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7970" y="223564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98122" y="223809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7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98144" y="223731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0615" y="223988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3374" y="224253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6127" y="224518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99077" y="223917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4371" y="22426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6985" y="224515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9599" y="224763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9357" y="224726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5621" y="224339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3314" y="224095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 txBox="1"/>
          <p:nvPr/>
        </p:nvSpPr>
        <p:spPr>
          <a:xfrm>
            <a:off x="624334" y="1110361"/>
            <a:ext cx="3420110" cy="12223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8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fi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50" dirty="0">
                <a:latin typeface="Lucida Sans Unicode"/>
                <a:cs typeface="Lucida Sans Unicode"/>
              </a:rPr>
              <a:t>→</a:t>
            </a:r>
            <a:r>
              <a:rPr sz="1100" spc="10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dy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782320">
              <a:lnSpc>
                <a:spcPts val="1190"/>
              </a:lnSpc>
              <a:spcBef>
                <a:spcPts val="229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45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676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646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652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653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655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646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651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653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655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657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660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656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658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661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663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660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656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817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848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819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824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825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827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818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823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825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827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830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832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828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831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833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835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832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828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1632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1945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1649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1707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1716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1732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1647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1693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1713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1736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1759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1782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1748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1771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1794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1817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1789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1742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3354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3667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3371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3429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3438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3454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13369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3415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3435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3458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3481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3504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3470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3493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3516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3539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3511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3465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3050" y="16798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7869" y="17111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16816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6873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6883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6898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6813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6860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6879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6902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6926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6949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6914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6937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6960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6984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6955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6909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3" y="185204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7867" y="18834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3" y="18538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18595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18605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3" y="18620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70" y="18535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18582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18601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18625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18648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18671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18636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18659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18683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18706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18677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18631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6581" y="237021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3869" y="240157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06631" y="237198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0362" y="237772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1488" y="237868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5062" y="238025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6169" y="237172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2001" y="2376382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3457" y="237835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5922" y="238066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8393" y="238297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0863" y="238529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7579" y="238184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0044" y="238416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2516" y="238647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24981" y="238878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2297" y="238594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817" y="238130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624333" y="572389"/>
            <a:ext cx="3533775" cy="23729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 marR="452120" indent="0">
              <a:lnSpc>
                <a:spcPct val="102699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200" spc="-869" baseline="27777" dirty="0">
                <a:latin typeface="Kozuka Gothic Pro EL"/>
                <a:cs typeface="Kozuka Gothic Pro EL"/>
              </a:rPr>
              <a:t>′ </a:t>
            </a:r>
            <a:r>
              <a:rPr sz="1200" spc="-37" baseline="27777" dirty="0">
                <a:latin typeface="Kozuka Gothic Pro EL"/>
                <a:cs typeface="Kozuka Gothic Pro E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∈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100" spc="10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 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 dirty="0">
              <a:latin typeface="Arial"/>
              <a:cs typeface="Arial"/>
            </a:endParaRPr>
          </a:p>
          <a:p>
            <a:pPr marL="12700" marR="1166495" indent="0">
              <a:lnSpc>
                <a:spcPct val="102699"/>
              </a:lnSpc>
            </a:pP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Lucida Sans Unicode"/>
                <a:cs typeface="Lucida Sans Unicode"/>
              </a:rPr>
              <a:t>⇒</a:t>
            </a:r>
            <a:r>
              <a:rPr sz="1100" spc="10" dirty="0">
                <a:latin typeface="Lucida Sans Unicode"/>
                <a:cs typeface="Lucida Sans Unicode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9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 dirty="0">
              <a:latin typeface="Arial"/>
              <a:cs typeface="Arial"/>
            </a:endParaRPr>
          </a:p>
          <a:p>
            <a:pPr marL="12700" marR="724535">
              <a:lnSpc>
                <a:spcPct val="102699"/>
              </a:lnSpc>
              <a:spcBef>
                <a:spcPts val="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3888" dirty="0">
                <a:latin typeface="Arial"/>
                <a:cs typeface="Arial"/>
              </a:rPr>
              <a:t> d1</a:t>
            </a:r>
            <a:r>
              <a:rPr sz="900" spc="-82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3888" dirty="0">
                <a:latin typeface="Arial"/>
                <a:cs typeface="Arial"/>
              </a:rPr>
              <a:t> d2</a:t>
            </a:r>
            <a:r>
              <a:rPr sz="900" spc="-30" baseline="-27777" dirty="0">
                <a:latin typeface="Arial"/>
                <a:cs typeface="Arial"/>
              </a:rPr>
              <a:t> </a:t>
            </a:r>
            <a:r>
              <a:rPr sz="900" spc="-60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 dirty="0">
              <a:latin typeface="Arial"/>
              <a:cs typeface="Arial"/>
            </a:endParaRPr>
          </a:p>
          <a:p>
            <a:pPr>
              <a:lnSpc>
                <a:spcPts val="900"/>
              </a:lnSpc>
              <a:spcBef>
                <a:spcPts val="48"/>
              </a:spcBef>
            </a:pPr>
            <a:endParaRPr sz="900" dirty="0"/>
          </a:p>
          <a:p>
            <a:pPr marL="937260">
              <a:lnSpc>
                <a:spcPct val="100000"/>
              </a:lnSpc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800864" y="1422781"/>
            <a:ext cx="54610" cy="1250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580" dirty="0">
                <a:latin typeface="Kozuka Gothic Pro EL"/>
                <a:cs typeface="Kozuka Gothic Pro EL"/>
              </a:rPr>
              <a:t>′</a:t>
            </a:r>
            <a:endParaRPr sz="800">
              <a:latin typeface="Kozuka Gothic Pro EL"/>
              <a:cs typeface="Kozuka Gothic Pro EL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1561947" y="2957093"/>
            <a:ext cx="708660" cy="0"/>
          </a:xfrm>
          <a:custGeom>
            <a:avLst/>
            <a:gdLst/>
            <a:ahLst/>
            <a:cxnLst/>
            <a:rect l="l" t="t" r="r" b="b"/>
            <a:pathLst>
              <a:path w="708660">
                <a:moveTo>
                  <a:pt x="0" y="0"/>
                </a:moveTo>
                <a:lnTo>
                  <a:pt x="70866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 txBox="1"/>
          <p:nvPr/>
        </p:nvSpPr>
        <p:spPr>
          <a:xfrm>
            <a:off x="1788667" y="2946780"/>
            <a:ext cx="252729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4171035" y="31780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174083" y="318112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174083" y="324817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241139" y="31780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45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676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646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652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653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655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646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651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653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655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657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660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656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658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661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663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660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656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817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848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819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824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825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827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818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823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825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827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830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832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828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831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833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835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832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828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1632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1945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1649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1707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1716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1732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1647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1693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1713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1736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1759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1782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1748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1771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1794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1817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1789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1742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3354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3667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3371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3429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3438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3454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13369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3415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3435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3458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3481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3504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3470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3493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3516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3539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3511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3465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3050" y="16798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7869" y="17111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16816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6873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6883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6898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6813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6860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6879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6902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6926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6949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6914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6937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6960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6984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6955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6909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3" y="185204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7867" y="18834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3" y="18538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18595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18605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3" y="18620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70" y="18535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18582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18601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18625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18648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18671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18636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18659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18683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18706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18677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18631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6581" y="237021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3869" y="240157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06631" y="237198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0362" y="237772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1488" y="237868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5062" y="238025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6169" y="237172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2001" y="2376382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3457" y="237835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5922" y="238066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8393" y="238297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0863" y="238529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7579" y="238184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0044" y="238416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2516" y="238647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24981" y="238878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2297" y="238594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817" y="238130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624333" y="572389"/>
            <a:ext cx="3533775" cy="23729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 marR="452120" indent="0">
              <a:lnSpc>
                <a:spcPct val="102699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200" spc="-869" baseline="27777" dirty="0">
                <a:latin typeface="Kozuka Gothic Pro EL"/>
                <a:cs typeface="Kozuka Gothic Pro EL"/>
              </a:rPr>
              <a:t>′ </a:t>
            </a:r>
            <a:r>
              <a:rPr sz="1200" spc="-37" baseline="27777" dirty="0">
                <a:latin typeface="Kozuka Gothic Pro EL"/>
                <a:cs typeface="Kozuka Gothic Pro E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∈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100" spc="10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 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 dirty="0">
              <a:latin typeface="Arial"/>
              <a:cs typeface="Arial"/>
            </a:endParaRPr>
          </a:p>
          <a:p>
            <a:pPr marL="12700" marR="1166495" indent="0">
              <a:lnSpc>
                <a:spcPct val="102699"/>
              </a:lnSpc>
            </a:pP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Lucida Sans Unicode"/>
                <a:cs typeface="Lucida Sans Unicode"/>
              </a:rPr>
              <a:t>⇒</a:t>
            </a:r>
            <a:r>
              <a:rPr sz="1100" spc="10" dirty="0">
                <a:latin typeface="Lucida Sans Unicode"/>
                <a:cs typeface="Lucida Sans Unicode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9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 dirty="0">
              <a:latin typeface="Arial"/>
              <a:cs typeface="Arial"/>
            </a:endParaRPr>
          </a:p>
          <a:p>
            <a:pPr marL="12700" marR="724535">
              <a:lnSpc>
                <a:spcPct val="102699"/>
              </a:lnSpc>
              <a:spcBef>
                <a:spcPts val="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3888" dirty="0">
                <a:latin typeface="Arial"/>
                <a:cs typeface="Arial"/>
              </a:rPr>
              <a:t> d1</a:t>
            </a:r>
            <a:r>
              <a:rPr sz="900" spc="-30" baseline="-27777" dirty="0">
                <a:latin typeface="Arial"/>
                <a:cs typeface="Arial"/>
              </a:rPr>
              <a:t> </a:t>
            </a:r>
            <a:r>
              <a:rPr sz="900" spc="-82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3888" dirty="0">
                <a:latin typeface="Arial"/>
                <a:cs typeface="Arial"/>
              </a:rPr>
              <a:t> d2</a:t>
            </a:r>
            <a:r>
              <a:rPr sz="900" spc="-30" baseline="-27777" dirty="0">
                <a:latin typeface="Arial"/>
                <a:cs typeface="Arial"/>
              </a:rPr>
              <a:t> </a:t>
            </a:r>
            <a:r>
              <a:rPr sz="900" spc="-60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 dirty="0">
              <a:latin typeface="Arial"/>
              <a:cs typeface="Arial"/>
            </a:endParaRPr>
          </a:p>
          <a:p>
            <a:pPr>
              <a:lnSpc>
                <a:spcPts val="900"/>
              </a:lnSpc>
              <a:spcBef>
                <a:spcPts val="48"/>
              </a:spcBef>
            </a:pPr>
            <a:endParaRPr sz="900" dirty="0"/>
          </a:p>
          <a:p>
            <a:pPr marL="937260">
              <a:lnSpc>
                <a:spcPct val="100000"/>
              </a:lnSpc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800864" y="1422781"/>
            <a:ext cx="54610" cy="1250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580" dirty="0">
                <a:latin typeface="Kozuka Gothic Pro EL"/>
                <a:cs typeface="Kozuka Gothic Pro EL"/>
              </a:rPr>
              <a:t>′</a:t>
            </a:r>
            <a:endParaRPr sz="800">
              <a:latin typeface="Kozuka Gothic Pro EL"/>
              <a:cs typeface="Kozuka Gothic Pro EL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1561947" y="2957093"/>
            <a:ext cx="708660" cy="0"/>
          </a:xfrm>
          <a:custGeom>
            <a:avLst/>
            <a:gdLst/>
            <a:ahLst/>
            <a:cxnLst/>
            <a:rect l="l" t="t" r="r" b="b"/>
            <a:pathLst>
              <a:path w="708660">
                <a:moveTo>
                  <a:pt x="0" y="0"/>
                </a:moveTo>
                <a:lnTo>
                  <a:pt x="70866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 txBox="1"/>
          <p:nvPr/>
        </p:nvSpPr>
        <p:spPr>
          <a:xfrm>
            <a:off x="1788667" y="2946780"/>
            <a:ext cx="252729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4171035" y="31780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174083" y="318112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174083" y="324817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241139" y="31780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45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676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646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652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653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655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646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651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653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655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657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660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656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658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661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663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660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656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817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848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819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824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825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827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818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823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825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827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830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832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828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831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833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835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832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828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1632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1945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1649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1707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1716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1732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1647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1693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1713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1736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1759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1782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1748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1771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1794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1817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1789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1742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3354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3667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3371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3429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3438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3454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13369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3415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3435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3458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3481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3504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3470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3493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3516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3539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3511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3465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3050" y="16798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7869" y="17111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16816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6873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6883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6898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6813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6860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6879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6902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6926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6949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6914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6937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6960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6984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6955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6909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3" y="185204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7867" y="18834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3" y="18538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18595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18605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3" y="18620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70" y="18535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18582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18601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18625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18648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18671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18636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18659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18683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18706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18677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18631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6581" y="237021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3869" y="240157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06631" y="237198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0362" y="237772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1488" y="237868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5062" y="238025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6169" y="237172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2001" y="2376382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3457" y="237835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5922" y="238066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8393" y="238297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0863" y="238529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7579" y="238184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0044" y="238416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2516" y="238647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24981" y="238878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2297" y="238594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817" y="238130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624333" y="572389"/>
            <a:ext cx="3533775" cy="23729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 marR="452120" indent="0">
              <a:lnSpc>
                <a:spcPct val="102699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200" spc="-869" baseline="27777" dirty="0">
                <a:latin typeface="Kozuka Gothic Pro EL"/>
                <a:cs typeface="Kozuka Gothic Pro EL"/>
              </a:rPr>
              <a:t>′ </a:t>
            </a:r>
            <a:r>
              <a:rPr sz="1200" spc="-37" baseline="27777" dirty="0">
                <a:latin typeface="Kozuka Gothic Pro EL"/>
                <a:cs typeface="Kozuka Gothic Pro E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∈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100" spc="10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 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 dirty="0">
              <a:latin typeface="Arial"/>
              <a:cs typeface="Arial"/>
            </a:endParaRPr>
          </a:p>
          <a:p>
            <a:pPr marL="12700" marR="1166495" indent="0">
              <a:lnSpc>
                <a:spcPct val="102699"/>
              </a:lnSpc>
            </a:pP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Lucida Sans Unicode"/>
                <a:cs typeface="Lucida Sans Unicode"/>
              </a:rPr>
              <a:t>⇒</a:t>
            </a:r>
            <a:r>
              <a:rPr sz="1100" spc="10" dirty="0">
                <a:latin typeface="Lucida Sans Unicode"/>
                <a:cs typeface="Lucida Sans Unicode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9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 dirty="0">
              <a:latin typeface="Arial"/>
              <a:cs typeface="Arial"/>
            </a:endParaRPr>
          </a:p>
          <a:p>
            <a:pPr marL="12700" marR="724535">
              <a:lnSpc>
                <a:spcPct val="102699"/>
              </a:lnSpc>
              <a:spcBef>
                <a:spcPts val="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3888" dirty="0">
                <a:latin typeface="Arial"/>
                <a:cs typeface="Arial"/>
              </a:rPr>
              <a:t> d1</a:t>
            </a:r>
            <a:r>
              <a:rPr sz="900" spc="-30" baseline="-27777" dirty="0">
                <a:latin typeface="Arial"/>
                <a:cs typeface="Arial"/>
              </a:rPr>
              <a:t> </a:t>
            </a:r>
            <a:r>
              <a:rPr sz="900" spc="-82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3888" dirty="0">
                <a:latin typeface="Arial"/>
                <a:cs typeface="Arial"/>
              </a:rPr>
              <a:t> d2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 dirty="0">
              <a:latin typeface="Arial"/>
              <a:cs typeface="Arial"/>
            </a:endParaRPr>
          </a:p>
          <a:p>
            <a:pPr>
              <a:lnSpc>
                <a:spcPts val="900"/>
              </a:lnSpc>
              <a:spcBef>
                <a:spcPts val="48"/>
              </a:spcBef>
            </a:pPr>
            <a:endParaRPr sz="900" dirty="0"/>
          </a:p>
          <a:p>
            <a:pPr marL="937260">
              <a:lnSpc>
                <a:spcPct val="100000"/>
              </a:lnSpc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800864" y="1422781"/>
            <a:ext cx="54610" cy="1250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580" dirty="0">
                <a:latin typeface="Kozuka Gothic Pro EL"/>
                <a:cs typeface="Kozuka Gothic Pro EL"/>
              </a:rPr>
              <a:t>′</a:t>
            </a:r>
            <a:endParaRPr sz="800">
              <a:latin typeface="Kozuka Gothic Pro EL"/>
              <a:cs typeface="Kozuka Gothic Pro EL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1561947" y="2957093"/>
            <a:ext cx="708660" cy="0"/>
          </a:xfrm>
          <a:custGeom>
            <a:avLst/>
            <a:gdLst/>
            <a:ahLst/>
            <a:cxnLst/>
            <a:rect l="l" t="t" r="r" b="b"/>
            <a:pathLst>
              <a:path w="708660">
                <a:moveTo>
                  <a:pt x="0" y="0"/>
                </a:moveTo>
                <a:lnTo>
                  <a:pt x="70866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 txBox="1"/>
          <p:nvPr/>
        </p:nvSpPr>
        <p:spPr>
          <a:xfrm>
            <a:off x="1788667" y="2946780"/>
            <a:ext cx="252729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4171035" y="31780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174083" y="318112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174083" y="324817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241139" y="31780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45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676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646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652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653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655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646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651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653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655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657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660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656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658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661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663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660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656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817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848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819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824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825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827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818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823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825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827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830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832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828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831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833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835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832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828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1632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1945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1649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1707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1716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1732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1647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1693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1713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1736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1759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1782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1748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1771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1794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1817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1789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1742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3354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3667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3371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3429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3438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3454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13369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3415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3435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3458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3481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3504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3470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3493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3516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3539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3511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3465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3050" y="16798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7869" y="17111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16816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6873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6883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6898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6813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6860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6879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6902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6926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6949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6914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6937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6960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6984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6955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6909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3" y="185204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7867" y="18834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3" y="18538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18595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18605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3" y="18620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70" y="18535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18582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18601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18625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18648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18671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18636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18659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18683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18706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18677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18631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6581" y="237021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3869" y="240157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06631" y="237198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0362" y="237772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1488" y="237868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5062" y="238025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6169" y="237172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2001" y="2376382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3457" y="237835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5922" y="238066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8393" y="238297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0863" y="238529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7579" y="238184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0044" y="238416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2516" y="238647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24981" y="238878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2297" y="238594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817" y="238130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624333" y="572389"/>
            <a:ext cx="3533775" cy="21069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 marR="452120" indent="0">
              <a:lnSpc>
                <a:spcPct val="102699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200" spc="-869" baseline="27777" dirty="0">
                <a:latin typeface="Kozuka Gothic Pro EL"/>
                <a:cs typeface="Kozuka Gothic Pro EL"/>
              </a:rPr>
              <a:t>′ </a:t>
            </a:r>
            <a:r>
              <a:rPr sz="1200" spc="-37" baseline="27777" dirty="0">
                <a:latin typeface="Kozuka Gothic Pro EL"/>
                <a:cs typeface="Kozuka Gothic Pro E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∈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100" spc="10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 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 dirty="0">
              <a:latin typeface="Arial"/>
              <a:cs typeface="Arial"/>
            </a:endParaRPr>
          </a:p>
          <a:p>
            <a:pPr marL="12700" marR="1166495" indent="0">
              <a:lnSpc>
                <a:spcPct val="102699"/>
              </a:lnSpc>
            </a:pP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Lucida Sans Unicode"/>
                <a:cs typeface="Lucida Sans Unicode"/>
              </a:rPr>
              <a:t>⇒</a:t>
            </a:r>
            <a:r>
              <a:rPr sz="1100" spc="10" dirty="0">
                <a:latin typeface="Lucida Sans Unicode"/>
                <a:cs typeface="Lucida Sans Unicode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9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 dirty="0">
              <a:latin typeface="Arial"/>
              <a:cs typeface="Arial"/>
            </a:endParaRPr>
          </a:p>
          <a:p>
            <a:pPr marL="12700" marR="724535">
              <a:lnSpc>
                <a:spcPct val="102699"/>
              </a:lnSpc>
              <a:spcBef>
                <a:spcPts val="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3888" dirty="0">
                <a:latin typeface="Arial"/>
                <a:cs typeface="Arial"/>
              </a:rPr>
              <a:t> d1</a:t>
            </a:r>
            <a:r>
              <a:rPr sz="900" spc="-30" baseline="-27777" dirty="0">
                <a:latin typeface="Arial"/>
                <a:cs typeface="Arial"/>
              </a:rPr>
              <a:t> </a:t>
            </a:r>
            <a:r>
              <a:rPr sz="900" spc="-82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3888" dirty="0">
                <a:latin typeface="Arial"/>
                <a:cs typeface="Arial"/>
              </a:rPr>
              <a:t> d2</a:t>
            </a:r>
            <a:r>
              <a:rPr sz="900" spc="-30" baseline="-27777" dirty="0">
                <a:latin typeface="Arial"/>
                <a:cs typeface="Arial"/>
              </a:rPr>
              <a:t> </a:t>
            </a:r>
            <a:r>
              <a:rPr sz="900" spc="-60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800864" y="1422781"/>
            <a:ext cx="54610" cy="1250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580" dirty="0">
                <a:latin typeface="Kozuka Gothic Pro EL"/>
                <a:cs typeface="Kozuka Gothic Pro EL"/>
              </a:rPr>
              <a:t>′</a:t>
            </a:r>
            <a:endParaRPr sz="800">
              <a:latin typeface="Kozuka Gothic Pro EL"/>
              <a:cs typeface="Kozuka Gothic Pro EL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1561947" y="2957093"/>
            <a:ext cx="708660" cy="0"/>
          </a:xfrm>
          <a:custGeom>
            <a:avLst/>
            <a:gdLst/>
            <a:ahLst/>
            <a:cxnLst/>
            <a:rect l="l" t="t" r="r" b="b"/>
            <a:pathLst>
              <a:path w="708660">
                <a:moveTo>
                  <a:pt x="0" y="0"/>
                </a:moveTo>
                <a:lnTo>
                  <a:pt x="70866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483967" y="2957093"/>
            <a:ext cx="184404" cy="0"/>
          </a:xfrm>
          <a:custGeom>
            <a:avLst/>
            <a:gdLst/>
            <a:ahLst/>
            <a:cxnLst/>
            <a:rect l="l" t="t" r="r" b="b"/>
            <a:pathLst>
              <a:path w="184404">
                <a:moveTo>
                  <a:pt x="0" y="0"/>
                </a:moveTo>
                <a:lnTo>
                  <a:pt x="18440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 txBox="1"/>
          <p:nvPr/>
        </p:nvSpPr>
        <p:spPr>
          <a:xfrm>
            <a:off x="1549400" y="2757805"/>
            <a:ext cx="1130935" cy="3752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830" algn="r">
              <a:lnSpc>
                <a:spcPct val="100000"/>
              </a:lnSpc>
              <a:tabLst>
                <a:tab pos="947419" algn="l"/>
              </a:tabLst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	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endParaRPr sz="1100">
              <a:latin typeface="Lucida Sans Unicode"/>
              <a:cs typeface="Lucida Sans Unicode"/>
            </a:endParaRPr>
          </a:p>
          <a:p>
            <a:pPr marR="12700" algn="r">
              <a:lnSpc>
                <a:spcPct val="100000"/>
              </a:lnSpc>
              <a:spcBef>
                <a:spcPts val="165"/>
              </a:spcBef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1788667" y="2946780"/>
            <a:ext cx="252729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2309878" y="2850767"/>
            <a:ext cx="1333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195" dirty="0">
                <a:latin typeface="Arial"/>
                <a:cs typeface="Arial"/>
              </a:rPr>
              <a:t>=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4171035" y="31780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174083" y="318112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174083" y="324817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241139" y="31780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45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676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646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652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653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655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646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651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653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655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657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660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656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658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661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663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660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656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817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848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819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824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825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827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818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823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825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827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830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832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828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831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833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835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832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828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1632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1945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1649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1707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1716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1732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1647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1693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1713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1736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1759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1782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1748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1771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1794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1817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1789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1742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3354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3667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3371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3429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3438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3454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13369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3415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3435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3458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3481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3504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3470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3493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3516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3539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3511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3465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3050" y="16798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7869" y="17111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16816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6873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6883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6898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6813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6860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6879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6902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6926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6949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6914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6937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6960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6984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6955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6909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3" y="185204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7867" y="18834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3" y="18538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18595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18605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3" y="18620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70" y="18535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18582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18601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18625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18648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18671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18636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18659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18683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18706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18677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18631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6581" y="237021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3869" y="240157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06631" y="237198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0362" y="237772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1488" y="237868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5062" y="238025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6169" y="237172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2001" y="2376382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3457" y="237835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5922" y="238066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8393" y="238297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0863" y="238529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7579" y="238184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0044" y="238416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2516" y="238647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24981" y="238878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2297" y="238594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817" y="238130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624333" y="572389"/>
            <a:ext cx="3533775" cy="21069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 marR="452120" indent="0">
              <a:lnSpc>
                <a:spcPct val="102699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200" spc="-869" baseline="27777" dirty="0">
                <a:latin typeface="Kozuka Gothic Pro EL"/>
                <a:cs typeface="Kozuka Gothic Pro EL"/>
              </a:rPr>
              <a:t>′ </a:t>
            </a:r>
            <a:r>
              <a:rPr sz="1200" spc="-37" baseline="27777" dirty="0">
                <a:latin typeface="Kozuka Gothic Pro EL"/>
                <a:cs typeface="Kozuka Gothic Pro EL"/>
              </a:rPr>
              <a:t> </a:t>
            </a:r>
            <a:r>
              <a:rPr sz="1100" spc="-150" dirty="0">
                <a:latin typeface="Lucida Sans Unicode"/>
                <a:cs typeface="Lucida Sans Unicode"/>
              </a:rPr>
              <a:t>∈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100" spc="10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 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 dirty="0">
              <a:latin typeface="Arial"/>
              <a:cs typeface="Arial"/>
            </a:endParaRPr>
          </a:p>
          <a:p>
            <a:pPr marL="12700" marR="1166495" indent="0">
              <a:lnSpc>
                <a:spcPct val="102699"/>
              </a:lnSpc>
            </a:pP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Lucida Sans Unicode"/>
                <a:cs typeface="Lucida Sans Unicode"/>
              </a:rPr>
              <a:t>⇒</a:t>
            </a:r>
            <a:r>
              <a:rPr sz="1100" spc="10" dirty="0">
                <a:latin typeface="Lucida Sans Unicode"/>
                <a:cs typeface="Lucida Sans Unicode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9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d1</a:t>
            </a:r>
            <a:r>
              <a:rPr sz="900" spc="-30" baseline="-37037" dirty="0">
                <a:latin typeface="Arial"/>
                <a:cs typeface="Arial"/>
              </a:rPr>
              <a:t> </a:t>
            </a:r>
            <a:r>
              <a:rPr sz="900" spc="-60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5" dirty="0">
                <a:latin typeface="Arial"/>
                <a:cs typeface="Arial"/>
              </a:rPr>
              <a:t>rg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7361" dirty="0">
                <a:latin typeface="Arial"/>
                <a:cs typeface="Arial"/>
              </a:rPr>
              <a:t>s</a:t>
            </a:r>
            <a:r>
              <a:rPr sz="1200" spc="-367" baseline="-17361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7361" dirty="0">
                <a:latin typeface="Arial"/>
                <a:cs typeface="Arial"/>
              </a:rPr>
              <a:t> d2</a:t>
            </a:r>
            <a:r>
              <a:rPr sz="900" spc="-82" baseline="-3703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 dirty="0">
              <a:latin typeface="Arial"/>
              <a:cs typeface="Arial"/>
            </a:endParaRPr>
          </a:p>
          <a:p>
            <a:pPr marL="12700" marR="724535">
              <a:lnSpc>
                <a:spcPct val="102699"/>
              </a:lnSpc>
              <a:spcBef>
                <a:spcPts val="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3888" dirty="0">
                <a:latin typeface="Arial"/>
                <a:cs typeface="Arial"/>
              </a:rPr>
              <a:t> d1</a:t>
            </a:r>
            <a:r>
              <a:rPr sz="900" spc="-30" baseline="-27777" dirty="0">
                <a:latin typeface="Arial"/>
                <a:cs typeface="Arial"/>
              </a:rPr>
              <a:t> </a:t>
            </a:r>
            <a:r>
              <a:rPr sz="900" spc="-82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200" spc="-37" baseline="-13888" dirty="0">
                <a:latin typeface="Arial"/>
                <a:cs typeface="Arial"/>
              </a:rPr>
              <a:t>s</a:t>
            </a:r>
            <a:r>
              <a:rPr sz="1200" spc="-367" baseline="-13888" dirty="0">
                <a:latin typeface="Kozuka Gothic Pro EL"/>
                <a:cs typeface="Kozuka Gothic Pro EL"/>
              </a:rPr>
              <a:t>∈</a:t>
            </a:r>
            <a:r>
              <a:rPr lang="en-US" sz="1200" spc="-22" baseline="-13888" dirty="0">
                <a:latin typeface="Arial"/>
                <a:cs typeface="Arial"/>
              </a:rPr>
              <a:t> d2</a:t>
            </a:r>
            <a:r>
              <a:rPr sz="900" spc="-60" baseline="-27777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π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5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800864" y="1422781"/>
            <a:ext cx="54610" cy="1250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580" dirty="0">
                <a:latin typeface="Kozuka Gothic Pro EL"/>
                <a:cs typeface="Kozuka Gothic Pro EL"/>
              </a:rPr>
              <a:t>′</a:t>
            </a:r>
            <a:endParaRPr sz="800">
              <a:latin typeface="Kozuka Gothic Pro EL"/>
              <a:cs typeface="Kozuka Gothic Pro EL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1561947" y="2957093"/>
            <a:ext cx="708660" cy="0"/>
          </a:xfrm>
          <a:custGeom>
            <a:avLst/>
            <a:gdLst/>
            <a:ahLst/>
            <a:cxnLst/>
            <a:rect l="l" t="t" r="r" b="b"/>
            <a:pathLst>
              <a:path w="708660">
                <a:moveTo>
                  <a:pt x="0" y="0"/>
                </a:moveTo>
                <a:lnTo>
                  <a:pt x="70866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 txBox="1"/>
          <p:nvPr/>
        </p:nvSpPr>
        <p:spPr>
          <a:xfrm>
            <a:off x="1549400" y="2757805"/>
            <a:ext cx="110680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960119" algn="l"/>
              </a:tabLst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r>
              <a:rPr sz="1100" spc="-100" dirty="0">
                <a:latin typeface="Lucida Sans Unicode"/>
                <a:cs typeface="Lucida Sans Unicode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−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35" dirty="0">
                <a:latin typeface="Arial"/>
                <a:cs typeface="Arial"/>
              </a:rPr>
              <a:t>!	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-165" dirty="0">
                <a:latin typeface="Arial"/>
                <a:cs typeface="Arial"/>
              </a:rPr>
              <a:t> 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2483967" y="2957093"/>
            <a:ext cx="184404" cy="0"/>
          </a:xfrm>
          <a:custGeom>
            <a:avLst/>
            <a:gdLst/>
            <a:ahLst/>
            <a:cxnLst/>
            <a:rect l="l" t="t" r="r" b="b"/>
            <a:pathLst>
              <a:path w="184404">
                <a:moveTo>
                  <a:pt x="0" y="0"/>
                </a:moveTo>
                <a:lnTo>
                  <a:pt x="184404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 txBox="1"/>
          <p:nvPr/>
        </p:nvSpPr>
        <p:spPr>
          <a:xfrm>
            <a:off x="1788667" y="2946780"/>
            <a:ext cx="89154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695325" algn="l"/>
              </a:tabLst>
            </a:pP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35" dirty="0">
                <a:latin typeface="Arial"/>
                <a:cs typeface="Arial"/>
              </a:rPr>
              <a:t>!	</a:t>
            </a:r>
            <a:r>
              <a:rPr sz="1100" spc="-120" dirty="0">
                <a:latin typeface="Lucida Sans Unicode"/>
                <a:cs typeface="Lucida Sans Unicode"/>
              </a:rPr>
              <a:t>|</a:t>
            </a:r>
            <a:r>
              <a:rPr sz="1100" spc="40" dirty="0">
                <a:latin typeface="Arial"/>
                <a:cs typeface="Arial"/>
              </a:rPr>
              <a:t>U</a:t>
            </a:r>
            <a:r>
              <a:rPr sz="1100" spc="-114" dirty="0">
                <a:latin typeface="Lucida Sans Unicode"/>
                <a:cs typeface="Lucida Sans Unicode"/>
              </a:rPr>
              <a:t>|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2309878" y="2850767"/>
            <a:ext cx="1041400" cy="1993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73380" algn="l"/>
              </a:tabLst>
            </a:pPr>
            <a:r>
              <a:rPr sz="1100" spc="195" dirty="0">
                <a:latin typeface="Arial"/>
                <a:cs typeface="Arial"/>
              </a:rPr>
              <a:t>=	</a:t>
            </a:r>
            <a:r>
              <a:rPr sz="1100" spc="195" dirty="0">
                <a:solidFill>
                  <a:srgbClr val="0000FF"/>
                </a:solidFill>
                <a:latin typeface="Arial"/>
                <a:cs typeface="Arial"/>
              </a:rPr>
              <a:t>=</a:t>
            </a:r>
            <a:r>
              <a:rPr sz="1100" spc="-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J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(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200" spc="44" baseline="-10416" dirty="0">
                <a:solidFill>
                  <a:srgbClr val="0000FF"/>
                </a:solidFill>
                <a:latin typeface="Arial"/>
                <a:cs typeface="Arial"/>
              </a:rPr>
              <a:t>1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200" spc="22" baseline="-10416" dirty="0">
                <a:solidFill>
                  <a:srgbClr val="0000FF"/>
                </a:solidFill>
                <a:latin typeface="Arial"/>
                <a:cs typeface="Arial"/>
              </a:rPr>
              <a:t>2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4171035" y="31780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174083" y="318112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174083" y="324817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241139" y="31780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8858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171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876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933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943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958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8873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920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939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962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986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009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974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997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020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044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015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96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831977"/>
            <a:ext cx="3636010" cy="3194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ts val="1190"/>
              </a:lnSpc>
            </a:pP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rt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J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-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ffi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8858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171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876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933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943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958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8873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920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939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962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986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009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974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997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020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044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015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96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12281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125120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12282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2307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2299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2325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2351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23783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2318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2353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2377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2402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2399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2360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2335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624334" y="831977"/>
            <a:ext cx="3636010" cy="5080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ts val="1190"/>
              </a:lnSpc>
            </a:pP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rt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J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-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ffi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50"/>
              </a:spcBef>
            </a:pP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π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iff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5" dirty="0">
                <a:latin typeface="Arial"/>
                <a:cs typeface="Arial"/>
              </a:rPr>
              <a:t>n</a:t>
            </a:r>
            <a:r>
              <a:rPr sz="1050" spc="-30" baseline="-11904" dirty="0">
                <a:latin typeface="Arial"/>
                <a:cs typeface="Arial"/>
              </a:rPr>
              <a:t>s</a:t>
            </a:r>
            <a:r>
              <a:rPr sz="1050" spc="-254" baseline="-11904" dirty="0">
                <a:latin typeface="Adobe Heiti Std R"/>
                <a:cs typeface="Adobe Heiti Std R"/>
              </a:rPr>
              <a:t>∈</a:t>
            </a:r>
            <a:r>
              <a:rPr lang="en-US" sz="1050" spc="-15" baseline="-11904" dirty="0">
                <a:latin typeface="Arial"/>
                <a:cs typeface="Arial"/>
              </a:rPr>
              <a:t> d1</a:t>
            </a:r>
            <a:r>
              <a:rPr sz="750" spc="-22" baseline="-27777" dirty="0">
                <a:latin typeface="Arial"/>
                <a:cs typeface="Arial"/>
              </a:rPr>
              <a:t>  </a:t>
            </a:r>
            <a:r>
              <a:rPr sz="1000" spc="-95" dirty="0">
                <a:latin typeface="Arial"/>
                <a:cs typeface="Arial"/>
              </a:rPr>
              <a:t>π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s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50" spc="-30" baseline="-11904" dirty="0">
                <a:latin typeface="Arial"/>
                <a:cs typeface="Arial"/>
              </a:rPr>
              <a:t>s</a:t>
            </a:r>
            <a:r>
              <a:rPr sz="1050" spc="-254" baseline="-11904" dirty="0">
                <a:latin typeface="Adobe Heiti Std R"/>
                <a:cs typeface="Adobe Heiti Std R"/>
              </a:rPr>
              <a:t>∈</a:t>
            </a:r>
            <a:r>
              <a:rPr lang="en-US" sz="1050" spc="-15" baseline="-11904" dirty="0">
                <a:latin typeface="Arial"/>
                <a:cs typeface="Arial"/>
              </a:rPr>
              <a:t> d2</a:t>
            </a:r>
            <a:r>
              <a:rPr sz="750" spc="-22" baseline="-27777" dirty="0">
                <a:latin typeface="Arial"/>
                <a:cs typeface="Arial"/>
              </a:rPr>
              <a:t>  </a:t>
            </a:r>
            <a:r>
              <a:rPr sz="1000" spc="-95" dirty="0">
                <a:latin typeface="Arial"/>
                <a:cs typeface="Arial"/>
              </a:rPr>
              <a:t>π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s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 dirty="0">
              <a:latin typeface="Arial"/>
              <a:cs typeface="Arial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8858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171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876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933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943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958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8873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920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939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962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986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009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974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997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020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044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015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96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12281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125120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12282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2307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2299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2325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2351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23783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2318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2353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2377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2402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2399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2360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2335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03051" y="14238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67868" y="14551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633" y="14255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0362" y="14313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1488" y="14322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5059" y="14338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170" y="14253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2001" y="14299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3457" y="14319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922" y="14342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8393" y="14365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0863" y="14388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7579" y="14354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044" y="14377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2516" y="14400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4981" y="14423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297" y="14395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817" y="14348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624334" y="831977"/>
            <a:ext cx="3636010" cy="8788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ts val="1190"/>
              </a:lnSpc>
            </a:pP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rt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J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-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ffi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50"/>
              </a:spcBef>
            </a:pP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π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 err="1">
                <a:latin typeface="Arial"/>
                <a:cs typeface="Arial"/>
              </a:rPr>
              <a:t>iff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5" dirty="0">
                <a:latin typeface="Arial"/>
                <a:cs typeface="Arial"/>
              </a:rPr>
              <a:t>n</a:t>
            </a:r>
            <a:r>
              <a:rPr sz="1050" spc="-30" baseline="-11904" dirty="0">
                <a:latin typeface="Arial"/>
                <a:cs typeface="Arial"/>
              </a:rPr>
              <a:t>s</a:t>
            </a:r>
            <a:r>
              <a:rPr sz="1050" spc="-254" baseline="-11904" dirty="0">
                <a:latin typeface="Adobe Heiti Std R"/>
                <a:cs typeface="Adobe Heiti Std R"/>
              </a:rPr>
              <a:t>∈</a:t>
            </a:r>
            <a:r>
              <a:rPr lang="en-US" sz="1050" spc="-15" baseline="-11904" dirty="0">
                <a:latin typeface="Arial"/>
                <a:cs typeface="Arial"/>
              </a:rPr>
              <a:t> d1</a:t>
            </a:r>
            <a:r>
              <a:rPr sz="750" spc="-22" baseline="-27777" dirty="0">
                <a:latin typeface="Arial"/>
                <a:cs typeface="Arial"/>
              </a:rPr>
              <a:t>  </a:t>
            </a:r>
            <a:r>
              <a:rPr sz="1000" spc="-95" dirty="0">
                <a:latin typeface="Arial"/>
                <a:cs typeface="Arial"/>
              </a:rPr>
              <a:t>π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s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50" spc="-30" baseline="-11904" dirty="0">
                <a:latin typeface="Arial"/>
                <a:cs typeface="Arial"/>
              </a:rPr>
              <a:t>s</a:t>
            </a:r>
            <a:r>
              <a:rPr sz="1050" spc="-254" baseline="-11904" dirty="0">
                <a:latin typeface="Adobe Heiti Std R"/>
                <a:cs typeface="Adobe Heiti Std R"/>
              </a:rPr>
              <a:t>∈</a:t>
            </a:r>
            <a:r>
              <a:rPr lang="en-US" sz="1050" spc="-15" baseline="-11904" dirty="0">
                <a:latin typeface="Arial"/>
                <a:cs typeface="Arial"/>
              </a:rPr>
              <a:t> d2</a:t>
            </a:r>
            <a:r>
              <a:rPr sz="750" spc="-22" baseline="-27777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π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s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 dirty="0">
              <a:latin typeface="Arial"/>
              <a:cs typeface="Arial"/>
            </a:endParaRPr>
          </a:p>
          <a:p>
            <a:pPr marL="12700" marR="661035">
              <a:lnSpc>
                <a:spcPct val="102699"/>
              </a:lnSpc>
              <a:spcBef>
                <a:spcPts val="320"/>
              </a:spcBef>
            </a:pPr>
            <a:r>
              <a:rPr sz="1100" spc="-15" dirty="0">
                <a:latin typeface="Arial"/>
                <a:cs typeface="Arial"/>
              </a:rPr>
              <a:t>Pi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lli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8858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171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876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933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943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958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8873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920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939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962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986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009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974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997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020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044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015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96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12281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125120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12282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2307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2299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2325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2351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23783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2318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2353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2377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2402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2399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2360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2335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03051" y="14238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67868" y="14551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633" y="14255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0362" y="14313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1488" y="14322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5059" y="14338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170" y="14253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2001" y="14299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3457" y="14319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922" y="14342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8393" y="14365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0863" y="14388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7579" y="14354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044" y="14377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2516" y="14400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4981" y="14423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297" y="14395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817" y="14348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6583" y="180632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67867" y="18376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633" y="180810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0362" y="18138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1488" y="18148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063" y="18163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170" y="18078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2001" y="18124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3457" y="18144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922" y="18167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8393" y="18190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863" y="18214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7579" y="18179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044" y="18202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516" y="18225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4981" y="18249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297" y="18220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817" y="18174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/>
          <p:nvPr/>
        </p:nvSpPr>
        <p:spPr>
          <a:xfrm>
            <a:off x="624334" y="831977"/>
            <a:ext cx="3636010" cy="12611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ts val="1190"/>
              </a:lnSpc>
            </a:pP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rt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J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-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ffi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62865" algn="ctr">
              <a:lnSpc>
                <a:spcPct val="100000"/>
              </a:lnSpc>
              <a:spcBef>
                <a:spcPts val="150"/>
              </a:spcBef>
            </a:pP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π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iff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5" dirty="0">
                <a:latin typeface="Arial"/>
                <a:cs typeface="Arial"/>
              </a:rPr>
              <a:t>n</a:t>
            </a:r>
            <a:r>
              <a:rPr sz="1050" spc="-30" baseline="-11904" dirty="0">
                <a:latin typeface="Arial"/>
                <a:cs typeface="Arial"/>
              </a:rPr>
              <a:t>s</a:t>
            </a:r>
            <a:r>
              <a:rPr sz="1050" spc="-254" baseline="-11904" dirty="0">
                <a:latin typeface="Adobe Heiti Std R"/>
                <a:cs typeface="Adobe Heiti Std R"/>
              </a:rPr>
              <a:t>∈</a:t>
            </a:r>
            <a:r>
              <a:rPr lang="en-US" sz="1050" spc="-15" baseline="-11904" dirty="0">
                <a:latin typeface="Arial"/>
                <a:cs typeface="Arial"/>
              </a:rPr>
              <a:t> d1</a:t>
            </a:r>
            <a:r>
              <a:rPr sz="750" spc="-22" baseline="-27777" dirty="0">
                <a:latin typeface="Arial"/>
                <a:cs typeface="Arial"/>
              </a:rPr>
              <a:t>  </a:t>
            </a:r>
            <a:r>
              <a:rPr sz="1000" spc="-95" dirty="0">
                <a:latin typeface="Arial"/>
                <a:cs typeface="Arial"/>
              </a:rPr>
              <a:t>π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s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50" spc="-30" baseline="-11904" dirty="0">
                <a:latin typeface="Arial"/>
                <a:cs typeface="Arial"/>
              </a:rPr>
              <a:t>s</a:t>
            </a:r>
            <a:r>
              <a:rPr sz="1050" spc="-254" baseline="-11904" dirty="0">
                <a:latin typeface="Adobe Heiti Std R"/>
                <a:cs typeface="Adobe Heiti Std R"/>
              </a:rPr>
              <a:t>∈</a:t>
            </a:r>
            <a:r>
              <a:rPr lang="en-US" sz="1050" spc="-15" baseline="-11904" dirty="0">
                <a:latin typeface="Arial"/>
                <a:cs typeface="Arial"/>
              </a:rPr>
              <a:t> d2</a:t>
            </a:r>
            <a:r>
              <a:rPr sz="750" spc="-22" baseline="-27777" dirty="0">
                <a:latin typeface="Arial"/>
                <a:cs typeface="Arial"/>
              </a:rPr>
              <a:t>  </a:t>
            </a:r>
            <a:r>
              <a:rPr sz="1000" spc="-95" dirty="0">
                <a:latin typeface="Arial"/>
                <a:cs typeface="Arial"/>
              </a:rPr>
              <a:t>π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s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 dirty="0">
              <a:latin typeface="Arial"/>
              <a:cs typeface="Arial"/>
            </a:endParaRPr>
          </a:p>
          <a:p>
            <a:pPr marL="12700" marR="661035">
              <a:lnSpc>
                <a:spcPct val="102699"/>
              </a:lnSpc>
              <a:spcBef>
                <a:spcPts val="320"/>
              </a:spcBef>
            </a:pPr>
            <a:r>
              <a:rPr sz="1100" spc="-15" dirty="0">
                <a:latin typeface="Arial"/>
                <a:cs typeface="Arial"/>
              </a:rPr>
              <a:t>Pi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lli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lli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5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8858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171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876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933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943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958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8873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920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939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962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986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009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974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997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020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044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015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96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12281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125120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12282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2307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2299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2325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2351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23783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2318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2353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2377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2402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2399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2360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2335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03051" y="14238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67868" y="14551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633" y="14255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0362" y="14313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1488" y="14322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5059" y="14338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170" y="14253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2001" y="14299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3457" y="14319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922" y="14342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8393" y="14365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0863" y="14388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7579" y="14354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044" y="14377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2516" y="14400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4981" y="14423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297" y="14395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817" y="14348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6583" y="180632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67867" y="18376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633" y="180810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0362" y="18138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1488" y="18148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063" y="18163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170" y="18078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2001" y="18124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3457" y="18144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922" y="18167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8393" y="18190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863" y="18214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7579" y="18179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044" y="18202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516" y="18225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4981" y="18249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297" y="18220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817" y="18174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581" y="21888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63867" y="22202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632" y="21906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0360" y="21963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1488" y="21973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061" y="21989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6169" y="21903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2001" y="21950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3457" y="21969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5922" y="21993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8393" y="22016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863" y="22039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579" y="22004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044" y="22028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516" y="22051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4981" y="22074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297" y="22045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7817" y="21999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 txBox="1"/>
          <p:nvPr/>
        </p:nvSpPr>
        <p:spPr>
          <a:xfrm>
            <a:off x="624334" y="831977"/>
            <a:ext cx="3636010" cy="14712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ts val="1190"/>
              </a:lnSpc>
            </a:pP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rt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J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-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ffi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62865" algn="ctr">
              <a:lnSpc>
                <a:spcPct val="100000"/>
              </a:lnSpc>
              <a:spcBef>
                <a:spcPts val="150"/>
              </a:spcBef>
            </a:pP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π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iff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5" dirty="0">
                <a:latin typeface="Arial"/>
                <a:cs typeface="Arial"/>
              </a:rPr>
              <a:t>n</a:t>
            </a:r>
            <a:r>
              <a:rPr sz="1050" spc="-30" baseline="-11904" dirty="0">
                <a:latin typeface="Arial"/>
                <a:cs typeface="Arial"/>
              </a:rPr>
              <a:t>s</a:t>
            </a:r>
            <a:r>
              <a:rPr sz="1050" spc="-254" baseline="-11904" dirty="0">
                <a:latin typeface="Adobe Heiti Std R"/>
                <a:cs typeface="Adobe Heiti Std R"/>
              </a:rPr>
              <a:t>∈</a:t>
            </a:r>
            <a:r>
              <a:rPr lang="en-US" sz="1050" spc="-15" baseline="-11904" dirty="0">
                <a:latin typeface="Arial"/>
                <a:cs typeface="Arial"/>
              </a:rPr>
              <a:t> d1</a:t>
            </a:r>
            <a:r>
              <a:rPr sz="750" spc="-22" baseline="-27777" dirty="0">
                <a:latin typeface="Arial"/>
                <a:cs typeface="Arial"/>
              </a:rPr>
              <a:t>  </a:t>
            </a:r>
            <a:r>
              <a:rPr sz="1000" spc="-95" dirty="0">
                <a:latin typeface="Arial"/>
                <a:cs typeface="Arial"/>
              </a:rPr>
              <a:t>π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s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50" spc="-30" baseline="-11904" dirty="0">
                <a:latin typeface="Arial"/>
                <a:cs typeface="Arial"/>
              </a:rPr>
              <a:t>s</a:t>
            </a:r>
            <a:r>
              <a:rPr sz="1050" spc="-254" baseline="-11904" dirty="0">
                <a:latin typeface="Adobe Heiti Std R"/>
                <a:cs typeface="Adobe Heiti Std R"/>
              </a:rPr>
              <a:t>∈</a:t>
            </a:r>
            <a:r>
              <a:rPr lang="en-US" sz="1050" spc="-15" baseline="-11904" dirty="0">
                <a:latin typeface="Arial"/>
                <a:cs typeface="Arial"/>
              </a:rPr>
              <a:t> d2</a:t>
            </a:r>
            <a:r>
              <a:rPr sz="750" spc="-22" baseline="-27777" dirty="0">
                <a:latin typeface="Arial"/>
                <a:cs typeface="Arial"/>
              </a:rPr>
              <a:t>  </a:t>
            </a:r>
            <a:r>
              <a:rPr sz="1000" spc="-95" dirty="0">
                <a:latin typeface="Arial"/>
                <a:cs typeface="Arial"/>
              </a:rPr>
              <a:t>π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s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 dirty="0">
              <a:latin typeface="Arial"/>
              <a:cs typeface="Arial"/>
            </a:endParaRPr>
          </a:p>
          <a:p>
            <a:pPr marL="12700" marR="661035">
              <a:lnSpc>
                <a:spcPct val="102699"/>
              </a:lnSpc>
              <a:spcBef>
                <a:spcPts val="320"/>
              </a:spcBef>
            </a:pPr>
            <a:r>
              <a:rPr sz="1100" spc="-15" dirty="0">
                <a:latin typeface="Arial"/>
                <a:cs typeface="Arial"/>
              </a:rPr>
              <a:t>Pi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lli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lli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5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dn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’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830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143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847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905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914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930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1845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891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911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934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957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980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946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969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992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015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987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94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735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4048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752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810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819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835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3750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796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816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839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862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885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851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874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897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920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892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84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5649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4669" y="158800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49" y="15650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2" y="15675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2" y="15667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5693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5719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5746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5686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5721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5745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5770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5767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5728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5703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4249" y="17173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39456" y="1740408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7949" y="17174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22" y="17199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42" y="17191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0615" y="17217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3374" y="17243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127" y="17270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9077" y="17210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4371" y="17245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985" y="17269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599" y="17294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357" y="17291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5621" y="17252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3314" y="17227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578" y="189168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3868" y="1923033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633" y="1893447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0362" y="18991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1488" y="19001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5059" y="19017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168" y="18932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2001" y="18978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3457" y="18998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5922" y="19021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8393" y="19044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863" y="19067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7579" y="19033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44" y="19056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516" y="19079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4981" y="19102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297" y="19074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817" y="19027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94249" y="20846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39456" y="210769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7937" y="20847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8122" y="20872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98142" y="20864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0615" y="20890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3374" y="20916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6127" y="20943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9077" y="20882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4371" y="20918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6985" y="20942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9599" y="20967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9357" y="209638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5621" y="20925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3314" y="20900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94246" y="223553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39457" y="225856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7970" y="223564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98122" y="223809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7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98144" y="223731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0615" y="223988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3374" y="224253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6127" y="224518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99077" y="223917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4371" y="22426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6985" y="224515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9599" y="224763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9357" y="224726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5621" y="224339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3314" y="224095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94246" y="238793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39457" y="241096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7970" y="238804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98122" y="239049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98144" y="238971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0615" y="239228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3374" y="239493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6127" y="239758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99077" y="239157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4371" y="23950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6985" y="239755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9599" y="240003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9357" y="239966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05621" y="239579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3314" y="239335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 txBox="1"/>
          <p:nvPr/>
        </p:nvSpPr>
        <p:spPr>
          <a:xfrm>
            <a:off x="624334" y="1110361"/>
            <a:ext cx="3420110" cy="13747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8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fi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50" dirty="0">
                <a:latin typeface="Lucida Sans Unicode"/>
                <a:cs typeface="Lucida Sans Unicode"/>
              </a:rPr>
              <a:t>→</a:t>
            </a:r>
            <a:r>
              <a:rPr sz="1100" spc="10" dirty="0">
                <a:latin typeface="Lucida Sans Unicode"/>
                <a:cs typeface="Lucida Sans Unicode"/>
              </a:rPr>
              <a:t> </a:t>
            </a: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dy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I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782320">
              <a:lnSpc>
                <a:spcPct val="99500"/>
              </a:lnSpc>
              <a:spcBef>
                <a:spcPts val="19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 </a:t>
            </a:r>
            <a:r>
              <a:rPr sz="1000" spc="-125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000" spc="-10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60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0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000" spc="-10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0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0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000" spc="-8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000" spc="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8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0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-7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000" spc="-5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4171035" y="2367305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174083" y="237035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174083" y="2437409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241139" y="2367305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8858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171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876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933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943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958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8873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920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939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962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986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009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974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997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020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044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015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96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12281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125120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12282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2307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2299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2325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2351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23783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2318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2353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2377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2402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2399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2360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2335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03051" y="14238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67868" y="14551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633" y="14255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0362" y="14313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1488" y="14322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5059" y="14338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170" y="14253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2001" y="14299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3457" y="14319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922" y="14342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8393" y="14365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0863" y="14388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7579" y="14354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044" y="14377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2516" y="14400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4981" y="14423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297" y="14395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817" y="14348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6583" y="180632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67867" y="18376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633" y="180810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0362" y="18138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1488" y="18148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063" y="18163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170" y="18078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2001" y="18124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3457" y="18144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922" y="18167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8393" y="18190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863" y="18214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7579" y="18179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044" y="18202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516" y="18225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4981" y="18249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297" y="18220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817" y="18174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581" y="21888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63867" y="22202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632" y="21906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0360" y="21963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1488" y="21973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061" y="21989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6169" y="21903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2001" y="21950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3457" y="21969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5922" y="21993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8393" y="22016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863" y="22039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579" y="22004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044" y="22028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516" y="22051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4981" y="22074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297" y="22045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7817" y="21999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583" y="239764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63868" y="242900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631" y="239942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0361" y="240515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1488" y="240612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5061" y="240768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06169" y="239916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2000" y="240381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3457" y="240579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5922" y="2408103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8393" y="241041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0863" y="241272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7579" y="240928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0044" y="241159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2516" y="241390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4981" y="241621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2297" y="241337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7817" y="2408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 txBox="1"/>
          <p:nvPr/>
        </p:nvSpPr>
        <p:spPr>
          <a:xfrm>
            <a:off x="624334" y="831977"/>
            <a:ext cx="3636010" cy="18643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ts val="1190"/>
              </a:lnSpc>
            </a:pP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rt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J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-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ffi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62865" algn="ctr">
              <a:lnSpc>
                <a:spcPct val="100000"/>
              </a:lnSpc>
              <a:spcBef>
                <a:spcPts val="150"/>
              </a:spcBef>
            </a:pP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π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iff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5" dirty="0">
                <a:latin typeface="Arial"/>
                <a:cs typeface="Arial"/>
              </a:rPr>
              <a:t>n</a:t>
            </a:r>
            <a:r>
              <a:rPr sz="1050" spc="-30" baseline="-11904" dirty="0">
                <a:latin typeface="Arial"/>
                <a:cs typeface="Arial"/>
              </a:rPr>
              <a:t>s</a:t>
            </a:r>
            <a:r>
              <a:rPr sz="1050" spc="-254" baseline="-11904" dirty="0">
                <a:latin typeface="Adobe Heiti Std R"/>
                <a:cs typeface="Adobe Heiti Std R"/>
              </a:rPr>
              <a:t>∈</a:t>
            </a:r>
            <a:r>
              <a:rPr lang="en-US" sz="1050" spc="-15" baseline="-11904" dirty="0">
                <a:latin typeface="Arial"/>
                <a:cs typeface="Arial"/>
              </a:rPr>
              <a:t> d1</a:t>
            </a:r>
            <a:r>
              <a:rPr sz="750" spc="-22" baseline="-27777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π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s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50" spc="-30" baseline="-11904" dirty="0">
                <a:latin typeface="Arial"/>
                <a:cs typeface="Arial"/>
              </a:rPr>
              <a:t>s</a:t>
            </a:r>
            <a:r>
              <a:rPr sz="1050" spc="-254" baseline="-11904" dirty="0">
                <a:latin typeface="Adobe Heiti Std R"/>
                <a:cs typeface="Adobe Heiti Std R"/>
              </a:rPr>
              <a:t>∈</a:t>
            </a:r>
            <a:r>
              <a:rPr lang="en-US" sz="1050" spc="-15" baseline="-11904" dirty="0">
                <a:latin typeface="Arial"/>
                <a:cs typeface="Arial"/>
              </a:rPr>
              <a:t> d2</a:t>
            </a:r>
            <a:r>
              <a:rPr sz="750" spc="-22" baseline="-27777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π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s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 dirty="0">
              <a:latin typeface="Arial"/>
              <a:cs typeface="Arial"/>
            </a:endParaRPr>
          </a:p>
          <a:p>
            <a:pPr marL="12700" marR="661035">
              <a:lnSpc>
                <a:spcPct val="102699"/>
              </a:lnSpc>
              <a:spcBef>
                <a:spcPts val="320"/>
              </a:spcBef>
            </a:pPr>
            <a:r>
              <a:rPr sz="1100" spc="-15" dirty="0">
                <a:latin typeface="Arial"/>
                <a:cs typeface="Arial"/>
              </a:rPr>
              <a:t>Pi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lli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lli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5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 dirty="0">
              <a:latin typeface="Arial"/>
              <a:cs typeface="Arial"/>
            </a:endParaRPr>
          </a:p>
          <a:p>
            <a:pPr marL="12700" marR="90805">
              <a:lnSpc>
                <a:spcPct val="124500"/>
              </a:lnSpc>
              <a:spcBef>
                <a:spcPts val="10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k </a:t>
            </a:r>
            <a:r>
              <a:rPr sz="1100" spc="-1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&lt;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135" baseline="-10416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&gt;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5" dirty="0">
                <a:solidFill>
                  <a:srgbClr val="FFFFFF"/>
                </a:solidFill>
                <a:latin typeface="Arial"/>
                <a:cs typeface="Arial"/>
              </a:rPr>
              <a:t>J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8858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171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8876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8933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8943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8958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8873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8920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8939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8962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8986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009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8974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8997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020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044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015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896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12281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125120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12282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2307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2299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2325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2351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23783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2318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2353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2377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2402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2399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2360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2335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03051" y="14238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67868" y="14551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633" y="14255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0362" y="14313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1488" y="14322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5059" y="14338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170" y="14253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2001" y="14299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3457" y="14319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922" y="14342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8393" y="14365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0863" y="14388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7579" y="14354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044" y="14377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2516" y="14400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4981" y="14423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297" y="14395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817" y="14348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6583" y="180632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67867" y="18376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633" y="180810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0362" y="18138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1488" y="18148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063" y="18163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170" y="18078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2001" y="18124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3457" y="18144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922" y="18167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8393" y="18190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863" y="18214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7579" y="18179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044" y="18202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516" y="18225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4981" y="18249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297" y="18220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817" y="18174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581" y="21888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63867" y="22202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632" y="21906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0360" y="21963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1488" y="21973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061" y="21989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6169" y="21903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2001" y="21950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3457" y="21969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5922" y="21993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8393" y="22016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863" y="22039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579" y="22004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044" y="22028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516" y="22051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4981" y="22074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297" y="22045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7817" y="21999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583" y="239764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63868" y="242900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631" y="239942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0361" y="240515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1488" y="240612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5061" y="240768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06169" y="239916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2000" y="240381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3457" y="240579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5922" y="2408103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8393" y="241041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0863" y="241272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7579" y="240928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0044" y="241159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2516" y="241390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4981" y="241621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2297" y="241337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7817" y="2408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6583" y="27801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63868" y="28115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06631" y="27819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0361" y="27876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1488" y="27886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5062" y="27902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06169" y="27816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12002" y="27863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3457" y="27883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5922" y="27906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8393" y="27929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20863" y="27952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7579" y="27918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20044" y="27941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2516" y="27964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4981" y="27987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22297" y="27958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7817" y="27912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 txBox="1"/>
          <p:nvPr/>
        </p:nvSpPr>
        <p:spPr>
          <a:xfrm>
            <a:off x="624334" y="831977"/>
            <a:ext cx="3636010" cy="20751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ts val="1190"/>
              </a:lnSpc>
            </a:pP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rt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J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rd</a:t>
            </a:r>
            <a:r>
              <a:rPr sz="1100" spc="-2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ffi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62865" algn="ctr">
              <a:lnSpc>
                <a:spcPct val="100000"/>
              </a:lnSpc>
              <a:spcBef>
                <a:spcPts val="150"/>
              </a:spcBef>
            </a:pP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π</a:t>
            </a:r>
            <a:r>
              <a:rPr sz="1000" spc="9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iff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5" dirty="0">
                <a:latin typeface="Arial"/>
                <a:cs typeface="Arial"/>
              </a:rPr>
              <a:t>n</a:t>
            </a:r>
            <a:r>
              <a:rPr sz="1050" spc="-30" baseline="-11904" dirty="0">
                <a:latin typeface="Arial"/>
                <a:cs typeface="Arial"/>
              </a:rPr>
              <a:t>s</a:t>
            </a:r>
            <a:r>
              <a:rPr sz="1050" spc="-254" baseline="-11904" dirty="0">
                <a:latin typeface="Adobe Heiti Std R"/>
                <a:cs typeface="Adobe Heiti Std R"/>
              </a:rPr>
              <a:t>∈</a:t>
            </a:r>
            <a:r>
              <a:rPr lang="en-US" sz="1050" spc="-15" baseline="-11904" dirty="0">
                <a:latin typeface="Arial"/>
                <a:cs typeface="Arial"/>
              </a:rPr>
              <a:t> d1</a:t>
            </a:r>
            <a:r>
              <a:rPr sz="750" spc="-22" baseline="-27777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π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s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50" spc="-30" baseline="-11904" dirty="0">
                <a:latin typeface="Arial"/>
                <a:cs typeface="Arial"/>
              </a:rPr>
              <a:t>s</a:t>
            </a:r>
            <a:r>
              <a:rPr sz="1050" spc="-254" baseline="-11904" dirty="0">
                <a:latin typeface="Adobe Heiti Std R"/>
                <a:cs typeface="Adobe Heiti Std R"/>
              </a:rPr>
              <a:t>∈</a:t>
            </a:r>
            <a:r>
              <a:rPr lang="en-US" sz="1050" spc="-15" baseline="-11904" dirty="0">
                <a:latin typeface="Arial"/>
                <a:cs typeface="Arial"/>
              </a:rPr>
              <a:t> d2</a:t>
            </a:r>
            <a:r>
              <a:rPr sz="750" spc="-22" baseline="-27777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π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s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 dirty="0">
              <a:latin typeface="Arial"/>
              <a:cs typeface="Arial"/>
            </a:endParaRPr>
          </a:p>
          <a:p>
            <a:pPr marL="12700" marR="661035">
              <a:lnSpc>
                <a:spcPct val="102699"/>
              </a:lnSpc>
              <a:spcBef>
                <a:spcPts val="320"/>
              </a:spcBef>
            </a:pPr>
            <a:r>
              <a:rPr sz="1100" spc="-15" dirty="0">
                <a:latin typeface="Arial"/>
                <a:cs typeface="Arial"/>
              </a:rPr>
              <a:t>Pi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lli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lli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5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 dirty="0">
              <a:latin typeface="Arial"/>
              <a:cs typeface="Arial"/>
            </a:endParaRPr>
          </a:p>
          <a:p>
            <a:pPr marL="12700" marR="90805">
              <a:lnSpc>
                <a:spcPct val="124500"/>
              </a:lnSpc>
              <a:spcBef>
                <a:spcPts val="10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k </a:t>
            </a:r>
            <a:r>
              <a:rPr sz="1100" spc="-1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&lt;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135" baseline="-10416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&gt;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k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k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45" dirty="0">
                <a:latin typeface="Arial"/>
                <a:cs typeface="Arial"/>
              </a:rPr>
              <a:t>J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4171035" y="2774213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174083" y="277726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174083" y="284431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241139" y="2774213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90802" y="22551"/>
            <a:ext cx="172020" cy="77967"/>
          </a:xfrm>
          <a:custGeom>
            <a:avLst/>
            <a:gdLst/>
            <a:ahLst/>
            <a:cxnLst/>
            <a:rect l="l" t="t" r="r" b="b"/>
            <a:pathLst>
              <a:path w="172020" h="77967">
                <a:moveTo>
                  <a:pt x="0" y="0"/>
                </a:moveTo>
                <a:lnTo>
                  <a:pt x="172020" y="0"/>
                </a:lnTo>
                <a:lnTo>
                  <a:pt x="172020" y="77967"/>
                </a:lnTo>
                <a:lnTo>
                  <a:pt x="0" y="77967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9191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833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381988" y="24812"/>
            <a:ext cx="66675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5" dirty="0">
                <a:solidFill>
                  <a:srgbClr val="DBE2E4"/>
                </a:solidFill>
                <a:latin typeface="Arial"/>
                <a:cs typeface="Arial"/>
              </a:rPr>
              <a:t>[,u</a:t>
            </a:r>
            <a:r>
              <a:rPr sz="450" spc="35" dirty="0">
                <a:solidFill>
                  <a:srgbClr val="DBE2E4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BE2E4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BE2E4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BE2E4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2E4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BE2E4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BE2E4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BE2E4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BE2E4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F2F6F7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F2F6F7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2E4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BE2E4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BE2E4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5" dirty="0">
                <a:solidFill>
                  <a:srgbClr val="F2F6F7"/>
                </a:solidFill>
                <a:latin typeface="Times New Roman"/>
                <a:cs typeface="Times New Roman"/>
              </a:rPr>
              <a:t>•ll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22560" y="219506"/>
            <a:ext cx="1145412" cy="207912"/>
          </a:xfrm>
          <a:custGeom>
            <a:avLst/>
            <a:gdLst/>
            <a:ahLst/>
            <a:cxnLst/>
            <a:rect l="l" t="t" r="r" b="b"/>
            <a:pathLst>
              <a:path w="1145412" h="207912">
                <a:moveTo>
                  <a:pt x="0" y="0"/>
                </a:moveTo>
                <a:lnTo>
                  <a:pt x="1145412" y="0"/>
                </a:lnTo>
                <a:lnTo>
                  <a:pt x="1145412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F2F6F7"/>
                </a:solidFill>
                <a:latin typeface="Arial"/>
                <a:cs typeface="Arial"/>
              </a:rPr>
              <a:t>Imp</a:t>
            </a:r>
            <a:r>
              <a:rPr sz="1200" spc="-10" dirty="0">
                <a:solidFill>
                  <a:srgbClr val="F2F6F7"/>
                </a:solidFill>
                <a:latin typeface="Arial"/>
                <a:cs typeface="Arial"/>
              </a:rPr>
              <a:t>l</a:t>
            </a:r>
            <a:r>
              <a:rPr sz="1200" spc="10" dirty="0">
                <a:solidFill>
                  <a:srgbClr val="C8EBF0"/>
                </a:solidFill>
                <a:latin typeface="Arial"/>
                <a:cs typeface="Arial"/>
              </a:rPr>
              <a:t>e</a:t>
            </a:r>
            <a:r>
              <a:rPr sz="1200" spc="40" dirty="0">
                <a:solidFill>
                  <a:srgbClr val="F2F6F7"/>
                </a:solidFill>
                <a:latin typeface="Arial"/>
                <a:cs typeface="Arial"/>
              </a:rPr>
              <a:t>m</a:t>
            </a:r>
            <a:r>
              <a:rPr sz="1200" spc="10" dirty="0">
                <a:solidFill>
                  <a:srgbClr val="C8EBF0"/>
                </a:solidFill>
                <a:latin typeface="Arial"/>
                <a:cs typeface="Arial"/>
              </a:rPr>
              <a:t>e</a:t>
            </a:r>
            <a:r>
              <a:rPr sz="1200" spc="65" dirty="0">
                <a:solidFill>
                  <a:srgbClr val="F2F6F7"/>
                </a:solidFill>
                <a:latin typeface="Arial"/>
                <a:cs typeface="Arial"/>
              </a:rPr>
              <a:t>ntation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17919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26531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29667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3" y="12670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2728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2737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63" y="12753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2668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2714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2734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2757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2780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2803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2769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2792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2815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2838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2810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2764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624331" y="1192657"/>
            <a:ext cx="3416935" cy="3594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ts val="1295"/>
              </a:lnSpc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sz="1100" spc="-50" dirty="0">
                <a:latin typeface="Arial"/>
                <a:cs typeface="Arial"/>
              </a:rPr>
              <a:t>h</a:t>
            </a:r>
            <a:r>
              <a:rPr sz="1200" spc="30" baseline="-10416" dirty="0">
                <a:latin typeface="Arial"/>
                <a:cs typeface="Arial"/>
              </a:rPr>
              <a:t>i </a:t>
            </a:r>
            <a:r>
              <a:rPr sz="1200" spc="-22" baseline="-10416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</a:t>
            </a:r>
            <a:r>
              <a:rPr sz="1200" spc="-209" baseline="27777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50" dirty="0">
                <a:latin typeface="Lucida Sans Unicode"/>
                <a:cs typeface="Lucida Sans Unicode"/>
              </a:rPr>
              <a:t>→</a:t>
            </a:r>
            <a:r>
              <a:rPr sz="1100" spc="-50" dirty="0">
                <a:latin typeface="Lucida Sans Unicode"/>
                <a:cs typeface="Lucida Sans Unicode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</a:t>
            </a:r>
            <a:r>
              <a:rPr sz="1200" spc="-195" baseline="27777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endParaRPr sz="1100">
              <a:latin typeface="Lucida Sans Unicode"/>
              <a:cs typeface="Lucida Sans Unicode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17919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26531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29667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3" y="12670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2728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2737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63" y="12753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2668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2714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2734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2757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2780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2803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2769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2792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2815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2838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2810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2764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0" y="16478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9" y="16791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6496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6553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6563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59" y="16578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68" y="16493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6540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6559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6582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6606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6629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6594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6617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6640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6664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6635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658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624331" y="1192657"/>
            <a:ext cx="3416935" cy="5695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ts val="1295"/>
              </a:lnSpc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sz="1100" spc="-50" dirty="0">
                <a:latin typeface="Arial"/>
                <a:cs typeface="Arial"/>
              </a:rPr>
              <a:t>h</a:t>
            </a:r>
            <a:r>
              <a:rPr sz="1200" spc="30" baseline="-10416" dirty="0">
                <a:latin typeface="Arial"/>
                <a:cs typeface="Arial"/>
              </a:rPr>
              <a:t>i </a:t>
            </a:r>
            <a:r>
              <a:rPr sz="1200" spc="-22" baseline="-10416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</a:t>
            </a:r>
            <a:r>
              <a:rPr sz="1200" spc="-209" baseline="27777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50" dirty="0">
                <a:latin typeface="Lucida Sans Unicode"/>
                <a:cs typeface="Lucida Sans Unicode"/>
              </a:rPr>
              <a:t>→</a:t>
            </a:r>
            <a:r>
              <a:rPr sz="1100" spc="-50" dirty="0">
                <a:latin typeface="Lucida Sans Unicode"/>
                <a:cs typeface="Lucida Sans Unicode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</a:t>
            </a:r>
            <a:r>
              <a:rPr sz="1200" spc="-195" baseline="27777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endParaRPr sz="11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37" baseline="-13888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17919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26531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29667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3" y="12670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2728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2737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63" y="12753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2668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2714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2734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2757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2780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2803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2769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2792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2815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2838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2810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2764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0" y="16478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9" y="16791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6496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6553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6563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59" y="16578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68" y="16493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6540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6559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6582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6606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6629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6594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6617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6640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6664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6635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658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583" y="185814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859919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8656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8666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8681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8596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8643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8662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8686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8709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8732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8697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8720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8744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8767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8738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8692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1" y="1192657"/>
            <a:ext cx="3637279" cy="9525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ts val="1295"/>
              </a:lnSpc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sz="1100" spc="-50" dirty="0">
                <a:latin typeface="Arial"/>
                <a:cs typeface="Arial"/>
              </a:rPr>
              <a:t>h</a:t>
            </a:r>
            <a:r>
              <a:rPr sz="1200" spc="30" baseline="-10416" dirty="0">
                <a:latin typeface="Arial"/>
                <a:cs typeface="Arial"/>
              </a:rPr>
              <a:t>i </a:t>
            </a:r>
            <a:r>
              <a:rPr sz="1200" spc="-22" baseline="-10416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</a:t>
            </a:r>
            <a:r>
              <a:rPr sz="1200" spc="-209" baseline="27777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50" dirty="0">
                <a:latin typeface="Lucida Sans Unicode"/>
                <a:cs typeface="Lucida Sans Unicode"/>
              </a:rPr>
              <a:t>→</a:t>
            </a:r>
            <a:r>
              <a:rPr sz="1100" spc="-50" dirty="0">
                <a:latin typeface="Lucida Sans Unicode"/>
                <a:cs typeface="Lucida Sans Unicode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</a:t>
            </a:r>
            <a:r>
              <a:rPr sz="1200" spc="-195" baseline="27777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endParaRPr sz="11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37" baseline="-13888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200" spc="30" baseline="-10416" dirty="0">
                <a:latin typeface="Arial"/>
                <a:cs typeface="Arial"/>
              </a:rPr>
              <a:t>i </a:t>
            </a:r>
            <a:r>
              <a:rPr sz="1200" spc="67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17919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26531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29667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3" y="12670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2728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2737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63" y="12753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2668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2714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2734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2757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2780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2803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2769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2792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2815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2838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2810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2764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0" y="16478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9" y="16791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6496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6553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6563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59" y="16578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68" y="16493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6540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6559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6582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6606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6629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6594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6617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6640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6664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6635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658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583" y="185814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859919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8656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8666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8681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8596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8643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8662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8686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8709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8732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8697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8720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8744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8767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8738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8692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581" y="224067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3869" y="227203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1" y="224244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224818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224914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2" y="225071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69" y="224218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224684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224881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225112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225343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225575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225230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225462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225693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225924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225640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225176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/>
          <p:nvPr/>
        </p:nvSpPr>
        <p:spPr>
          <a:xfrm>
            <a:off x="624331" y="1192657"/>
            <a:ext cx="3637279" cy="11626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ts val="1295"/>
              </a:lnSpc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sz="1100" spc="-50" dirty="0">
                <a:latin typeface="Arial"/>
                <a:cs typeface="Arial"/>
              </a:rPr>
              <a:t>h</a:t>
            </a:r>
            <a:r>
              <a:rPr sz="1200" spc="30" baseline="-10416" dirty="0">
                <a:latin typeface="Arial"/>
                <a:cs typeface="Arial"/>
              </a:rPr>
              <a:t>i </a:t>
            </a:r>
            <a:r>
              <a:rPr sz="1200" spc="-22" baseline="-10416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</a:t>
            </a:r>
            <a:r>
              <a:rPr sz="1200" spc="-209" baseline="27777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50" dirty="0">
                <a:latin typeface="Lucida Sans Unicode"/>
                <a:cs typeface="Lucida Sans Unicode"/>
              </a:rPr>
              <a:t>→</a:t>
            </a:r>
            <a:r>
              <a:rPr sz="1100" spc="-50" dirty="0">
                <a:latin typeface="Lucida Sans Unicode"/>
                <a:cs typeface="Lucida Sans Unicode"/>
              </a:rPr>
              <a:t> </a:t>
            </a:r>
            <a:r>
              <a:rPr sz="1100" spc="175" dirty="0">
                <a:latin typeface="Lucida Sans Unicode"/>
                <a:cs typeface="Lucida Sans Unicode"/>
              </a:rPr>
              <a:t>{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..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200" spc="0" baseline="27777" dirty="0">
                <a:latin typeface="Arial"/>
                <a:cs typeface="Arial"/>
              </a:rPr>
              <a:t>m</a:t>
            </a:r>
            <a:r>
              <a:rPr sz="1200" spc="-195" baseline="27777" dirty="0">
                <a:latin typeface="Arial"/>
                <a:cs typeface="Arial"/>
              </a:rPr>
              <a:t> </a:t>
            </a:r>
            <a:r>
              <a:rPr sz="1100" spc="185" dirty="0">
                <a:latin typeface="Lucida Sans Unicode"/>
                <a:cs typeface="Lucida Sans Unicode"/>
              </a:rPr>
              <a:t>}</a:t>
            </a:r>
            <a:endParaRPr sz="11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 </a:t>
            </a:r>
            <a:r>
              <a:rPr sz="1200" spc="37" baseline="-13888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200" spc="30" baseline="-10416" dirty="0">
                <a:latin typeface="Arial"/>
                <a:cs typeface="Arial"/>
              </a:rPr>
              <a:t>i </a:t>
            </a:r>
            <a:r>
              <a:rPr sz="1200" spc="67" baseline="-10416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200" spc="30" baseline="-10416" dirty="0">
                <a:latin typeface="Arial"/>
                <a:cs typeface="Arial"/>
              </a:rPr>
              <a:t>i</a:t>
            </a:r>
            <a:r>
              <a:rPr sz="1200" spc="-135" baseline="-10416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15" baseline="-13888" dirty="0">
                <a:latin typeface="Arial"/>
                <a:cs typeface="Arial"/>
              </a:rPr>
              <a:t>k</a:t>
            </a:r>
            <a:r>
              <a:rPr sz="1200" spc="-165" baseline="-13888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4171035" y="2234717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74083" y="223624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74083" y="230482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241139" y="2234717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390573" y="21630"/>
            <a:ext cx="187496" cy="81846"/>
          </a:xfrm>
          <a:custGeom>
            <a:avLst/>
            <a:gdLst/>
            <a:ahLst/>
            <a:cxnLst/>
            <a:rect l="l" t="t" r="r" b="b"/>
            <a:pathLst>
              <a:path w="187496" h="81846">
                <a:moveTo>
                  <a:pt x="0" y="0"/>
                </a:moveTo>
                <a:lnTo>
                  <a:pt x="187496" y="0"/>
                </a:lnTo>
                <a:lnTo>
                  <a:pt x="187496" y="81846"/>
                </a:lnTo>
                <a:lnTo>
                  <a:pt x="0" y="81846"/>
                </a:lnTo>
                <a:lnTo>
                  <a:pt x="0" y="0"/>
                </a:lnTo>
                <a:close/>
              </a:path>
            </a:pathLst>
          </a:custGeom>
          <a:solidFill>
            <a:srgbClr val="0C334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4102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40296">
            <a:solidFill>
              <a:srgbClr val="0C334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80968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2A4B5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793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20827">
            <a:solidFill>
              <a:srgbClr val="0C334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C334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8123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2A4B5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089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7095">
            <a:solidFill>
              <a:srgbClr val="0C334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5745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9059">
            <a:solidFill>
              <a:srgbClr val="2A4B5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75021" y="29152"/>
            <a:ext cx="158335" cy="68386"/>
          </a:xfrm>
          <a:custGeom>
            <a:avLst/>
            <a:gdLst/>
            <a:ahLst/>
            <a:cxnLst/>
            <a:rect l="l" t="t" r="r" b="b"/>
            <a:pathLst>
              <a:path w="158335" h="68386">
                <a:moveTo>
                  <a:pt x="0" y="0"/>
                </a:moveTo>
                <a:lnTo>
                  <a:pt x="158335" y="0"/>
                </a:lnTo>
                <a:lnTo>
                  <a:pt x="158335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C334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381988" y="24812"/>
            <a:ext cx="66548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b="1" spc="55" dirty="0">
                <a:solidFill>
                  <a:srgbClr val="DBE2E4"/>
                </a:solidFill>
                <a:latin typeface="Arial"/>
                <a:cs typeface="Arial"/>
              </a:rPr>
              <a:t>[,u</a:t>
            </a:r>
            <a:r>
              <a:rPr sz="450" b="1" spc="40" dirty="0">
                <a:solidFill>
                  <a:srgbClr val="DBE2E4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DBE2E4"/>
                </a:solidFill>
                <a:latin typeface="Times New Roman"/>
                <a:cs typeface="Times New Roman"/>
              </a:rPr>
              <a:t>oil•  </a:t>
            </a:r>
            <a:r>
              <a:rPr sz="400" spc="45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2E4"/>
                </a:solidFill>
                <a:latin typeface="Times New Roman"/>
                <a:cs typeface="Times New Roman"/>
              </a:rPr>
              <a:t>Jl</a:t>
            </a:r>
            <a:r>
              <a:rPr sz="400" spc="25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-40" dirty="0">
                <a:solidFill>
                  <a:srgbClr val="BCC6CC"/>
                </a:solidFill>
                <a:latin typeface="Times New Roman"/>
                <a:cs typeface="Times New Roman"/>
              </a:rPr>
              <a:t>•</a:t>
            </a:r>
            <a:r>
              <a:rPr sz="400" spc="10" dirty="0">
                <a:solidFill>
                  <a:srgbClr val="BCC6CC"/>
                </a:solidFill>
                <a:latin typeface="Times New Roman"/>
                <a:cs typeface="Times New Roman"/>
              </a:rPr>
              <a:t>•  </a:t>
            </a:r>
            <a:r>
              <a:rPr sz="400" spc="15" dirty="0">
                <a:solidFill>
                  <a:srgbClr val="BCC6CC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BE2E4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BE2E4"/>
                </a:solidFill>
                <a:latin typeface="Arial"/>
                <a:cs typeface="Arial"/>
              </a:rPr>
              <a:t> </a:t>
            </a:r>
            <a:r>
              <a:rPr sz="400" spc="-45" dirty="0">
                <a:solidFill>
                  <a:srgbClr val="BCC6CC"/>
                </a:solidFill>
                <a:latin typeface="Times New Roman"/>
                <a:cs typeface="Times New Roman"/>
              </a:rPr>
              <a:t>•</a:t>
            </a:r>
            <a:r>
              <a:rPr sz="400" spc="-60" dirty="0">
                <a:solidFill>
                  <a:srgbClr val="BCC6CC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BCC6CC"/>
                </a:solidFill>
                <a:latin typeface="Times New Roman"/>
                <a:cs typeface="Times New Roman"/>
              </a:rPr>
              <a:t>•</a:t>
            </a:r>
            <a:r>
              <a:rPr sz="400" spc="-60" dirty="0">
                <a:solidFill>
                  <a:srgbClr val="BCC6CC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BE2E4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BE2E4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6CC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EBF4F6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EBF4F6"/>
                </a:solidFill>
                <a:latin typeface="Times New Roman"/>
                <a:cs typeface="Times New Roman"/>
              </a:rPr>
              <a:t> </a:t>
            </a:r>
            <a:r>
              <a:rPr sz="400" spc="0" dirty="0">
                <a:solidFill>
                  <a:srgbClr val="DBE2E4"/>
                </a:solidFill>
                <a:latin typeface="Times New Roman"/>
                <a:cs typeface="Times New Roman"/>
              </a:rPr>
              <a:t>II•</a:t>
            </a:r>
            <a:r>
              <a:rPr sz="400" spc="15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350" b="1" spc="15" dirty="0">
                <a:solidFill>
                  <a:srgbClr val="EBF4F6"/>
                </a:solidFill>
                <a:latin typeface="Times New Roman"/>
                <a:cs typeface="Times New Roman"/>
              </a:rPr>
              <a:t>•ll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25145" y="214901"/>
            <a:ext cx="623623" cy="227350"/>
          </a:xfrm>
          <a:custGeom>
            <a:avLst/>
            <a:gdLst/>
            <a:ahLst/>
            <a:cxnLst/>
            <a:rect l="l" t="t" r="r" b="b"/>
            <a:pathLst>
              <a:path w="623623" h="227350">
                <a:moveTo>
                  <a:pt x="0" y="0"/>
                </a:moveTo>
                <a:lnTo>
                  <a:pt x="623623" y="0"/>
                </a:lnTo>
                <a:lnTo>
                  <a:pt x="623623" y="227350"/>
                </a:lnTo>
                <a:lnTo>
                  <a:pt x="0" y="227350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b="1" spc="-60" dirty="0">
                <a:solidFill>
                  <a:srgbClr val="EBF4F6"/>
                </a:solidFill>
                <a:latin typeface="Arial"/>
                <a:cs typeface="Arial"/>
              </a:rPr>
              <a:t>Example</a:t>
            </a:r>
            <a:endParaRPr sz="1250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4368634" y="3353611"/>
            <a:ext cx="111790" cy="86630"/>
          </a:xfrm>
          <a:custGeom>
            <a:avLst/>
            <a:gdLst/>
            <a:ahLst/>
            <a:cxnLst/>
            <a:rect l="l" t="t" r="r" b="b"/>
            <a:pathLst>
              <a:path w="111790" h="86630">
                <a:moveTo>
                  <a:pt x="0" y="0"/>
                </a:moveTo>
                <a:lnTo>
                  <a:pt x="111790" y="0"/>
                </a:lnTo>
                <a:lnTo>
                  <a:pt x="111790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C334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4180480" y="3356123"/>
            <a:ext cx="318135" cy="889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b="1" spc="10" dirty="0">
                <a:solidFill>
                  <a:srgbClr val="899CA5"/>
                </a:solidFill>
                <a:latin typeface="Times New Roman"/>
                <a:cs typeface="Times New Roman"/>
              </a:rPr>
              <a:t>4t  </a:t>
            </a:r>
            <a:r>
              <a:rPr sz="500" b="1" spc="40" dirty="0">
                <a:solidFill>
                  <a:srgbClr val="899CA5"/>
                </a:solidFill>
                <a:latin typeface="Times New Roman"/>
                <a:cs typeface="Times New Roman"/>
              </a:rPr>
              <a:t> </a:t>
            </a:r>
            <a:r>
              <a:rPr sz="250" spc="240" dirty="0">
                <a:solidFill>
                  <a:srgbClr val="6E8590"/>
                </a:solidFill>
                <a:latin typeface="Arial"/>
                <a:cs typeface="Arial"/>
              </a:rPr>
              <a:t>I   </a:t>
            </a:r>
            <a:r>
              <a:rPr sz="250" spc="-20" dirty="0">
                <a:solidFill>
                  <a:srgbClr val="6E8590"/>
                </a:solidFill>
                <a:latin typeface="Arial"/>
                <a:cs typeface="Arial"/>
              </a:rPr>
              <a:t> </a:t>
            </a:r>
            <a:r>
              <a:rPr sz="500" spc="-40" dirty="0">
                <a:solidFill>
                  <a:srgbClr val="BCC6CC"/>
                </a:solidFill>
                <a:latin typeface="Arial"/>
                <a:cs typeface="Arial"/>
              </a:rPr>
              <a:t>1</a:t>
            </a:r>
            <a:r>
              <a:rPr sz="500" spc="-20" dirty="0">
                <a:solidFill>
                  <a:srgbClr val="BCC6CC"/>
                </a:solidFill>
                <a:latin typeface="Arial"/>
                <a:cs typeface="Arial"/>
              </a:rPr>
              <a:t> </a:t>
            </a:r>
            <a:r>
              <a:rPr sz="500" spc="-25" dirty="0">
                <a:solidFill>
                  <a:srgbClr val="BCC6CC"/>
                </a:solidFill>
                <a:latin typeface="Arial"/>
                <a:cs typeface="Arial"/>
              </a:rPr>
              <a:t>---'</a:t>
            </a:r>
            <a:endParaRPr sz="5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Ov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7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E5F6F9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00A8C4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A8C4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00A8C4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00A8C4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00A8C4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A8C4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A8C4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00A8C4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E5F6F9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E5F6F9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00A8C4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A8C4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E5F6F9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00A8C4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00A8C4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A8C4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00A8C4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A8C4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A8C4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A8C4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A8C4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A8C4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E5F6F9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00A8C4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00A8C4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00A8C4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E5F6F9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00A8C4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4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E5F6F9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E5F6F9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00A8C4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A8C4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A8C4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A8C4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A8C4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A8C4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0" name="object 13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2" name="object 13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2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gg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7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33388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136525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3356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3414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3423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3439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3354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3400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3420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3443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3466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3489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3455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3478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3501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3524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3496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3449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280033"/>
            <a:ext cx="3573145" cy="3194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ts val="1190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ph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gg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7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33388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136525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3356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3414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3423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3439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3354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3400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3420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3443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3466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3489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3455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3478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3501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3524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3496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3449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167775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39460" y="1700783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167786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68031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67952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68210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68475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68741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68139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68489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68737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68984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689480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68560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68316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624334" y="1280033"/>
            <a:ext cx="3573145" cy="4946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ts val="1190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ph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10" dirty="0">
                <a:latin typeface="Arial"/>
                <a:cs typeface="Arial"/>
              </a:rPr>
              <a:t>ili</a:t>
            </a:r>
            <a:r>
              <a:rPr sz="1000" spc="-80" dirty="0"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–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gg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7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33388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136525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3356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3414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3423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3439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3354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3400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3420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3443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3466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3489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3455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3478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3501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3524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3496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3449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167775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39460" y="1700783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167786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68031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67952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68210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68475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68741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68139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68489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68737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68984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689480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68560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68316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8286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39456" y="18516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73" y="18287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8" y="18311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5" y="18304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8329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8356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8382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8322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8357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8382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8407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8403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8364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8340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624334" y="1280033"/>
            <a:ext cx="3573145" cy="798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ts val="1190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ph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10" dirty="0">
                <a:latin typeface="Arial"/>
                <a:cs typeface="Arial"/>
              </a:rPr>
              <a:t>ili</a:t>
            </a:r>
            <a:r>
              <a:rPr sz="1000" spc="-80" dirty="0"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  <a:p>
            <a:pPr marL="289560" marR="101600" indent="0">
              <a:lnSpc>
                <a:spcPts val="1200"/>
              </a:lnSpc>
              <a:spcBef>
                <a:spcPts val="25"/>
              </a:spcBef>
            </a:pP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5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65" dirty="0">
                <a:latin typeface="Arial"/>
                <a:cs typeface="Arial"/>
              </a:rPr>
              <a:t>5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90" dirty="0">
                <a:latin typeface="Arial"/>
                <a:cs typeface="Arial"/>
              </a:rPr>
              <a:t>C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35" dirty="0">
                <a:latin typeface="Arial"/>
                <a:cs typeface="Arial"/>
              </a:rPr>
              <a:t>j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45083" y="584580"/>
            <a:ext cx="1387475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6131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>
              <a:latin typeface="Arial"/>
              <a:cs typeface="Arial"/>
            </a:endParaRPr>
          </a:p>
          <a:p>
            <a:pPr marL="43180">
              <a:lnSpc>
                <a:spcPct val="100000"/>
              </a:lnSpc>
              <a:spcBef>
                <a:spcPts val="35"/>
              </a:spcBef>
              <a:tabLst>
                <a:tab pos="307975" algn="l"/>
                <a:tab pos="59118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744216" y="2949826"/>
            <a:ext cx="79057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15" dirty="0">
                <a:solidFill>
                  <a:srgbClr val="FF0000"/>
                </a:solidFill>
                <a:latin typeface="Arial"/>
                <a:cs typeface="Arial"/>
              </a:rPr>
              <a:t>fi</a:t>
            </a:r>
            <a:r>
              <a:rPr sz="1100" spc="-50" dirty="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sz="1100" spc="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sz="1100" spc="-70" dirty="0">
                <a:solidFill>
                  <a:srgbClr val="FF0000"/>
                </a:solidFill>
                <a:latin typeface="Arial"/>
                <a:cs typeface="Arial"/>
              </a:rPr>
              <a:t>k</a:t>
            </a:r>
            <a:r>
              <a:rPr sz="1100" spc="-13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sz="1100" spc="-75" dirty="0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sz="1100" spc="-13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FF0000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</a:t>
                      </a: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</a:t>
                      </a: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99363" y="584580"/>
            <a:ext cx="1464945" cy="179958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4734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 dirty="0">
              <a:latin typeface="Arial"/>
              <a:cs typeface="Arial"/>
            </a:endParaRPr>
          </a:p>
          <a:p>
            <a:pPr marL="58419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 dirty="0">
              <a:latin typeface="Arial"/>
              <a:cs typeface="Arial"/>
            </a:endParaRPr>
          </a:p>
          <a:p>
            <a:pPr marL="58419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 dirty="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46"/>
              </a:spcBef>
            </a:pPr>
            <a:endParaRPr sz="750" dirty="0"/>
          </a:p>
          <a:p>
            <a:pPr marL="12700" marR="12700" indent="0">
              <a:lnSpc>
                <a:spcPts val="1190"/>
              </a:lnSpc>
              <a:tabLst>
                <a:tab pos="1202690" algn="l"/>
              </a:tabLst>
            </a:pP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3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50" spc="37" baseline="-11904" dirty="0">
                <a:latin typeface="Arial"/>
                <a:cs typeface="Arial"/>
              </a:rPr>
              <a:t>1</a:t>
            </a:r>
            <a:r>
              <a:rPr sz="1000" spc="45" dirty="0">
                <a:latin typeface="Arial"/>
                <a:cs typeface="Arial"/>
              </a:rPr>
              <a:t>)</a:t>
            </a:r>
            <a:r>
              <a:rPr sz="1000" spc="50" dirty="0">
                <a:latin typeface="Arial"/>
                <a:cs typeface="Arial"/>
              </a:rPr>
              <a:t>)  </a:t>
            </a:r>
            <a:r>
              <a:rPr sz="1000" spc="-13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 </a:t>
            </a:r>
            <a:r>
              <a:rPr lang="en-US" sz="1000" spc="130" dirty="0">
                <a:latin typeface="Arial"/>
                <a:cs typeface="Arial"/>
              </a:rPr>
              <a:t>1 !=</a:t>
            </a:r>
            <a:r>
              <a:rPr sz="1000" spc="-5" dirty="0">
                <a:latin typeface="Lucida Sans Unicode"/>
                <a:cs typeface="Lucida Sans Unicode"/>
              </a:rPr>
              <a:t>	</a:t>
            </a:r>
            <a:r>
              <a:rPr sz="1000" spc="-65" dirty="0">
                <a:latin typeface="Arial"/>
                <a:cs typeface="Arial"/>
              </a:rPr>
              <a:t>0 </a:t>
            </a:r>
            <a:r>
              <a:rPr sz="1000" spc="13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3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50" spc="37" baseline="-11904" dirty="0">
                <a:latin typeface="Arial"/>
                <a:cs typeface="Arial"/>
              </a:rPr>
              <a:t>2</a:t>
            </a:r>
            <a:r>
              <a:rPr sz="1000" spc="45" dirty="0">
                <a:latin typeface="Arial"/>
                <a:cs typeface="Arial"/>
              </a:rPr>
              <a:t>)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 dirty="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744216" y="2949826"/>
            <a:ext cx="79057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15" dirty="0">
                <a:solidFill>
                  <a:srgbClr val="FF0000"/>
                </a:solidFill>
                <a:latin typeface="Arial"/>
                <a:cs typeface="Arial"/>
              </a:rPr>
              <a:t>fi</a:t>
            </a:r>
            <a:r>
              <a:rPr sz="1100" spc="-50" dirty="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sz="1100" spc="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sz="1100" spc="-70" dirty="0">
                <a:solidFill>
                  <a:srgbClr val="FF0000"/>
                </a:solidFill>
                <a:latin typeface="Arial"/>
                <a:cs typeface="Arial"/>
              </a:rPr>
              <a:t>k</a:t>
            </a:r>
            <a:r>
              <a:rPr sz="1100" spc="-13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sz="1100" spc="-75" dirty="0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sz="1100" spc="-13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FF0000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0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</a:t>
                      </a: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</a:t>
                      </a: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99363" y="584580"/>
            <a:ext cx="3035300" cy="2552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1917700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 dirty="0">
              <a:latin typeface="Arial"/>
              <a:cs typeface="Arial"/>
            </a:endParaRPr>
          </a:p>
          <a:p>
            <a:pPr marL="58419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 dirty="0">
              <a:latin typeface="Arial"/>
              <a:cs typeface="Arial"/>
            </a:endParaRPr>
          </a:p>
          <a:p>
            <a:pPr marL="58419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 dirty="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46"/>
              </a:spcBef>
            </a:pPr>
            <a:endParaRPr sz="750" dirty="0"/>
          </a:p>
          <a:p>
            <a:pPr marL="12700" marR="1582420" indent="0">
              <a:lnSpc>
                <a:spcPts val="1190"/>
              </a:lnSpc>
              <a:tabLst>
                <a:tab pos="1202690" algn="l"/>
              </a:tabLst>
            </a:pP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3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50" spc="37" baseline="-11904" dirty="0">
                <a:latin typeface="Arial"/>
                <a:cs typeface="Arial"/>
              </a:rPr>
              <a:t>1</a:t>
            </a:r>
            <a:r>
              <a:rPr sz="1000" spc="45" dirty="0">
                <a:latin typeface="Arial"/>
                <a:cs typeface="Arial"/>
              </a:rPr>
              <a:t>)</a:t>
            </a:r>
            <a:r>
              <a:rPr sz="1000" spc="50" dirty="0">
                <a:latin typeface="Arial"/>
                <a:cs typeface="Arial"/>
              </a:rPr>
              <a:t>)  </a:t>
            </a:r>
            <a:r>
              <a:rPr sz="1000" spc="-13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lang="en-US" sz="1000" spc="185" dirty="0">
                <a:latin typeface="Arial"/>
                <a:cs typeface="Arial"/>
              </a:rPr>
              <a:t> 1</a:t>
            </a:r>
            <a:r>
              <a:rPr sz="1000" spc="-65" dirty="0">
                <a:latin typeface="Arial"/>
                <a:cs typeface="Arial"/>
              </a:rPr>
              <a:t> </a:t>
            </a:r>
            <a:r>
              <a:rPr lang="en-US" sz="1000" spc="-65" dirty="0">
                <a:latin typeface="Arial"/>
                <a:cs typeface="Arial"/>
              </a:rPr>
              <a:t>!</a:t>
            </a:r>
            <a:r>
              <a:rPr sz="1000" spc="-590" dirty="0">
                <a:latin typeface="Arial"/>
                <a:cs typeface="Arial"/>
              </a:rPr>
              <a:t>=</a:t>
            </a:r>
            <a:r>
              <a:rPr lang="en-US" sz="1000" spc="-590" dirty="0">
                <a:latin typeface="Arial"/>
                <a:cs typeface="Arial"/>
              </a:rPr>
              <a:t>        </a:t>
            </a:r>
            <a:r>
              <a:rPr sz="1000" spc="-5" dirty="0">
                <a:latin typeface="Lucida Sans Unicode"/>
                <a:cs typeface="Lucida Sans Unicode"/>
              </a:rPr>
              <a:t>	</a:t>
            </a:r>
            <a:r>
              <a:rPr sz="1000" spc="-65" dirty="0">
                <a:latin typeface="Arial"/>
                <a:cs typeface="Arial"/>
              </a:rPr>
              <a:t>0 </a:t>
            </a:r>
            <a:r>
              <a:rPr sz="1000" spc="13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3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50" spc="37" baseline="-11904" dirty="0">
                <a:latin typeface="Arial"/>
                <a:cs typeface="Arial"/>
              </a:rPr>
              <a:t>2</a:t>
            </a:r>
            <a:r>
              <a:rPr sz="1000" spc="45" dirty="0">
                <a:latin typeface="Arial"/>
                <a:cs typeface="Arial"/>
              </a:rPr>
              <a:t>)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 dirty="0">
              <a:latin typeface="Arial"/>
              <a:cs typeface="Arial"/>
            </a:endParaRPr>
          </a:p>
          <a:p>
            <a:pPr>
              <a:lnSpc>
                <a:spcPts val="600"/>
              </a:lnSpc>
              <a:spcBef>
                <a:spcPts val="10"/>
              </a:spcBef>
            </a:pPr>
            <a:endParaRPr sz="600" dirty="0"/>
          </a:p>
          <a:p>
            <a:pPr marL="12700" marR="1582420" indent="0">
              <a:lnSpc>
                <a:spcPts val="1190"/>
              </a:lnSpc>
              <a:tabLst>
                <a:tab pos="1203960" algn="l"/>
              </a:tabLst>
            </a:pP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-16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50" spc="37" baseline="-11904" dirty="0">
                <a:latin typeface="Arial"/>
                <a:cs typeface="Arial"/>
              </a:rPr>
              <a:t>1</a:t>
            </a:r>
            <a:r>
              <a:rPr sz="1000" spc="45" dirty="0">
                <a:latin typeface="Arial"/>
                <a:cs typeface="Arial"/>
              </a:rPr>
              <a:t>)</a:t>
            </a:r>
            <a:r>
              <a:rPr sz="1000" spc="50" dirty="0">
                <a:latin typeface="Arial"/>
                <a:cs typeface="Arial"/>
              </a:rPr>
              <a:t>) 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 </a:t>
            </a:r>
            <a:r>
              <a:rPr lang="en-US" sz="1000" spc="120" dirty="0">
                <a:latin typeface="Arial"/>
                <a:cs typeface="Arial"/>
              </a:rPr>
              <a:t>2 !=  </a:t>
            </a:r>
            <a:r>
              <a:rPr sz="1000" spc="-65" dirty="0">
                <a:latin typeface="Arial"/>
                <a:cs typeface="Arial"/>
              </a:rPr>
              <a:t>0 </a:t>
            </a:r>
            <a:r>
              <a:rPr sz="1000" spc="12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-16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50" spc="37" baseline="-11904" dirty="0">
                <a:latin typeface="Arial"/>
                <a:cs typeface="Arial"/>
              </a:rPr>
              <a:t>2</a:t>
            </a:r>
            <a:r>
              <a:rPr sz="1000" spc="45" dirty="0">
                <a:latin typeface="Arial"/>
                <a:cs typeface="Arial"/>
              </a:rPr>
              <a:t>)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 dirty="0">
              <a:latin typeface="Arial"/>
              <a:cs typeface="Arial"/>
            </a:endParaRPr>
          </a:p>
          <a:p>
            <a:pPr>
              <a:lnSpc>
                <a:spcPts val="600"/>
              </a:lnSpc>
              <a:spcBef>
                <a:spcPts val="49"/>
              </a:spcBef>
            </a:pPr>
            <a:endParaRPr sz="600" dirty="0"/>
          </a:p>
          <a:p>
            <a:pPr>
              <a:lnSpc>
                <a:spcPts val="1000"/>
              </a:lnSpc>
            </a:pPr>
            <a:endParaRPr sz="1000" dirty="0"/>
          </a:p>
          <a:p>
            <a:pPr marR="12700" algn="r">
              <a:lnSpc>
                <a:spcPct val="100000"/>
              </a:lnSpc>
            </a:pPr>
            <a:r>
              <a:rPr sz="1100" spc="15" dirty="0">
                <a:solidFill>
                  <a:srgbClr val="FF0000"/>
                </a:solidFill>
                <a:latin typeface="Arial"/>
                <a:cs typeface="Arial"/>
              </a:rPr>
              <a:t>fi</a:t>
            </a:r>
            <a:r>
              <a:rPr sz="1100" spc="-50" dirty="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sz="1100" spc="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sz="1100" spc="-70" dirty="0">
                <a:solidFill>
                  <a:srgbClr val="FF0000"/>
                </a:solidFill>
                <a:latin typeface="Arial"/>
                <a:cs typeface="Arial"/>
              </a:rPr>
              <a:t>k</a:t>
            </a:r>
            <a:r>
              <a:rPr sz="1100" spc="-13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sz="1100" spc="-75" dirty="0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sz="1100" spc="-13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FF0000"/>
                </a:solidFill>
                <a:latin typeface="Arial"/>
                <a:cs typeface="Arial"/>
              </a:rPr>
              <a:t>s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</a:t>
                      </a: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</a:t>
                      </a: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99363" y="584580"/>
            <a:ext cx="1464945" cy="21786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347345" algn="ctr">
              <a:lnSpc>
                <a:spcPct val="100000"/>
              </a:lnSpc>
              <a:tabLst>
                <a:tab pos="283210" algn="l"/>
              </a:tabLst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1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2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3	</a:t>
            </a:r>
            <a:r>
              <a:rPr sz="1100" spc="-70" dirty="0">
                <a:latin typeface="Arial"/>
                <a:cs typeface="Arial"/>
              </a:rPr>
              <a:t>1	1</a:t>
            </a:r>
            <a:endParaRPr sz="1100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4	</a:t>
            </a:r>
            <a:r>
              <a:rPr sz="1100" spc="-70" dirty="0">
                <a:latin typeface="Arial"/>
                <a:cs typeface="Arial"/>
              </a:rPr>
              <a:t>1	0</a:t>
            </a:r>
            <a:endParaRPr sz="1100" dirty="0">
              <a:latin typeface="Arial"/>
              <a:cs typeface="Arial"/>
            </a:endParaRPr>
          </a:p>
          <a:p>
            <a:pPr marL="88900">
              <a:lnSpc>
                <a:spcPct val="100000"/>
              </a:lnSpc>
              <a:spcBef>
                <a:spcPts val="35"/>
              </a:spcBef>
              <a:tabLst>
                <a:tab pos="353695" algn="l"/>
                <a:tab pos="636905" algn="l"/>
              </a:tabLst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200" spc="-37" baseline="-10416" dirty="0">
                <a:latin typeface="Arial"/>
                <a:cs typeface="Arial"/>
              </a:rPr>
              <a:t>5	</a:t>
            </a:r>
            <a:r>
              <a:rPr sz="1100" spc="-70" dirty="0">
                <a:latin typeface="Arial"/>
                <a:cs typeface="Arial"/>
              </a:rPr>
              <a:t>0	1</a:t>
            </a:r>
            <a:endParaRPr sz="1100" dirty="0">
              <a:latin typeface="Arial"/>
              <a:cs typeface="Arial"/>
            </a:endParaRPr>
          </a:p>
          <a:p>
            <a:pPr marL="58419">
              <a:lnSpc>
                <a:spcPct val="100000"/>
              </a:lnSpc>
              <a:spcBef>
                <a:spcPts val="35"/>
              </a:spcBef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 dirty="0">
              <a:latin typeface="Arial"/>
              <a:cs typeface="Arial"/>
            </a:endParaRPr>
          </a:p>
          <a:p>
            <a:pPr marL="58419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 dirty="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46"/>
              </a:spcBef>
            </a:pPr>
            <a:endParaRPr sz="750" dirty="0"/>
          </a:p>
          <a:p>
            <a:pPr marL="12700" marR="12700" indent="0">
              <a:lnSpc>
                <a:spcPts val="1190"/>
              </a:lnSpc>
              <a:tabLst>
                <a:tab pos="1202690" algn="l"/>
              </a:tabLst>
            </a:pP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3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50" spc="37" baseline="-11904" dirty="0">
                <a:latin typeface="Arial"/>
                <a:cs typeface="Arial"/>
              </a:rPr>
              <a:t>1</a:t>
            </a:r>
            <a:r>
              <a:rPr sz="1000" spc="45" dirty="0">
                <a:latin typeface="Arial"/>
                <a:cs typeface="Arial"/>
              </a:rPr>
              <a:t>)</a:t>
            </a:r>
            <a:r>
              <a:rPr sz="1000" spc="50" dirty="0">
                <a:latin typeface="Arial"/>
                <a:cs typeface="Arial"/>
              </a:rPr>
              <a:t>)  </a:t>
            </a:r>
            <a:r>
              <a:rPr sz="1000" spc="-13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 </a:t>
            </a:r>
            <a:r>
              <a:rPr lang="en-US" sz="1000" spc="130" dirty="0">
                <a:latin typeface="Arial"/>
                <a:cs typeface="Arial"/>
              </a:rPr>
              <a:t>1 !=</a:t>
            </a:r>
            <a:r>
              <a:rPr sz="1000" spc="-5" dirty="0">
                <a:latin typeface="Lucida Sans Unicode"/>
                <a:cs typeface="Lucida Sans Unicode"/>
              </a:rPr>
              <a:t>	</a:t>
            </a:r>
            <a:r>
              <a:rPr sz="1000" spc="-65" dirty="0">
                <a:latin typeface="Arial"/>
                <a:cs typeface="Arial"/>
              </a:rPr>
              <a:t>0 </a:t>
            </a:r>
            <a:r>
              <a:rPr sz="1000" spc="13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3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50" spc="37" baseline="-11904" dirty="0">
                <a:latin typeface="Arial"/>
                <a:cs typeface="Arial"/>
              </a:rPr>
              <a:t>2</a:t>
            </a:r>
            <a:r>
              <a:rPr sz="1000" spc="45" dirty="0">
                <a:latin typeface="Arial"/>
                <a:cs typeface="Arial"/>
              </a:rPr>
              <a:t>)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 dirty="0">
              <a:latin typeface="Arial"/>
              <a:cs typeface="Arial"/>
            </a:endParaRPr>
          </a:p>
          <a:p>
            <a:pPr>
              <a:lnSpc>
                <a:spcPts val="600"/>
              </a:lnSpc>
              <a:spcBef>
                <a:spcPts val="10"/>
              </a:spcBef>
            </a:pPr>
            <a:endParaRPr sz="600" dirty="0"/>
          </a:p>
          <a:p>
            <a:pPr marL="12700" marR="12700" indent="0">
              <a:lnSpc>
                <a:spcPts val="1190"/>
              </a:lnSpc>
              <a:tabLst>
                <a:tab pos="1203960" algn="l"/>
              </a:tabLst>
            </a:pP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-16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50" spc="37" baseline="-11904" dirty="0">
                <a:latin typeface="Arial"/>
                <a:cs typeface="Arial"/>
              </a:rPr>
              <a:t>1</a:t>
            </a:r>
            <a:r>
              <a:rPr sz="1000" spc="45" dirty="0">
                <a:latin typeface="Arial"/>
                <a:cs typeface="Arial"/>
              </a:rPr>
              <a:t>)</a:t>
            </a:r>
            <a:r>
              <a:rPr sz="1000" spc="50" dirty="0">
                <a:latin typeface="Arial"/>
                <a:cs typeface="Arial"/>
              </a:rPr>
              <a:t>) </a:t>
            </a:r>
            <a:r>
              <a:rPr sz="1000" spc="11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 </a:t>
            </a:r>
            <a:r>
              <a:rPr lang="en-US" sz="1000" spc="120" dirty="0">
                <a:latin typeface="Arial"/>
                <a:cs typeface="Arial"/>
              </a:rPr>
              <a:t>2 !=</a:t>
            </a:r>
            <a:r>
              <a:rPr sz="1000" spc="-5" dirty="0">
                <a:latin typeface="Lucida Sans Unicode"/>
                <a:cs typeface="Lucida Sans Unicode"/>
              </a:rPr>
              <a:t>	</a:t>
            </a:r>
            <a:r>
              <a:rPr sz="1000" spc="-65" dirty="0">
                <a:latin typeface="Arial"/>
                <a:cs typeface="Arial"/>
              </a:rPr>
              <a:t>0 </a:t>
            </a:r>
            <a:r>
              <a:rPr sz="1000" spc="12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8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-16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50" spc="37" baseline="-11904" dirty="0">
                <a:latin typeface="Arial"/>
                <a:cs typeface="Arial"/>
              </a:rPr>
              <a:t>2</a:t>
            </a:r>
            <a:r>
              <a:rPr sz="1000" spc="45" dirty="0">
                <a:latin typeface="Arial"/>
                <a:cs typeface="Arial"/>
              </a:rPr>
              <a:t>)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 dirty="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158087" y="2983001"/>
            <a:ext cx="167640" cy="0"/>
          </a:xfrm>
          <a:custGeom>
            <a:avLst/>
            <a:gdLst/>
            <a:ahLst/>
            <a:cxnLst/>
            <a:rect l="l" t="t" r="r" b="b"/>
            <a:pathLst>
              <a:path w="167640">
                <a:moveTo>
                  <a:pt x="0" y="0"/>
                </a:moveTo>
                <a:lnTo>
                  <a:pt x="16764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499362" y="2887859"/>
            <a:ext cx="1085850" cy="180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-480" dirty="0">
                <a:latin typeface="Arial"/>
                <a:cs typeface="Arial"/>
              </a:rPr>
              <a:t>J</a:t>
            </a:r>
            <a:r>
              <a:rPr sz="1500" spc="277" baseline="13888" dirty="0">
                <a:latin typeface="Arial"/>
                <a:cs typeface="Arial"/>
              </a:rPr>
              <a:t>ˆ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50" spc="37" baseline="-11904" dirty="0">
                <a:latin typeface="Arial"/>
                <a:cs typeface="Arial"/>
              </a:rPr>
              <a:t>1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50" spc="37" baseline="-11904" dirty="0">
                <a:latin typeface="Arial"/>
                <a:cs typeface="Arial"/>
              </a:rPr>
              <a:t>2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-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120" dirty="0">
                <a:latin typeface="Arial"/>
                <a:cs typeface="Arial"/>
              </a:rPr>
              <a:t> </a:t>
            </a:r>
            <a:r>
              <a:rPr sz="1050" spc="-30" baseline="31746" dirty="0">
                <a:latin typeface="Arial"/>
                <a:cs typeface="Arial"/>
              </a:rPr>
              <a:t>0</a:t>
            </a:r>
            <a:r>
              <a:rPr sz="1050" spc="104" baseline="31746" dirty="0">
                <a:latin typeface="Arial"/>
                <a:cs typeface="Arial"/>
              </a:rPr>
              <a:t>+0 </a:t>
            </a:r>
            <a:r>
              <a:rPr sz="1050" spc="7" baseline="31746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-10" dirty="0">
                <a:latin typeface="Arial"/>
                <a:cs typeface="Arial"/>
              </a:rPr>
              <a:t> </a:t>
            </a:r>
            <a:r>
              <a:rPr sz="1000" spc="-65" dirty="0">
                <a:latin typeface="Arial"/>
                <a:cs typeface="Arial"/>
              </a:rPr>
              <a:t>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04977" y="2968623"/>
            <a:ext cx="73025" cy="1238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700" spc="-20" dirty="0"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744216" y="2949826"/>
            <a:ext cx="79057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15" dirty="0">
                <a:solidFill>
                  <a:srgbClr val="FF0000"/>
                </a:solidFill>
                <a:latin typeface="Arial"/>
                <a:cs typeface="Arial"/>
              </a:rPr>
              <a:t>fi</a:t>
            </a:r>
            <a:r>
              <a:rPr sz="1100" spc="-50" dirty="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sz="1100" spc="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sz="1100" spc="-70" dirty="0">
                <a:solidFill>
                  <a:srgbClr val="FF0000"/>
                </a:solidFill>
                <a:latin typeface="Arial"/>
                <a:cs typeface="Arial"/>
              </a:rPr>
              <a:t>k</a:t>
            </a:r>
            <a:r>
              <a:rPr sz="1100" spc="-13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sz="1100" spc="-75" dirty="0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sz="1100" spc="-13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FF0000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2269083" y="518693"/>
          <a:ext cx="1737360" cy="227228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78307">
                <a:tc>
                  <a:txBody>
                    <a:bodyPr/>
                    <a:lstStyle/>
                    <a:p>
                      <a:endParaRPr sz="7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 marR="516255">
                        <a:lnSpc>
                          <a:spcPct val="102699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h g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	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</a:t>
                      </a: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</a:t>
                      </a: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90802" y="22551"/>
            <a:ext cx="172020" cy="77967"/>
          </a:xfrm>
          <a:custGeom>
            <a:avLst/>
            <a:gdLst/>
            <a:ahLst/>
            <a:cxnLst/>
            <a:rect l="l" t="t" r="r" b="b"/>
            <a:pathLst>
              <a:path w="172020" h="77967">
                <a:moveTo>
                  <a:pt x="0" y="0"/>
                </a:moveTo>
                <a:lnTo>
                  <a:pt x="172020" y="0"/>
                </a:lnTo>
                <a:lnTo>
                  <a:pt x="172020" y="77967"/>
                </a:lnTo>
                <a:lnTo>
                  <a:pt x="0" y="77967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9191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833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381988" y="24812"/>
            <a:ext cx="66675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5" dirty="0">
                <a:solidFill>
                  <a:srgbClr val="DAE6E9"/>
                </a:solidFill>
                <a:latin typeface="Arial"/>
                <a:cs typeface="Arial"/>
              </a:rPr>
              <a:t>[,u</a:t>
            </a:r>
            <a:r>
              <a:rPr sz="450" spc="35" dirty="0">
                <a:solidFill>
                  <a:srgbClr val="DAE6E9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AE6E9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AE6E9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AE6E9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AE6E9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AE6E9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AE6E9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AE6E9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AE6E9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AE6E9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AE6E9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AE6E9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AE6E9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EFF4F4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EFF4F4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AE6E9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AE6E9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AE6E9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AE6E9"/>
                </a:solidFill>
                <a:latin typeface="Times New Roman"/>
                <a:cs typeface="Times New Roman"/>
              </a:rPr>
              <a:t> </a:t>
            </a:r>
            <a:r>
              <a:rPr sz="400" spc="5" dirty="0">
                <a:solidFill>
                  <a:srgbClr val="EFF4F4"/>
                </a:solidFill>
                <a:latin typeface="Times New Roman"/>
                <a:cs typeface="Times New Roman"/>
              </a:rPr>
              <a:t>•ll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25196" y="226108"/>
            <a:ext cx="592756" cy="199249"/>
          </a:xfrm>
          <a:custGeom>
            <a:avLst/>
            <a:gdLst/>
            <a:ahLst/>
            <a:cxnLst/>
            <a:rect l="l" t="t" r="r" b="b"/>
            <a:pathLst>
              <a:path w="592756" h="199249">
                <a:moveTo>
                  <a:pt x="0" y="0"/>
                </a:moveTo>
                <a:lnTo>
                  <a:pt x="592756" y="0"/>
                </a:lnTo>
                <a:lnTo>
                  <a:pt x="592756" y="199249"/>
                </a:lnTo>
                <a:lnTo>
                  <a:pt x="0" y="199249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150" spc="15" dirty="0">
                <a:solidFill>
                  <a:srgbClr val="EFF4F4"/>
                </a:solidFill>
                <a:latin typeface="Arial"/>
                <a:cs typeface="Arial"/>
              </a:rPr>
              <a:t>Exercise</a:t>
            </a:r>
            <a:endParaRPr sz="11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46962" y="1948560"/>
            <a:ext cx="2277110" cy="701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 </a:t>
            </a:r>
            <a:r>
              <a:rPr sz="1100" spc="114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14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>
              <a:lnSpc>
                <a:spcPts val="1200"/>
              </a:lnSpc>
              <a:spcBef>
                <a:spcPts val="71"/>
              </a:spcBef>
            </a:pPr>
            <a:endParaRPr sz="1200"/>
          </a:p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20" dirty="0">
                <a:latin typeface="Arial"/>
                <a:cs typeface="Arial"/>
              </a:rPr>
              <a:t>J</a:t>
            </a:r>
            <a:r>
              <a:rPr sz="1650" spc="307" baseline="12626" dirty="0">
                <a:latin typeface="Arial"/>
                <a:cs typeface="Arial"/>
              </a:rPr>
              <a:t>ˆ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20" dirty="0">
                <a:latin typeface="Arial"/>
                <a:cs typeface="Arial"/>
              </a:rPr>
              <a:t>J</a:t>
            </a:r>
            <a:r>
              <a:rPr sz="1650" spc="284" baseline="12626" dirty="0">
                <a:latin typeface="Arial"/>
                <a:cs typeface="Arial"/>
              </a:rPr>
              <a:t>ˆ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35" dirty="0">
                <a:latin typeface="Arial"/>
                <a:cs typeface="Arial"/>
              </a:rPr>
              <a:t>J</a:t>
            </a:r>
            <a:r>
              <a:rPr sz="1650" spc="307" baseline="12626" dirty="0">
                <a:latin typeface="Arial"/>
                <a:cs typeface="Arial"/>
              </a:rPr>
              <a:t>ˆ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410462" y="908282"/>
          <a:ext cx="1014655" cy="97007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15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66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34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330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6718"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3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2214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2212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2212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3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6723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4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90573" y="21630"/>
            <a:ext cx="172249" cy="81846"/>
          </a:xfrm>
          <a:custGeom>
            <a:avLst/>
            <a:gdLst/>
            <a:ahLst/>
            <a:cxnLst/>
            <a:rect l="l" t="t" r="r" b="b"/>
            <a:pathLst>
              <a:path w="172249" h="81846">
                <a:moveTo>
                  <a:pt x="0" y="0"/>
                </a:moveTo>
                <a:lnTo>
                  <a:pt x="172249" y="0"/>
                </a:lnTo>
                <a:lnTo>
                  <a:pt x="172249" y="81846"/>
                </a:lnTo>
                <a:lnTo>
                  <a:pt x="0" y="8184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9451" y="35037"/>
            <a:ext cx="0" cy="61487"/>
          </a:xfrm>
          <a:custGeom>
            <a:avLst/>
            <a:gdLst/>
            <a:ahLst/>
            <a:cxnLst/>
            <a:rect l="l" t="t" r="r" b="b"/>
            <a:pathLst>
              <a:path h="61487">
                <a:moveTo>
                  <a:pt x="0" y="61487"/>
                </a:moveTo>
                <a:lnTo>
                  <a:pt x="0" y="0"/>
                </a:lnTo>
              </a:path>
            </a:pathLst>
          </a:custGeom>
          <a:ln w="49079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381988" y="24812"/>
            <a:ext cx="66548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b="1" spc="55" dirty="0">
                <a:solidFill>
                  <a:srgbClr val="DBE4E6"/>
                </a:solidFill>
                <a:latin typeface="Arial"/>
                <a:cs typeface="Arial"/>
              </a:rPr>
              <a:t>[,u</a:t>
            </a:r>
            <a:r>
              <a:rPr sz="450" b="1" spc="45" dirty="0">
                <a:solidFill>
                  <a:srgbClr val="DBE4E6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BE4E6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BE4E6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BE4E6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BE4E6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BE4E6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BE4E6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4E6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BE4E6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BE4E6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BE4E6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BE4E6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BE4E6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EFF4F6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EFF4F6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4E6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BE4E6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BE4E6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BE4E6"/>
                </a:solidFill>
                <a:latin typeface="Times New Roman"/>
                <a:cs typeface="Times New Roman"/>
              </a:rPr>
              <a:t> </a:t>
            </a:r>
            <a:r>
              <a:rPr sz="350" b="1" spc="15" dirty="0">
                <a:solidFill>
                  <a:srgbClr val="EFF4F6"/>
                </a:solidFill>
                <a:latin typeface="Times New Roman"/>
                <a:cs typeface="Times New Roman"/>
              </a:rPr>
              <a:t>•ll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21840" y="203644"/>
            <a:ext cx="891041" cy="236444"/>
          </a:xfrm>
          <a:custGeom>
            <a:avLst/>
            <a:gdLst/>
            <a:ahLst/>
            <a:cxnLst/>
            <a:rect l="l" t="t" r="r" b="b"/>
            <a:pathLst>
              <a:path w="891041" h="236444">
                <a:moveTo>
                  <a:pt x="0" y="0"/>
                </a:moveTo>
                <a:lnTo>
                  <a:pt x="891041" y="0"/>
                </a:lnTo>
                <a:lnTo>
                  <a:pt x="891041" y="236444"/>
                </a:lnTo>
                <a:lnTo>
                  <a:pt x="0" y="236444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00" b="1" spc="-75" dirty="0">
                <a:solidFill>
                  <a:srgbClr val="EFF4F6"/>
                </a:solidFill>
                <a:latin typeface="Arial"/>
                <a:cs typeface="Arial"/>
              </a:rPr>
              <a:t>Solution </a:t>
            </a:r>
            <a:r>
              <a:rPr sz="1300" b="1" spc="-85" dirty="0">
                <a:solidFill>
                  <a:srgbClr val="EFF4F6"/>
                </a:solidFill>
                <a:latin typeface="Arial"/>
                <a:cs typeface="Arial"/>
              </a:rPr>
              <a:t> </a:t>
            </a:r>
            <a:r>
              <a:rPr sz="1300" b="1" spc="35" dirty="0">
                <a:solidFill>
                  <a:srgbClr val="EFF4F6"/>
                </a:solidFill>
                <a:latin typeface="Arial"/>
                <a:cs typeface="Arial"/>
              </a:rPr>
              <a:t>(1)</a:t>
            </a:r>
            <a:endParaRPr sz="13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95502" y="8001"/>
            <a:ext cx="9226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99362" y="2288417"/>
            <a:ext cx="1433195" cy="3594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 </a:t>
            </a:r>
            <a:r>
              <a:rPr sz="1100" spc="114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2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562862" y="1019534"/>
          <a:ext cx="1014655" cy="97007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15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66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34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330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6723"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3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221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2212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2214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3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6718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4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2177643" y="715289"/>
          <a:ext cx="2272284" cy="19232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59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64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76783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3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r>
                        <a:rPr sz="11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r>
                        <a:rPr sz="11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r>
                        <a:rPr sz="11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r>
                        <a:rPr sz="11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gg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7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33388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136525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3356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3414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3423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3439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3354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3400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3420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3443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3466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3489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3455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3478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3501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3524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3496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3449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167775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39460" y="1700783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167786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68031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67952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68210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68475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68741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68139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68489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68737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68984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689480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68560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68316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8286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39456" y="18516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73" y="18287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8" y="18311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5" y="18304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8329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8356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8382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8322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8357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8382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8407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8403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8364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8340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213189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39456" y="215493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37" y="213201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2" y="213444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2" y="213368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213625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213890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214155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213553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213903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214152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214400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214363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213975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213732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 txBox="1"/>
          <p:nvPr/>
        </p:nvSpPr>
        <p:spPr>
          <a:xfrm>
            <a:off x="624334" y="1280033"/>
            <a:ext cx="3573145" cy="948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ts val="1190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ph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10" dirty="0">
                <a:latin typeface="Arial"/>
                <a:cs typeface="Arial"/>
              </a:rPr>
              <a:t>ili</a:t>
            </a:r>
            <a:r>
              <a:rPr sz="1000" spc="-80" dirty="0">
                <a:latin typeface="Arial"/>
                <a:cs typeface="Arial"/>
              </a:rPr>
              <a:t>a</a:t>
            </a:r>
            <a:endParaRPr sz="1000">
              <a:latin typeface="Arial"/>
              <a:cs typeface="Arial"/>
            </a:endParaRPr>
          </a:p>
          <a:p>
            <a:pPr marL="289560" marR="101600" indent="0">
              <a:lnSpc>
                <a:spcPts val="1200"/>
              </a:lnSpc>
              <a:spcBef>
                <a:spcPts val="25"/>
              </a:spcBef>
            </a:pP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5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65" dirty="0">
                <a:latin typeface="Arial"/>
                <a:cs typeface="Arial"/>
              </a:rPr>
              <a:t>5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90" dirty="0">
                <a:latin typeface="Arial"/>
                <a:cs typeface="Arial"/>
              </a:rPr>
              <a:t>C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35" dirty="0">
                <a:latin typeface="Arial"/>
                <a:cs typeface="Arial"/>
              </a:rPr>
              <a:t>j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50"/>
              </a:lnSpc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4171035" y="21112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74083" y="211432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74083" y="218137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41139" y="211127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95502" y="8001"/>
            <a:ext cx="9226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99362" y="2288417"/>
            <a:ext cx="3210560" cy="6965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 </a:t>
            </a:r>
            <a:r>
              <a:rPr sz="1100" spc="114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19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21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2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>
              <a:lnSpc>
                <a:spcPts val="1300"/>
              </a:lnSpc>
              <a:spcBef>
                <a:spcPts val="31"/>
              </a:spcBef>
            </a:pPr>
            <a:endParaRPr sz="1300"/>
          </a:p>
          <a:p>
            <a:pPr marR="12700" algn="r">
              <a:lnSpc>
                <a:spcPct val="100000"/>
              </a:lnSpc>
            </a:pPr>
            <a:r>
              <a:rPr sz="1100" spc="15" dirty="0">
                <a:solidFill>
                  <a:srgbClr val="FF0000"/>
                </a:solidFill>
                <a:latin typeface="Arial"/>
                <a:cs typeface="Arial"/>
              </a:rPr>
              <a:t>fi</a:t>
            </a:r>
            <a:r>
              <a:rPr sz="1100" spc="-50" dirty="0">
                <a:solidFill>
                  <a:srgbClr val="FF0000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FF0000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FF0000"/>
                </a:solidFill>
                <a:latin typeface="Arial"/>
                <a:cs typeface="Arial"/>
              </a:rPr>
              <a:t>l</a:t>
            </a:r>
            <a:r>
              <a:rPr sz="1100" spc="45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FF0000"/>
                </a:solidFill>
                <a:latin typeface="Arial"/>
                <a:cs typeface="Arial"/>
              </a:rPr>
              <a:t>s</a:t>
            </a:r>
            <a:r>
              <a:rPr sz="1100" spc="-70" dirty="0">
                <a:solidFill>
                  <a:srgbClr val="FF0000"/>
                </a:solidFill>
                <a:latin typeface="Arial"/>
                <a:cs typeface="Arial"/>
              </a:rPr>
              <a:t>k</a:t>
            </a:r>
            <a:r>
              <a:rPr sz="1100" spc="-13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FF0000"/>
                </a:solidFill>
                <a:latin typeface="Arial"/>
                <a:cs typeface="Arial"/>
              </a:rPr>
              <a:t>t</a:t>
            </a:r>
            <a:r>
              <a:rPr sz="1100" spc="-75" dirty="0">
                <a:solidFill>
                  <a:srgbClr val="FF0000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FF0000"/>
                </a:solidFill>
                <a:latin typeface="Arial"/>
                <a:cs typeface="Arial"/>
              </a:rPr>
              <a:t>h</a:t>
            </a:r>
            <a:r>
              <a:rPr sz="1100" spc="-135" dirty="0">
                <a:solidFill>
                  <a:srgbClr val="FF0000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FF0000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562862" y="1019534"/>
          <a:ext cx="1014655" cy="97007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15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665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834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3300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6723"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3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221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2212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2214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3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6718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4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4097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2177643" y="715289"/>
          <a:ext cx="2272284" cy="19232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59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64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349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76783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60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3 </a:t>
                      </a:r>
                      <a:r>
                        <a:rPr sz="1200" spc="-44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sl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0520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273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r>
                        <a:rPr sz="11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Lucida Sans Unicode"/>
                          <a:cs typeface="Lucida Sans Unicode"/>
                        </a:rPr>
                        <a:t>∞</a:t>
                      </a:r>
                      <a:endParaRPr sz="1100">
                        <a:latin typeface="Lucida Sans Unicode"/>
                        <a:cs typeface="Lucida Sans Unicode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r>
                        <a:rPr sz="11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8995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r>
                        <a:rPr sz="11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	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	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6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8996"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spc="2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 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1100" spc="-19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r>
                        <a:rPr sz="1100" spc="1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</a:t>
                      </a: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294005" algn="l"/>
                        </a:tabLst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	</a:t>
                      </a: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400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400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4005" algn="l"/>
                        </a:tabLst>
                      </a:pP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735" indent="-220979">
                        <a:lnSpc>
                          <a:spcPct val="100000"/>
                        </a:lnSpc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292735" indent="-220979">
                        <a:lnSpc>
                          <a:spcPct val="100000"/>
                        </a:lnSpc>
                        <a:spcBef>
                          <a:spcPts val="35"/>
                        </a:spcBef>
                        <a:buFont typeface="Arial"/>
                        <a:buChar char="–"/>
                        <a:tabLst>
                          <a:tab pos="292100" algn="l"/>
                        </a:tabLst>
                      </a:pPr>
                      <a:r>
                        <a:rPr sz="1100" dirty="0">
                          <a:solidFill>
                            <a:srgbClr val="FF0000"/>
                          </a:solidFill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6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90573" y="21630"/>
            <a:ext cx="172249" cy="81846"/>
          </a:xfrm>
          <a:custGeom>
            <a:avLst/>
            <a:gdLst/>
            <a:ahLst/>
            <a:cxnLst/>
            <a:rect l="l" t="t" r="r" b="b"/>
            <a:pathLst>
              <a:path w="172249" h="81846">
                <a:moveTo>
                  <a:pt x="0" y="0"/>
                </a:moveTo>
                <a:lnTo>
                  <a:pt x="172249" y="0"/>
                </a:lnTo>
                <a:lnTo>
                  <a:pt x="172249" y="81846"/>
                </a:lnTo>
                <a:lnTo>
                  <a:pt x="0" y="8184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9451" y="35037"/>
            <a:ext cx="0" cy="61487"/>
          </a:xfrm>
          <a:custGeom>
            <a:avLst/>
            <a:gdLst/>
            <a:ahLst/>
            <a:cxnLst/>
            <a:rect l="l" t="t" r="r" b="b"/>
            <a:pathLst>
              <a:path h="61487">
                <a:moveTo>
                  <a:pt x="0" y="61487"/>
                </a:moveTo>
                <a:lnTo>
                  <a:pt x="0" y="0"/>
                </a:lnTo>
              </a:path>
            </a:pathLst>
          </a:custGeom>
          <a:ln w="49079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381988" y="24812"/>
            <a:ext cx="66548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b="1" spc="55" dirty="0">
                <a:solidFill>
                  <a:srgbClr val="DBE2E4"/>
                </a:solidFill>
                <a:latin typeface="Arial"/>
                <a:cs typeface="Arial"/>
              </a:rPr>
              <a:t>[,u</a:t>
            </a:r>
            <a:r>
              <a:rPr sz="450" b="1" spc="45" dirty="0">
                <a:solidFill>
                  <a:srgbClr val="DBE2E4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BE2E4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BE2E4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BE2E4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2E4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BE2E4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BE2E4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BE2E4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BE2E4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EBF4F6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EBF4F6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2E4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BE2E4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BE2E4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BE2E4"/>
                </a:solidFill>
                <a:latin typeface="Times New Roman"/>
                <a:cs typeface="Times New Roman"/>
              </a:rPr>
              <a:t> </a:t>
            </a:r>
            <a:r>
              <a:rPr sz="350" b="1" spc="15" dirty="0">
                <a:solidFill>
                  <a:srgbClr val="EBF4F6"/>
                </a:solidFill>
                <a:latin typeface="Times New Roman"/>
                <a:cs typeface="Times New Roman"/>
              </a:rPr>
              <a:t>•ll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22729" y="230458"/>
            <a:ext cx="602473" cy="200068"/>
          </a:xfrm>
          <a:custGeom>
            <a:avLst/>
            <a:gdLst/>
            <a:ahLst/>
            <a:cxnLst/>
            <a:rect l="l" t="t" r="r" b="b"/>
            <a:pathLst>
              <a:path w="602473" h="200068">
                <a:moveTo>
                  <a:pt x="0" y="0"/>
                </a:moveTo>
                <a:lnTo>
                  <a:pt x="602473" y="0"/>
                </a:lnTo>
                <a:lnTo>
                  <a:pt x="602473" y="200068"/>
                </a:lnTo>
                <a:lnTo>
                  <a:pt x="0" y="200068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794102" y="173298"/>
            <a:ext cx="215079" cy="264997"/>
          </a:xfrm>
          <a:custGeom>
            <a:avLst/>
            <a:gdLst/>
            <a:ahLst/>
            <a:cxnLst/>
            <a:rect l="l" t="t" r="r" b="b"/>
            <a:pathLst>
              <a:path w="215079" h="264997">
                <a:moveTo>
                  <a:pt x="0" y="0"/>
                </a:moveTo>
                <a:lnTo>
                  <a:pt x="215079" y="0"/>
                </a:lnTo>
                <a:lnTo>
                  <a:pt x="215079" y="264997"/>
                </a:lnTo>
                <a:lnTo>
                  <a:pt x="0" y="264997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100" b="1" spc="25" dirty="0">
                <a:solidFill>
                  <a:srgbClr val="EBF4F6"/>
                </a:solidFill>
                <a:latin typeface="Arial"/>
                <a:cs typeface="Arial"/>
              </a:rPr>
              <a:t>Solution </a:t>
            </a:r>
            <a:r>
              <a:rPr sz="1100" b="1" spc="40" dirty="0">
                <a:solidFill>
                  <a:srgbClr val="EBF4F6"/>
                </a:solidFill>
                <a:latin typeface="Arial"/>
                <a:cs typeface="Arial"/>
              </a:rPr>
              <a:t> </a:t>
            </a:r>
            <a:r>
              <a:rPr sz="1550" spc="-50" dirty="0">
                <a:solidFill>
                  <a:srgbClr val="EBF4F6"/>
                </a:solidFill>
                <a:latin typeface="Times New Roman"/>
                <a:cs typeface="Times New Roman"/>
              </a:rPr>
              <a:t>(2)</a:t>
            </a:r>
            <a:endParaRPr sz="15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5502" y="8001"/>
            <a:ext cx="9226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2387955" y="1530629"/>
            <a:ext cx="309372" cy="0"/>
          </a:xfrm>
          <a:custGeom>
            <a:avLst/>
            <a:gdLst/>
            <a:ahLst/>
            <a:cxnLst/>
            <a:rect l="l" t="t" r="r" b="b"/>
            <a:pathLst>
              <a:path w="309372">
                <a:moveTo>
                  <a:pt x="0" y="0"/>
                </a:moveTo>
                <a:lnTo>
                  <a:pt x="309372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375406" y="1520317"/>
            <a:ext cx="334010" cy="3289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" algn="ctr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  <a:p>
            <a:pPr algn="ctr">
              <a:lnSpc>
                <a:spcPts val="1115"/>
              </a:lnSpc>
            </a:pP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6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2387955" y="1859813"/>
            <a:ext cx="309372" cy="0"/>
          </a:xfrm>
          <a:custGeom>
            <a:avLst/>
            <a:gdLst/>
            <a:ahLst/>
            <a:cxnLst/>
            <a:rect l="l" t="t" r="r" b="b"/>
            <a:pathLst>
              <a:path w="309372">
                <a:moveTo>
                  <a:pt x="0" y="0"/>
                </a:moveTo>
                <a:lnTo>
                  <a:pt x="30937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491485" y="1263550"/>
            <a:ext cx="768985" cy="10217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 algn="just">
              <a:lnSpc>
                <a:spcPct val="196800"/>
              </a:lnSpc>
            </a:pPr>
            <a:r>
              <a:rPr sz="1100" spc="-535" dirty="0">
                <a:latin typeface="Arial"/>
                <a:cs typeface="Arial"/>
              </a:rPr>
              <a:t>J</a:t>
            </a:r>
            <a:r>
              <a:rPr sz="1650" spc="307" baseline="15151" dirty="0">
                <a:latin typeface="Arial"/>
                <a:cs typeface="Arial"/>
              </a:rPr>
              <a:t>ˆ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  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535" dirty="0">
                <a:latin typeface="Arial"/>
                <a:cs typeface="Arial"/>
              </a:rPr>
              <a:t>J</a:t>
            </a:r>
            <a:r>
              <a:rPr sz="1650" spc="307" baseline="12626" dirty="0">
                <a:latin typeface="Arial"/>
                <a:cs typeface="Arial"/>
              </a:rPr>
              <a:t>ˆ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  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535" dirty="0">
                <a:latin typeface="Arial"/>
                <a:cs typeface="Arial"/>
              </a:rPr>
              <a:t>J</a:t>
            </a:r>
            <a:r>
              <a:rPr sz="1650" spc="307" baseline="15151" dirty="0">
                <a:latin typeface="Arial"/>
                <a:cs typeface="Arial"/>
              </a:rPr>
              <a:t>ˆ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  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75404" y="1331340"/>
            <a:ext cx="33401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6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738121" y="1425826"/>
            <a:ext cx="24130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375406" y="1851025"/>
            <a:ext cx="334010" cy="3289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" algn="ctr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  <a:p>
            <a:pPr algn="ctr">
              <a:lnSpc>
                <a:spcPts val="1115"/>
              </a:lnSpc>
            </a:pP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6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738121" y="1755015"/>
            <a:ext cx="24130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2387955" y="2190521"/>
            <a:ext cx="309372" cy="0"/>
          </a:xfrm>
          <a:custGeom>
            <a:avLst/>
            <a:gdLst/>
            <a:ahLst/>
            <a:cxnLst/>
            <a:rect l="l" t="t" r="r" b="b"/>
            <a:pathLst>
              <a:path w="309372">
                <a:moveTo>
                  <a:pt x="0" y="0"/>
                </a:moveTo>
                <a:lnTo>
                  <a:pt x="309372" y="0"/>
                </a:lnTo>
              </a:path>
            </a:pathLst>
          </a:custGeom>
          <a:ln w="60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2495804" y="2180206"/>
            <a:ext cx="952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70" dirty="0"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738121" y="2085720"/>
            <a:ext cx="37846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70" dirty="0"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90802" y="22551"/>
            <a:ext cx="172020" cy="77967"/>
          </a:xfrm>
          <a:custGeom>
            <a:avLst/>
            <a:gdLst/>
            <a:ahLst/>
            <a:cxnLst/>
            <a:rect l="l" t="t" r="r" b="b"/>
            <a:pathLst>
              <a:path w="172020" h="77967">
                <a:moveTo>
                  <a:pt x="0" y="0"/>
                </a:moveTo>
                <a:lnTo>
                  <a:pt x="172020" y="0"/>
                </a:lnTo>
                <a:lnTo>
                  <a:pt x="172020" y="77967"/>
                </a:lnTo>
                <a:lnTo>
                  <a:pt x="0" y="77967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9191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833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381988" y="24812"/>
            <a:ext cx="66675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5" dirty="0">
                <a:solidFill>
                  <a:srgbClr val="DBE4E8"/>
                </a:solidFill>
                <a:latin typeface="Arial"/>
                <a:cs typeface="Arial"/>
              </a:rPr>
              <a:t>[,u</a:t>
            </a:r>
            <a:r>
              <a:rPr sz="450" spc="35" dirty="0">
                <a:solidFill>
                  <a:srgbClr val="DBE4E8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BE4E8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BE4E8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BE4E8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BE4E8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BE4E8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BE4E8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4E8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BE4E8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BE4E8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BE4E8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BE4E8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BE4E8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F2F6F7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F2F6F7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BE4E8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BE4E8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BE4E8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BE4E8"/>
                </a:solidFill>
                <a:latin typeface="Times New Roman"/>
                <a:cs typeface="Times New Roman"/>
              </a:rPr>
              <a:t> </a:t>
            </a:r>
            <a:r>
              <a:rPr sz="400" spc="5" dirty="0">
                <a:solidFill>
                  <a:srgbClr val="F2F6F7"/>
                </a:solidFill>
                <a:latin typeface="Times New Roman"/>
                <a:cs typeface="Times New Roman"/>
              </a:rPr>
              <a:t>•ll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20316" y="212905"/>
            <a:ext cx="1499438" cy="216575"/>
          </a:xfrm>
          <a:custGeom>
            <a:avLst/>
            <a:gdLst/>
            <a:ahLst/>
            <a:cxnLst/>
            <a:rect l="l" t="t" r="r" b="b"/>
            <a:pathLst>
              <a:path w="1499438" h="216575">
                <a:moveTo>
                  <a:pt x="0" y="0"/>
                </a:moveTo>
                <a:lnTo>
                  <a:pt x="1499438" y="0"/>
                </a:lnTo>
                <a:lnTo>
                  <a:pt x="1499438" y="216575"/>
                </a:lnTo>
                <a:lnTo>
                  <a:pt x="0" y="216575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10" dirty="0">
                <a:solidFill>
                  <a:srgbClr val="F2F6F7"/>
                </a:solidFill>
                <a:latin typeface="Arial"/>
                <a:cs typeface="Arial"/>
              </a:rPr>
              <a:t>Shingling: </a:t>
            </a:r>
            <a:r>
              <a:rPr sz="1250" spc="-30" dirty="0">
                <a:solidFill>
                  <a:srgbClr val="F2F6F7"/>
                </a:solidFill>
                <a:latin typeface="Arial"/>
                <a:cs typeface="Arial"/>
              </a:rPr>
              <a:t> </a:t>
            </a:r>
            <a:r>
              <a:rPr sz="1250" spc="0" dirty="0">
                <a:solidFill>
                  <a:srgbClr val="F2F6F7"/>
                </a:solidFill>
                <a:latin typeface="Arial"/>
                <a:cs typeface="Arial"/>
              </a:rPr>
              <a:t>Summary</a:t>
            </a:r>
            <a:endParaRPr sz="12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854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168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872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929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939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955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869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916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936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959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982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05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971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994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017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040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012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965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012825"/>
            <a:ext cx="120777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854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168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872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929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939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955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869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916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936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959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982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05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971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994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017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040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012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965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2957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3271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2975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033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3042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3058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2973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019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039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3062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3085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3108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3074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3097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3120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3143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3115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3068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1012825"/>
            <a:ext cx="2612390" cy="3975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854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168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872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929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939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955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869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916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936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959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982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05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971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994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017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040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012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965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2957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3271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2975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033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3042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3058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2973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019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039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3062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3085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3108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3074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3097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3120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3143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3115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3068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5061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5374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29" y="15078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5136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5145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5161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5076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5122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5142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5165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5188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5211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5177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5200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5223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5246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5218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5171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1012825"/>
            <a:ext cx="3603625" cy="6076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5" dirty="0">
                <a:latin typeface="Arial"/>
                <a:cs typeface="Arial"/>
              </a:rPr>
              <a:t>Pi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854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168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872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929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939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955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869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916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936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959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982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05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971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994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017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040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012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965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2957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3271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2975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033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3042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3058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2973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019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039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3062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3085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3108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3074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3097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3120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3143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3115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3068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5061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5374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29" y="15078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5136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5145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5161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5076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5122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5142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5165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5188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5211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5177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5200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5223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5246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5218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5171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71488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74625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71666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7224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7233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7249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7164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7210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7230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7253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7276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7299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7265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7288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7311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7334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7306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7259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/>
          <p:nvPr/>
        </p:nvSpPr>
        <p:spPr>
          <a:xfrm>
            <a:off x="624330" y="1012825"/>
            <a:ext cx="3603625" cy="98869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4500"/>
              </a:lnSpc>
              <a:spcBef>
                <a:spcPts val="10"/>
              </a:spcBef>
            </a:pPr>
            <a:r>
              <a:rPr sz="1100" spc="-15" dirty="0">
                <a:latin typeface="Arial"/>
                <a:cs typeface="Arial"/>
              </a:rPr>
              <a:t>Pi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60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854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168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872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929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939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955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869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916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936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959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982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05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971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994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017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040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012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965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2957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3271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2975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033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3042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3058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2973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019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039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3062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3085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3108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3074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3097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3120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3143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3115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3068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5061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5374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29" y="15078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5136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5145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5161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5076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5122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5142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5165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5188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5211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5177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5200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5223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5246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5218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5171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71488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74625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71666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7224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7233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7249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7164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7210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7230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7253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7276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7299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7265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7288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7311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7334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7306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7259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578" y="209742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3868" y="212877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3" y="20991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2" y="21049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21058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59" y="21074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68" y="20989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1" y="21035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21055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21078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21101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21124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21090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21113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21136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21159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21131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21085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/>
          <p:nvPr/>
        </p:nvSpPr>
        <p:spPr>
          <a:xfrm>
            <a:off x="624330" y="1012825"/>
            <a:ext cx="3603625" cy="11214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4500"/>
              </a:lnSpc>
              <a:spcBef>
                <a:spcPts val="10"/>
              </a:spcBef>
            </a:pPr>
            <a:r>
              <a:rPr sz="1100" spc="-15" dirty="0">
                <a:latin typeface="Arial"/>
                <a:cs typeface="Arial"/>
              </a:rPr>
              <a:t>Pi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60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  <a:p>
            <a:pPr marL="596265">
              <a:lnSpc>
                <a:spcPct val="100000"/>
              </a:lnSpc>
              <a:spcBef>
                <a:spcPts val="95"/>
              </a:spcBef>
            </a:pPr>
            <a:r>
              <a:rPr sz="800" u="sng" spc="75" dirty="0">
                <a:latin typeface="Arial"/>
                <a:cs typeface="Arial"/>
              </a:rPr>
              <a:t>N</a:t>
            </a:r>
            <a:r>
              <a:rPr sz="800" u="sng" spc="90" dirty="0">
                <a:latin typeface="Kozuka Gothic Pro EL"/>
                <a:cs typeface="Kozuka Gothic Pro EL"/>
              </a:rPr>
              <a:t>·</a:t>
            </a:r>
            <a:r>
              <a:rPr sz="800" u="sng" spc="50" dirty="0">
                <a:latin typeface="Arial"/>
                <a:cs typeface="Arial"/>
              </a:rPr>
              <a:t>(</a:t>
            </a:r>
            <a:r>
              <a:rPr sz="800" u="sng" spc="75" dirty="0">
                <a:latin typeface="Arial"/>
                <a:cs typeface="Arial"/>
              </a:rPr>
              <a:t>N</a:t>
            </a:r>
            <a:r>
              <a:rPr sz="800" u="sng" spc="-145" dirty="0">
                <a:latin typeface="Kozuka Gothic Pro EL"/>
                <a:cs typeface="Kozuka Gothic Pro EL"/>
              </a:rPr>
              <a:t>−</a:t>
            </a:r>
            <a:r>
              <a:rPr sz="800" u="sng" spc="-30" dirty="0">
                <a:latin typeface="Arial"/>
                <a:cs typeface="Arial"/>
              </a:rPr>
              <a:t>1</a:t>
            </a:r>
            <a:r>
              <a:rPr sz="800" u="sng" spc="60" dirty="0">
                <a:latin typeface="Arial"/>
                <a:cs typeface="Arial"/>
              </a:rPr>
              <a:t>)</a:t>
            </a:r>
            <a:endParaRPr sz="8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624334" y="2024761"/>
            <a:ext cx="220154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1076325" algn="l"/>
              </a:tabLst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	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0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390903" y="2111626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854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168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872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929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939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955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869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916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936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959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982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05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971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994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017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040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012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965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2957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3271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2975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033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3042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3058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2973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019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039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3062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3085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3108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3074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3097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3120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3143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3115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3068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5061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5374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29" y="15078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5136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5145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5161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5076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5122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5142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5165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5188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5211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5177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5200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5223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5246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5218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5171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71488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74625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71666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7224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7233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7249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7164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7210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7230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7253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7276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7299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7265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7288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7311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7334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7306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7259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578" y="209742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3868" y="212877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3" y="20991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2" y="21049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21058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59" y="21074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68" y="20989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1" y="21035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21055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21078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21101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21124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21090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21113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21136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21159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21131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21085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/>
          <p:nvPr/>
        </p:nvSpPr>
        <p:spPr>
          <a:xfrm>
            <a:off x="624330" y="1012825"/>
            <a:ext cx="3603625" cy="11214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4500"/>
              </a:lnSpc>
              <a:spcBef>
                <a:spcPts val="10"/>
              </a:spcBef>
            </a:pPr>
            <a:r>
              <a:rPr sz="1100" spc="-15" dirty="0">
                <a:latin typeface="Arial"/>
                <a:cs typeface="Arial"/>
              </a:rPr>
              <a:t>Pi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60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  <a:p>
            <a:pPr marL="596265">
              <a:lnSpc>
                <a:spcPct val="100000"/>
              </a:lnSpc>
              <a:spcBef>
                <a:spcPts val="95"/>
              </a:spcBef>
            </a:pPr>
            <a:r>
              <a:rPr sz="800" u="sng" spc="75" dirty="0">
                <a:latin typeface="Arial"/>
                <a:cs typeface="Arial"/>
              </a:rPr>
              <a:t>N</a:t>
            </a:r>
            <a:r>
              <a:rPr sz="800" u="sng" spc="90" dirty="0">
                <a:latin typeface="Kozuka Gothic Pro EL"/>
                <a:cs typeface="Kozuka Gothic Pro EL"/>
              </a:rPr>
              <a:t>·</a:t>
            </a:r>
            <a:r>
              <a:rPr sz="800" u="sng" spc="50" dirty="0">
                <a:latin typeface="Arial"/>
                <a:cs typeface="Arial"/>
              </a:rPr>
              <a:t>(</a:t>
            </a:r>
            <a:r>
              <a:rPr sz="800" u="sng" spc="75" dirty="0">
                <a:latin typeface="Arial"/>
                <a:cs typeface="Arial"/>
              </a:rPr>
              <a:t>N</a:t>
            </a:r>
            <a:r>
              <a:rPr sz="800" u="sng" spc="-145" dirty="0">
                <a:latin typeface="Kozuka Gothic Pro EL"/>
                <a:cs typeface="Kozuka Gothic Pro EL"/>
              </a:rPr>
              <a:t>−</a:t>
            </a:r>
            <a:r>
              <a:rPr sz="800" u="sng" spc="-30" dirty="0">
                <a:latin typeface="Arial"/>
                <a:cs typeface="Arial"/>
              </a:rPr>
              <a:t>1</a:t>
            </a:r>
            <a:r>
              <a:rPr sz="800" u="sng" spc="60" dirty="0">
                <a:latin typeface="Arial"/>
                <a:cs typeface="Arial"/>
              </a:rPr>
              <a:t>)</a:t>
            </a:r>
            <a:endParaRPr sz="8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624334" y="2024761"/>
            <a:ext cx="220154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1076325" algn="l"/>
              </a:tabLst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	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0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390903" y="2111626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506583" y="230772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63868" y="233909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6631" y="230950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0361" y="231524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1488" y="231620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5062" y="231777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6169" y="230924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2002" y="231389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3457" y="231587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5922" y="231818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8393" y="232049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0863" y="232280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579" y="231936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0044" y="232167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2516" y="232398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4981" y="232630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2297" y="232345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7817" y="23188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 txBox="1"/>
          <p:nvPr/>
        </p:nvSpPr>
        <p:spPr>
          <a:xfrm>
            <a:off x="624334" y="2235075"/>
            <a:ext cx="297561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&gt;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05" dirty="0">
                <a:latin typeface="Arial"/>
                <a:cs typeface="Arial"/>
              </a:rPr>
              <a:t>θ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9" name="object 11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323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5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72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7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3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4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5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47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2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3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6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58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0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7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59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2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4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1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6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624334" y="973201"/>
            <a:ext cx="264096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mm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854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168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872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929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939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955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869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916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936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959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982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05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971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994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017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040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012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965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2957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3271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2975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033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3042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3058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2973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019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039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3062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3085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3108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3074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3097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3120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3143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3115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3068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5061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5374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29" y="15078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5136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5145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5161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5076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5122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5142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5165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5188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5211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5177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5200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5223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5246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5218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5171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71488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74625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71666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7224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7233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7249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7164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7210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7230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7253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7276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7299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7265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7288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7311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7334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7306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7259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578" y="209742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3868" y="212877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3" y="20991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2" y="21049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21058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59" y="21074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68" y="20989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1" y="21035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21055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21078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21101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21124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21090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21113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21136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21159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21131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21085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/>
          <p:nvPr/>
        </p:nvSpPr>
        <p:spPr>
          <a:xfrm>
            <a:off x="624330" y="1012825"/>
            <a:ext cx="3603625" cy="11214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5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4500"/>
              </a:lnSpc>
              <a:spcBef>
                <a:spcPts val="10"/>
              </a:spcBef>
            </a:pPr>
            <a:r>
              <a:rPr sz="1100" spc="-15" dirty="0">
                <a:latin typeface="Arial"/>
                <a:cs typeface="Arial"/>
              </a:rPr>
              <a:t>Pi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60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  <a:p>
            <a:pPr marL="596265">
              <a:lnSpc>
                <a:spcPct val="100000"/>
              </a:lnSpc>
              <a:spcBef>
                <a:spcPts val="95"/>
              </a:spcBef>
            </a:pPr>
            <a:r>
              <a:rPr sz="800" u="sng" spc="75" dirty="0">
                <a:latin typeface="Arial"/>
                <a:cs typeface="Arial"/>
              </a:rPr>
              <a:t>N</a:t>
            </a:r>
            <a:r>
              <a:rPr sz="800" u="sng" spc="90" dirty="0">
                <a:latin typeface="Kozuka Gothic Pro EL"/>
                <a:cs typeface="Kozuka Gothic Pro EL"/>
              </a:rPr>
              <a:t>·</a:t>
            </a:r>
            <a:r>
              <a:rPr sz="800" u="sng" spc="50" dirty="0">
                <a:latin typeface="Arial"/>
                <a:cs typeface="Arial"/>
              </a:rPr>
              <a:t>(</a:t>
            </a:r>
            <a:r>
              <a:rPr sz="800" u="sng" spc="75" dirty="0">
                <a:latin typeface="Arial"/>
                <a:cs typeface="Arial"/>
              </a:rPr>
              <a:t>N</a:t>
            </a:r>
            <a:r>
              <a:rPr sz="800" u="sng" spc="-145" dirty="0">
                <a:latin typeface="Kozuka Gothic Pro EL"/>
                <a:cs typeface="Kozuka Gothic Pro EL"/>
              </a:rPr>
              <a:t>−</a:t>
            </a:r>
            <a:r>
              <a:rPr sz="800" u="sng" spc="-30" dirty="0">
                <a:latin typeface="Arial"/>
                <a:cs typeface="Arial"/>
              </a:rPr>
              <a:t>1</a:t>
            </a:r>
            <a:r>
              <a:rPr sz="800" u="sng" spc="60" dirty="0">
                <a:latin typeface="Arial"/>
                <a:cs typeface="Arial"/>
              </a:rPr>
              <a:t>)</a:t>
            </a:r>
            <a:endParaRPr sz="8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624334" y="2024761"/>
            <a:ext cx="220154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1076325" algn="l"/>
              </a:tabLst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	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0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1390903" y="2111626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506583" y="230772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63868" y="233909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6631" y="230950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0361" y="231524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1488" y="231620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5062" y="231777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6169" y="230924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2002" y="231389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3457" y="231587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5922" y="231818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8393" y="232049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0863" y="232280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579" y="231936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0044" y="232167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2516" y="232398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4981" y="232630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2297" y="232345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7817" y="23188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06581" y="251804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3867" y="254940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06632" y="251981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0360" y="252555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1488" y="252651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5061" y="252808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06169" y="251955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2001" y="252420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3457" y="252618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5922" y="252849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8393" y="253080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0863" y="253311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579" y="252968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20044" y="253199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2516" y="253430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4981" y="253661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2297" y="253376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7817" y="252913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 txBox="1"/>
          <p:nvPr/>
        </p:nvSpPr>
        <p:spPr>
          <a:xfrm>
            <a:off x="624334" y="2235075"/>
            <a:ext cx="3123565" cy="3975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&gt;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105" dirty="0">
                <a:latin typeface="Arial"/>
                <a:cs typeface="Arial"/>
              </a:rPr>
              <a:t>θ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4171035" y="2512085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174083" y="251513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174083" y="2582189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241139" y="2512085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90802" y="22551"/>
            <a:ext cx="172020" cy="77967"/>
          </a:xfrm>
          <a:custGeom>
            <a:avLst/>
            <a:gdLst/>
            <a:ahLst/>
            <a:cxnLst/>
            <a:rect l="l" t="t" r="r" b="b"/>
            <a:pathLst>
              <a:path w="172020" h="77967">
                <a:moveTo>
                  <a:pt x="0" y="0"/>
                </a:moveTo>
                <a:lnTo>
                  <a:pt x="172020" y="0"/>
                </a:lnTo>
                <a:lnTo>
                  <a:pt x="172020" y="77967"/>
                </a:lnTo>
                <a:lnTo>
                  <a:pt x="0" y="77967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571580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4249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28823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5893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52165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18015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91094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3450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60141" y="29152"/>
            <a:ext cx="0" cy="69304"/>
          </a:xfrm>
          <a:custGeom>
            <a:avLst/>
            <a:gdLst/>
            <a:ahLst/>
            <a:cxnLst/>
            <a:rect l="l" t="t" r="r" b="b"/>
            <a:pathLst>
              <a:path h="69304">
                <a:moveTo>
                  <a:pt x="0" y="69304"/>
                </a:moveTo>
                <a:lnTo>
                  <a:pt x="0" y="0"/>
                </a:lnTo>
              </a:path>
            </a:pathLst>
          </a:custGeom>
          <a:ln w="16494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4115" y="29152"/>
            <a:ext cx="32480" cy="68386"/>
          </a:xfrm>
          <a:custGeom>
            <a:avLst/>
            <a:gdLst/>
            <a:ahLst/>
            <a:cxnLst/>
            <a:rect l="l" t="t" r="r" b="b"/>
            <a:pathLst>
              <a:path w="32480" h="68386">
                <a:moveTo>
                  <a:pt x="0" y="0"/>
                </a:moveTo>
                <a:lnTo>
                  <a:pt x="32480" y="0"/>
                </a:lnTo>
                <a:lnTo>
                  <a:pt x="3248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12100" y="29152"/>
            <a:ext cx="17340" cy="68386"/>
          </a:xfrm>
          <a:custGeom>
            <a:avLst/>
            <a:gdLst/>
            <a:ahLst/>
            <a:cxnLst/>
            <a:rect l="l" t="t" r="r" b="b"/>
            <a:pathLst>
              <a:path w="17340" h="68386">
                <a:moveTo>
                  <a:pt x="0" y="0"/>
                </a:moveTo>
                <a:lnTo>
                  <a:pt x="17340" y="0"/>
                </a:lnTo>
                <a:lnTo>
                  <a:pt x="17340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3279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711">
            <a:solidFill>
              <a:srgbClr val="1F425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16930" y="29152"/>
            <a:ext cx="38587" cy="68386"/>
          </a:xfrm>
          <a:custGeom>
            <a:avLst/>
            <a:gdLst/>
            <a:ahLst/>
            <a:cxnLst/>
            <a:rect l="l" t="t" r="r" b="b"/>
            <a:pathLst>
              <a:path w="38587" h="68386">
                <a:moveTo>
                  <a:pt x="0" y="0"/>
                </a:moveTo>
                <a:lnTo>
                  <a:pt x="38587" y="0"/>
                </a:lnTo>
                <a:lnTo>
                  <a:pt x="38587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032D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6427" y="29152"/>
            <a:ext cx="14249" cy="68386"/>
          </a:xfrm>
          <a:custGeom>
            <a:avLst/>
            <a:gdLst/>
            <a:ahLst/>
            <a:cxnLst/>
            <a:rect l="l" t="t" r="r" b="b"/>
            <a:pathLst>
              <a:path w="14249" h="68386">
                <a:moveTo>
                  <a:pt x="0" y="0"/>
                </a:moveTo>
                <a:lnTo>
                  <a:pt x="14249" y="0"/>
                </a:lnTo>
                <a:lnTo>
                  <a:pt x="14249" y="68386"/>
                </a:lnTo>
                <a:lnTo>
                  <a:pt x="0" y="68386"/>
                </a:lnTo>
                <a:lnTo>
                  <a:pt x="0" y="0"/>
                </a:lnTo>
                <a:close/>
              </a:path>
            </a:pathLst>
          </a:custGeom>
          <a:solidFill>
            <a:srgbClr val="1F425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9191" y="29152"/>
            <a:ext cx="0" cy="68386"/>
          </a:xfrm>
          <a:custGeom>
            <a:avLst/>
            <a:gdLst/>
            <a:ahLst/>
            <a:cxnLst/>
            <a:rect l="l" t="t" r="r" b="b"/>
            <a:pathLst>
              <a:path h="68386">
                <a:moveTo>
                  <a:pt x="0" y="68386"/>
                </a:moveTo>
                <a:lnTo>
                  <a:pt x="0" y="0"/>
                </a:lnTo>
              </a:path>
            </a:pathLst>
          </a:custGeom>
          <a:ln w="50833">
            <a:solidFill>
              <a:srgbClr val="032D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381988" y="24812"/>
            <a:ext cx="66675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5" dirty="0">
                <a:solidFill>
                  <a:srgbClr val="DAE9ED"/>
                </a:solidFill>
                <a:latin typeface="Arial"/>
                <a:cs typeface="Arial"/>
              </a:rPr>
              <a:t>[,u</a:t>
            </a:r>
            <a:r>
              <a:rPr sz="450" spc="35" dirty="0">
                <a:solidFill>
                  <a:srgbClr val="DAE9ED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DAE9ED"/>
                </a:solidFill>
                <a:latin typeface="Times New Roman"/>
                <a:cs typeface="Times New Roman"/>
              </a:rPr>
              <a:t>oil</a:t>
            </a:r>
            <a:r>
              <a:rPr sz="400" spc="-65" dirty="0">
                <a:solidFill>
                  <a:srgbClr val="DAE9ED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AE9ED"/>
                </a:solidFill>
                <a:latin typeface="Times New Roman"/>
                <a:cs typeface="Times New Roman"/>
              </a:rPr>
              <a:t>•  </a:t>
            </a:r>
            <a:r>
              <a:rPr sz="400" spc="30" dirty="0">
                <a:solidFill>
                  <a:srgbClr val="DAE9ED"/>
                </a:solidFill>
                <a:latin typeface="Times New Roman"/>
                <a:cs typeface="Times New Roman"/>
              </a:rPr>
              <a:t> </a:t>
            </a:r>
            <a:r>
              <a:rPr sz="400" spc="-45" dirty="0">
                <a:solidFill>
                  <a:srgbClr val="DAE9ED"/>
                </a:solidFill>
                <a:latin typeface="Times New Roman"/>
                <a:cs typeface="Times New Roman"/>
              </a:rPr>
              <a:t>J</a:t>
            </a:r>
            <a:r>
              <a:rPr sz="400" spc="-35" dirty="0">
                <a:solidFill>
                  <a:srgbClr val="DAE9ED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AE9ED"/>
                </a:solidFill>
                <a:latin typeface="Times New Roman"/>
                <a:cs typeface="Times New Roman"/>
              </a:rPr>
              <a:t>l</a:t>
            </a:r>
            <a:r>
              <a:rPr sz="400" spc="20" dirty="0">
                <a:solidFill>
                  <a:srgbClr val="DAE9ED"/>
                </a:solidFill>
                <a:latin typeface="Times New Roman"/>
                <a:cs typeface="Times New Roman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  </a:t>
            </a:r>
            <a:r>
              <a:rPr sz="400" spc="25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25" dirty="0">
                <a:solidFill>
                  <a:srgbClr val="DAE9ED"/>
                </a:solidFill>
                <a:latin typeface="Arial"/>
                <a:cs typeface="Arial"/>
              </a:rPr>
              <a:t>j</a:t>
            </a:r>
            <a:r>
              <a:rPr sz="400" spc="-15" dirty="0">
                <a:solidFill>
                  <a:srgbClr val="DAE9ED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BCC8CD"/>
                </a:solidFill>
                <a:latin typeface="Times New Roman"/>
                <a:cs typeface="Times New Roman"/>
              </a:rPr>
              <a:t>••</a:t>
            </a:r>
            <a:r>
              <a:rPr sz="400" spc="-60" dirty="0">
                <a:solidFill>
                  <a:srgbClr val="BCC8CD"/>
                </a:solidFill>
                <a:latin typeface="Times New Roman"/>
                <a:cs typeface="Times New Roman"/>
              </a:rPr>
              <a:t> </a:t>
            </a:r>
            <a:r>
              <a:rPr sz="400" spc="-10" dirty="0">
                <a:solidFill>
                  <a:srgbClr val="DAE9ED"/>
                </a:solidFill>
                <a:latin typeface="Times New Roman"/>
                <a:cs typeface="Times New Roman"/>
              </a:rPr>
              <a:t>I </a:t>
            </a:r>
            <a:r>
              <a:rPr sz="400" spc="0" dirty="0">
                <a:solidFill>
                  <a:srgbClr val="DAE9ED"/>
                </a:solidFill>
                <a:latin typeface="Times New Roman"/>
                <a:cs typeface="Times New Roman"/>
              </a:rPr>
              <a:t>•</a:t>
            </a:r>
            <a:r>
              <a:rPr sz="400" spc="0" dirty="0">
                <a:solidFill>
                  <a:srgbClr val="BCC8CD"/>
                </a:solidFill>
                <a:latin typeface="Times New Roman"/>
                <a:cs typeface="Times New Roman"/>
              </a:rPr>
              <a:t>•</a:t>
            </a:r>
            <a:r>
              <a:rPr sz="400" spc="-45" dirty="0">
                <a:solidFill>
                  <a:srgbClr val="F2F7F9"/>
                </a:solidFill>
                <a:latin typeface="Times New Roman"/>
                <a:cs typeface="Times New Roman"/>
              </a:rPr>
              <a:t>• </a:t>
            </a:r>
            <a:r>
              <a:rPr sz="400" spc="20" dirty="0">
                <a:solidFill>
                  <a:srgbClr val="F2F7F9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DAE9ED"/>
                </a:solidFill>
                <a:latin typeface="Times New Roman"/>
                <a:cs typeface="Times New Roman"/>
              </a:rPr>
              <a:t>I</a:t>
            </a:r>
            <a:r>
              <a:rPr sz="400" spc="30" dirty="0">
                <a:solidFill>
                  <a:srgbClr val="DAE9ED"/>
                </a:solidFill>
                <a:latin typeface="Times New Roman"/>
                <a:cs typeface="Times New Roman"/>
              </a:rPr>
              <a:t>I</a:t>
            </a:r>
            <a:r>
              <a:rPr sz="400" spc="-45" dirty="0">
                <a:solidFill>
                  <a:srgbClr val="DAE9ED"/>
                </a:solidFill>
                <a:latin typeface="Times New Roman"/>
                <a:cs typeface="Times New Roman"/>
              </a:rPr>
              <a:t>•</a:t>
            </a:r>
            <a:r>
              <a:rPr sz="400" spc="15" dirty="0">
                <a:solidFill>
                  <a:srgbClr val="DAE9ED"/>
                </a:solidFill>
                <a:latin typeface="Times New Roman"/>
                <a:cs typeface="Times New Roman"/>
              </a:rPr>
              <a:t> </a:t>
            </a:r>
            <a:r>
              <a:rPr sz="400" spc="5" dirty="0">
                <a:solidFill>
                  <a:srgbClr val="F2F7F9"/>
                </a:solidFill>
                <a:latin typeface="Times New Roman"/>
                <a:cs typeface="Times New Roman"/>
              </a:rPr>
              <a:t>•ll</a:t>
            </a:r>
            <a:endParaRPr sz="4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24694" y="219506"/>
            <a:ext cx="2435358" cy="207912"/>
          </a:xfrm>
          <a:custGeom>
            <a:avLst/>
            <a:gdLst/>
            <a:ahLst/>
            <a:cxnLst/>
            <a:rect l="l" t="t" r="r" b="b"/>
            <a:pathLst>
              <a:path w="2435358" h="207912">
                <a:moveTo>
                  <a:pt x="0" y="0"/>
                </a:moveTo>
                <a:lnTo>
                  <a:pt x="2435358" y="0"/>
                </a:lnTo>
                <a:lnTo>
                  <a:pt x="2435358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35" dirty="0">
                <a:solidFill>
                  <a:srgbClr val="F2F7F9"/>
                </a:solidFill>
                <a:latin typeface="Arial"/>
                <a:cs typeface="Arial"/>
              </a:rPr>
              <a:t>Efficient </a:t>
            </a:r>
            <a:r>
              <a:rPr sz="1200" spc="-75" dirty="0">
                <a:solidFill>
                  <a:srgbClr val="F2F7F9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F2F7F9"/>
                </a:solidFill>
                <a:latin typeface="Arial"/>
                <a:cs typeface="Arial"/>
              </a:rPr>
              <a:t>near-duplicate </a:t>
            </a:r>
            <a:r>
              <a:rPr sz="1200" spc="-145" dirty="0">
                <a:solidFill>
                  <a:srgbClr val="F2F7F9"/>
                </a:solidFill>
                <a:latin typeface="Arial"/>
                <a:cs typeface="Arial"/>
              </a:rPr>
              <a:t> </a:t>
            </a:r>
            <a:r>
              <a:rPr sz="1200" spc="35" dirty="0">
                <a:solidFill>
                  <a:srgbClr val="F2F7F9"/>
                </a:solidFill>
                <a:latin typeface="Arial"/>
                <a:cs typeface="Arial"/>
              </a:rPr>
              <a:t>detection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20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r-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1814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2128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1832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1890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1899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63" y="11915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1830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1876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1896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919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942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965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931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954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977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2000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972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925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624334" y="1104310"/>
            <a:ext cx="3516629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20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r-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1814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2128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1832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1890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1899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63" y="11915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1830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1876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1896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919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942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965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931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954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977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2000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972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925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5640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5953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5657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5715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5724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5740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68" y="15655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5701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5721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5744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5767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5790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5756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5779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5802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5825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5797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575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624328" y="1104310"/>
            <a:ext cx="3516629" cy="7467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41275" indent="0">
              <a:lnSpc>
                <a:spcPct val="102699"/>
              </a:lnSpc>
              <a:spcBef>
                <a:spcPts val="300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5" dirty="0">
                <a:latin typeface="Arial"/>
                <a:cs typeface="Arial"/>
              </a:rPr>
              <a:t>O</a:t>
            </a:r>
            <a:r>
              <a:rPr sz="1100" spc="50" dirty="0">
                <a:latin typeface="Arial"/>
                <a:cs typeface="Arial"/>
              </a:rPr>
              <a:t>(N</a:t>
            </a:r>
            <a:r>
              <a:rPr sz="1200" spc="60" baseline="27777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20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r-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1814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2128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1832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1890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1899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63" y="11915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1830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1876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1896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919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942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965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931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954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977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2000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972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925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5640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5953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5657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5715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5724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5740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68" y="15655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5701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5721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5744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5767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5790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5756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5779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5802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5825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5797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575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578" y="194654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3868" y="1977898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9483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9540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9550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9565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9480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9527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9546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9569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9593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9616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9581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9604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9627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9651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9622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9576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624328" y="1104310"/>
            <a:ext cx="3516629" cy="9569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41275" indent="0">
              <a:lnSpc>
                <a:spcPct val="102699"/>
              </a:lnSpc>
              <a:spcBef>
                <a:spcPts val="300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5" dirty="0">
                <a:latin typeface="Arial"/>
                <a:cs typeface="Arial"/>
              </a:rPr>
              <a:t>O</a:t>
            </a:r>
            <a:r>
              <a:rPr sz="1100" spc="50" dirty="0">
                <a:latin typeface="Arial"/>
                <a:cs typeface="Arial"/>
              </a:rPr>
              <a:t>(N</a:t>
            </a:r>
            <a:r>
              <a:rPr sz="1200" spc="60" baseline="27777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20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r-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1814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2128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1832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1890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1899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63" y="11915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1830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1876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1896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919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942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965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931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954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977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2000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972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925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5640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5953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5657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5715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5724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5740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68" y="15655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5701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5721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5744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5767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5790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5756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5779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5802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5825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5797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575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578" y="194654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3868" y="1977898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9483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9540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9550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9565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9480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9527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9546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9569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9593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9616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9581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9604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9627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9651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9622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9576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6" y="2155324"/>
            <a:ext cx="61605" cy="31366"/>
          </a:xfrm>
          <a:custGeom>
            <a:avLst/>
            <a:gdLst/>
            <a:ahLst/>
            <a:cxnLst/>
            <a:rect l="l" t="t" r="r" b="b"/>
            <a:pathLst>
              <a:path w="61605" h="31366">
                <a:moveTo>
                  <a:pt x="61605" y="31366"/>
                </a:moveTo>
                <a:lnTo>
                  <a:pt x="58520" y="17495"/>
                </a:lnTo>
                <a:lnTo>
                  <a:pt x="50197" y="6573"/>
                </a:lnTo>
                <a:lnTo>
                  <a:pt x="38038" y="0"/>
                </a:lnTo>
                <a:lnTo>
                  <a:pt x="20954" y="1591"/>
                </a:lnTo>
                <a:lnTo>
                  <a:pt x="8218" y="7517"/>
                </a:lnTo>
                <a:lnTo>
                  <a:pt x="0" y="1679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866" y="2186691"/>
            <a:ext cx="4325" cy="15580"/>
          </a:xfrm>
          <a:custGeom>
            <a:avLst/>
            <a:gdLst/>
            <a:ahLst/>
            <a:cxnLst/>
            <a:rect l="l" t="t" r="r" b="b"/>
            <a:pathLst>
              <a:path w="4325" h="15580">
                <a:moveTo>
                  <a:pt x="0" y="15580"/>
                </a:moveTo>
                <a:lnTo>
                  <a:pt x="4001" y="4559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3" y="2157098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2" y="2162841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2163807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4"/>
                </a:lnTo>
                <a:lnTo>
                  <a:pt x="14100" y="42938"/>
                </a:lnTo>
                <a:lnTo>
                  <a:pt x="31169" y="41379"/>
                </a:lnTo>
                <a:lnTo>
                  <a:pt x="41756" y="34470"/>
                </a:lnTo>
                <a:lnTo>
                  <a:pt x="46050" y="24005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59" y="2165376"/>
            <a:ext cx="39092" cy="38267"/>
          </a:xfrm>
          <a:custGeom>
            <a:avLst/>
            <a:gdLst/>
            <a:ahLst/>
            <a:cxnLst/>
            <a:rect l="l" t="t" r="r" b="b"/>
            <a:pathLst>
              <a:path w="39092" h="38267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4"/>
                </a:lnTo>
                <a:lnTo>
                  <a:pt x="12120" y="38267"/>
                </a:lnTo>
                <a:lnTo>
                  <a:pt x="28402" y="35960"/>
                </a:lnTo>
                <a:lnTo>
                  <a:pt x="37268" y="27714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70" y="2156841"/>
            <a:ext cx="55547" cy="55407"/>
          </a:xfrm>
          <a:custGeom>
            <a:avLst/>
            <a:gdLst/>
            <a:ahLst/>
            <a:cxnLst/>
            <a:rect l="l" t="t" r="r" b="b"/>
            <a:pathLst>
              <a:path w="55547" h="55407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7"/>
                </a:lnTo>
                <a:lnTo>
                  <a:pt x="11769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2"/>
                </a:lnTo>
                <a:lnTo>
                  <a:pt x="55210" y="32120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2161495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60"/>
                </a:lnTo>
                <a:lnTo>
                  <a:pt x="11299" y="38432"/>
                </a:lnTo>
                <a:lnTo>
                  <a:pt x="27915" y="36568"/>
                </a:lnTo>
                <a:lnTo>
                  <a:pt x="37179" y="28863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2163470"/>
            <a:ext cx="34136" cy="34140"/>
          </a:xfrm>
          <a:custGeom>
            <a:avLst/>
            <a:gdLst/>
            <a:ahLst/>
            <a:cxnLst/>
            <a:rect l="l" t="t" r="r" b="b"/>
            <a:pathLst>
              <a:path w="34136" h="34140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9"/>
                </a:lnTo>
                <a:lnTo>
                  <a:pt x="7644" y="34140"/>
                </a:lnTo>
                <a:lnTo>
                  <a:pt x="17070" y="34140"/>
                </a:lnTo>
                <a:lnTo>
                  <a:pt x="26496" y="34140"/>
                </a:lnTo>
                <a:lnTo>
                  <a:pt x="34136" y="26499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2165781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2168093"/>
            <a:ext cx="21435" cy="21440"/>
          </a:xfrm>
          <a:custGeom>
            <a:avLst/>
            <a:gdLst/>
            <a:ahLst/>
            <a:cxnLst/>
            <a:rect l="l" t="t" r="r" b="b"/>
            <a:pathLst>
              <a:path w="21435" h="21440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40"/>
                </a:lnTo>
                <a:lnTo>
                  <a:pt x="10720" y="21440"/>
                </a:lnTo>
                <a:lnTo>
                  <a:pt x="16638" y="21440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21704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2166962"/>
            <a:ext cx="20239" cy="20248"/>
          </a:xfrm>
          <a:custGeom>
            <a:avLst/>
            <a:gdLst/>
            <a:ahLst/>
            <a:cxnLst/>
            <a:rect l="l" t="t" r="r" b="b"/>
            <a:pathLst>
              <a:path w="20239" h="20248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8"/>
                </a:lnTo>
                <a:lnTo>
                  <a:pt x="10120" y="20248"/>
                </a:lnTo>
                <a:lnTo>
                  <a:pt x="15706" y="20248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21692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21715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21738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21710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21664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 txBox="1"/>
          <p:nvPr/>
        </p:nvSpPr>
        <p:spPr>
          <a:xfrm>
            <a:off x="624328" y="1104310"/>
            <a:ext cx="3516629" cy="11658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41275" indent="0">
              <a:lnSpc>
                <a:spcPct val="102699"/>
              </a:lnSpc>
              <a:spcBef>
                <a:spcPts val="300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5" dirty="0">
                <a:latin typeface="Arial"/>
                <a:cs typeface="Arial"/>
              </a:rPr>
              <a:t>O</a:t>
            </a:r>
            <a:r>
              <a:rPr sz="1100" spc="50" dirty="0">
                <a:latin typeface="Arial"/>
                <a:cs typeface="Arial"/>
              </a:rPr>
              <a:t>(N</a:t>
            </a:r>
            <a:r>
              <a:rPr sz="1200" spc="60" baseline="27777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20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r-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1814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2128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1832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1890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1899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63" y="11915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1830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1876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1896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919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942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965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931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954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977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2000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972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925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5640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5953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5657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5715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5724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5740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68" y="15655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5701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5721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5744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5767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5790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5756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5779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5802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5825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5797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575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578" y="194654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3868" y="1977898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9483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9540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9550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9565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9480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9527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9546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9569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9593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9616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9581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9604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9627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9651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9622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9576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6" y="2155324"/>
            <a:ext cx="61605" cy="31366"/>
          </a:xfrm>
          <a:custGeom>
            <a:avLst/>
            <a:gdLst/>
            <a:ahLst/>
            <a:cxnLst/>
            <a:rect l="l" t="t" r="r" b="b"/>
            <a:pathLst>
              <a:path w="61605" h="31366">
                <a:moveTo>
                  <a:pt x="61605" y="31366"/>
                </a:moveTo>
                <a:lnTo>
                  <a:pt x="58520" y="17495"/>
                </a:lnTo>
                <a:lnTo>
                  <a:pt x="50197" y="6573"/>
                </a:lnTo>
                <a:lnTo>
                  <a:pt x="38038" y="0"/>
                </a:lnTo>
                <a:lnTo>
                  <a:pt x="20954" y="1591"/>
                </a:lnTo>
                <a:lnTo>
                  <a:pt x="8218" y="7517"/>
                </a:lnTo>
                <a:lnTo>
                  <a:pt x="0" y="1679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866" y="2186691"/>
            <a:ext cx="4325" cy="15580"/>
          </a:xfrm>
          <a:custGeom>
            <a:avLst/>
            <a:gdLst/>
            <a:ahLst/>
            <a:cxnLst/>
            <a:rect l="l" t="t" r="r" b="b"/>
            <a:pathLst>
              <a:path w="4325" h="15580">
                <a:moveTo>
                  <a:pt x="0" y="15580"/>
                </a:moveTo>
                <a:lnTo>
                  <a:pt x="4001" y="4559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3" y="2157098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2" y="2162841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2163807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4"/>
                </a:lnTo>
                <a:lnTo>
                  <a:pt x="14100" y="42938"/>
                </a:lnTo>
                <a:lnTo>
                  <a:pt x="31169" y="41379"/>
                </a:lnTo>
                <a:lnTo>
                  <a:pt x="41756" y="34470"/>
                </a:lnTo>
                <a:lnTo>
                  <a:pt x="46050" y="24005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59" y="2165376"/>
            <a:ext cx="39092" cy="38267"/>
          </a:xfrm>
          <a:custGeom>
            <a:avLst/>
            <a:gdLst/>
            <a:ahLst/>
            <a:cxnLst/>
            <a:rect l="l" t="t" r="r" b="b"/>
            <a:pathLst>
              <a:path w="39092" h="38267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4"/>
                </a:lnTo>
                <a:lnTo>
                  <a:pt x="12120" y="38267"/>
                </a:lnTo>
                <a:lnTo>
                  <a:pt x="28402" y="35960"/>
                </a:lnTo>
                <a:lnTo>
                  <a:pt x="37268" y="27714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70" y="2156841"/>
            <a:ext cx="55547" cy="55407"/>
          </a:xfrm>
          <a:custGeom>
            <a:avLst/>
            <a:gdLst/>
            <a:ahLst/>
            <a:cxnLst/>
            <a:rect l="l" t="t" r="r" b="b"/>
            <a:pathLst>
              <a:path w="55547" h="55407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7"/>
                </a:lnTo>
                <a:lnTo>
                  <a:pt x="11769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2"/>
                </a:lnTo>
                <a:lnTo>
                  <a:pt x="55210" y="32120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2161495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60"/>
                </a:lnTo>
                <a:lnTo>
                  <a:pt x="11299" y="38432"/>
                </a:lnTo>
                <a:lnTo>
                  <a:pt x="27915" y="36568"/>
                </a:lnTo>
                <a:lnTo>
                  <a:pt x="37179" y="28863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2163470"/>
            <a:ext cx="34136" cy="34140"/>
          </a:xfrm>
          <a:custGeom>
            <a:avLst/>
            <a:gdLst/>
            <a:ahLst/>
            <a:cxnLst/>
            <a:rect l="l" t="t" r="r" b="b"/>
            <a:pathLst>
              <a:path w="34136" h="34140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9"/>
                </a:lnTo>
                <a:lnTo>
                  <a:pt x="7644" y="34140"/>
                </a:lnTo>
                <a:lnTo>
                  <a:pt x="17070" y="34140"/>
                </a:lnTo>
                <a:lnTo>
                  <a:pt x="26496" y="34140"/>
                </a:lnTo>
                <a:lnTo>
                  <a:pt x="34136" y="26499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2165781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2168093"/>
            <a:ext cx="21435" cy="21440"/>
          </a:xfrm>
          <a:custGeom>
            <a:avLst/>
            <a:gdLst/>
            <a:ahLst/>
            <a:cxnLst/>
            <a:rect l="l" t="t" r="r" b="b"/>
            <a:pathLst>
              <a:path w="21435" h="21440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40"/>
                </a:lnTo>
                <a:lnTo>
                  <a:pt x="10720" y="21440"/>
                </a:lnTo>
                <a:lnTo>
                  <a:pt x="16638" y="21440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21704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2166962"/>
            <a:ext cx="20239" cy="20248"/>
          </a:xfrm>
          <a:custGeom>
            <a:avLst/>
            <a:gdLst/>
            <a:ahLst/>
            <a:cxnLst/>
            <a:rect l="l" t="t" r="r" b="b"/>
            <a:pathLst>
              <a:path w="20239" h="20248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8"/>
                </a:lnTo>
                <a:lnTo>
                  <a:pt x="10120" y="20248"/>
                </a:lnTo>
                <a:lnTo>
                  <a:pt x="15706" y="20248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21692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21715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21738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21710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21664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581" y="236564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3867" y="239700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632" y="236741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0360" y="237315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1488" y="237411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061" y="237568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169" y="236715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2001" y="237180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3457" y="237378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5922" y="237609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8393" y="237840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863" y="238071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579" y="237728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044" y="237959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516" y="238190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981" y="238421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297" y="238136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7817" y="237673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 txBox="1"/>
          <p:nvPr/>
        </p:nvSpPr>
        <p:spPr>
          <a:xfrm>
            <a:off x="624328" y="1104310"/>
            <a:ext cx="3516629" cy="13760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41275" indent="0">
              <a:lnSpc>
                <a:spcPct val="102699"/>
              </a:lnSpc>
              <a:spcBef>
                <a:spcPts val="300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5" dirty="0">
                <a:latin typeface="Arial"/>
                <a:cs typeface="Arial"/>
              </a:rPr>
              <a:t>O</a:t>
            </a:r>
            <a:r>
              <a:rPr sz="1100" spc="50" dirty="0">
                <a:latin typeface="Arial"/>
                <a:cs typeface="Arial"/>
              </a:rPr>
              <a:t>(N</a:t>
            </a:r>
            <a:r>
              <a:rPr sz="1200" spc="60" baseline="27777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 marR="846455">
              <a:lnSpc>
                <a:spcPts val="1660"/>
              </a:lnSpc>
              <a:spcBef>
                <a:spcPts val="9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2006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4171035" y="2359685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174083" y="236273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174083" y="2429789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241139" y="2359685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26873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e-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0717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031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29" y="10735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0792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0802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0818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0732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0779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0799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0822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0845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0868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0833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0857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0880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0903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0874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0828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0" y="1282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9" y="13134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283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289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290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59" y="1292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68" y="1283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288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290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292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294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297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293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296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298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300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297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293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3051" y="1492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67868" y="1523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633" y="1494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0362" y="1499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1488" y="1500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059" y="1502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06170" y="1493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2001" y="1498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3457" y="1500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5922" y="1502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8393" y="1505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863" y="1507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579" y="1504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0044" y="1506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516" y="1508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4981" y="1510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2297" y="1508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7817" y="1503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583" y="187490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3865" y="190627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633" y="18766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0362" y="18824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1488" y="18833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063" y="18849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6170" y="18764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2001" y="18810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3457" y="18830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5922" y="18853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8393" y="18876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863" y="18899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7579" y="18865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44" y="18888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516" y="18911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4981" y="18934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2297" y="18906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7817" y="18860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581" y="223610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63867" y="226746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6632" y="223787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0360" y="224361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1488" y="224457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5061" y="224614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06169" y="223761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2001" y="224226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3457" y="224424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5922" y="224655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8393" y="224886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863" y="225117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7579" y="2247739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0044" y="225005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516" y="225236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4981" y="225467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2297" y="225182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817" y="224719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4246" y="2427554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39457" y="2450588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7965" y="2427670"/>
            <a:ext cx="16176" cy="2386"/>
          </a:xfrm>
          <a:custGeom>
            <a:avLst/>
            <a:gdLst/>
            <a:ahLst/>
            <a:cxnLst/>
            <a:rect l="l" t="t" r="r" b="b"/>
            <a:pathLst>
              <a:path w="16176" h="2386">
                <a:moveTo>
                  <a:pt x="16176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98125" y="2430113"/>
            <a:ext cx="41523" cy="40804"/>
          </a:xfrm>
          <a:custGeom>
            <a:avLst/>
            <a:gdLst/>
            <a:ahLst/>
            <a:cxnLst/>
            <a:rect l="l" t="t" r="r" b="b"/>
            <a:pathLst>
              <a:path w="41523" h="40804">
                <a:moveTo>
                  <a:pt x="9704" y="0"/>
                </a:moveTo>
                <a:lnTo>
                  <a:pt x="0" y="7978"/>
                </a:lnTo>
                <a:lnTo>
                  <a:pt x="565" y="25533"/>
                </a:lnTo>
                <a:lnTo>
                  <a:pt x="6572" y="36296"/>
                </a:lnTo>
                <a:lnTo>
                  <a:pt x="16201" y="40804"/>
                </a:lnTo>
                <a:lnTo>
                  <a:pt x="30961" y="37162"/>
                </a:lnTo>
                <a:lnTo>
                  <a:pt x="39727" y="27412"/>
                </a:lnTo>
                <a:lnTo>
                  <a:pt x="41523" y="1875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98144" y="2429340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0615" y="24319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3374" y="2434559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6127" y="2437213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9077" y="2431197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4371" y="2434697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6985" y="243717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8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8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9599" y="2439658"/>
            <a:ext cx="3492" cy="3497"/>
          </a:xfrm>
          <a:custGeom>
            <a:avLst/>
            <a:gdLst/>
            <a:ahLst/>
            <a:cxnLst/>
            <a:rect l="l" t="t" r="r" b="b"/>
            <a:pathLst>
              <a:path w="3492" h="3497">
                <a:moveTo>
                  <a:pt x="3492" y="1751"/>
                </a:moveTo>
                <a:lnTo>
                  <a:pt x="3492" y="788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8"/>
                </a:lnTo>
                <a:lnTo>
                  <a:pt x="0" y="1751"/>
                </a:lnTo>
                <a:lnTo>
                  <a:pt x="0" y="2713"/>
                </a:lnTo>
                <a:lnTo>
                  <a:pt x="784" y="3497"/>
                </a:lnTo>
                <a:lnTo>
                  <a:pt x="1746" y="3497"/>
                </a:lnTo>
                <a:lnTo>
                  <a:pt x="2708" y="3497"/>
                </a:lnTo>
                <a:lnTo>
                  <a:pt x="3492" y="2713"/>
                </a:lnTo>
                <a:lnTo>
                  <a:pt x="3492" y="175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9357" y="243928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3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3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5621" y="2435418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3314" y="24329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1050" y="2579954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39457" y="2602988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7965" y="2580070"/>
            <a:ext cx="16176" cy="2386"/>
          </a:xfrm>
          <a:custGeom>
            <a:avLst/>
            <a:gdLst/>
            <a:ahLst/>
            <a:cxnLst/>
            <a:rect l="l" t="t" r="r" b="b"/>
            <a:pathLst>
              <a:path w="16176" h="2386">
                <a:moveTo>
                  <a:pt x="16176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98125" y="2582513"/>
            <a:ext cx="41523" cy="40804"/>
          </a:xfrm>
          <a:custGeom>
            <a:avLst/>
            <a:gdLst/>
            <a:ahLst/>
            <a:cxnLst/>
            <a:rect l="l" t="t" r="r" b="b"/>
            <a:pathLst>
              <a:path w="41523" h="40804">
                <a:moveTo>
                  <a:pt x="9704" y="0"/>
                </a:moveTo>
                <a:lnTo>
                  <a:pt x="0" y="7978"/>
                </a:lnTo>
                <a:lnTo>
                  <a:pt x="565" y="25533"/>
                </a:lnTo>
                <a:lnTo>
                  <a:pt x="6572" y="36296"/>
                </a:lnTo>
                <a:lnTo>
                  <a:pt x="16201" y="40804"/>
                </a:lnTo>
                <a:lnTo>
                  <a:pt x="30961" y="37162"/>
                </a:lnTo>
                <a:lnTo>
                  <a:pt x="39727" y="27412"/>
                </a:lnTo>
                <a:lnTo>
                  <a:pt x="41523" y="1875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98144" y="2581740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0615" y="25843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3374" y="2586959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6127" y="2589613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99077" y="2583597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4371" y="2587098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6985" y="258957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8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8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9599" y="2592058"/>
            <a:ext cx="3492" cy="3497"/>
          </a:xfrm>
          <a:custGeom>
            <a:avLst/>
            <a:gdLst/>
            <a:ahLst/>
            <a:cxnLst/>
            <a:rect l="l" t="t" r="r" b="b"/>
            <a:pathLst>
              <a:path w="3492" h="3497">
                <a:moveTo>
                  <a:pt x="3492" y="1751"/>
                </a:moveTo>
                <a:lnTo>
                  <a:pt x="3492" y="788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8"/>
                </a:lnTo>
                <a:lnTo>
                  <a:pt x="0" y="1751"/>
                </a:lnTo>
                <a:lnTo>
                  <a:pt x="0" y="2713"/>
                </a:lnTo>
                <a:lnTo>
                  <a:pt x="784" y="3497"/>
                </a:lnTo>
                <a:lnTo>
                  <a:pt x="1746" y="3497"/>
                </a:lnTo>
                <a:lnTo>
                  <a:pt x="2708" y="3497"/>
                </a:lnTo>
                <a:lnTo>
                  <a:pt x="3492" y="2713"/>
                </a:lnTo>
                <a:lnTo>
                  <a:pt x="3492" y="175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9357" y="259168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3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3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5621" y="2587818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3314" y="25853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 txBox="1"/>
          <p:nvPr/>
        </p:nvSpPr>
        <p:spPr>
          <a:xfrm>
            <a:off x="624334" y="999108"/>
            <a:ext cx="3613150" cy="16776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2700" marR="305435">
              <a:lnSpc>
                <a:spcPct val="101800"/>
              </a:lnSpc>
              <a:spcBef>
                <a:spcPts val="31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289560" marR="1961514" indent="-277495" algn="just">
              <a:lnSpc>
                <a:spcPct val="106500"/>
              </a:lnSpc>
              <a:spcBef>
                <a:spcPts val="95"/>
              </a:spcBef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1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4171035" y="255932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174083" y="256237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174083" y="262943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241139" y="255932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5" name="object 135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CCEDF3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CCEDF3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00A8C4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00A8C4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00A8C4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Q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CCCCCC"/>
                </a:solidFill>
                <a:latin typeface="Arial"/>
                <a:cs typeface="Arial"/>
              </a:rPr>
              <a:t>ri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L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10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x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 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65" dirty="0">
                <a:solidFill>
                  <a:srgbClr val="CCCCCC"/>
                </a:solidFill>
                <a:latin typeface="Arial"/>
                <a:cs typeface="Arial"/>
              </a:rPr>
              <a:t>rs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CCCCCC"/>
                </a:solidFill>
                <a:latin typeface="Arial"/>
                <a:cs typeface="Arial"/>
              </a:rPr>
              <a:t>D</a:t>
            </a:r>
            <a:r>
              <a:rPr sz="1100" spc="-4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FAFDFE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FAFDFE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CCEDF3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230403" y="20503"/>
            <a:ext cx="180040" cy="86630"/>
          </a:xfrm>
          <a:custGeom>
            <a:avLst/>
            <a:gdLst/>
            <a:ahLst/>
            <a:cxnLst/>
            <a:rect l="l" t="t" r="r" b="b"/>
            <a:pathLst>
              <a:path w="180040" h="86630">
                <a:moveTo>
                  <a:pt x="0" y="0"/>
                </a:moveTo>
                <a:lnTo>
                  <a:pt x="180040" y="0"/>
                </a:lnTo>
                <a:lnTo>
                  <a:pt x="180040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C334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220624" y="23014"/>
            <a:ext cx="203835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DBEFF2"/>
                </a:solidFill>
                <a:latin typeface="Arial"/>
                <a:cs typeface="Arial"/>
              </a:rPr>
              <a:t>Spdrn</a:t>
            </a:r>
            <a:endParaRPr sz="5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2475" y="199703"/>
            <a:ext cx="2544881" cy="230804"/>
          </a:xfrm>
          <a:custGeom>
            <a:avLst/>
            <a:gdLst/>
            <a:ahLst/>
            <a:cxnLst/>
            <a:rect l="l" t="t" r="r" b="b"/>
            <a:pathLst>
              <a:path w="2544881" h="230804">
                <a:moveTo>
                  <a:pt x="0" y="0"/>
                </a:moveTo>
                <a:lnTo>
                  <a:pt x="2544881" y="0"/>
                </a:lnTo>
                <a:lnTo>
                  <a:pt x="2544881" y="230804"/>
                </a:lnTo>
                <a:lnTo>
                  <a:pt x="0" y="230804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50" spc="35" dirty="0">
                <a:solidFill>
                  <a:srgbClr val="F2F9FB"/>
                </a:solidFill>
                <a:latin typeface="Times New Roman"/>
                <a:cs typeface="Times New Roman"/>
              </a:rPr>
              <a:t>The</a:t>
            </a:r>
            <a:r>
              <a:rPr sz="1350" spc="165" dirty="0">
                <a:solidFill>
                  <a:srgbClr val="F2F9FB"/>
                </a:solidFill>
                <a:latin typeface="Times New Roman"/>
                <a:cs typeface="Times New Roman"/>
              </a:rPr>
              <a:t> </a:t>
            </a:r>
            <a:r>
              <a:rPr sz="1350" spc="-10" dirty="0">
                <a:solidFill>
                  <a:srgbClr val="DBEFF2"/>
                </a:solidFill>
                <a:latin typeface="Times New Roman"/>
                <a:cs typeface="Times New Roman"/>
              </a:rPr>
              <a:t>goal </a:t>
            </a:r>
            <a:r>
              <a:rPr sz="1350" spc="-130" dirty="0">
                <a:solidFill>
                  <a:srgbClr val="DBEFF2"/>
                </a:solidFill>
                <a:latin typeface="Times New Roman"/>
                <a:cs typeface="Times New Roman"/>
              </a:rPr>
              <a:t> </a:t>
            </a:r>
            <a:r>
              <a:rPr sz="1350" spc="-30" dirty="0">
                <a:solidFill>
                  <a:srgbClr val="DBEFF2"/>
                </a:solidFill>
                <a:latin typeface="Times New Roman"/>
                <a:cs typeface="Times New Roman"/>
              </a:rPr>
              <a:t>of </a:t>
            </a:r>
            <a:r>
              <a:rPr sz="1350" spc="-165" dirty="0">
                <a:solidFill>
                  <a:srgbClr val="DBEFF2"/>
                </a:solidFill>
                <a:latin typeface="Times New Roman"/>
                <a:cs typeface="Times New Roman"/>
              </a:rPr>
              <a:t> </a:t>
            </a:r>
            <a:r>
              <a:rPr sz="1350" spc="20" dirty="0">
                <a:solidFill>
                  <a:srgbClr val="F2F9FB"/>
                </a:solidFill>
                <a:latin typeface="Times New Roman"/>
                <a:cs typeface="Times New Roman"/>
              </a:rPr>
              <a:t>spamming </a:t>
            </a:r>
            <a:r>
              <a:rPr sz="1350" spc="-170" dirty="0">
                <a:solidFill>
                  <a:srgbClr val="F2F9FB"/>
                </a:solidFill>
                <a:latin typeface="Times New Roman"/>
                <a:cs typeface="Times New Roman"/>
              </a:rPr>
              <a:t> </a:t>
            </a:r>
            <a:r>
              <a:rPr sz="1350" spc="0" dirty="0">
                <a:solidFill>
                  <a:srgbClr val="DBEFF2"/>
                </a:solidFill>
                <a:latin typeface="Times New Roman"/>
                <a:cs typeface="Times New Roman"/>
              </a:rPr>
              <a:t>on </a:t>
            </a:r>
            <a:r>
              <a:rPr sz="1350" spc="-125" dirty="0">
                <a:solidFill>
                  <a:srgbClr val="DBEFF2"/>
                </a:solidFill>
                <a:latin typeface="Times New Roman"/>
                <a:cs typeface="Times New Roman"/>
              </a:rPr>
              <a:t> </a:t>
            </a:r>
            <a:r>
              <a:rPr sz="1350" spc="45" dirty="0">
                <a:solidFill>
                  <a:srgbClr val="F2F9FB"/>
                </a:solidFill>
                <a:latin typeface="Times New Roman"/>
                <a:cs typeface="Times New Roman"/>
              </a:rPr>
              <a:t>the</a:t>
            </a:r>
            <a:r>
              <a:rPr sz="1350" spc="145" dirty="0">
                <a:solidFill>
                  <a:srgbClr val="F2F9FB"/>
                </a:solidFill>
                <a:latin typeface="Times New Roman"/>
                <a:cs typeface="Times New Roman"/>
              </a:rPr>
              <a:t> </a:t>
            </a:r>
            <a:r>
              <a:rPr sz="1350" spc="-10" dirty="0">
                <a:solidFill>
                  <a:srgbClr val="DBEFF2"/>
                </a:solidFill>
                <a:latin typeface="Times New Roman"/>
                <a:cs typeface="Times New Roman"/>
              </a:rPr>
              <a:t>web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4368126" y="3358165"/>
            <a:ext cx="112125" cy="85483"/>
          </a:xfrm>
          <a:custGeom>
            <a:avLst/>
            <a:gdLst/>
            <a:ahLst/>
            <a:cxnLst/>
            <a:rect l="l" t="t" r="r" b="b"/>
            <a:pathLst>
              <a:path w="112125" h="85483">
                <a:moveTo>
                  <a:pt x="0" y="0"/>
                </a:moveTo>
                <a:lnTo>
                  <a:pt x="112125" y="0"/>
                </a:lnTo>
                <a:lnTo>
                  <a:pt x="112125" y="85483"/>
                </a:lnTo>
                <a:lnTo>
                  <a:pt x="0" y="85483"/>
                </a:lnTo>
                <a:lnTo>
                  <a:pt x="0" y="0"/>
                </a:lnTo>
                <a:close/>
              </a:path>
            </a:pathLst>
          </a:custGeom>
          <a:solidFill>
            <a:srgbClr val="0C334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4189596" y="3360677"/>
            <a:ext cx="310515" cy="889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5" dirty="0">
                <a:solidFill>
                  <a:srgbClr val="8599A1"/>
                </a:solidFill>
                <a:latin typeface="Times New Roman"/>
                <a:cs typeface="Times New Roman"/>
              </a:rPr>
              <a:t>'4 </a:t>
            </a:r>
            <a:r>
              <a:rPr sz="500" spc="-20" dirty="0">
                <a:solidFill>
                  <a:srgbClr val="8599A1"/>
                </a:solidFill>
                <a:latin typeface="Times New Roman"/>
                <a:cs typeface="Times New Roman"/>
              </a:rPr>
              <a:t> </a:t>
            </a:r>
            <a:r>
              <a:rPr sz="250" spc="75" dirty="0">
                <a:solidFill>
                  <a:srgbClr val="6E8590"/>
                </a:solidFill>
                <a:latin typeface="Times New Roman"/>
                <a:cs typeface="Times New Roman"/>
              </a:rPr>
              <a:t>1     </a:t>
            </a:r>
            <a:r>
              <a:rPr sz="250" spc="-5" dirty="0">
                <a:solidFill>
                  <a:srgbClr val="6E8590"/>
                </a:solidFill>
                <a:latin typeface="Times New Roman"/>
                <a:cs typeface="Times New Roman"/>
              </a:rPr>
              <a:t> </a:t>
            </a:r>
            <a:r>
              <a:rPr sz="500" spc="-25" dirty="0">
                <a:solidFill>
                  <a:srgbClr val="BAC6CC"/>
                </a:solidFill>
                <a:latin typeface="Times New Roman"/>
                <a:cs typeface="Times New Roman"/>
              </a:rPr>
              <a:t>1</a:t>
            </a:r>
            <a:r>
              <a:rPr sz="500" spc="-15" dirty="0">
                <a:solidFill>
                  <a:srgbClr val="BAC6CC"/>
                </a:solidFill>
                <a:latin typeface="Times New Roman"/>
                <a:cs typeface="Times New Roman"/>
              </a:rPr>
              <a:t> ---'</a:t>
            </a:r>
            <a:endParaRPr sz="50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323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5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72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7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3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4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5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47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2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3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6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58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0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7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59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2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4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1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6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2373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603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49" y="12374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2398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2391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416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443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469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2409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444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469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494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490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451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427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624334" y="973201"/>
            <a:ext cx="2640965" cy="3613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0" algn="ctr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R="13970" algn="ctr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go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683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997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701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758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768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784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698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745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765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788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811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834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799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823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846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869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840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794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4" y="1191178"/>
            <a:ext cx="3510915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0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go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683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997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701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758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768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784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698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745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765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788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811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834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799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823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846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869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840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794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6508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6822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6526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583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593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6609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523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570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590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613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636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659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625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648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671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694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666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619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191178"/>
            <a:ext cx="3510915" cy="574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0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go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683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997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701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758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768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784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698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745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765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788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811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834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799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823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846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869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840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794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6508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6822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6526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583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593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6609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523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570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590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613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636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659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625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648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671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694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666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619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578" y="18612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633" y="18629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0362" y="18687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1488" y="18696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5059" y="18712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168" y="18627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2001" y="18673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3457" y="18693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922" y="18716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8393" y="18739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0863" y="18762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7579" y="18728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044" y="18751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2516" y="18774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4981" y="18797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297" y="18769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817" y="18722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624334" y="1191178"/>
            <a:ext cx="3557904" cy="9569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9690">
              <a:lnSpc>
                <a:spcPct val="102699"/>
              </a:lnSpc>
            </a:pPr>
            <a:r>
              <a:rPr sz="1100" spc="-10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go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683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997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701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758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768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784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698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745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765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788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811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834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799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823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846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869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840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794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6508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6822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6526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583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593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6609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523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570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590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613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636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659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625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648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671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694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666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619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578" y="18612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633" y="18629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0362" y="18687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1488" y="18696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5059" y="18712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168" y="18627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2001" y="18673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3457" y="18693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922" y="18716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8393" y="18739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0863" y="18762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7579" y="18728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044" y="18751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2516" y="18774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4981" y="18797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297" y="18769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817" y="18722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6581" y="224372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63867" y="227508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632" y="224549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0360" y="225123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1488" y="225219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061" y="225376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169" y="224523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2001" y="224988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3457" y="225186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922" y="225417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8393" y="225648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863" y="225879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7579" y="225536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044" y="225767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516" y="225998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4981" y="226229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297" y="225944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817" y="22548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/>
          <p:nvPr/>
        </p:nvSpPr>
        <p:spPr>
          <a:xfrm>
            <a:off x="624334" y="1191178"/>
            <a:ext cx="3557904" cy="11671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9690">
              <a:lnSpc>
                <a:spcPct val="102699"/>
              </a:lnSpc>
            </a:pPr>
            <a:r>
              <a:rPr sz="1100" spc="-10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230403" y="20503"/>
            <a:ext cx="122408" cy="86630"/>
          </a:xfrm>
          <a:custGeom>
            <a:avLst/>
            <a:gdLst/>
            <a:ahLst/>
            <a:cxnLst/>
            <a:rect l="l" t="t" r="r" b="b"/>
            <a:pathLst>
              <a:path w="122408" h="86630">
                <a:moveTo>
                  <a:pt x="0" y="0"/>
                </a:moveTo>
                <a:lnTo>
                  <a:pt x="122408" y="0"/>
                </a:lnTo>
                <a:lnTo>
                  <a:pt x="122408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12A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383629" y="20503"/>
            <a:ext cx="0" cy="86630"/>
          </a:xfrm>
          <a:custGeom>
            <a:avLst/>
            <a:gdLst/>
            <a:ahLst/>
            <a:cxnLst/>
            <a:rect l="l" t="t" r="r" b="b"/>
            <a:pathLst>
              <a:path h="86630">
                <a:moveTo>
                  <a:pt x="0" y="86630"/>
                </a:moveTo>
                <a:lnTo>
                  <a:pt x="0" y="0"/>
                </a:lnTo>
              </a:path>
            </a:pathLst>
          </a:custGeom>
          <a:ln w="54898">
            <a:solidFill>
              <a:srgbClr val="13384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220624" y="23014"/>
            <a:ext cx="205740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E6F4F6"/>
                </a:solidFill>
                <a:latin typeface="Arial"/>
                <a:cs typeface="Arial"/>
              </a:rPr>
              <a:t>Spd</a:t>
            </a:r>
            <a:r>
              <a:rPr sz="500" spc="-80" dirty="0">
                <a:solidFill>
                  <a:srgbClr val="E6F4F6"/>
                </a:solidFill>
                <a:latin typeface="Arial"/>
                <a:cs typeface="Arial"/>
              </a:rPr>
              <a:t> </a:t>
            </a:r>
            <a:r>
              <a:rPr sz="500" spc="-20" dirty="0">
                <a:solidFill>
                  <a:srgbClr val="E6F4F6"/>
                </a:solidFill>
                <a:latin typeface="Arial"/>
                <a:cs typeface="Arial"/>
              </a:rPr>
              <a:t>rn</a:t>
            </a:r>
            <a:endParaRPr sz="5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16988" y="204256"/>
            <a:ext cx="2558155" cy="230804"/>
          </a:xfrm>
          <a:custGeom>
            <a:avLst/>
            <a:gdLst/>
            <a:ahLst/>
            <a:cxnLst/>
            <a:rect l="l" t="t" r="r" b="b"/>
            <a:pathLst>
              <a:path w="2558155" h="230804">
                <a:moveTo>
                  <a:pt x="0" y="0"/>
                </a:moveTo>
                <a:lnTo>
                  <a:pt x="2558155" y="0"/>
                </a:lnTo>
                <a:lnTo>
                  <a:pt x="2558155" y="230804"/>
                </a:lnTo>
                <a:lnTo>
                  <a:pt x="0" y="230804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891290" y="204256"/>
            <a:ext cx="854856" cy="230804"/>
          </a:xfrm>
          <a:custGeom>
            <a:avLst/>
            <a:gdLst/>
            <a:ahLst/>
            <a:cxnLst/>
            <a:rect l="l" t="t" r="r" b="b"/>
            <a:pathLst>
              <a:path w="854856" h="230804">
                <a:moveTo>
                  <a:pt x="0" y="0"/>
                </a:moveTo>
                <a:lnTo>
                  <a:pt x="854856" y="0"/>
                </a:lnTo>
                <a:lnTo>
                  <a:pt x="854856" y="230804"/>
                </a:lnTo>
                <a:lnTo>
                  <a:pt x="0" y="230804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50" spc="15" dirty="0">
                <a:solidFill>
                  <a:srgbClr val="E6F4F6"/>
                </a:solidFill>
                <a:latin typeface="Times New Roman"/>
                <a:cs typeface="Times New Roman"/>
              </a:rPr>
              <a:t>Spam </a:t>
            </a:r>
            <a:r>
              <a:rPr sz="1350" spc="-110" dirty="0">
                <a:solidFill>
                  <a:srgbClr val="E6F4F6"/>
                </a:solidFill>
                <a:latin typeface="Times New Roman"/>
                <a:cs typeface="Times New Roman"/>
              </a:rPr>
              <a:t> </a:t>
            </a:r>
            <a:r>
              <a:rPr sz="1350" spc="10" dirty="0">
                <a:solidFill>
                  <a:srgbClr val="E6F4F6"/>
                </a:solidFill>
                <a:latin typeface="Times New Roman"/>
                <a:cs typeface="Times New Roman"/>
              </a:rPr>
              <a:t>technique:  </a:t>
            </a:r>
            <a:r>
              <a:rPr sz="1350" spc="-125" dirty="0">
                <a:solidFill>
                  <a:srgbClr val="E6F4F6"/>
                </a:solidFill>
                <a:latin typeface="Times New Roman"/>
                <a:cs typeface="Times New Roman"/>
              </a:rPr>
              <a:t> </a:t>
            </a:r>
            <a:r>
              <a:rPr sz="1350" spc="-60" dirty="0">
                <a:solidFill>
                  <a:srgbClr val="E6F4F6"/>
                </a:solidFill>
                <a:latin typeface="Times New Roman"/>
                <a:cs typeface="Times New Roman"/>
              </a:rPr>
              <a:t>Keyword  </a:t>
            </a:r>
            <a:r>
              <a:rPr sz="1350" spc="5" dirty="0">
                <a:solidFill>
                  <a:srgbClr val="E6F4F6"/>
                </a:solidFill>
                <a:latin typeface="Times New Roman"/>
                <a:cs typeface="Times New Roman"/>
              </a:rPr>
              <a:t>stuffing </a:t>
            </a:r>
            <a:r>
              <a:rPr sz="1350" spc="-150" dirty="0">
                <a:solidFill>
                  <a:srgbClr val="E6F4F6"/>
                </a:solidFill>
                <a:latin typeface="Times New Roman"/>
                <a:cs typeface="Times New Roman"/>
              </a:rPr>
              <a:t> </a:t>
            </a:r>
            <a:r>
              <a:rPr sz="1350" spc="180" dirty="0">
                <a:solidFill>
                  <a:srgbClr val="91DAE4"/>
                </a:solidFill>
                <a:latin typeface="Times New Roman"/>
                <a:cs typeface="Times New Roman"/>
              </a:rPr>
              <a:t>/ </a:t>
            </a:r>
            <a:r>
              <a:rPr sz="1350" spc="-20" dirty="0">
                <a:solidFill>
                  <a:srgbClr val="91DAE4"/>
                </a:solidFill>
                <a:latin typeface="Times New Roman"/>
                <a:cs typeface="Times New Roman"/>
              </a:rPr>
              <a:t> </a:t>
            </a:r>
            <a:r>
              <a:rPr sz="1350" spc="-35" dirty="0">
                <a:solidFill>
                  <a:srgbClr val="E6F4F6"/>
                </a:solidFill>
                <a:latin typeface="Times New Roman"/>
                <a:cs typeface="Times New Roman"/>
              </a:rPr>
              <a:t>Hidden </a:t>
            </a:r>
            <a:r>
              <a:rPr sz="1350" spc="-5" dirty="0">
                <a:solidFill>
                  <a:srgbClr val="E6F4F6"/>
                </a:solidFill>
                <a:latin typeface="Times New Roman"/>
                <a:cs typeface="Times New Roman"/>
              </a:rPr>
              <a:t> </a:t>
            </a:r>
            <a:r>
              <a:rPr sz="1350" spc="40" dirty="0">
                <a:solidFill>
                  <a:srgbClr val="E6F4F6"/>
                </a:solidFill>
                <a:latin typeface="Times New Roman"/>
                <a:cs typeface="Times New Roman"/>
              </a:rPr>
              <a:t>text</a:t>
            </a:r>
            <a:endParaRPr sz="13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4908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5222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4926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4983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4993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5009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4923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4970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4990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5013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5036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5059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5024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5048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5071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5094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5065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5019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418208"/>
            <a:ext cx="245618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4908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5222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4926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4983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4993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5009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4923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4970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4990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5013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5036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5059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5024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5048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5071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5094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5065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5019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7011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73253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702947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7086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7096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7112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7027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7073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7093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7116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7139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7162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7128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7151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7174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7197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7169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7122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375460"/>
            <a:ext cx="2679065" cy="440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4908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5222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4926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4983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4993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5009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4923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4970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4990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5013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5036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5059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5024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5048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5071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5094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5065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5019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7011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73253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702947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7086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7096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7112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7027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7073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7093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7116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7139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7162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7128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7151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7174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7197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7169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7122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578" y="190996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3869" y="194132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911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917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918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920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911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916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918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920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922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925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921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923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926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928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925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921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/>
          <p:nvPr/>
        </p:nvSpPr>
        <p:spPr>
          <a:xfrm>
            <a:off x="624334" y="1375460"/>
            <a:ext cx="3636645" cy="6489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969644">
              <a:lnSpc>
                <a:spcPct val="125499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230403" y="20503"/>
            <a:ext cx="122408" cy="86630"/>
          </a:xfrm>
          <a:custGeom>
            <a:avLst/>
            <a:gdLst/>
            <a:ahLst/>
            <a:cxnLst/>
            <a:rect l="l" t="t" r="r" b="b"/>
            <a:pathLst>
              <a:path w="122408" h="86630">
                <a:moveTo>
                  <a:pt x="0" y="0"/>
                </a:moveTo>
                <a:lnTo>
                  <a:pt x="122408" y="0"/>
                </a:lnTo>
                <a:lnTo>
                  <a:pt x="122408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12A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383629" y="20503"/>
            <a:ext cx="0" cy="86630"/>
          </a:xfrm>
          <a:custGeom>
            <a:avLst/>
            <a:gdLst/>
            <a:ahLst/>
            <a:cxnLst/>
            <a:rect l="l" t="t" r="r" b="b"/>
            <a:pathLst>
              <a:path h="86630">
                <a:moveTo>
                  <a:pt x="0" y="86630"/>
                </a:moveTo>
                <a:lnTo>
                  <a:pt x="0" y="0"/>
                </a:lnTo>
              </a:path>
            </a:pathLst>
          </a:custGeom>
          <a:ln w="54898">
            <a:solidFill>
              <a:srgbClr val="13384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220624" y="23014"/>
            <a:ext cx="205740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E9F4F6"/>
                </a:solidFill>
                <a:latin typeface="Arial"/>
                <a:cs typeface="Arial"/>
              </a:rPr>
              <a:t>Spd</a:t>
            </a:r>
            <a:r>
              <a:rPr sz="500" spc="-80" dirty="0">
                <a:solidFill>
                  <a:srgbClr val="E9F4F6"/>
                </a:solidFill>
                <a:latin typeface="Arial"/>
                <a:cs typeface="Arial"/>
              </a:rPr>
              <a:t> </a:t>
            </a:r>
            <a:r>
              <a:rPr sz="500" spc="-20" dirty="0">
                <a:solidFill>
                  <a:srgbClr val="E9F4F6"/>
                </a:solidFill>
                <a:latin typeface="Arial"/>
                <a:cs typeface="Arial"/>
              </a:rPr>
              <a:t>rn</a:t>
            </a:r>
            <a:endParaRPr sz="5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5608" y="219506"/>
            <a:ext cx="1246241" cy="207912"/>
          </a:xfrm>
          <a:custGeom>
            <a:avLst/>
            <a:gdLst/>
            <a:ahLst/>
            <a:cxnLst/>
            <a:rect l="l" t="t" r="r" b="b"/>
            <a:pathLst>
              <a:path w="1246241" h="207912">
                <a:moveTo>
                  <a:pt x="0" y="0"/>
                </a:moveTo>
                <a:lnTo>
                  <a:pt x="1246241" y="0"/>
                </a:lnTo>
                <a:lnTo>
                  <a:pt x="1246241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25" dirty="0">
                <a:solidFill>
                  <a:srgbClr val="E9F4F6"/>
                </a:solidFill>
                <a:latin typeface="Arial"/>
                <a:cs typeface="Arial"/>
              </a:rPr>
              <a:t>Keyword</a:t>
            </a:r>
            <a:r>
              <a:rPr sz="1200" spc="110" dirty="0">
                <a:solidFill>
                  <a:srgbClr val="E9F4F6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E9F4F6"/>
                </a:solidFill>
                <a:latin typeface="Arial"/>
                <a:cs typeface="Arial"/>
              </a:rPr>
              <a:t>stuffing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99253" y="2079413"/>
            <a:ext cx="1479972" cy="54186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3322320"/>
            <a:ext cx="4595707" cy="1253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218836" y="21739"/>
            <a:ext cx="187243" cy="85483"/>
          </a:xfrm>
          <a:custGeom>
            <a:avLst/>
            <a:gdLst/>
            <a:ahLst/>
            <a:cxnLst/>
            <a:rect l="l" t="t" r="r" b="b"/>
            <a:pathLst>
              <a:path w="187243" h="85483">
                <a:moveTo>
                  <a:pt x="0" y="0"/>
                </a:moveTo>
                <a:lnTo>
                  <a:pt x="187243" y="0"/>
                </a:lnTo>
                <a:lnTo>
                  <a:pt x="187243" y="85483"/>
                </a:lnTo>
                <a:lnTo>
                  <a:pt x="0" y="85483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210073" y="24250"/>
            <a:ext cx="207645" cy="889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14" dirty="0">
                <a:solidFill>
                  <a:srgbClr val="DDE2E6"/>
                </a:solidFill>
                <a:latin typeface="Times New Roman"/>
                <a:cs typeface="Times New Roman"/>
              </a:rPr>
              <a:t>S</a:t>
            </a:r>
            <a:r>
              <a:rPr sz="500" spc="45" dirty="0">
                <a:solidFill>
                  <a:srgbClr val="DDE2E6"/>
                </a:solidFill>
                <a:latin typeface="Times New Roman"/>
                <a:cs typeface="Times New Roman"/>
              </a:rPr>
              <a:t>p</a:t>
            </a:r>
            <a:r>
              <a:rPr sz="500" spc="5" dirty="0">
                <a:solidFill>
                  <a:srgbClr val="BDC1C1"/>
                </a:solidFill>
                <a:latin typeface="Times New Roman"/>
                <a:cs typeface="Times New Roman"/>
              </a:rPr>
              <a:t>.</a:t>
            </a:r>
            <a:r>
              <a:rPr sz="500" spc="50" dirty="0">
                <a:solidFill>
                  <a:srgbClr val="F7FBFB"/>
                </a:solidFill>
                <a:latin typeface="Times New Roman"/>
                <a:cs typeface="Times New Roman"/>
              </a:rPr>
              <a:t>un</a:t>
            </a:r>
            <a:endParaRPr sz="5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10207" y="216352"/>
            <a:ext cx="1253335" cy="216575"/>
          </a:xfrm>
          <a:custGeom>
            <a:avLst/>
            <a:gdLst/>
            <a:ahLst/>
            <a:cxnLst/>
            <a:rect l="l" t="t" r="r" b="b"/>
            <a:pathLst>
              <a:path w="1253335" h="216575">
                <a:moveTo>
                  <a:pt x="0" y="0"/>
                </a:moveTo>
                <a:lnTo>
                  <a:pt x="1253335" y="0"/>
                </a:lnTo>
                <a:lnTo>
                  <a:pt x="1253335" y="216575"/>
                </a:lnTo>
                <a:lnTo>
                  <a:pt x="0" y="216575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5095">
              <a:lnSpc>
                <a:spcPct val="100000"/>
              </a:lnSpc>
            </a:pPr>
            <a:r>
              <a:rPr sz="1250" dirty="0">
                <a:solidFill>
                  <a:srgbClr val="F7FBFB"/>
                </a:solidFill>
                <a:latin typeface="Arial"/>
                <a:cs typeface="Arial"/>
              </a:rPr>
              <a:t>Keyword</a:t>
            </a:r>
            <a:r>
              <a:rPr sz="1250" spc="150" dirty="0">
                <a:solidFill>
                  <a:srgbClr val="F7FBFB"/>
                </a:solidFill>
                <a:latin typeface="Arial"/>
                <a:cs typeface="Arial"/>
              </a:rPr>
              <a:t> </a:t>
            </a:r>
            <a:r>
              <a:rPr sz="1250" spc="30" dirty="0">
                <a:solidFill>
                  <a:srgbClr val="F7FBFB"/>
                </a:solidFill>
                <a:latin typeface="Arial"/>
                <a:cs typeface="Arial"/>
              </a:rPr>
              <a:t>stuffing</a:t>
            </a:r>
            <a:endParaRPr sz="12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19571" y="778393"/>
            <a:ext cx="1565910" cy="1543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88600"/>
              </a:lnSpc>
            </a:pPr>
            <a:r>
              <a:rPr sz="350" spc="140" dirty="0">
                <a:solidFill>
                  <a:srgbClr val="939393"/>
                </a:solidFill>
                <a:latin typeface="Times New Roman"/>
                <a:cs typeface="Times New Roman"/>
              </a:rPr>
              <a:t>Wlo_.-d_..,.</a:t>
            </a:r>
            <a:r>
              <a:rPr sz="350" spc="-4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5" dirty="0">
                <a:solidFill>
                  <a:srgbClr val="545454"/>
                </a:solidFill>
                <a:latin typeface="Times New Roman"/>
                <a:cs typeface="Times New Roman"/>
              </a:rPr>
              <a:t>,</a:t>
            </a:r>
            <a:r>
              <a:rPr sz="350" spc="-25" dirty="0">
                <a:solidFill>
                  <a:srgbClr val="939393"/>
                </a:solidFill>
                <a:latin typeface="Times New Roman"/>
                <a:cs typeface="Times New Roman"/>
              </a:rPr>
              <a:t>...,..</a:t>
            </a:r>
            <a:r>
              <a:rPr sz="350" spc="-3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30" dirty="0">
                <a:solidFill>
                  <a:srgbClr val="666666"/>
                </a:solidFill>
                <a:latin typeface="Times New Roman"/>
                <a:cs typeface="Times New Roman"/>
              </a:rPr>
              <a:t>,....d</a:t>
            </a:r>
            <a:r>
              <a:rPr sz="350" spc="45" dirty="0">
                <a:solidFill>
                  <a:srgbClr val="666666"/>
                </a:solidFill>
                <a:latin typeface="Times New Roman"/>
                <a:cs typeface="Times New Roman"/>
              </a:rPr>
              <a:t>t</a:t>
            </a:r>
            <a:r>
              <a:rPr sz="350" spc="35" dirty="0">
                <a:solidFill>
                  <a:srgbClr val="1F1F1F"/>
                </a:solidFill>
                <a:latin typeface="Times New Roman"/>
                <a:cs typeface="Times New Roman"/>
              </a:rPr>
              <a:t>•</a:t>
            </a:r>
            <a:r>
              <a:rPr sz="350" spc="30" dirty="0">
                <a:solidFill>
                  <a:srgbClr val="939393"/>
                </a:solidFill>
                <a:latin typeface="Times New Roman"/>
                <a:cs typeface="Times New Roman"/>
              </a:rPr>
              <a:t>•</a:t>
            </a:r>
            <a:r>
              <a:rPr sz="350" spc="140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85" dirty="0">
                <a:solidFill>
                  <a:srgbClr val="939393"/>
                </a:solidFill>
                <a:latin typeface="Times New Roman"/>
                <a:cs typeface="Times New Roman"/>
              </a:rPr>
              <a:t>..._......</a:t>
            </a:r>
            <a:r>
              <a:rPr sz="350" u="sng" spc="85" dirty="0">
                <a:solidFill>
                  <a:srgbClr val="939393"/>
                </a:solidFill>
                <a:latin typeface="Times New Roman"/>
                <a:cs typeface="Times New Roman"/>
              </a:rPr>
              <a:t>       </a:t>
            </a:r>
            <a:r>
              <a:rPr sz="350" u="sng" spc="-4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85" dirty="0">
                <a:solidFill>
                  <a:srgbClr val="939393"/>
                </a:solidFill>
                <a:latin typeface="Times New Roman"/>
                <a:cs typeface="Times New Roman"/>
              </a:rPr>
              <a:t>lll- 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35" dirty="0">
                <a:solidFill>
                  <a:srgbClr val="939393"/>
                </a:solidFill>
                <a:latin typeface="Times New Roman"/>
                <a:cs typeface="Times New Roman"/>
              </a:rPr>
              <a:t>sk.oodoa</a:t>
            </a:r>
            <a:r>
              <a:rPr sz="350" spc="3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20" dirty="0">
                <a:solidFill>
                  <a:srgbClr val="424242"/>
                </a:solidFill>
                <a:latin typeface="Times New Roman"/>
                <a:cs typeface="Times New Roman"/>
              </a:rPr>
              <a:t>•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ou</a:t>
            </a:r>
            <a:r>
              <a:rPr sz="350" spc="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15" dirty="0">
                <a:solidFill>
                  <a:srgbClr val="545454"/>
                </a:solidFill>
                <a:latin typeface="Times New Roman"/>
                <a:cs typeface="Times New Roman"/>
              </a:rPr>
              <a:t>olofw.o</a:t>
            </a:r>
            <a:r>
              <a:rPr sz="350" spc="5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90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105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145" dirty="0">
                <a:solidFill>
                  <a:srgbClr val="939393"/>
                </a:solidFill>
                <a:latin typeface="Times New Roman"/>
                <a:cs typeface="Times New Roman"/>
              </a:rPr>
              <a:t>banbn6ckkyooc:c-pb;&gt;eo=Yo   </a:t>
            </a:r>
            <a:r>
              <a:rPr sz="350" spc="-2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00" dirty="0">
                <a:solidFill>
                  <a:srgbClr val="939393"/>
                </a:solidFill>
                <a:latin typeface="Times New Roman"/>
                <a:cs typeface="Times New Roman"/>
              </a:rPr>
              <a:t>""'*'--­</a:t>
            </a:r>
            <a:r>
              <a:rPr sz="350" spc="7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30" dirty="0">
                <a:solidFill>
                  <a:srgbClr val="939393"/>
                </a:solidFill>
                <a:latin typeface="Times New Roman"/>
                <a:cs typeface="Times New Roman"/>
              </a:rPr>
              <a:t>alllloeoc:l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60" dirty="0">
                <a:solidFill>
                  <a:srgbClr val="424242"/>
                </a:solidFill>
                <a:latin typeface="Times New Roman"/>
                <a:cs typeface="Times New Roman"/>
              </a:rPr>
              <a:t>t</a:t>
            </a:r>
            <a:r>
              <a:rPr sz="350" spc="50" dirty="0">
                <a:solidFill>
                  <a:srgbClr val="797979"/>
                </a:solidFill>
                <a:latin typeface="Times New Roman"/>
                <a:cs typeface="Times New Roman"/>
              </a:rPr>
              <a:t>u•..r.,.</a:t>
            </a:r>
            <a:r>
              <a:rPr sz="350" spc="60" dirty="0">
                <a:solidFill>
                  <a:srgbClr val="1F1F1F"/>
                </a:solidFill>
                <a:latin typeface="Times New Roman"/>
                <a:cs typeface="Times New Roman"/>
              </a:rPr>
              <a:t>,,</a:t>
            </a:r>
            <a:r>
              <a:rPr sz="350" spc="40" dirty="0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sz="350" spc="45" dirty="0">
                <a:solidFill>
                  <a:srgbClr val="797979"/>
                </a:solidFill>
                <a:latin typeface="Times New Roman"/>
                <a:cs typeface="Times New Roman"/>
              </a:rPr>
              <a:t>,</a:t>
            </a:r>
            <a:r>
              <a:rPr sz="350" spc="60" dirty="0">
                <a:solidFill>
                  <a:srgbClr val="797979"/>
                </a:solidFill>
                <a:latin typeface="Times New Roman"/>
                <a:cs typeface="Times New Roman"/>
              </a:rPr>
              <a:t>.</a:t>
            </a:r>
            <a:r>
              <a:rPr sz="350" spc="80" dirty="0">
                <a:solidFill>
                  <a:srgbClr val="939393"/>
                </a:solidFill>
                <a:latin typeface="Times New Roman"/>
                <a:cs typeface="Times New Roman"/>
              </a:rPr>
              <a:t>......,........,.,-.,_,.</a:t>
            </a:r>
            <a:r>
              <a:rPr sz="350" spc="-4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20" dirty="0">
                <a:solidFill>
                  <a:srgbClr val="666666"/>
                </a:solidFill>
                <a:latin typeface="Times New Roman"/>
                <a:cs typeface="Times New Roman"/>
              </a:rPr>
              <a:t>,.,..,.f</a:t>
            </a:r>
            <a:r>
              <a:rPr sz="350" spc="-15" dirty="0">
                <a:solidFill>
                  <a:srgbClr val="666666"/>
                </a:solidFill>
                <a:latin typeface="Times New Roman"/>
                <a:cs typeface="Times New Roman"/>
              </a:rPr>
              <a:t>t</a:t>
            </a:r>
            <a:r>
              <a:rPr sz="350" spc="60" dirty="0">
                <a:solidFill>
                  <a:srgbClr val="939393"/>
                </a:solidFill>
                <a:latin typeface="Times New Roman"/>
                <a:cs typeface="Times New Roman"/>
              </a:rPr>
              <a:t>•</a:t>
            </a:r>
            <a:r>
              <a:rPr sz="350" spc="10" dirty="0">
                <a:solidFill>
                  <a:srgbClr val="545454"/>
                </a:solidFill>
                <a:latin typeface="Times New Roman"/>
                <a:cs typeface="Times New Roman"/>
              </a:rPr>
              <a:t>,.,</a:t>
            </a:r>
            <a:r>
              <a:rPr sz="350" spc="5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135" dirty="0">
                <a:solidFill>
                  <a:srgbClr val="797979"/>
                </a:solidFill>
                <a:latin typeface="Times New Roman"/>
                <a:cs typeface="Times New Roman"/>
              </a:rPr>
              <a:t>H</a:t>
            </a:r>
            <a:r>
              <a:rPr sz="350" spc="-2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45" dirty="0">
                <a:solidFill>
                  <a:srgbClr val="939393"/>
                </a:solidFill>
                <a:latin typeface="Times New Roman"/>
                <a:cs typeface="Times New Roman"/>
              </a:rPr>
              <a:t>.-5dekt</a:t>
            </a:r>
            <a:r>
              <a:rPr sz="350" spc="50" dirty="0">
                <a:solidFill>
                  <a:srgbClr val="939393"/>
                </a:solidFill>
                <a:latin typeface="Times New Roman"/>
                <a:cs typeface="Times New Roman"/>
              </a:rPr>
              <a:t>)o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19571" y="920814"/>
            <a:ext cx="1497965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1226820" algn="l"/>
              </a:tabLst>
            </a:pPr>
            <a:r>
              <a:rPr sz="350" spc="110" dirty="0">
                <a:solidFill>
                  <a:srgbClr val="939393"/>
                </a:solidFill>
                <a:latin typeface="Times New Roman"/>
                <a:cs typeface="Times New Roman"/>
              </a:rPr>
              <a:t>decro-...-z</a:t>
            </a:r>
            <a:r>
              <a:rPr sz="350" spc="-1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70" dirty="0">
                <a:solidFill>
                  <a:srgbClr val="666666"/>
                </a:solidFill>
                <a:latin typeface="Times New Roman"/>
                <a:cs typeface="Times New Roman"/>
              </a:rPr>
              <a:t>tu</a:t>
            </a:r>
            <a:r>
              <a:rPr sz="350" spc="165" dirty="0">
                <a:solidFill>
                  <a:srgbClr val="666666"/>
                </a:solidFill>
                <a:latin typeface="Times New Roman"/>
                <a:cs typeface="Times New Roman"/>
              </a:rPr>
              <a:t>M</a:t>
            </a:r>
            <a:r>
              <a:rPr sz="350" spc="60" dirty="0">
                <a:solidFill>
                  <a:srgbClr val="424242"/>
                </a:solidFill>
                <a:latin typeface="Times New Roman"/>
                <a:cs typeface="Times New Roman"/>
              </a:rPr>
              <a:t>f</a:t>
            </a:r>
            <a:r>
              <a:rPr sz="350" spc="15" dirty="0">
                <a:solidFill>
                  <a:srgbClr val="424242"/>
                </a:solidFill>
                <a:latin typeface="Times New Roman"/>
                <a:cs typeface="Times New Roman"/>
              </a:rPr>
              <a:t>•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65" dirty="0">
                <a:solidFill>
                  <a:srgbClr val="313131"/>
                </a:solidFill>
                <a:latin typeface="Times New Roman"/>
                <a:cs typeface="Times New Roman"/>
              </a:rPr>
              <a:t>n</a:t>
            </a:r>
            <a:r>
              <a:rPr sz="350" spc="-40" dirty="0">
                <a:solidFill>
                  <a:srgbClr val="313131"/>
                </a:solidFill>
                <a:latin typeface="Times New Roman"/>
                <a:cs typeface="Times New Roman"/>
              </a:rPr>
              <a:t> </a:t>
            </a:r>
            <a:r>
              <a:rPr sz="350" spc="60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100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30" dirty="0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sz="350" spc="15" dirty="0">
                <a:solidFill>
                  <a:srgbClr val="797979"/>
                </a:solidFill>
                <a:latin typeface="Times New Roman"/>
                <a:cs typeface="Times New Roman"/>
              </a:rPr>
              <a:t>t.K</a:t>
            </a:r>
            <a:r>
              <a:rPr sz="350" spc="2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a...-.,..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;</a:t>
            </a:r>
            <a:r>
              <a:rPr sz="350" spc="40" dirty="0">
                <a:solidFill>
                  <a:srgbClr val="797979"/>
                </a:solidFill>
                <a:latin typeface="Times New Roman"/>
                <a:cs typeface="Times New Roman"/>
              </a:rPr>
              <a:t>c</a:t>
            </a:r>
            <a:r>
              <a:rPr sz="350" spc="25" dirty="0">
                <a:solidFill>
                  <a:srgbClr val="797979"/>
                </a:solidFill>
                <a:latin typeface="Times New Roman"/>
                <a:cs typeface="Times New Roman"/>
              </a:rPr>
              <a:t>w</a:t>
            </a:r>
            <a:r>
              <a:rPr sz="350" spc="35" dirty="0">
                <a:solidFill>
                  <a:srgbClr val="939393"/>
                </a:solidFill>
                <a:latin typeface="Times New Roman"/>
                <a:cs typeface="Times New Roman"/>
              </a:rPr>
              <a:t>...a</a:t>
            </a:r>
            <a:r>
              <a:rPr sz="350" spc="45" dirty="0">
                <a:solidFill>
                  <a:srgbClr val="939393"/>
                </a:solidFill>
                <a:latin typeface="Times New Roman"/>
                <a:cs typeface="Times New Roman"/>
              </a:rPr>
              <a:t>-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of	</a:t>
            </a:r>
            <a:r>
              <a:rPr sz="350" spc="60" dirty="0">
                <a:solidFill>
                  <a:srgbClr val="424242"/>
                </a:solidFill>
                <a:latin typeface="Times New Roman"/>
                <a:cs typeface="Times New Roman"/>
              </a:rPr>
              <a:t>t</a:t>
            </a:r>
            <a:r>
              <a:rPr sz="350" spc="35" dirty="0">
                <a:solidFill>
                  <a:srgbClr val="666666"/>
                </a:solidFill>
                <a:latin typeface="Times New Roman"/>
                <a:cs typeface="Times New Roman"/>
              </a:rPr>
              <a:t>oxMf</a:t>
            </a:r>
            <a:r>
              <a:rPr sz="350" spc="5" dirty="0">
                <a:solidFill>
                  <a:srgbClr val="666666"/>
                </a:solidFill>
                <a:latin typeface="Times New Roman"/>
                <a:cs typeface="Times New Roman"/>
              </a:rPr>
              <a:t>•</a:t>
            </a:r>
            <a:r>
              <a:rPr sz="350" spc="55" dirty="0">
                <a:solidFill>
                  <a:srgbClr val="424242"/>
                </a:solidFill>
                <a:latin typeface="Times New Roman"/>
                <a:cs typeface="Times New Roman"/>
              </a:rPr>
              <a:t>h</a:t>
            </a:r>
            <a:r>
              <a:rPr sz="350" spc="40" dirty="0">
                <a:solidFill>
                  <a:srgbClr val="424242"/>
                </a:solidFill>
                <a:latin typeface="Times New Roman"/>
                <a:cs typeface="Times New Roman"/>
              </a:rPr>
              <a:t>•</a:t>
            </a:r>
            <a:r>
              <a:rPr sz="350" spc="75" dirty="0">
                <a:solidFill>
                  <a:srgbClr val="797979"/>
                </a:solidFill>
                <a:latin typeface="Times New Roman"/>
                <a:cs typeface="Times New Roman"/>
              </a:rPr>
              <a:t>••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19571" y="968065"/>
            <a:ext cx="1496060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135" dirty="0">
                <a:solidFill>
                  <a:srgbClr val="A5A5A5"/>
                </a:solidFill>
                <a:latin typeface="Times New Roman"/>
                <a:cs typeface="Times New Roman"/>
              </a:rPr>
              <a:t>booUr-C-*otod.</a:t>
            </a:r>
            <a:r>
              <a:rPr sz="350" u="sng" spc="135" dirty="0">
                <a:solidFill>
                  <a:srgbClr val="A5A5A5"/>
                </a:solidFill>
                <a:latin typeface="Times New Roman"/>
                <a:cs typeface="Times New Roman"/>
              </a:rPr>
              <a:t>      </a:t>
            </a:r>
            <a:r>
              <a:rPr sz="350" u="sng" spc="35" dirty="0">
                <a:solidFill>
                  <a:srgbClr val="A5A5A5"/>
                </a:solidFill>
                <a:latin typeface="Times New Roman"/>
                <a:cs typeface="Times New Roman"/>
              </a:rPr>
              <a:t> </a:t>
            </a:r>
            <a:r>
              <a:rPr sz="350" spc="110" dirty="0">
                <a:solidFill>
                  <a:srgbClr val="A5A5A5"/>
                </a:solidFill>
                <a:latin typeface="Times New Roman"/>
                <a:cs typeface="Times New Roman"/>
              </a:rPr>
              <a:t>.,delft-t:&amp;de </a:t>
            </a:r>
            <a:r>
              <a:rPr sz="350" spc="-15" dirty="0">
                <a:solidFill>
                  <a:srgbClr val="A5A5A5"/>
                </a:solidFill>
                <a:latin typeface="Times New Roman"/>
                <a:cs typeface="Times New Roman"/>
              </a:rPr>
              <a:t> </a:t>
            </a:r>
            <a:r>
              <a:rPr sz="350" spc="30" dirty="0">
                <a:solidFill>
                  <a:srgbClr val="666666"/>
                </a:solidFill>
                <a:latin typeface="Times New Roman"/>
                <a:cs typeface="Times New Roman"/>
              </a:rPr>
              <a:t>•uoh4...,</a:t>
            </a:r>
            <a:r>
              <a:rPr sz="350" spc="0" dirty="0">
                <a:solidFill>
                  <a:srgbClr val="666666"/>
                </a:solidFill>
                <a:latin typeface="Times New Roman"/>
                <a:cs typeface="Times New Roman"/>
              </a:rPr>
              <a:t>,</a:t>
            </a:r>
            <a:r>
              <a:rPr sz="350" spc="-65" dirty="0">
                <a:solidFill>
                  <a:srgbClr val="A5A5A5"/>
                </a:solidFill>
                <a:latin typeface="Times New Roman"/>
                <a:cs typeface="Times New Roman"/>
              </a:rPr>
              <a:t>-</a:t>
            </a:r>
            <a:r>
              <a:rPr sz="350" spc="135" dirty="0">
                <a:solidFill>
                  <a:srgbClr val="797979"/>
                </a:solidFill>
                <a:latin typeface="Times New Roman"/>
                <a:cs typeface="Times New Roman"/>
              </a:rPr>
              <a:t>H</a:t>
            </a:r>
            <a:r>
              <a:rPr sz="350" spc="-2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100" dirty="0">
                <a:solidFill>
                  <a:srgbClr val="939393"/>
                </a:solidFill>
                <a:latin typeface="Times New Roman"/>
                <a:cs typeface="Times New Roman"/>
              </a:rPr>
              <a:t>.....,.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19571" y="1015315"/>
            <a:ext cx="1555115" cy="1606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40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-60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55" dirty="0">
                <a:solidFill>
                  <a:srgbClr val="939393"/>
                </a:solidFill>
                <a:latin typeface="Times New Roman"/>
                <a:cs typeface="Times New Roman"/>
              </a:rPr>
              <a:t>......_,...</a:t>
            </a:r>
            <a:r>
              <a:rPr sz="350" u="sng" spc="55" dirty="0">
                <a:solidFill>
                  <a:srgbClr val="939393"/>
                </a:solidFill>
                <a:latin typeface="Times New Roman"/>
                <a:cs typeface="Times New Roman"/>
              </a:rPr>
              <a:t>     </a:t>
            </a:r>
            <a:r>
              <a:rPr sz="350" u="sng" spc="3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55" dirty="0">
                <a:solidFill>
                  <a:srgbClr val="939393"/>
                </a:solidFill>
                <a:latin typeface="Times New Roman"/>
                <a:cs typeface="Times New Roman"/>
              </a:rPr>
              <a:t>.....,.._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40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-8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_._cwboloode&lt;llllhbo&gt;&lt;</a:t>
            </a:r>
            <a:r>
              <a:rPr sz="350" spc="-4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10" dirty="0">
                <a:solidFill>
                  <a:srgbClr val="797979"/>
                </a:solidFill>
                <a:latin typeface="Times New Roman"/>
                <a:cs typeface="Times New Roman"/>
              </a:rPr>
              <a:t>lil</a:t>
            </a:r>
            <a:r>
              <a:rPr sz="350" spc="-20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114" dirty="0">
                <a:solidFill>
                  <a:srgbClr val="939393"/>
                </a:solidFill>
                <a:latin typeface="Times New Roman"/>
                <a:cs typeface="Times New Roman"/>
              </a:rPr>
              <a:t>-_,&lt;</a:t>
            </a:r>
            <a:r>
              <a:rPr sz="350" spc="100" dirty="0">
                <a:solidFill>
                  <a:srgbClr val="939393"/>
                </a:solidFill>
                <a:latin typeface="Times New Roman"/>
                <a:cs typeface="Times New Roman"/>
              </a:rPr>
              <a:t>l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ruk</a:t>
            </a:r>
            <a:r>
              <a:rPr sz="350" spc="2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0" dirty="0">
                <a:solidFill>
                  <a:srgbClr val="1F1F1F"/>
                </a:solidFill>
                <a:latin typeface="Times New Roman"/>
                <a:cs typeface="Times New Roman"/>
              </a:rPr>
              <a:t>t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oxol</a:t>
            </a:r>
            <a:r>
              <a:rPr sz="350" spc="-10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45" dirty="0">
                <a:solidFill>
                  <a:srgbClr val="545454"/>
                </a:solidFill>
                <a:latin typeface="Times New Roman"/>
                <a:cs typeface="Times New Roman"/>
              </a:rPr>
              <a:t>f•  </a:t>
            </a:r>
            <a:r>
              <a:rPr sz="350" spc="-10" dirty="0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sz="350" spc="5" dirty="0">
                <a:solidFill>
                  <a:srgbClr val="666666"/>
                </a:solidFill>
                <a:latin typeface="Times New Roman"/>
                <a:cs typeface="Times New Roman"/>
              </a:rPr>
              <a:t>•</a:t>
            </a:r>
            <a:r>
              <a:rPr sz="350" spc="-70" dirty="0">
                <a:latin typeface="Times New Roman"/>
                <a:cs typeface="Times New Roman"/>
              </a:rPr>
              <a:t>·</a:t>
            </a:r>
            <a:r>
              <a:rPr sz="350" spc="75" dirty="0">
                <a:solidFill>
                  <a:srgbClr val="797979"/>
                </a:solidFill>
                <a:latin typeface="Times New Roman"/>
                <a:cs typeface="Times New Roman"/>
              </a:rPr>
              <a:t>••</a:t>
            </a: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ts val="395"/>
              </a:lnSpc>
            </a:pP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-doe.epo"oct&lt;becwbole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0" dirty="0">
                <a:solidFill>
                  <a:srgbClr val="939393"/>
                </a:solidFill>
                <a:latin typeface="Times New Roman"/>
                <a:cs typeface="Times New Roman"/>
              </a:rPr>
              <a:t>.........</a:t>
            </a:r>
            <a:r>
              <a:rPr sz="350" spc="-5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05" dirty="0">
                <a:solidFill>
                  <a:srgbClr val="939393"/>
                </a:solidFill>
                <a:latin typeface="Times New Roman"/>
                <a:cs typeface="Times New Roman"/>
              </a:rPr>
              <a:t>b..,.!llk 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05" dirty="0">
                <a:solidFill>
                  <a:srgbClr val="939393"/>
                </a:solidFill>
                <a:latin typeface="Times New Roman"/>
                <a:cs typeface="Times New Roman"/>
              </a:rPr>
              <a:t>lo.,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75" dirty="0">
                <a:solidFill>
                  <a:srgbClr val="424242"/>
                </a:solidFill>
                <a:latin typeface="Times New Roman"/>
                <a:cs typeface="Times New Roman"/>
              </a:rPr>
              <a:t>o</a:t>
            </a:r>
            <a:r>
              <a:rPr sz="350" spc="50" dirty="0">
                <a:solidFill>
                  <a:srgbClr val="797979"/>
                </a:solidFill>
                <a:latin typeface="Times New Roman"/>
                <a:cs typeface="Times New Roman"/>
              </a:rPr>
              <a:t>uold•t</a:t>
            </a:r>
            <a:r>
              <a:rPr sz="350" spc="-40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10" dirty="0">
                <a:solidFill>
                  <a:srgbClr val="545454"/>
                </a:solidFill>
                <a:latin typeface="Times New Roman"/>
                <a:cs typeface="Times New Roman"/>
              </a:rPr>
              <a:t>fo</a:t>
            </a:r>
            <a:r>
              <a:rPr sz="350" spc="-15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-30" dirty="0">
                <a:solidFill>
                  <a:srgbClr val="797979"/>
                </a:solidFill>
                <a:latin typeface="Times New Roman"/>
                <a:cs typeface="Times New Roman"/>
              </a:rPr>
              <a:t>ol</a:t>
            </a:r>
            <a:r>
              <a:rPr sz="350" spc="-4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5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165" dirty="0">
                <a:solidFill>
                  <a:srgbClr val="939393"/>
                </a:solidFill>
                <a:latin typeface="Times New Roman"/>
                <a:cs typeface="Times New Roman"/>
              </a:rPr>
              <a:t>u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75" dirty="0">
                <a:solidFill>
                  <a:srgbClr val="797979"/>
                </a:solidFill>
                <a:latin typeface="Times New Roman"/>
                <a:cs typeface="Times New Roman"/>
              </a:rPr>
              <a:t>"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-</a:t>
            </a:r>
            <a:r>
              <a:rPr sz="350" spc="15" dirty="0">
                <a:solidFill>
                  <a:srgbClr val="545454"/>
                </a:solidFill>
                <a:latin typeface="Times New Roman"/>
                <a:cs typeface="Times New Roman"/>
              </a:rPr>
              <a:t>f</a:t>
            </a:r>
            <a:r>
              <a:rPr sz="350" spc="30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40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0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-5" dirty="0">
                <a:solidFill>
                  <a:srgbClr val="545454"/>
                </a:solidFill>
                <a:latin typeface="Times New Roman"/>
                <a:cs typeface="Times New Roman"/>
              </a:rPr>
              <a:t>f</a:t>
            </a:r>
            <a:r>
              <a:rPr sz="350" spc="75" dirty="0">
                <a:solidFill>
                  <a:srgbClr val="797979"/>
                </a:solidFill>
                <a:latin typeface="Times New Roman"/>
                <a:cs typeface="Times New Roman"/>
              </a:rPr>
              <a:t>••</a:t>
            </a: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ts val="350"/>
              </a:lnSpc>
            </a:pP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lleoe.-.htc</a:t>
            </a:r>
            <a:r>
              <a:rPr sz="350" spc="114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2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40" dirty="0">
                <a:solidFill>
                  <a:srgbClr val="939393"/>
                </a:solidFill>
                <a:latin typeface="Times New Roman"/>
                <a:cs typeface="Times New Roman"/>
              </a:rPr>
              <a:t>....,c.,.,.ecoddrmt&lt;lbo&lt;l-.o </a:t>
            </a:r>
            <a:r>
              <a:rPr sz="350" spc="-4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0" dirty="0">
                <a:solidFill>
                  <a:srgbClr val="666666"/>
                </a:solidFill>
                <a:latin typeface="Times New Roman"/>
                <a:cs typeface="Times New Roman"/>
              </a:rPr>
              <a:t>t""oif.</a:t>
            </a:r>
            <a:r>
              <a:rPr sz="350" spc="20" dirty="0">
                <a:solidFill>
                  <a:srgbClr val="666666"/>
                </a:solidFill>
                <a:latin typeface="Times New Roman"/>
                <a:cs typeface="Times New Roman"/>
              </a:rPr>
              <a:t>f</a:t>
            </a:r>
            <a:r>
              <a:rPr sz="350" spc="15" dirty="0">
                <a:solidFill>
                  <a:srgbClr val="424242"/>
                </a:solidFill>
                <a:latin typeface="Times New Roman"/>
                <a:cs typeface="Times New Roman"/>
              </a:rPr>
              <a:t>..</a:t>
            </a:r>
            <a:r>
              <a:rPr sz="350" spc="-5" dirty="0">
                <a:solidFill>
                  <a:srgbClr val="424242"/>
                </a:solidFill>
                <a:latin typeface="Times New Roman"/>
                <a:cs typeface="Times New Roman"/>
              </a:rPr>
              <a:t>,</a:t>
            </a:r>
            <a:r>
              <a:rPr sz="350" spc="50" dirty="0">
                <a:solidFill>
                  <a:srgbClr val="666666"/>
                </a:solidFill>
                <a:latin typeface="Times New Roman"/>
                <a:cs typeface="Times New Roman"/>
              </a:rPr>
              <a:t>.</a:t>
            </a:r>
            <a:r>
              <a:rPr sz="350" spc="-20" dirty="0">
                <a:solidFill>
                  <a:srgbClr val="666666"/>
                </a:solidFill>
                <a:latin typeface="Times New Roman"/>
                <a:cs typeface="Times New Roman"/>
              </a:rPr>
              <a:t>,</a:t>
            </a:r>
            <a:r>
              <a:rPr sz="350" spc="-65" dirty="0">
                <a:solidFill>
                  <a:srgbClr val="939393"/>
                </a:solidFill>
                <a:latin typeface="Times New Roman"/>
                <a:cs typeface="Times New Roman"/>
              </a:rPr>
              <a:t>-</a:t>
            </a:r>
            <a:r>
              <a:rPr sz="350" spc="55" dirty="0">
                <a:solidFill>
                  <a:srgbClr val="797979"/>
                </a:solidFill>
                <a:latin typeface="Times New Roman"/>
                <a:cs typeface="Times New Roman"/>
              </a:rPr>
              <a:t>,.</a:t>
            </a:r>
            <a:r>
              <a:rPr sz="350" spc="40" dirty="0">
                <a:solidFill>
                  <a:srgbClr val="797979"/>
                </a:solidFill>
                <a:latin typeface="Times New Roman"/>
                <a:cs typeface="Times New Roman"/>
              </a:rPr>
              <a:t>.</a:t>
            </a:r>
            <a:r>
              <a:rPr sz="350" spc="55" dirty="0">
                <a:solidFill>
                  <a:srgbClr val="939393"/>
                </a:solidFill>
                <a:latin typeface="Times New Roman"/>
                <a:cs typeface="Times New Roman"/>
              </a:rPr>
              <a:t>_,._......_..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19571" y="1103692"/>
            <a:ext cx="1573530" cy="1892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275" spc="-157" baseline="-22875" dirty="0">
                <a:solidFill>
                  <a:srgbClr val="939393"/>
                </a:solidFill>
                <a:latin typeface="Times New Roman"/>
                <a:cs typeface="Times New Roman"/>
              </a:rPr>
              <a:t>...............</a:t>
            </a:r>
            <a:r>
              <a:rPr sz="1275" spc="-82" baseline="-2287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1275" spc="-44" baseline="-22875" dirty="0">
                <a:solidFill>
                  <a:srgbClr val="939393"/>
                </a:solidFill>
                <a:latin typeface="Times New Roman"/>
                <a:cs typeface="Times New Roman"/>
              </a:rPr>
              <a:t>,</a:t>
            </a:r>
            <a:r>
              <a:rPr sz="1275" spc="-112" baseline="-22875" dirty="0">
                <a:solidFill>
                  <a:srgbClr val="939393"/>
                </a:solidFill>
                <a:latin typeface="Times New Roman"/>
                <a:cs typeface="Times New Roman"/>
              </a:rPr>
              <a:t>..</a:t>
            </a:r>
            <a:r>
              <a:rPr sz="1275" spc="-254" baseline="-2287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1275" spc="-97" baseline="-22875" dirty="0">
                <a:solidFill>
                  <a:srgbClr val="939393"/>
                </a:solidFill>
                <a:latin typeface="Times New Roman"/>
                <a:cs typeface="Times New Roman"/>
              </a:rPr>
              <a:t>.,.</a:t>
            </a:r>
            <a:r>
              <a:rPr sz="1275" spc="-412" baseline="-22875" dirty="0">
                <a:solidFill>
                  <a:srgbClr val="939393"/>
                </a:solidFill>
                <a:latin typeface="Times New Roman"/>
                <a:cs typeface="Times New Roman"/>
              </a:rPr>
              <a:t>"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1275" spc="-547" baseline="-22875" dirty="0">
                <a:solidFill>
                  <a:srgbClr val="939393"/>
                </a:solidFill>
                <a:latin typeface="Times New Roman"/>
                <a:cs typeface="Times New Roman"/>
              </a:rPr>
              <a:t>*</a:t>
            </a:r>
            <a:r>
              <a:rPr sz="350" spc="-10" dirty="0">
                <a:solidFill>
                  <a:srgbClr val="797979"/>
                </a:solidFill>
                <a:latin typeface="Times New Roman"/>
                <a:cs typeface="Times New Roman"/>
              </a:rPr>
              <a:t>u</a:t>
            </a:r>
            <a:r>
              <a:rPr sz="350" spc="-229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1275" spc="-67" baseline="-22875" dirty="0">
                <a:solidFill>
                  <a:srgbClr val="939393"/>
                </a:solidFill>
                <a:latin typeface="Times New Roman"/>
                <a:cs typeface="Times New Roman"/>
              </a:rPr>
              <a:t>'</a:t>
            </a:r>
            <a:r>
              <a:rPr sz="1275" spc="-262" baseline="-22875" dirty="0">
                <a:solidFill>
                  <a:srgbClr val="939393"/>
                </a:solidFill>
                <a:latin typeface="Times New Roman"/>
                <a:cs typeface="Times New Roman"/>
              </a:rPr>
              <a:t>r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l</a:t>
            </a:r>
            <a:r>
              <a:rPr sz="1275" spc="-397" baseline="-22875" dirty="0">
                <a:solidFill>
                  <a:srgbClr val="939393"/>
                </a:solidFill>
                <a:latin typeface="Times New Roman"/>
                <a:cs typeface="Times New Roman"/>
              </a:rPr>
              <a:t>•</a:t>
            </a:r>
            <a:r>
              <a:rPr sz="350" spc="35" dirty="0">
                <a:solidFill>
                  <a:srgbClr val="797979"/>
                </a:solidFill>
                <a:latin typeface="Times New Roman"/>
                <a:cs typeface="Times New Roman"/>
              </a:rPr>
              <a:t>f</a:t>
            </a:r>
            <a:r>
              <a:rPr sz="350" spc="-35" dirty="0">
                <a:solidFill>
                  <a:srgbClr val="797979"/>
                </a:solidFill>
                <a:latin typeface="Times New Roman"/>
                <a:cs typeface="Times New Roman"/>
              </a:rPr>
              <a:t>t</a:t>
            </a:r>
            <a:r>
              <a:rPr sz="1275" spc="-390" baseline="-22875" dirty="0">
                <a:solidFill>
                  <a:srgbClr val="666666"/>
                </a:solidFill>
                <a:latin typeface="Times New Roman"/>
                <a:cs typeface="Times New Roman"/>
              </a:rPr>
              <a:t>·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•</a:t>
            </a:r>
            <a:r>
              <a:rPr sz="350" spc="-120" dirty="0">
                <a:solidFill>
                  <a:srgbClr val="424242"/>
                </a:solidFill>
                <a:latin typeface="Times New Roman"/>
                <a:cs typeface="Times New Roman"/>
              </a:rPr>
              <a:t>•</a:t>
            </a:r>
            <a:r>
              <a:rPr sz="1275" spc="-254" baseline="-22875" dirty="0">
                <a:solidFill>
                  <a:srgbClr val="666666"/>
                </a:solidFill>
                <a:latin typeface="Times New Roman"/>
                <a:cs typeface="Times New Roman"/>
              </a:rPr>
              <a:t>·</a:t>
            </a:r>
            <a:r>
              <a:rPr sz="350" spc="30" dirty="0">
                <a:solidFill>
                  <a:srgbClr val="666666"/>
                </a:solidFill>
                <a:latin typeface="Times New Roman"/>
                <a:cs typeface="Times New Roman"/>
              </a:rPr>
              <a:t>•</a:t>
            </a:r>
            <a:r>
              <a:rPr sz="350" spc="-45" dirty="0">
                <a:solidFill>
                  <a:srgbClr val="666666"/>
                </a:solidFill>
                <a:latin typeface="Times New Roman"/>
                <a:cs typeface="Times New Roman"/>
              </a:rPr>
              <a:t>•</a:t>
            </a:r>
            <a:r>
              <a:rPr sz="1275" spc="-345" baseline="-22875" dirty="0">
                <a:solidFill>
                  <a:srgbClr val="666666"/>
                </a:solidFill>
                <a:latin typeface="Times New Roman"/>
                <a:cs typeface="Times New Roman"/>
              </a:rPr>
              <a:t>•</a:t>
            </a:r>
            <a:r>
              <a:rPr sz="350" spc="15" dirty="0">
                <a:solidFill>
                  <a:srgbClr val="666666"/>
                </a:solidFill>
                <a:latin typeface="Times New Roman"/>
                <a:cs typeface="Times New Roman"/>
              </a:rPr>
              <a:t>•</a:t>
            </a:r>
            <a:r>
              <a:rPr sz="1275" spc="-89" baseline="-22875" dirty="0">
                <a:solidFill>
                  <a:srgbClr val="666666"/>
                </a:solidFill>
                <a:latin typeface="Times New Roman"/>
                <a:cs typeface="Times New Roman"/>
              </a:rPr>
              <a:t>.</a:t>
            </a:r>
            <a:r>
              <a:rPr sz="1275" spc="-300" baseline="-22875" dirty="0">
                <a:solidFill>
                  <a:srgbClr val="666666"/>
                </a:solidFill>
                <a:latin typeface="Times New Roman"/>
                <a:cs typeface="Times New Roman"/>
              </a:rPr>
              <a:t>r</a:t>
            </a:r>
            <a:r>
              <a:rPr sz="350" spc="-40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1275" spc="-270" baseline="-22875" dirty="0">
                <a:solidFill>
                  <a:srgbClr val="666666"/>
                </a:solidFill>
                <a:latin typeface="Times New Roman"/>
                <a:cs typeface="Times New Roman"/>
              </a:rPr>
              <a:t>.</a:t>
            </a:r>
            <a:r>
              <a:rPr sz="350" spc="-225" dirty="0">
                <a:solidFill>
                  <a:srgbClr val="939393"/>
                </a:solidFill>
                <a:latin typeface="Times New Roman"/>
                <a:cs typeface="Times New Roman"/>
              </a:rPr>
              <a:t>w</a:t>
            </a:r>
            <a:r>
              <a:rPr sz="1275" spc="-165" baseline="-22875" dirty="0">
                <a:solidFill>
                  <a:srgbClr val="666666"/>
                </a:solidFill>
                <a:latin typeface="Times New Roman"/>
                <a:cs typeface="Times New Roman"/>
              </a:rPr>
              <a:t>.</a:t>
            </a:r>
            <a:r>
              <a:rPr sz="1275" spc="-89" baseline="-22875" dirty="0">
                <a:solidFill>
                  <a:srgbClr val="666666"/>
                </a:solidFill>
                <a:latin typeface="Times New Roman"/>
                <a:cs typeface="Times New Roman"/>
              </a:rPr>
              <a:t>.</a:t>
            </a:r>
            <a:r>
              <a:rPr sz="350" spc="25" dirty="0">
                <a:solidFill>
                  <a:srgbClr val="939393"/>
                </a:solidFill>
                <a:latin typeface="Times New Roman"/>
                <a:cs typeface="Times New Roman"/>
              </a:rPr>
              <a:t>oomibcntfilf..,......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,</a:t>
            </a:r>
            <a:r>
              <a:rPr sz="350" spc="-5" dirty="0">
                <a:solidFill>
                  <a:srgbClr val="797979"/>
                </a:solidFill>
                <a:latin typeface="Times New Roman"/>
                <a:cs typeface="Times New Roman"/>
              </a:rPr>
              <a:t>&lt;l</a:t>
            </a:r>
            <a:r>
              <a:rPr sz="350" spc="-20" dirty="0">
                <a:solidFill>
                  <a:srgbClr val="797979"/>
                </a:solidFill>
                <a:latin typeface="Times New Roman"/>
                <a:cs typeface="Times New Roman"/>
              </a:rPr>
              <a:t>p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-oh,pDOOtbwt&gt;Cen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16513" y="1214443"/>
            <a:ext cx="828040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638175" algn="l"/>
              </a:tabLst>
            </a:pPr>
            <a:r>
              <a:rPr sz="350" spc="-65" dirty="0">
                <a:latin typeface="Times New Roman"/>
                <a:cs typeface="Times New Roman"/>
              </a:rPr>
              <a:t>-</a:t>
            </a:r>
            <a:r>
              <a:rPr sz="350" spc="110" dirty="0">
                <a:solidFill>
                  <a:srgbClr val="797979"/>
                </a:solidFill>
                <a:latin typeface="Times New Roman"/>
                <a:cs typeface="Times New Roman"/>
              </a:rPr>
              <a:t>·</a:t>
            </a:r>
            <a:r>
              <a:rPr sz="350" spc="-25" dirty="0">
                <a:solidFill>
                  <a:srgbClr val="797979"/>
                </a:solidFill>
                <a:latin typeface="Times New Roman"/>
                <a:cs typeface="Times New Roman"/>
              </a:rPr>
              <a:t>·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·&amp;&lt;lu&lt;&gt;n......,.,.,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lle	</a:t>
            </a:r>
            <a:r>
              <a:rPr sz="350" spc="10" dirty="0">
                <a:solidFill>
                  <a:srgbClr val="A5A5A5"/>
                </a:solidFill>
                <a:latin typeface="Times New Roman"/>
                <a:cs typeface="Times New Roman"/>
              </a:rPr>
              <a:t>.....</a:t>
            </a:r>
            <a:r>
              <a:rPr sz="350" spc="-40" dirty="0">
                <a:solidFill>
                  <a:srgbClr val="A5A5A5"/>
                </a:solidFill>
                <a:latin typeface="Times New Roman"/>
                <a:cs typeface="Times New Roman"/>
              </a:rPr>
              <a:t>.</a:t>
            </a:r>
            <a:r>
              <a:rPr sz="350" spc="175" dirty="0">
                <a:solidFill>
                  <a:srgbClr val="939393"/>
                </a:solidFill>
                <a:latin typeface="Times New Roman"/>
                <a:cs typeface="Times New Roman"/>
              </a:rPr>
              <a:t>.-.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819571" y="1251568"/>
            <a:ext cx="1609725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24180" algn="l"/>
              </a:tabLst>
            </a:pPr>
            <a:r>
              <a:rPr sz="350" spc="60" dirty="0">
                <a:solidFill>
                  <a:srgbClr val="939393"/>
                </a:solidFill>
                <a:latin typeface="Times New Roman"/>
                <a:cs typeface="Times New Roman"/>
              </a:rPr>
              <a:t>,..,.._....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,</a:t>
            </a:r>
            <a:r>
              <a:rPr sz="350" u="sng" spc="0" dirty="0">
                <a:solidFill>
                  <a:srgbClr val="939393"/>
                </a:solidFill>
                <a:latin typeface="Times New Roman"/>
                <a:cs typeface="Times New Roman"/>
              </a:rPr>
              <a:t> 	</a:t>
            </a:r>
            <a:r>
              <a:rPr sz="350" spc="25" dirty="0">
                <a:solidFill>
                  <a:srgbClr val="939393"/>
                </a:solidFill>
                <a:latin typeface="Times New Roman"/>
                <a:cs typeface="Times New Roman"/>
              </a:rPr>
              <a:t>canc.oi&lt;l-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45" dirty="0">
                <a:solidFill>
                  <a:srgbClr val="545454"/>
                </a:solidFill>
                <a:latin typeface="Times New Roman"/>
                <a:cs typeface="Times New Roman"/>
              </a:rPr>
              <a:t>o</a:t>
            </a:r>
            <a:r>
              <a:rPr sz="350" spc="175" dirty="0">
                <a:solidFill>
                  <a:srgbClr val="797979"/>
                </a:solidFill>
                <a:latin typeface="Times New Roman"/>
                <a:cs typeface="Times New Roman"/>
              </a:rPr>
              <a:t>n</a:t>
            </a:r>
            <a:r>
              <a:rPr sz="350" spc="1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-55" dirty="0">
                <a:solidFill>
                  <a:srgbClr val="545454"/>
                </a:solidFill>
                <a:latin typeface="Times New Roman"/>
                <a:cs typeface="Times New Roman"/>
              </a:rPr>
              <a:t>o</a:t>
            </a:r>
            <a:r>
              <a:rPr sz="350" spc="-40" dirty="0">
                <a:solidFill>
                  <a:srgbClr val="545454"/>
                </a:solidFill>
                <a:latin typeface="Times New Roman"/>
                <a:cs typeface="Times New Roman"/>
              </a:rPr>
              <a:t>l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o</a:t>
            </a:r>
            <a:r>
              <a:rPr sz="350" spc="15" dirty="0">
                <a:solidFill>
                  <a:srgbClr val="545454"/>
                </a:solidFill>
                <a:latin typeface="Times New Roman"/>
                <a:cs typeface="Times New Roman"/>
              </a:rPr>
              <a:t>f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,.</a:t>
            </a:r>
            <a:r>
              <a:rPr sz="350" spc="-30" dirty="0">
                <a:solidFill>
                  <a:srgbClr val="797979"/>
                </a:solidFill>
                <a:latin typeface="Times New Roman"/>
                <a:cs typeface="Times New Roman"/>
              </a:rPr>
              <a:t>,</a:t>
            </a:r>
            <a:r>
              <a:rPr sz="350" spc="40" dirty="0">
                <a:solidFill>
                  <a:srgbClr val="424242"/>
                </a:solidFill>
                <a:latin typeface="Times New Roman"/>
                <a:cs typeface="Times New Roman"/>
              </a:rPr>
              <a:t>,</a:t>
            </a:r>
            <a:r>
              <a:rPr sz="350" spc="15" dirty="0">
                <a:solidFill>
                  <a:srgbClr val="797979"/>
                </a:solidFill>
                <a:latin typeface="Times New Roman"/>
                <a:cs typeface="Times New Roman"/>
              </a:rPr>
              <a:t>t'•ol</a:t>
            </a:r>
            <a:r>
              <a:rPr sz="350" spc="0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90" dirty="0">
                <a:solidFill>
                  <a:srgbClr val="A5A5A5"/>
                </a:solidFill>
                <a:latin typeface="Times New Roman"/>
                <a:cs typeface="Times New Roman"/>
              </a:rPr>
              <a:t>oct-•...,..,..lemiiU- </a:t>
            </a:r>
            <a:r>
              <a:rPr sz="350" spc="-25" dirty="0">
                <a:solidFill>
                  <a:srgbClr val="A5A5A5"/>
                </a:solidFill>
                <a:latin typeface="Times New Roman"/>
                <a:cs typeface="Times New Roman"/>
              </a:rPr>
              <a:t> </a:t>
            </a:r>
            <a:r>
              <a:rPr sz="350" spc="235" dirty="0">
                <a:solidFill>
                  <a:srgbClr val="A5A5A5"/>
                </a:solidFill>
                <a:latin typeface="Times New Roman"/>
                <a:cs typeface="Times New Roman"/>
              </a:rPr>
              <a:t>M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822954" y="1258144"/>
            <a:ext cx="1500505" cy="1270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145" dirty="0">
                <a:solidFill>
                  <a:srgbClr val="939393"/>
                </a:solidFill>
                <a:latin typeface="Times New Roman"/>
                <a:cs typeface="Times New Roman"/>
              </a:rPr>
              <a:t>,_,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wftloftn'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65" dirty="0">
                <a:solidFill>
                  <a:srgbClr val="797979"/>
                </a:solidFill>
                <a:latin typeface="Times New Roman"/>
                <a:cs typeface="Times New Roman"/>
              </a:rPr>
              <a:t>'""</a:t>
            </a:r>
            <a:r>
              <a:rPr sz="350" spc="15" dirty="0">
                <a:solidFill>
                  <a:srgbClr val="545454"/>
                </a:solidFill>
                <a:latin typeface="Times New Roman"/>
                <a:cs typeface="Times New Roman"/>
              </a:rPr>
              <a:t>...</a:t>
            </a:r>
            <a:r>
              <a:rPr sz="350" spc="-40" dirty="0">
                <a:solidFill>
                  <a:srgbClr val="545454"/>
                </a:solidFill>
                <a:latin typeface="Times New Roman"/>
                <a:cs typeface="Times New Roman"/>
              </a:rPr>
              <a:t>.</a:t>
            </a:r>
            <a:r>
              <a:rPr sz="550" spc="-30" dirty="0">
                <a:solidFill>
                  <a:srgbClr val="313131"/>
                </a:solidFill>
                <a:latin typeface="Times New Roman"/>
                <a:cs typeface="Times New Roman"/>
              </a:rPr>
              <a:t>,..,J</a:t>
            </a:r>
            <a:r>
              <a:rPr sz="550" spc="-5" dirty="0">
                <a:solidFill>
                  <a:srgbClr val="313131"/>
                </a:solidFill>
                <a:latin typeface="Times New Roman"/>
                <a:cs typeface="Times New Roman"/>
              </a:rPr>
              <a:t>,</a:t>
            </a:r>
            <a:r>
              <a:rPr sz="550" spc="-40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550" spc="70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-10" dirty="0">
                <a:solidFill>
                  <a:srgbClr val="797979"/>
                </a:solidFill>
                <a:latin typeface="Times New Roman"/>
                <a:cs typeface="Times New Roman"/>
              </a:rPr>
              <a:t>bot&gt;lun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750" spc="-165" dirty="0">
                <a:solidFill>
                  <a:srgbClr val="797979"/>
                </a:solidFill>
                <a:latin typeface="Times New Roman"/>
                <a:cs typeface="Times New Roman"/>
              </a:rPr>
              <a:t>fide</a:t>
            </a:r>
            <a:r>
              <a:rPr sz="750" spc="-3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750" spc="-5" dirty="0">
                <a:solidFill>
                  <a:srgbClr val="939393"/>
                </a:solidFill>
                <a:latin typeface="Times New Roman"/>
                <a:cs typeface="Times New Roman"/>
              </a:rPr>
              <a:t>,_....,</a:t>
            </a:r>
            <a:r>
              <a:rPr sz="750" spc="-1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00" spc="30" dirty="0">
                <a:solidFill>
                  <a:srgbClr val="939393"/>
                </a:solidFill>
                <a:latin typeface="Times New Roman"/>
                <a:cs typeface="Times New Roman"/>
              </a:rPr>
              <a:t>www</a:t>
            </a:r>
            <a:r>
              <a:rPr sz="300" spc="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45" dirty="0">
                <a:solidFill>
                  <a:srgbClr val="939393"/>
                </a:solidFill>
                <a:latin typeface="Times New Roman"/>
                <a:cs typeface="Times New Roman"/>
              </a:rPr>
              <a:t>&lt;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etnal</a:t>
            </a:r>
            <a:r>
              <a:rPr sz="350" spc="-20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..............</a:t>
            </a:r>
            <a:r>
              <a:rPr sz="350" spc="10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30" dirty="0">
                <a:solidFill>
                  <a:srgbClr val="939393"/>
                </a:solidFill>
                <a:latin typeface="Times New Roman"/>
                <a:cs typeface="Times New Roman"/>
              </a:rPr>
              <a:t>,...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19571" y="1359570"/>
            <a:ext cx="1511935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50" dirty="0">
                <a:solidFill>
                  <a:srgbClr val="939393"/>
                </a:solidFill>
                <a:latin typeface="Times New Roman"/>
                <a:cs typeface="Times New Roman"/>
              </a:rPr>
              <a:t>CIOI!Otnel1 </a:t>
            </a:r>
            <a:r>
              <a:rPr sz="350" spc="65" dirty="0">
                <a:solidFill>
                  <a:srgbClr val="797979"/>
                </a:solidFill>
                <a:latin typeface="Times New Roman"/>
                <a:cs typeface="Times New Roman"/>
              </a:rPr>
              <a:t>¢</a:t>
            </a:r>
            <a:r>
              <a:rPr sz="350" spc="25" dirty="0">
                <a:solidFill>
                  <a:srgbClr val="797979"/>
                </a:solidFill>
                <a:latin typeface="Times New Roman"/>
                <a:cs typeface="Times New Roman"/>
              </a:rPr>
              <a:t>l</a:t>
            </a:r>
            <a:r>
              <a:rPr sz="350" spc="35" dirty="0">
                <a:solidFill>
                  <a:srgbClr val="939393"/>
                </a:solidFill>
                <a:latin typeface="Times New Roman"/>
                <a:cs typeface="Times New Roman"/>
              </a:rPr>
              <a:t>""""'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•</a:t>
            </a:r>
            <a:r>
              <a:rPr sz="350" spc="30" dirty="0">
                <a:solidFill>
                  <a:srgbClr val="797979"/>
                </a:solidFill>
                <a:latin typeface="Times New Roman"/>
                <a:cs typeface="Times New Roman"/>
              </a:rPr>
              <a:t>b</a:t>
            </a:r>
            <a:r>
              <a:rPr sz="350" spc="30" dirty="0">
                <a:solidFill>
                  <a:srgbClr val="939393"/>
                </a:solidFill>
                <a:latin typeface="Times New Roman"/>
                <a:cs typeface="Times New Roman"/>
              </a:rPr>
              <a:t>•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ot•</a:t>
            </a:r>
            <a:r>
              <a:rPr sz="350" spc="195" dirty="0">
                <a:solidFill>
                  <a:srgbClr val="939393"/>
                </a:solidFill>
                <a:latin typeface="Times New Roman"/>
                <a:cs typeface="Times New Roman"/>
              </a:rPr>
              <a:t>u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45" dirty="0">
                <a:solidFill>
                  <a:srgbClr val="666666"/>
                </a:solidFill>
                <a:latin typeface="Times New Roman"/>
                <a:cs typeface="Times New Roman"/>
              </a:rPr>
              <a:t>•fl•n</a:t>
            </a:r>
            <a:r>
              <a:rPr sz="350" spc="-35" dirty="0">
                <a:solidFill>
                  <a:srgbClr val="424242"/>
                </a:solidFill>
                <a:latin typeface="Times New Roman"/>
                <a:cs typeface="Times New Roman"/>
              </a:rPr>
              <a:t>o</a:t>
            </a:r>
            <a:r>
              <a:rPr sz="350" spc="-5" dirty="0">
                <a:solidFill>
                  <a:srgbClr val="424242"/>
                </a:solidFill>
                <a:latin typeface="Times New Roman"/>
                <a:cs typeface="Times New Roman"/>
              </a:rPr>
              <a:t>l</a:t>
            </a:r>
            <a:r>
              <a:rPr sz="350" spc="0" dirty="0">
                <a:solidFill>
                  <a:srgbClr val="797979"/>
                </a:solidFill>
                <a:latin typeface="Times New Roman"/>
                <a:cs typeface="Times New Roman"/>
              </a:rPr>
              <a:t>od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55" dirty="0">
                <a:solidFill>
                  <a:srgbClr val="939393"/>
                </a:solidFill>
                <a:latin typeface="Times New Roman"/>
                <a:cs typeface="Times New Roman"/>
              </a:rPr>
              <a:t>p.b:_</a:t>
            </a:r>
            <a:r>
              <a:rPr sz="350" spc="35" dirty="0">
                <a:solidFill>
                  <a:srgbClr val="939393"/>
                </a:solidFill>
                <a:latin typeface="Times New Roman"/>
                <a:cs typeface="Times New Roman"/>
              </a:rPr>
              <a:t>.. 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,IOrJ"""""'.,</a:t>
            </a:r>
            <a:r>
              <a:rPr sz="350" spc="-4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ho</a:t>
            </a:r>
            <a:r>
              <a:rPr sz="350" spc="-5" dirty="0">
                <a:solidFill>
                  <a:srgbClr val="797979"/>
                </a:solidFill>
                <a:latin typeface="Times New Roman"/>
                <a:cs typeface="Times New Roman"/>
              </a:rPr>
              <a:t>t</a:t>
            </a:r>
            <a:r>
              <a:rPr sz="350" spc="-40" dirty="0">
                <a:solidFill>
                  <a:srgbClr val="939393"/>
                </a:solidFill>
                <a:latin typeface="Times New Roman"/>
                <a:cs typeface="Times New Roman"/>
              </a:rPr>
              <a:t>llaCO</a:t>
            </a:r>
            <a:r>
              <a:rPr sz="350" spc="-1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30" dirty="0">
                <a:solidFill>
                  <a:srgbClr val="666666"/>
                </a:solidFill>
                <a:latin typeface="Times New Roman"/>
                <a:cs typeface="Times New Roman"/>
              </a:rPr>
              <a:t>••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822954" y="1410196"/>
            <a:ext cx="1505585" cy="1606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ts val="370"/>
              </a:lnSpc>
            </a:pPr>
            <a:r>
              <a:rPr sz="350" spc="45" dirty="0">
                <a:solidFill>
                  <a:srgbClr val="666666"/>
                </a:solidFill>
                <a:latin typeface="Times New Roman"/>
                <a:cs typeface="Times New Roman"/>
              </a:rPr>
              <a:t>•fl••</a:t>
            </a:r>
            <a:r>
              <a:rPr sz="350" spc="10" dirty="0">
                <a:solidFill>
                  <a:srgbClr val="666666"/>
                </a:solidFill>
                <a:latin typeface="Times New Roman"/>
                <a:cs typeface="Times New Roman"/>
              </a:rPr>
              <a:t>•</a:t>
            </a:r>
            <a:r>
              <a:rPr sz="350" spc="60" dirty="0">
                <a:solidFill>
                  <a:srgbClr val="313131"/>
                </a:solidFill>
                <a:latin typeface="Times New Roman"/>
                <a:cs typeface="Times New Roman"/>
              </a:rPr>
              <a:t>•</a:t>
            </a:r>
            <a:r>
              <a:rPr sz="350" spc="5" dirty="0">
                <a:solidFill>
                  <a:srgbClr val="313131"/>
                </a:solidFill>
                <a:latin typeface="Times New Roman"/>
                <a:cs typeface="Times New Roman"/>
              </a:rPr>
              <a:t>•</a:t>
            </a:r>
            <a:r>
              <a:rPr sz="350" spc="140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....,.......,..oo&lt;lmcdoc:Of </a:t>
            </a:r>
            <a:r>
              <a:rPr sz="350" spc="-5" dirty="0">
                <a:solidFill>
                  <a:srgbClr val="797979"/>
                </a:solidFill>
                <a:latin typeface="Times New Roman"/>
                <a:cs typeface="Times New Roman"/>
              </a:rPr>
              <a:t>c 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d</a:t>
            </a:r>
            <a:r>
              <a:rPr sz="350" spc="-15" dirty="0">
                <a:solidFill>
                  <a:srgbClr val="939393"/>
                </a:solidFill>
                <a:latin typeface="Times New Roman"/>
                <a:cs typeface="Times New Roman"/>
              </a:rPr>
              <a:t>t</a:t>
            </a:r>
            <a:r>
              <a:rPr sz="350" spc="-50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abMy 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crnp    </a:t>
            </a:r>
            <a:r>
              <a:rPr sz="350" spc="-2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20" dirty="0">
                <a:solidFill>
                  <a:srgbClr val="797979"/>
                </a:solidFill>
                <a:latin typeface="Times New Roman"/>
                <a:cs typeface="Times New Roman"/>
              </a:rPr>
              <a:t>g&lt;:=al</a:t>
            </a:r>
            <a:r>
              <a:rPr sz="350" spc="25" dirty="0">
                <a:solidFill>
                  <a:srgbClr val="797979"/>
                </a:solidFill>
                <a:latin typeface="Times New Roman"/>
                <a:cs typeface="Times New Roman"/>
              </a:rPr>
              <a:t>a</a:t>
            </a:r>
            <a:r>
              <a:rPr sz="350" spc="-45" dirty="0">
                <a:solidFill>
                  <a:srgbClr val="939393"/>
                </a:solidFill>
                <a:latin typeface="Times New Roman"/>
                <a:cs typeface="Times New Roman"/>
              </a:rPr>
              <a:t>&lt;&gt;&lt;'itroRif</a:t>
            </a:r>
            <a:r>
              <a:rPr sz="350" spc="3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5" dirty="0">
                <a:solidFill>
                  <a:srgbClr val="797979"/>
                </a:solidFill>
                <a:latin typeface="Times New Roman"/>
                <a:cs typeface="Times New Roman"/>
              </a:rPr>
              <a:t>.......</a:t>
            </a:r>
            <a:r>
              <a:rPr sz="350" spc="-35" dirty="0">
                <a:solidFill>
                  <a:srgbClr val="797979"/>
                </a:solidFill>
                <a:latin typeface="Times New Roman"/>
                <a:cs typeface="Times New Roman"/>
              </a:rPr>
              <a:t>,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al </a:t>
            </a:r>
            <a:r>
              <a:rPr sz="350" spc="100" dirty="0">
                <a:solidFill>
                  <a:srgbClr val="666666"/>
                </a:solidFill>
                <a:latin typeface="Times New Roman"/>
                <a:cs typeface="Times New Roman"/>
              </a:rPr>
              <a:t>tu</a:t>
            </a: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ts val="445"/>
              </a:lnSpc>
            </a:pPr>
            <a:r>
              <a:rPr sz="500" spc="-20" dirty="0">
                <a:solidFill>
                  <a:srgbClr val="666666"/>
                </a:solidFill>
                <a:latin typeface="Times New Roman"/>
                <a:cs typeface="Times New Roman"/>
              </a:rPr>
              <a:t>•..</a:t>
            </a:r>
            <a:r>
              <a:rPr sz="500" spc="-60" dirty="0">
                <a:solidFill>
                  <a:srgbClr val="666666"/>
                </a:solidFill>
                <a:latin typeface="Times New Roman"/>
                <a:cs typeface="Times New Roman"/>
              </a:rPr>
              <a:t>r</a:t>
            </a:r>
            <a:r>
              <a:rPr sz="500" spc="55" dirty="0">
                <a:solidFill>
                  <a:srgbClr val="797979"/>
                </a:solidFill>
                <a:latin typeface="Times New Roman"/>
                <a:cs typeface="Times New Roman"/>
              </a:rPr>
              <a:t>.</a:t>
            </a:r>
            <a:r>
              <a:rPr sz="500" spc="5" dirty="0">
                <a:solidFill>
                  <a:srgbClr val="797979"/>
                </a:solidFill>
                <a:latin typeface="Times New Roman"/>
                <a:cs typeface="Times New Roman"/>
              </a:rPr>
              <a:t>.</a:t>
            </a:r>
            <a:r>
              <a:rPr sz="350" spc="0" dirty="0">
                <a:solidFill>
                  <a:srgbClr val="545454"/>
                </a:solidFill>
                <a:latin typeface="Times New Roman"/>
                <a:cs typeface="Times New Roman"/>
              </a:rPr>
              <a:t>.t</a:t>
            </a:r>
            <a:r>
              <a:rPr sz="350" spc="5" dirty="0">
                <a:solidFill>
                  <a:srgbClr val="545454"/>
                </a:solidFill>
                <a:latin typeface="Times New Roman"/>
                <a:cs typeface="Times New Roman"/>
              </a:rPr>
              <a:t>t</a:t>
            </a:r>
            <a:r>
              <a:rPr sz="350" spc="-25" dirty="0">
                <a:solidFill>
                  <a:srgbClr val="797979"/>
                </a:solidFill>
                <a:latin typeface="Times New Roman"/>
                <a:cs typeface="Times New Roman"/>
              </a:rPr>
              <a:t>ool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weo</a:t>
            </a:r>
            <a:r>
              <a:rPr sz="350" spc="0" dirty="0">
                <a:solidFill>
                  <a:srgbClr val="939393"/>
                </a:solidFill>
                <a:latin typeface="Times New Roman"/>
                <a:cs typeface="Times New Roman"/>
              </a:rPr>
              <a:t>t</a:t>
            </a:r>
            <a:r>
              <a:rPr sz="350" spc="-40" dirty="0">
                <a:solidFill>
                  <a:srgbClr val="797979"/>
                </a:solidFill>
                <a:latin typeface="Times New Roman"/>
                <a:cs typeface="Times New Roman"/>
              </a:rPr>
              <a:t>c</a:t>
            </a:r>
            <a:r>
              <a:rPr sz="350" spc="-60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254" dirty="0">
                <a:solidFill>
                  <a:srgbClr val="939393"/>
                </a:solidFill>
                <a:latin typeface="Times New Roman"/>
                <a:cs typeface="Times New Roman"/>
              </a:rPr>
              <a:t>a</a:t>
            </a:r>
            <a:r>
              <a:rPr sz="350" spc="395" dirty="0">
                <a:solidFill>
                  <a:srgbClr val="939393"/>
                </a:solidFill>
                <a:latin typeface="Times New Roman"/>
                <a:cs typeface="Times New Roman"/>
              </a:rPr>
              <a:t>&amp;</a:t>
            </a:r>
            <a:r>
              <a:rPr sz="350" spc="-5" dirty="0">
                <a:solidFill>
                  <a:srgbClr val="797979"/>
                </a:solidFill>
                <a:latin typeface="Times New Roman"/>
                <a:cs typeface="Times New Roman"/>
              </a:rPr>
              <a:t>!he</a:t>
            </a:r>
            <a:r>
              <a:rPr sz="350" spc="-35" dirty="0">
                <a:solidFill>
                  <a:srgbClr val="797979"/>
                </a:solidFill>
                <a:latin typeface="Times New Roman"/>
                <a:cs typeface="Times New Roman"/>
              </a:rPr>
              <a:t>t</a:t>
            </a:r>
            <a:r>
              <a:rPr sz="350" spc="40" dirty="0">
                <a:solidFill>
                  <a:srgbClr val="939393"/>
                </a:solidFill>
                <a:latin typeface="Times New Roman"/>
                <a:cs typeface="Times New Roman"/>
              </a:rPr>
              <a:t>a</a:t>
            </a:r>
            <a:r>
              <a:rPr sz="350" spc="-2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20" dirty="0">
                <a:solidFill>
                  <a:srgbClr val="545454"/>
                </a:solidFill>
                <a:latin typeface="Times New Roman"/>
                <a:cs typeface="Times New Roman"/>
              </a:rPr>
              <a:t>o</a:t>
            </a:r>
            <a:r>
              <a:rPr sz="350" spc="140" dirty="0">
                <a:solidFill>
                  <a:srgbClr val="797979"/>
                </a:solidFill>
                <a:latin typeface="Times New Roman"/>
                <a:cs typeface="Times New Roman"/>
              </a:rPr>
              <a:t>u</a:t>
            </a:r>
            <a:r>
              <a:rPr sz="350" spc="20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-55" dirty="0">
                <a:solidFill>
                  <a:srgbClr val="545454"/>
                </a:solidFill>
                <a:latin typeface="Times New Roman"/>
                <a:cs typeface="Times New Roman"/>
              </a:rPr>
              <a:t>o</a:t>
            </a:r>
            <a:r>
              <a:rPr sz="350" spc="-40" dirty="0">
                <a:solidFill>
                  <a:srgbClr val="545454"/>
                </a:solidFill>
                <a:latin typeface="Times New Roman"/>
                <a:cs typeface="Times New Roman"/>
              </a:rPr>
              <a:t>l</a:t>
            </a:r>
            <a:r>
              <a:rPr sz="350" spc="30" dirty="0">
                <a:solidFill>
                  <a:srgbClr val="939393"/>
                </a:solidFill>
                <a:latin typeface="Times New Roman"/>
                <a:cs typeface="Times New Roman"/>
              </a:rPr>
              <a:t>•</a:t>
            </a:r>
            <a:r>
              <a:rPr sz="350" spc="15" dirty="0">
                <a:solidFill>
                  <a:srgbClr val="424242"/>
                </a:solidFill>
                <a:latin typeface="Times New Roman"/>
                <a:cs typeface="Times New Roman"/>
              </a:rPr>
              <a:t>f</a:t>
            </a:r>
            <a:r>
              <a:rPr sz="350" spc="30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60" dirty="0">
                <a:solidFill>
                  <a:srgbClr val="424242"/>
                </a:solidFill>
                <a:latin typeface="Times New Roman"/>
                <a:cs typeface="Times New Roman"/>
              </a:rPr>
              <a:t>n</a:t>
            </a:r>
            <a:r>
              <a:rPr sz="350" spc="-70" dirty="0">
                <a:latin typeface="Times New Roman"/>
                <a:cs typeface="Times New Roman"/>
              </a:rPr>
              <a:t>·</a:t>
            </a:r>
            <a:r>
              <a:rPr sz="350" spc="-20" dirty="0">
                <a:solidFill>
                  <a:srgbClr val="545454"/>
                </a:solidFill>
                <a:latin typeface="Times New Roman"/>
                <a:cs typeface="Times New Roman"/>
              </a:rPr>
              <a:t>d</a:t>
            </a:r>
            <a:r>
              <a:rPr sz="350" spc="60" dirty="0">
                <a:solidFill>
                  <a:srgbClr val="939393"/>
                </a:solidFill>
                <a:latin typeface="Times New Roman"/>
                <a:cs typeface="Times New Roman"/>
              </a:rPr>
              <a:t>•</a:t>
            </a:r>
            <a:r>
              <a:rPr sz="350" spc="114" dirty="0">
                <a:solidFill>
                  <a:srgbClr val="666666"/>
                </a:solidFill>
                <a:latin typeface="Times New Roman"/>
                <a:cs typeface="Times New Roman"/>
              </a:rPr>
              <a:t>•</a:t>
            </a:r>
            <a:r>
              <a:rPr sz="350" spc="5" dirty="0">
                <a:solidFill>
                  <a:srgbClr val="939393"/>
                </a:solidFill>
                <a:latin typeface="Times New Roman"/>
                <a:cs typeface="Times New Roman"/>
              </a:rPr>
              <a:t>.......,_.&amp;do:W)'........,.,...,..,.</a:t>
            </a:r>
            <a:r>
              <a:rPr sz="350" spc="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5" dirty="0">
                <a:solidFill>
                  <a:srgbClr val="424242"/>
                </a:solidFill>
                <a:latin typeface="Times New Roman"/>
                <a:cs typeface="Times New Roman"/>
              </a:rPr>
              <a:t>,</a:t>
            </a:r>
            <a:r>
              <a:rPr sz="350" spc="195" dirty="0">
                <a:solidFill>
                  <a:srgbClr val="797979"/>
                </a:solidFill>
                <a:latin typeface="Times New Roman"/>
                <a:cs typeface="Times New Roman"/>
              </a:rPr>
              <a:t>u</a:t>
            </a: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ts val="345"/>
              </a:lnSpc>
            </a:pPr>
            <a:r>
              <a:rPr sz="350" spc="60" dirty="0">
                <a:solidFill>
                  <a:srgbClr val="424242"/>
                </a:solidFill>
                <a:latin typeface="Times New Roman"/>
                <a:cs typeface="Times New Roman"/>
              </a:rPr>
              <a:t>•</a:t>
            </a:r>
            <a:r>
              <a:rPr sz="350" spc="5" dirty="0">
                <a:solidFill>
                  <a:srgbClr val="666666"/>
                </a:solidFill>
                <a:latin typeface="Times New Roman"/>
                <a:cs typeface="Times New Roman"/>
              </a:rPr>
              <a:t>.</a:t>
            </a:r>
            <a:r>
              <a:rPr sz="350" spc="0" dirty="0">
                <a:solidFill>
                  <a:srgbClr val="666666"/>
                </a:solidFill>
                <a:latin typeface="Times New Roman"/>
                <a:cs typeface="Times New Roman"/>
              </a:rPr>
              <a:t>.r</a:t>
            </a:r>
            <a:r>
              <a:rPr sz="350" spc="5" dirty="0">
                <a:solidFill>
                  <a:srgbClr val="666666"/>
                </a:solidFill>
                <a:latin typeface="Times New Roman"/>
                <a:cs typeface="Times New Roman"/>
              </a:rPr>
              <a:t>,. </a:t>
            </a:r>
            <a:r>
              <a:rPr sz="350" spc="-10" dirty="0">
                <a:solidFill>
                  <a:srgbClr val="666666"/>
                </a:solidFill>
                <a:latin typeface="Times New Roman"/>
                <a:cs typeface="Times New Roman"/>
              </a:rPr>
              <a:t> </a:t>
            </a:r>
            <a:r>
              <a:rPr sz="350" spc="-65" dirty="0">
                <a:solidFill>
                  <a:srgbClr val="BDC1C1"/>
                </a:solidFill>
                <a:latin typeface="Times New Roman"/>
                <a:cs typeface="Times New Roman"/>
              </a:rPr>
              <a:t>-</a:t>
            </a:r>
            <a:r>
              <a:rPr sz="350" spc="15" dirty="0">
                <a:solidFill>
                  <a:srgbClr val="666666"/>
                </a:solidFill>
                <a:latin typeface="Times New Roman"/>
                <a:cs typeface="Times New Roman"/>
              </a:rPr>
              <a:t>..</a:t>
            </a:r>
            <a:r>
              <a:rPr sz="350" spc="20" dirty="0">
                <a:solidFill>
                  <a:srgbClr val="666666"/>
                </a:solidFill>
                <a:latin typeface="Times New Roman"/>
                <a:cs typeface="Times New Roman"/>
              </a:rPr>
              <a:t>,</a:t>
            </a:r>
            <a:r>
              <a:rPr sz="350" spc="55" dirty="0">
                <a:solidFill>
                  <a:srgbClr val="313131"/>
                </a:solidFill>
                <a:latin typeface="Times New Roman"/>
                <a:cs typeface="Times New Roman"/>
              </a:rPr>
              <a:t>,.</a:t>
            </a:r>
            <a:r>
              <a:rPr sz="350" spc="25" dirty="0">
                <a:solidFill>
                  <a:srgbClr val="313131"/>
                </a:solidFill>
                <a:latin typeface="Times New Roman"/>
                <a:cs typeface="Times New Roman"/>
              </a:rPr>
              <a:t>,</a:t>
            </a:r>
            <a:r>
              <a:rPr sz="350" spc="30" dirty="0">
                <a:solidFill>
                  <a:srgbClr val="666666"/>
                </a:solidFill>
                <a:latin typeface="Times New Roman"/>
                <a:cs typeface="Times New Roman"/>
              </a:rPr>
              <a:t>..,.,.,..</a:t>
            </a:r>
            <a:r>
              <a:rPr sz="350" spc="35" dirty="0">
                <a:solidFill>
                  <a:srgbClr val="666666"/>
                </a:solidFill>
                <a:latin typeface="Times New Roman"/>
                <a:cs typeface="Times New Roman"/>
              </a:rPr>
              <a:t>,</a:t>
            </a:r>
            <a:r>
              <a:rPr sz="350" spc="15" dirty="0">
                <a:solidFill>
                  <a:srgbClr val="424242"/>
                </a:solidFill>
                <a:latin typeface="Times New Roman"/>
                <a:cs typeface="Times New Roman"/>
              </a:rPr>
              <a:t>,</a:t>
            </a:r>
            <a:r>
              <a:rPr sz="350" spc="-40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35" dirty="0">
                <a:solidFill>
                  <a:srgbClr val="424242"/>
                </a:solidFill>
                <a:latin typeface="Times New Roman"/>
                <a:cs typeface="Times New Roman"/>
              </a:rPr>
              <a:t>,....</a:t>
            </a:r>
            <a:r>
              <a:rPr sz="350" spc="15" dirty="0">
                <a:solidFill>
                  <a:srgbClr val="424242"/>
                </a:solidFill>
                <a:latin typeface="Times New Roman"/>
                <a:cs typeface="Times New Roman"/>
              </a:rPr>
              <a:t>,</a:t>
            </a:r>
            <a:r>
              <a:rPr sz="350" spc="-25" dirty="0">
                <a:solidFill>
                  <a:srgbClr val="666666"/>
                </a:solidFill>
                <a:latin typeface="Times New Roman"/>
                <a:cs typeface="Times New Roman"/>
              </a:rPr>
              <a:t>u&lt;Mof</a:t>
            </a:r>
            <a:r>
              <a:rPr sz="350" spc="-35" dirty="0">
                <a:solidFill>
                  <a:srgbClr val="666666"/>
                </a:solidFill>
                <a:latin typeface="Times New Roman"/>
                <a:cs typeface="Times New Roman"/>
              </a:rPr>
              <a:t> </a:t>
            </a:r>
            <a:r>
              <a:rPr sz="350" spc="25" dirty="0">
                <a:solidFill>
                  <a:srgbClr val="1F1F1F"/>
                </a:solidFill>
                <a:latin typeface="Times New Roman"/>
                <a:cs typeface="Times New Roman"/>
              </a:rPr>
              <a:t>o</a:t>
            </a:r>
            <a:r>
              <a:rPr sz="350" spc="40" dirty="0">
                <a:solidFill>
                  <a:srgbClr val="1F1F1F"/>
                </a:solidFill>
                <a:latin typeface="Times New Roman"/>
                <a:cs typeface="Times New Roman"/>
              </a:rPr>
              <a:t>n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3</a:t>
            </a:r>
            <a:r>
              <a:rPr sz="350" spc="60" dirty="0">
                <a:solidFill>
                  <a:srgbClr val="1F1F1F"/>
                </a:solidFill>
                <a:latin typeface="Times New Roman"/>
                <a:cs typeface="Times New Roman"/>
              </a:rPr>
              <a:t>•</a:t>
            </a:r>
            <a:r>
              <a:rPr sz="350" spc="-10" dirty="0">
                <a:solidFill>
                  <a:srgbClr val="545454"/>
                </a:solidFill>
                <a:latin typeface="Times New Roman"/>
                <a:cs typeface="Times New Roman"/>
              </a:rPr>
              <a:t>d</a:t>
            </a:r>
            <a:r>
              <a:rPr sz="350" spc="-15" dirty="0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sz="350" spc="260" dirty="0">
                <a:solidFill>
                  <a:srgbClr val="939393"/>
                </a:solidFill>
                <a:latin typeface="Times New Roman"/>
                <a:cs typeface="Times New Roman"/>
              </a:rPr>
              <a:t>,_</a:t>
            </a:r>
            <a:r>
              <a:rPr sz="350" spc="-5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!idclily</a:t>
            </a:r>
            <a:r>
              <a:rPr sz="350" spc="-3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60" dirty="0">
                <a:solidFill>
                  <a:srgbClr val="545454"/>
                </a:solidFill>
                <a:latin typeface="Times New Roman"/>
                <a:cs typeface="Times New Roman"/>
              </a:rPr>
              <a:t>tu•..r</a:t>
            </a:r>
            <a:r>
              <a:rPr sz="350" spc="45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-100" dirty="0">
                <a:solidFill>
                  <a:srgbClr val="1F1F1F"/>
                </a:solidFill>
                <a:latin typeface="Times New Roman"/>
                <a:cs typeface="Times New Roman"/>
              </a:rPr>
              <a:t>o</a:t>
            </a:r>
            <a:r>
              <a:rPr sz="350" spc="110" dirty="0">
                <a:solidFill>
                  <a:srgbClr val="545454"/>
                </a:solidFill>
                <a:latin typeface="Times New Roman"/>
                <a:cs typeface="Times New Roman"/>
              </a:rPr>
              <a:t>n</a:t>
            </a:r>
            <a:r>
              <a:rPr sz="350" spc="65" dirty="0">
                <a:solidFill>
                  <a:srgbClr val="545454"/>
                </a:solidFill>
                <a:latin typeface="Times New Roman"/>
                <a:cs typeface="Times New Roman"/>
              </a:rPr>
              <a:t>3</a:t>
            </a:r>
            <a:r>
              <a:rPr sz="350" spc="15" dirty="0">
                <a:solidFill>
                  <a:srgbClr val="313131"/>
                </a:solidFill>
                <a:latin typeface="Times New Roman"/>
                <a:cs typeface="Times New Roman"/>
              </a:rPr>
              <a:t>d</a:t>
            </a:r>
            <a:r>
              <a:rPr sz="350" spc="-20" dirty="0">
                <a:solidFill>
                  <a:srgbClr val="313131"/>
                </a:solidFill>
                <a:latin typeface="Times New Roman"/>
                <a:cs typeface="Times New Roman"/>
              </a:rPr>
              <a:t> 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muou.l</a:t>
            </a:r>
            <a:r>
              <a:rPr sz="350" spc="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b</a:t>
            </a:r>
            <a:r>
              <a:rPr sz="350" spc="-30" dirty="0">
                <a:solidFill>
                  <a:srgbClr val="A5A5A5"/>
                </a:solidFill>
                <a:latin typeface="Times New Roman"/>
                <a:cs typeface="Times New Roman"/>
              </a:rPr>
              <a:t>c</a:t>
            </a:r>
            <a:r>
              <a:rPr sz="350" spc="-25" dirty="0">
                <a:solidFill>
                  <a:srgbClr val="797979"/>
                </a:solidFill>
                <a:latin typeface="Times New Roman"/>
                <a:cs typeface="Times New Roman"/>
              </a:rPr>
              <a:t>n&lt;!l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l</a:t>
            </a:r>
            <a:r>
              <a:rPr sz="350" spc="-60" dirty="0">
                <a:solidFill>
                  <a:srgbClr val="A5A5A5"/>
                </a:solidFill>
                <a:latin typeface="Times New Roman"/>
                <a:cs typeface="Times New Roman"/>
              </a:rPr>
              <a:t>o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819571" y="1520599"/>
            <a:ext cx="1550670" cy="1555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75" spc="-509" baseline="-29914" dirty="0">
                <a:solidFill>
                  <a:srgbClr val="939393"/>
                </a:solidFill>
                <a:latin typeface="Arial"/>
                <a:cs typeface="Arial"/>
              </a:rPr>
              <a:t>_</a:t>
            </a:r>
            <a:r>
              <a:rPr sz="350" spc="-80" dirty="0">
                <a:solidFill>
                  <a:srgbClr val="A5A5A5"/>
                </a:solidFill>
                <a:latin typeface="Times New Roman"/>
                <a:cs typeface="Times New Roman"/>
              </a:rPr>
              <a:t>011</a:t>
            </a:r>
            <a:r>
              <a:rPr sz="350" spc="-155" dirty="0">
                <a:solidFill>
                  <a:srgbClr val="A5A5A5"/>
                </a:solidFill>
                <a:latin typeface="Times New Roman"/>
                <a:cs typeface="Times New Roman"/>
              </a:rPr>
              <a:t>1</a:t>
            </a:r>
            <a:r>
              <a:rPr sz="975" spc="-157" baseline="-29914" dirty="0">
                <a:solidFill>
                  <a:srgbClr val="939393"/>
                </a:solidFill>
                <a:latin typeface="Arial"/>
                <a:cs typeface="Arial"/>
              </a:rPr>
              <a:t>t</a:t>
            </a:r>
            <a:r>
              <a:rPr sz="350" spc="-110" dirty="0">
                <a:solidFill>
                  <a:srgbClr val="666666"/>
                </a:solidFill>
                <a:latin typeface="Times New Roman"/>
                <a:cs typeface="Times New Roman"/>
              </a:rPr>
              <a:t>&lt;</a:t>
            </a:r>
            <a:r>
              <a:rPr sz="975" spc="-127" baseline="-29914" dirty="0">
                <a:solidFill>
                  <a:srgbClr val="939393"/>
                </a:solidFill>
                <a:latin typeface="Arial"/>
                <a:cs typeface="Arial"/>
              </a:rPr>
              <a:t>l</a:t>
            </a:r>
            <a:r>
              <a:rPr sz="350" spc="-130" dirty="0">
                <a:solidFill>
                  <a:srgbClr val="939393"/>
                </a:solidFill>
                <a:latin typeface="Times New Roman"/>
                <a:cs typeface="Times New Roman"/>
              </a:rPr>
              <a:t>1</a:t>
            </a:r>
            <a:r>
              <a:rPr sz="975" spc="-187" baseline="-29914" dirty="0">
                <a:solidFill>
                  <a:srgbClr val="797979"/>
                </a:solidFill>
                <a:latin typeface="Arial"/>
                <a:cs typeface="Arial"/>
              </a:rPr>
              <a:t>.</a:t>
            </a:r>
            <a:r>
              <a:rPr sz="350" spc="-85" dirty="0">
                <a:solidFill>
                  <a:srgbClr val="939393"/>
                </a:solidFill>
                <a:latin typeface="Times New Roman"/>
                <a:cs typeface="Times New Roman"/>
              </a:rPr>
              <a:t>)</a:t>
            </a:r>
            <a:r>
              <a:rPr sz="975" spc="-217" baseline="-29914" dirty="0">
                <a:solidFill>
                  <a:srgbClr val="797979"/>
                </a:solidFill>
                <a:latin typeface="Arial"/>
                <a:cs typeface="Arial"/>
              </a:rPr>
              <a:t>.</a:t>
            </a:r>
            <a:r>
              <a:rPr sz="350" spc="-125" dirty="0">
                <a:solidFill>
                  <a:srgbClr val="939393"/>
                </a:solidFill>
                <a:latin typeface="Times New Roman"/>
                <a:cs typeface="Times New Roman"/>
              </a:rPr>
              <a:t>1</a:t>
            </a:r>
            <a:r>
              <a:rPr sz="975" spc="-187" baseline="-29914" dirty="0">
                <a:solidFill>
                  <a:srgbClr val="797979"/>
                </a:solidFill>
                <a:latin typeface="Arial"/>
                <a:cs typeface="Arial"/>
              </a:rPr>
              <a:t>.</a:t>
            </a:r>
            <a:r>
              <a:rPr sz="350" spc="-140" dirty="0">
                <a:solidFill>
                  <a:srgbClr val="424242"/>
                </a:solidFill>
                <a:latin typeface="Times New Roman"/>
                <a:cs typeface="Times New Roman"/>
              </a:rPr>
              <a:t>o</a:t>
            </a:r>
            <a:r>
              <a:rPr sz="975" spc="-127" baseline="-29914" dirty="0">
                <a:solidFill>
                  <a:srgbClr val="797979"/>
                </a:solidFill>
                <a:latin typeface="Arial"/>
                <a:cs typeface="Arial"/>
              </a:rPr>
              <a:t>.</a:t>
            </a:r>
            <a:r>
              <a:rPr sz="975" spc="-247" baseline="-29914" dirty="0">
                <a:solidFill>
                  <a:srgbClr val="797979"/>
                </a:solidFill>
                <a:latin typeface="Arial"/>
                <a:cs typeface="Arial"/>
              </a:rPr>
              <a:t>,</a:t>
            </a:r>
            <a:r>
              <a:rPr sz="350" spc="140" dirty="0">
                <a:solidFill>
                  <a:srgbClr val="939393"/>
                </a:solidFill>
                <a:latin typeface="Times New Roman"/>
                <a:cs typeface="Times New Roman"/>
              </a:rPr>
              <a:t>u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60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30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15" dirty="0">
                <a:solidFill>
                  <a:srgbClr val="424242"/>
                </a:solidFill>
                <a:latin typeface="Times New Roman"/>
                <a:cs typeface="Times New Roman"/>
              </a:rPr>
              <a:t>f</a:t>
            </a:r>
            <a:r>
              <a:rPr sz="350" spc="30" dirty="0">
                <a:solidFill>
                  <a:srgbClr val="939393"/>
                </a:solidFill>
                <a:latin typeface="Times New Roman"/>
                <a:cs typeface="Times New Roman"/>
              </a:rPr>
              <a:t>•</a:t>
            </a:r>
            <a:r>
              <a:rPr sz="350" spc="60" dirty="0">
                <a:solidFill>
                  <a:srgbClr val="424242"/>
                </a:solidFill>
                <a:latin typeface="Times New Roman"/>
                <a:cs typeface="Times New Roman"/>
              </a:rPr>
              <a:t>n</a:t>
            </a:r>
            <a:r>
              <a:rPr sz="350" spc="65" dirty="0">
                <a:solidFill>
                  <a:srgbClr val="939393"/>
                </a:solidFill>
                <a:latin typeface="Times New Roman"/>
                <a:cs typeface="Times New Roman"/>
              </a:rPr>
              <a:t>"</a:t>
            </a:r>
            <a:r>
              <a:rPr sz="350" spc="-70" dirty="0">
                <a:solidFill>
                  <a:srgbClr val="BDC1C1"/>
                </a:solidFill>
                <a:latin typeface="Times New Roman"/>
                <a:cs typeface="Times New Roman"/>
              </a:rPr>
              <a:t>·</a:t>
            </a:r>
            <a:r>
              <a:rPr sz="350" spc="60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140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-30" dirty="0">
                <a:solidFill>
                  <a:srgbClr val="939393"/>
                </a:solidFill>
                <a:latin typeface="Times New Roman"/>
                <a:cs typeface="Times New Roman"/>
              </a:rPr>
              <a:t>ot.b&lt;.tya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05" dirty="0">
                <a:solidFill>
                  <a:srgbClr val="797979"/>
                </a:solidFill>
                <a:latin typeface="Times New Roman"/>
                <a:cs typeface="Times New Roman"/>
              </a:rPr>
              <a:t>,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.</a:t>
            </a:r>
            <a:r>
              <a:rPr sz="350" spc="9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40" dirty="0">
                <a:solidFill>
                  <a:srgbClr val="A5A5A5"/>
                </a:solidFill>
                <a:latin typeface="Times New Roman"/>
                <a:cs typeface="Times New Roman"/>
              </a:rPr>
              <a:t>,</a:t>
            </a:r>
            <a:r>
              <a:rPr sz="350" spc="75" dirty="0">
                <a:solidFill>
                  <a:srgbClr val="797979"/>
                </a:solidFill>
                <a:latin typeface="Times New Roman"/>
                <a:cs typeface="Times New Roman"/>
              </a:rPr>
              <a:t>.. </a:t>
            </a:r>
            <a:r>
              <a:rPr sz="350" spc="2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5" dirty="0">
                <a:solidFill>
                  <a:srgbClr val="424242"/>
                </a:solidFill>
                <a:latin typeface="Times New Roman"/>
                <a:cs typeface="Times New Roman"/>
              </a:rPr>
              <a:t>t</a:t>
            </a:r>
            <a:r>
              <a:rPr sz="350" spc="195" dirty="0">
                <a:solidFill>
                  <a:srgbClr val="797979"/>
                </a:solidFill>
                <a:latin typeface="Times New Roman"/>
                <a:cs typeface="Times New Roman"/>
              </a:rPr>
              <a:t>u</a:t>
            </a:r>
            <a:r>
              <a:rPr sz="350" spc="-3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30" dirty="0">
                <a:solidFill>
                  <a:srgbClr val="545454"/>
                </a:solidFill>
                <a:latin typeface="Times New Roman"/>
                <a:cs typeface="Times New Roman"/>
              </a:rPr>
              <a:t>d</a:t>
            </a:r>
            <a:r>
              <a:rPr sz="350" spc="5" dirty="0">
                <a:solidFill>
                  <a:srgbClr val="545454"/>
                </a:solidFill>
                <a:latin typeface="Times New Roman"/>
                <a:cs typeface="Times New Roman"/>
              </a:rPr>
              <a:t>c</a:t>
            </a:r>
            <a:r>
              <a:rPr sz="350" spc="-15" dirty="0">
                <a:solidFill>
                  <a:srgbClr val="1F1F1F"/>
                </a:solidFill>
                <a:latin typeface="Times New Roman"/>
                <a:cs typeface="Times New Roman"/>
              </a:rPr>
              <a:t>f</a:t>
            </a:r>
            <a:r>
              <a:rPr sz="350" spc="25" dirty="0">
                <a:solidFill>
                  <a:srgbClr val="797979"/>
                </a:solidFill>
                <a:latin typeface="Times New Roman"/>
                <a:cs typeface="Times New Roman"/>
              </a:rPr>
              <a:t>c</a:t>
            </a:r>
            <a:r>
              <a:rPr sz="350" spc="15" dirty="0">
                <a:solidFill>
                  <a:srgbClr val="313131"/>
                </a:solidFill>
                <a:latin typeface="Times New Roman"/>
                <a:cs typeface="Times New Roman"/>
              </a:rPr>
              <a:t>•</a:t>
            </a:r>
            <a:r>
              <a:rPr sz="350" spc="0" dirty="0">
                <a:solidFill>
                  <a:srgbClr val="313131"/>
                </a:solidFill>
                <a:latin typeface="Times New Roman"/>
                <a:cs typeface="Times New Roman"/>
              </a:rPr>
              <a:t>•</a:t>
            </a:r>
            <a:r>
              <a:rPr sz="350" spc="55" dirty="0">
                <a:solidFill>
                  <a:srgbClr val="666666"/>
                </a:solidFill>
                <a:latin typeface="Times New Roman"/>
                <a:cs typeface="Times New Roman"/>
              </a:rPr>
              <a:t>•,</a:t>
            </a:r>
            <a:r>
              <a:rPr sz="350" spc="-50" dirty="0">
                <a:solidFill>
                  <a:srgbClr val="666666"/>
                </a:solidFill>
                <a:latin typeface="Times New Roman"/>
                <a:cs typeface="Times New Roman"/>
              </a:rPr>
              <a:t>.</a:t>
            </a:r>
            <a:r>
              <a:rPr sz="350" spc="-70" dirty="0">
                <a:solidFill>
                  <a:srgbClr val="939393"/>
                </a:solidFill>
                <a:latin typeface="Times New Roman"/>
                <a:cs typeface="Times New Roman"/>
              </a:rPr>
              <a:t>·</a:t>
            </a:r>
            <a:r>
              <a:rPr sz="350" spc="15" dirty="0">
                <a:solidFill>
                  <a:srgbClr val="666666"/>
                </a:solidFill>
                <a:latin typeface="Times New Roman"/>
                <a:cs typeface="Times New Roman"/>
              </a:rPr>
              <a:t>d   </a:t>
            </a:r>
            <a:r>
              <a:rPr sz="350" spc="30" dirty="0">
                <a:solidFill>
                  <a:srgbClr val="666666"/>
                </a:solidFill>
                <a:latin typeface="Times New Roman"/>
                <a:cs typeface="Times New Roman"/>
              </a:rPr>
              <a:t> </a:t>
            </a:r>
            <a:r>
              <a:rPr sz="350" spc="20" dirty="0">
                <a:solidFill>
                  <a:srgbClr val="797979"/>
                </a:solidFill>
                <a:latin typeface="Times New Roman"/>
                <a:cs typeface="Times New Roman"/>
              </a:rPr>
              <a:t>•roc</a:t>
            </a:r>
            <a:r>
              <a:rPr sz="350" spc="-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m""&amp;le&lt;</a:t>
            </a:r>
            <a:r>
              <a:rPr sz="350" spc="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90" dirty="0">
                <a:solidFill>
                  <a:srgbClr val="545454"/>
                </a:solidFill>
                <a:latin typeface="Times New Roman"/>
                <a:cs typeface="Times New Roman"/>
              </a:rPr>
              <a:t>"</a:t>
            </a:r>
            <a:r>
              <a:rPr sz="350" spc="-10" dirty="0">
                <a:solidFill>
                  <a:srgbClr val="545454"/>
                </a:solidFill>
                <a:latin typeface="Times New Roman"/>
                <a:cs typeface="Times New Roman"/>
              </a:rPr>
              <a:t>"</a:t>
            </a:r>
            <a:r>
              <a:rPr sz="350" spc="114" dirty="0">
                <a:solidFill>
                  <a:srgbClr val="797979"/>
                </a:solidFill>
                <a:latin typeface="Times New Roman"/>
                <a:cs typeface="Times New Roman"/>
              </a:rPr>
              <a:t>'</a:t>
            </a:r>
            <a:r>
              <a:rPr sz="350" spc="-40" dirty="0">
                <a:solidFill>
                  <a:srgbClr val="313131"/>
                </a:solidFill>
                <a:latin typeface="Times New Roman"/>
                <a:cs typeface="Times New Roman"/>
              </a:rPr>
              <a:t>d</a:t>
            </a:r>
            <a:r>
              <a:rPr sz="350" spc="-225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975" i="1" spc="-67" baseline="-29914" dirty="0">
                <a:solidFill>
                  <a:srgbClr val="1F1F1F"/>
                </a:solidFill>
                <a:latin typeface="Times New Roman"/>
                <a:cs typeface="Times New Roman"/>
              </a:rPr>
              <a:t>•</a:t>
            </a:r>
            <a:r>
              <a:rPr sz="350" spc="-50" dirty="0">
                <a:solidFill>
                  <a:srgbClr val="424242"/>
                </a:solidFill>
                <a:latin typeface="Times New Roman"/>
                <a:cs typeface="Times New Roman"/>
              </a:rPr>
              <a:t>f</a:t>
            </a:r>
            <a:r>
              <a:rPr sz="975" i="1" spc="-382" baseline="-29914" dirty="0">
                <a:solidFill>
                  <a:srgbClr val="545454"/>
                </a:solidFill>
                <a:latin typeface="Times New Roman"/>
                <a:cs typeface="Times New Roman"/>
              </a:rPr>
              <a:t>x</a:t>
            </a:r>
            <a:r>
              <a:rPr sz="350" spc="25" dirty="0">
                <a:solidFill>
                  <a:srgbClr val="666666"/>
                </a:solidFill>
                <a:latin typeface="Times New Roman"/>
                <a:cs typeface="Times New Roman"/>
              </a:rPr>
              <a:t>c</a:t>
            </a:r>
            <a:r>
              <a:rPr sz="350" spc="-65" dirty="0">
                <a:solidFill>
                  <a:srgbClr val="424242"/>
                </a:solidFill>
                <a:latin typeface="Times New Roman"/>
                <a:cs typeface="Times New Roman"/>
              </a:rPr>
              <a:t>oo</a:t>
            </a:r>
            <a:r>
              <a:rPr sz="350" spc="-45" dirty="0">
                <a:solidFill>
                  <a:srgbClr val="424242"/>
                </a:solidFill>
                <a:latin typeface="Times New Roman"/>
                <a:cs typeface="Times New Roman"/>
              </a:rPr>
              <a:t> </a:t>
            </a:r>
            <a:r>
              <a:rPr sz="350" spc="70" dirty="0">
                <a:solidFill>
                  <a:srgbClr val="797979"/>
                </a:solidFill>
                <a:latin typeface="Times New Roman"/>
                <a:cs typeface="Times New Roman"/>
              </a:rPr>
              <a:t>ud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968432" y="1602573"/>
            <a:ext cx="1236980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-15" dirty="0">
                <a:solidFill>
                  <a:srgbClr val="939393"/>
                </a:solidFill>
                <a:latin typeface="Times New Roman"/>
                <a:cs typeface="Times New Roman"/>
              </a:rPr>
              <a:t>oo</a:t>
            </a:r>
            <a:r>
              <a:rPr sz="350" spc="-50" dirty="0">
                <a:solidFill>
                  <a:srgbClr val="939393"/>
                </a:solidFill>
                <a:latin typeface="Times New Roman"/>
                <a:cs typeface="Times New Roman"/>
              </a:rPr>
              <a:t>u</a:t>
            </a:r>
            <a:r>
              <a:rPr sz="350" spc="-5" dirty="0">
                <a:solidFill>
                  <a:srgbClr val="797979"/>
                </a:solidFill>
                <a:latin typeface="Times New Roman"/>
                <a:cs typeface="Times New Roman"/>
              </a:rPr>
              <a:t>lhem  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175" dirty="0">
                <a:solidFill>
                  <a:srgbClr val="939393"/>
                </a:solidFill>
                <a:latin typeface="Times New Roman"/>
                <a:cs typeface="Times New Roman"/>
              </a:rPr>
              <a:t>""""</a:t>
            </a:r>
            <a:r>
              <a:rPr sz="350" spc="55" dirty="0">
                <a:solidFill>
                  <a:srgbClr val="939393"/>
                </a:solidFill>
                <a:latin typeface="Times New Roman"/>
                <a:cs typeface="Times New Roman"/>
              </a:rPr>
              <a:t>'</a:t>
            </a:r>
            <a:r>
              <a:rPr sz="350" spc="10" dirty="0">
                <a:solidFill>
                  <a:srgbClr val="666666"/>
                </a:solidFill>
                <a:latin typeface="Times New Roman"/>
                <a:cs typeface="Times New Roman"/>
              </a:rPr>
              <a:t>"</a:t>
            </a:r>
            <a:r>
              <a:rPr sz="350" spc="0" dirty="0">
                <a:solidFill>
                  <a:srgbClr val="939393"/>
                </a:solidFill>
                <a:latin typeface="Times New Roman"/>
                <a:cs typeface="Times New Roman"/>
              </a:rPr>
              <a:t>al</a:t>
            </a:r>
            <a:r>
              <a:rPr sz="350" spc="-2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25" dirty="0">
                <a:solidFill>
                  <a:srgbClr val="797979"/>
                </a:solidFill>
                <a:latin typeface="Times New Roman"/>
                <a:cs typeface="Times New Roman"/>
              </a:rPr>
              <a:t>ldo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.,...,</a:t>
            </a:r>
            <a:r>
              <a:rPr sz="350" spc="-65" dirty="0">
                <a:solidFill>
                  <a:srgbClr val="797979"/>
                </a:solidFill>
                <a:latin typeface="Times New Roman"/>
                <a:cs typeface="Times New Roman"/>
              </a:rPr>
              <a:t>.</a:t>
            </a:r>
            <a:r>
              <a:rPr sz="350" spc="10" dirty="0">
                <a:solidFill>
                  <a:srgbClr val="939393"/>
                </a:solidFill>
                <a:latin typeface="Times New Roman"/>
                <a:cs typeface="Times New Roman"/>
              </a:rPr>
              <a:t>..,.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,</a:t>
            </a:r>
            <a:r>
              <a:rPr sz="350" spc="145" dirty="0">
                <a:solidFill>
                  <a:srgbClr val="797979"/>
                </a:solidFill>
                <a:latin typeface="Times New Roman"/>
                <a:cs typeface="Times New Roman"/>
              </a:rPr>
              <a:t>,</a:t>
            </a:r>
            <a:r>
              <a:rPr sz="350" spc="-55" dirty="0">
                <a:solidFill>
                  <a:srgbClr val="666666"/>
                </a:solidFill>
                <a:latin typeface="Times New Roman"/>
                <a:cs typeface="Times New Roman"/>
              </a:rPr>
              <a:t>&lt;r</a:t>
            </a:r>
            <a:r>
              <a:rPr sz="350" spc="0" dirty="0">
                <a:solidFill>
                  <a:srgbClr val="939393"/>
                </a:solidFill>
                <a:latin typeface="Times New Roman"/>
                <a:cs typeface="Times New Roman"/>
              </a:rPr>
              <a:t>o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n</a:t>
            </a:r>
            <a:r>
              <a:rPr sz="350" spc="-15" dirty="0">
                <a:solidFill>
                  <a:srgbClr val="666666"/>
                </a:solidFill>
                <a:latin typeface="Times New Roman"/>
                <a:cs typeface="Times New Roman"/>
              </a:rPr>
              <a:t>tamcn&lt;</a:t>
            </a:r>
            <a:r>
              <a:rPr sz="350" spc="-55" dirty="0">
                <a:solidFill>
                  <a:srgbClr val="666666"/>
                </a:solidFill>
                <a:latin typeface="Times New Roman"/>
                <a:cs typeface="Times New Roman"/>
              </a:rPr>
              <a:t> </a:t>
            </a:r>
            <a:r>
              <a:rPr sz="350" spc="5" dirty="0">
                <a:solidFill>
                  <a:srgbClr val="939393"/>
                </a:solidFill>
                <a:latin typeface="Times New Roman"/>
                <a:cs typeface="Times New Roman"/>
              </a:rPr>
              <a:t>o</a:t>
            </a:r>
            <a:r>
              <a:rPr sz="350" spc="-3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00" spc="-20" dirty="0">
                <a:solidFill>
                  <a:srgbClr val="797979"/>
                </a:solidFill>
                <a:latin typeface="Arial"/>
                <a:cs typeface="Arial"/>
              </a:rPr>
              <a:t>&lt;</a:t>
            </a:r>
            <a:r>
              <a:rPr sz="300" spc="0" dirty="0">
                <a:solidFill>
                  <a:srgbClr val="939393"/>
                </a:solidFill>
                <a:latin typeface="Arial"/>
                <a:cs typeface="Arial"/>
              </a:rPr>
              <a:t>t=liturtl&lt;&gt;n</a:t>
            </a:r>
            <a:r>
              <a:rPr sz="300" spc="-5" dirty="0">
                <a:solidFill>
                  <a:srgbClr val="939393"/>
                </a:solidFill>
                <a:latin typeface="Arial"/>
                <a:cs typeface="Arial"/>
              </a:rPr>
              <a:t> </a:t>
            </a:r>
            <a:r>
              <a:rPr sz="300" spc="-25" dirty="0">
                <a:solidFill>
                  <a:srgbClr val="939393"/>
                </a:solidFill>
                <a:latin typeface="Arial"/>
                <a:cs typeface="Arial"/>
              </a:rPr>
              <a:t>&lt;</a:t>
            </a:r>
            <a:r>
              <a:rPr sz="300" spc="60" dirty="0">
                <a:solidFill>
                  <a:srgbClr val="797979"/>
                </a:solidFill>
                <a:latin typeface="Arial"/>
                <a:cs typeface="Arial"/>
              </a:rPr>
              <a:t>&lt;"</a:t>
            </a:r>
            <a:r>
              <a:rPr sz="300" spc="5" dirty="0">
                <a:solidFill>
                  <a:srgbClr val="797979"/>
                </a:solidFill>
                <a:latin typeface="Arial"/>
                <a:cs typeface="Arial"/>
              </a:rPr>
              <a:t>"</a:t>
            </a:r>
            <a:r>
              <a:rPr sz="300" spc="0" dirty="0">
                <a:solidFill>
                  <a:srgbClr val="939393"/>
                </a:solidFill>
                <a:latin typeface="Arial"/>
                <a:cs typeface="Arial"/>
              </a:rPr>
              <a:t>ol</a:t>
            </a:r>
            <a:endParaRPr sz="3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19571" y="1656575"/>
            <a:ext cx="1609725" cy="3079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875">
              <a:lnSpc>
                <a:spcPts val="415"/>
              </a:lnSpc>
            </a:pPr>
            <a:r>
              <a:rPr sz="350" spc="30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90" dirty="0">
                <a:solidFill>
                  <a:srgbClr val="939393"/>
                </a:solidFill>
                <a:latin typeface="Times New Roman"/>
                <a:cs typeface="Times New Roman"/>
              </a:rPr>
              <a:t>•</a:t>
            </a:r>
            <a:r>
              <a:rPr sz="350" spc="-15" dirty="0">
                <a:solidFill>
                  <a:srgbClr val="545454"/>
                </a:solidFill>
                <a:latin typeface="Times New Roman"/>
                <a:cs typeface="Times New Roman"/>
              </a:rPr>
              <a:t>f</a:t>
            </a:r>
            <a:r>
              <a:rPr sz="350" spc="-20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175" dirty="0">
                <a:solidFill>
                  <a:srgbClr val="424242"/>
                </a:solidFill>
                <a:latin typeface="Times New Roman"/>
                <a:cs typeface="Times New Roman"/>
              </a:rPr>
              <a:t>,</a:t>
            </a:r>
            <a:r>
              <a:rPr sz="350" spc="170" dirty="0">
                <a:solidFill>
                  <a:srgbClr val="939393"/>
                </a:solidFill>
                <a:latin typeface="Times New Roman"/>
                <a:cs typeface="Times New Roman"/>
              </a:rPr>
              <a:t>u</a:t>
            </a:r>
            <a:r>
              <a:rPr sz="350" spc="0" dirty="0">
                <a:solidFill>
                  <a:srgbClr val="424242"/>
                </a:solidFill>
                <a:latin typeface="Times New Roman"/>
                <a:cs typeface="Times New Roman"/>
              </a:rPr>
              <a:t>ol</a:t>
            </a:r>
            <a:r>
              <a:rPr sz="350" spc="20" dirty="0">
                <a:solidFill>
                  <a:srgbClr val="424242"/>
                </a:solidFill>
                <a:latin typeface="Times New Roman"/>
                <a:cs typeface="Times New Roman"/>
              </a:rPr>
              <a:t>t</a:t>
            </a:r>
            <a:r>
              <a:rPr sz="350" spc="165" dirty="0">
                <a:solidFill>
                  <a:srgbClr val="666666"/>
                </a:solidFill>
                <a:latin typeface="Times New Roman"/>
                <a:cs typeface="Times New Roman"/>
              </a:rPr>
              <a:t>u</a:t>
            </a:r>
            <a:r>
              <a:rPr sz="350" spc="-10" dirty="0">
                <a:solidFill>
                  <a:srgbClr val="666666"/>
                </a:solidFill>
                <a:latin typeface="Times New Roman"/>
                <a:cs typeface="Times New Roman"/>
              </a:rPr>
              <a:t> </a:t>
            </a:r>
            <a:r>
              <a:rPr sz="350" spc="30" dirty="0">
                <a:solidFill>
                  <a:srgbClr val="424242"/>
                </a:solidFill>
                <a:latin typeface="Times New Roman"/>
                <a:cs typeface="Times New Roman"/>
              </a:rPr>
              <a:t>d</a:t>
            </a:r>
            <a:r>
              <a:rPr sz="350" spc="0" dirty="0">
                <a:solidFill>
                  <a:srgbClr val="797979"/>
                </a:solidFill>
                <a:latin typeface="Times New Roman"/>
                <a:cs typeface="Times New Roman"/>
              </a:rPr>
              <a:t>e</a:t>
            </a:r>
            <a:r>
              <a:rPr sz="350" spc="-15" dirty="0">
                <a:solidFill>
                  <a:srgbClr val="313131"/>
                </a:solidFill>
                <a:latin typeface="Times New Roman"/>
                <a:cs typeface="Times New Roman"/>
              </a:rPr>
              <a:t>f</a:t>
            </a:r>
            <a:r>
              <a:rPr sz="350" spc="-65" dirty="0">
                <a:solidFill>
                  <a:srgbClr val="545454"/>
                </a:solidFill>
                <a:latin typeface="Times New Roman"/>
                <a:cs typeface="Times New Roman"/>
              </a:rPr>
              <a:t>OJ</a:t>
            </a:r>
            <a:r>
              <a:rPr sz="350" spc="-40" dirty="0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sz="350" spc="-50" dirty="0">
                <a:solidFill>
                  <a:srgbClr val="313131"/>
                </a:solidFill>
                <a:latin typeface="Times New Roman"/>
                <a:cs typeface="Times New Roman"/>
              </a:rPr>
              <a:t>o</a:t>
            </a:r>
            <a:r>
              <a:rPr sz="350" spc="-30" dirty="0">
                <a:solidFill>
                  <a:srgbClr val="797979"/>
                </a:solidFill>
                <a:latin typeface="Times New Roman"/>
                <a:cs typeface="Times New Roman"/>
              </a:rPr>
              <a:t>ocol. </a:t>
            </a:r>
            <a:r>
              <a:rPr sz="350" spc="-40" dirty="0">
                <a:solidFill>
                  <a:srgbClr val="939393"/>
                </a:solidFill>
                <a:latin typeface="Times New Roman"/>
                <a:cs typeface="Times New Roman"/>
              </a:rPr>
              <a:t>&lt;&gt;l&lt;l\</a:t>
            </a:r>
            <a:r>
              <a:rPr sz="350" spc="-60" dirty="0">
                <a:solidFill>
                  <a:srgbClr val="939393"/>
                </a:solidFill>
                <a:latin typeface="Times New Roman"/>
                <a:cs typeface="Times New Roman"/>
              </a:rPr>
              <a:t>ow</a:t>
            </a:r>
            <a:r>
              <a:rPr sz="350" spc="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30" dirty="0">
                <a:solidFill>
                  <a:srgbClr val="424242"/>
                </a:solidFill>
                <a:latin typeface="Times New Roman"/>
                <a:cs typeface="Times New Roman"/>
              </a:rPr>
              <a:t>t</a:t>
            </a:r>
            <a:r>
              <a:rPr sz="350" spc="80" dirty="0">
                <a:solidFill>
                  <a:srgbClr val="666666"/>
                </a:solidFill>
                <a:latin typeface="Times New Roman"/>
                <a:cs typeface="Times New Roman"/>
              </a:rPr>
              <a:t>ud.</a:t>
            </a:r>
            <a:r>
              <a:rPr sz="350" spc="15" dirty="0">
                <a:solidFill>
                  <a:srgbClr val="666666"/>
                </a:solidFill>
                <a:latin typeface="Times New Roman"/>
                <a:cs typeface="Times New Roman"/>
              </a:rPr>
              <a:t>.</a:t>
            </a:r>
            <a:r>
              <a:rPr sz="350" spc="-15" dirty="0">
                <a:solidFill>
                  <a:srgbClr val="424242"/>
                </a:solidFill>
                <a:latin typeface="Times New Roman"/>
                <a:cs typeface="Times New Roman"/>
              </a:rPr>
              <a:t>f</a:t>
            </a:r>
            <a:r>
              <a:rPr sz="350" spc="-20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60" dirty="0">
                <a:solidFill>
                  <a:srgbClr val="313131"/>
                </a:solidFill>
                <a:latin typeface="Times New Roman"/>
                <a:cs typeface="Times New Roman"/>
              </a:rPr>
              <a:t>u</a:t>
            </a:r>
            <a:r>
              <a:rPr sz="350" spc="-35" dirty="0">
                <a:solidFill>
                  <a:srgbClr val="313131"/>
                </a:solidFill>
                <a:latin typeface="Times New Roman"/>
                <a:cs typeface="Times New Roman"/>
              </a:rPr>
              <a:t> </a:t>
            </a:r>
            <a:r>
              <a:rPr sz="350" spc="25" dirty="0">
                <a:solidFill>
                  <a:srgbClr val="545454"/>
                </a:solidFill>
                <a:latin typeface="Times New Roman"/>
                <a:cs typeface="Times New Roman"/>
              </a:rPr>
              <a:t>••k•,._</a:t>
            </a:r>
            <a:r>
              <a:rPr sz="350" spc="-10" dirty="0">
                <a:solidFill>
                  <a:srgbClr val="545454"/>
                </a:solidFill>
                <a:latin typeface="Times New Roman"/>
                <a:cs typeface="Times New Roman"/>
              </a:rPr>
              <a:t>,</a:t>
            </a:r>
            <a:r>
              <a:rPr sz="350" spc="280" dirty="0">
                <a:solidFill>
                  <a:srgbClr val="A5A5A5"/>
                </a:solidFill>
                <a:latin typeface="Times New Roman"/>
                <a:cs typeface="Times New Roman"/>
              </a:rPr>
              <a:t>n</a:t>
            </a:r>
            <a:r>
              <a:rPr sz="350" spc="65" dirty="0">
                <a:solidFill>
                  <a:srgbClr val="A5A5A5"/>
                </a:solidFill>
                <a:latin typeface="Times New Roman"/>
                <a:cs typeface="Times New Roman"/>
              </a:rPr>
              <a:t>,</a:t>
            </a:r>
            <a:r>
              <a:rPr sz="350" spc="-30" dirty="0">
                <a:solidFill>
                  <a:srgbClr val="545454"/>
                </a:solidFill>
                <a:latin typeface="Times New Roman"/>
                <a:cs typeface="Times New Roman"/>
              </a:rPr>
              <a:t>c</a:t>
            </a:r>
            <a:r>
              <a:rPr sz="350" spc="5" dirty="0">
                <a:solidFill>
                  <a:srgbClr val="A5A5A5"/>
                </a:solidFill>
                <a:latin typeface="Times New Roman"/>
                <a:cs typeface="Times New Roman"/>
              </a:rPr>
              <a:t>n</a:t>
            </a:r>
            <a:r>
              <a:rPr sz="350" spc="-20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t</a:t>
            </a:r>
            <a:r>
              <a:rPr sz="350" spc="-30" dirty="0">
                <a:solidFill>
                  <a:srgbClr val="939393"/>
                </a:solidFill>
                <a:latin typeface="Times New Roman"/>
                <a:cs typeface="Times New Roman"/>
              </a:rPr>
              <a:t>ol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0" dirty="0">
                <a:solidFill>
                  <a:srgbClr val="797979"/>
                </a:solidFill>
                <a:latin typeface="Times New Roman"/>
                <a:cs typeface="Times New Roman"/>
              </a:rPr>
              <a:t>h</a:t>
            </a:r>
            <a:r>
              <a:rPr sz="350" spc="-10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..th"'"""woceUtcokt</a:t>
            </a: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ts val="350"/>
              </a:lnSpc>
            </a:pP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ltc-nroac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h</a:t>
            </a:r>
            <a:r>
              <a:rPr sz="350" spc="-10" dirty="0">
                <a:solidFill>
                  <a:srgbClr val="797979"/>
                </a:solidFill>
                <a:latin typeface="Times New Roman"/>
                <a:cs typeface="Times New Roman"/>
              </a:rPr>
              <a:t>on</a:t>
            </a:r>
            <a:r>
              <a:rPr sz="350" spc="0" dirty="0">
                <a:solidFill>
                  <a:srgbClr val="797979"/>
                </a:solidFill>
                <a:latin typeface="Times New Roman"/>
                <a:cs typeface="Times New Roman"/>
              </a:rPr>
              <a:t>f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o</a:t>
            </a:r>
            <a:r>
              <a:rPr sz="350" spc="-15" dirty="0">
                <a:solidFill>
                  <a:srgbClr val="939393"/>
                </a:solidFill>
                <a:latin typeface="Times New Roman"/>
                <a:cs typeface="Times New Roman"/>
              </a:rPr>
              <a:t>t</a:t>
            </a:r>
            <a:r>
              <a:rPr sz="350" spc="15" dirty="0">
                <a:solidFill>
                  <a:srgbClr val="797979"/>
                </a:solidFill>
                <a:latin typeface="Times New Roman"/>
                <a:cs typeface="Times New Roman"/>
              </a:rPr>
              <a:t>d</a:t>
            </a:r>
            <a:r>
              <a:rPr sz="350" spc="-20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5" dirty="0">
                <a:solidFill>
                  <a:srgbClr val="1F1F1F"/>
                </a:solidFill>
                <a:latin typeface="Times New Roman"/>
                <a:cs typeface="Times New Roman"/>
              </a:rPr>
              <a:t>•</a:t>
            </a:r>
            <a:r>
              <a:rPr sz="350" spc="30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15" dirty="0">
                <a:solidFill>
                  <a:srgbClr val="797979"/>
                </a:solidFill>
                <a:latin typeface="Times New Roman"/>
                <a:cs typeface="Times New Roman"/>
              </a:rPr>
              <a:t>x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-5" dirty="0">
                <a:solidFill>
                  <a:srgbClr val="545454"/>
                </a:solidFill>
                <a:latin typeface="Times New Roman"/>
                <a:cs typeface="Times New Roman"/>
              </a:rPr>
              <a:t>&lt;l•f</a:t>
            </a:r>
            <a:r>
              <a:rPr sz="350" spc="-15" dirty="0">
                <a:solidFill>
                  <a:srgbClr val="545454"/>
                </a:solidFill>
                <a:latin typeface="Times New Roman"/>
                <a:cs typeface="Times New Roman"/>
              </a:rPr>
              <a:t>•</a:t>
            </a:r>
            <a:r>
              <a:rPr sz="350" spc="95" dirty="0">
                <a:solidFill>
                  <a:srgbClr val="1F1F1F"/>
                </a:solidFill>
                <a:latin typeface="Times New Roman"/>
                <a:cs typeface="Times New Roman"/>
              </a:rPr>
              <a:t>"</a:t>
            </a:r>
            <a:r>
              <a:rPr sz="350" spc="-70" dirty="0">
                <a:solidFill>
                  <a:srgbClr val="939393"/>
                </a:solidFill>
                <a:latin typeface="Times New Roman"/>
                <a:cs typeface="Times New Roman"/>
              </a:rPr>
              <a:t>·</a:t>
            </a:r>
            <a:r>
              <a:rPr sz="350" spc="35" dirty="0">
                <a:solidFill>
                  <a:srgbClr val="424242"/>
                </a:solidFill>
                <a:latin typeface="Times New Roman"/>
                <a:cs typeface="Times New Roman"/>
              </a:rPr>
              <a:t>·fd</a:t>
            </a:r>
            <a:r>
              <a:rPr sz="350" spc="-55" dirty="0">
                <a:solidFill>
                  <a:srgbClr val="424242"/>
                </a:solidFill>
                <a:latin typeface="Times New Roman"/>
                <a:cs typeface="Times New Roman"/>
              </a:rPr>
              <a:t> </a:t>
            </a:r>
            <a:r>
              <a:rPr sz="350" spc="5" dirty="0">
                <a:solidFill>
                  <a:srgbClr val="939393"/>
                </a:solidFill>
                <a:latin typeface="Times New Roman"/>
                <a:cs typeface="Times New Roman"/>
              </a:rPr>
              <a:t>M</a:t>
            </a:r>
            <a:r>
              <a:rPr sz="350" spc="-25" dirty="0">
                <a:solidFill>
                  <a:srgbClr val="797979"/>
                </a:solidFill>
                <a:latin typeface="Times New Roman"/>
                <a:cs typeface="Times New Roman"/>
              </a:rPr>
              <a:t>,...t:&gt;en&lt;fio</a:t>
            </a:r>
            <a:r>
              <a:rPr sz="350" spc="-30" dirty="0">
                <a:solidFill>
                  <a:srgbClr val="797979"/>
                </a:solidFill>
                <a:latin typeface="Times New Roman"/>
                <a:cs typeface="Times New Roman"/>
              </a:rPr>
              <a:t>:</a:t>
            </a:r>
            <a:r>
              <a:rPr sz="350" spc="10" dirty="0">
                <a:solidFill>
                  <a:srgbClr val="939393"/>
                </a:solidFill>
                <a:latin typeface="Times New Roman"/>
                <a:cs typeface="Times New Roman"/>
              </a:rPr>
              <a:t>iol.,.</a:t>
            </a:r>
            <a:r>
              <a:rPr sz="350" spc="-15" dirty="0">
                <a:solidFill>
                  <a:srgbClr val="939393"/>
                </a:solidFill>
                <a:latin typeface="Times New Roman"/>
                <a:cs typeface="Times New Roman"/>
              </a:rPr>
              <a:t>,</a:t>
            </a:r>
            <a:r>
              <a:rPr sz="350" spc="65" dirty="0">
                <a:solidFill>
                  <a:srgbClr val="797979"/>
                </a:solidFill>
                <a:latin typeface="Times New Roman"/>
                <a:cs typeface="Times New Roman"/>
              </a:rPr>
              <a:t>,.,</a:t>
            </a:r>
            <a:r>
              <a:rPr sz="350" spc="110" dirty="0">
                <a:solidFill>
                  <a:srgbClr val="797979"/>
                </a:solidFill>
                <a:latin typeface="Times New Roman"/>
                <a:cs typeface="Times New Roman"/>
              </a:rPr>
              <a:t>«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nlnll.&gt;&lt;o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s..-coal</a:t>
            </a:r>
            <a:r>
              <a:rPr sz="350" spc="-40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group""dloo</a:t>
            </a:r>
            <a:r>
              <a:rPr sz="350" spc="10" dirty="0">
                <a:solidFill>
                  <a:srgbClr val="939393"/>
                </a:solidFill>
                <a:latin typeface="Times New Roman"/>
                <a:cs typeface="Times New Roman"/>
              </a:rPr>
              <a:t>t</a:t>
            </a:r>
            <a:r>
              <a:rPr sz="350" spc="15" dirty="0">
                <a:solidFill>
                  <a:srgbClr val="797979"/>
                </a:solidFill>
                <a:latin typeface="Times New Roman"/>
                <a:cs typeface="Times New Roman"/>
              </a:rPr>
              <a:t>d</a:t>
            </a: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ts val="400"/>
              </a:lnSpc>
            </a:pP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n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o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15" dirty="0">
                <a:solidFill>
                  <a:srgbClr val="939393"/>
                </a:solidFill>
                <a:latin typeface="Times New Roman"/>
                <a:cs typeface="Times New Roman"/>
              </a:rPr>
              <a:t>&gt;onallle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30" dirty="0">
                <a:solidFill>
                  <a:srgbClr val="545454"/>
                </a:solidFill>
                <a:latin typeface="Times New Roman"/>
                <a:cs typeface="Times New Roman"/>
              </a:rPr>
              <a:t>t</a:t>
            </a:r>
            <a:r>
              <a:rPr sz="350" spc="140" dirty="0">
                <a:solidFill>
                  <a:srgbClr val="797979"/>
                </a:solidFill>
                <a:latin typeface="Times New Roman"/>
                <a:cs typeface="Times New Roman"/>
              </a:rPr>
              <a:t>u</a:t>
            </a:r>
            <a:r>
              <a:rPr sz="350" spc="20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5" dirty="0">
                <a:solidFill>
                  <a:srgbClr val="545454"/>
                </a:solidFill>
                <a:latin typeface="Times New Roman"/>
                <a:cs typeface="Times New Roman"/>
              </a:rPr>
              <a:t>d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-15" dirty="0">
                <a:solidFill>
                  <a:srgbClr val="313131"/>
                </a:solidFill>
                <a:latin typeface="Times New Roman"/>
                <a:cs typeface="Times New Roman"/>
              </a:rPr>
              <a:t>f</a:t>
            </a:r>
            <a:r>
              <a:rPr sz="350" spc="-35" dirty="0">
                <a:solidFill>
                  <a:srgbClr val="545454"/>
                </a:solidFill>
                <a:latin typeface="Times New Roman"/>
                <a:cs typeface="Times New Roman"/>
              </a:rPr>
              <a:t>oo</a:t>
            </a:r>
            <a:r>
              <a:rPr sz="350" spc="-50" dirty="0">
                <a:solidFill>
                  <a:srgbClr val="545454"/>
                </a:solidFill>
                <a:latin typeface="Times New Roman"/>
                <a:cs typeface="Times New Roman"/>
              </a:rPr>
              <a:t> </a:t>
            </a:r>
            <a:r>
              <a:rPr sz="350" spc="-20" dirty="0">
                <a:solidFill>
                  <a:srgbClr val="1F1F1F"/>
                </a:solidFill>
                <a:latin typeface="Times New Roman"/>
                <a:cs typeface="Times New Roman"/>
              </a:rPr>
              <a:t>t</a:t>
            </a:r>
            <a:r>
              <a:rPr sz="350" spc="-35" dirty="0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-35" dirty="0">
                <a:solidFill>
                  <a:srgbClr val="424242"/>
                </a:solidFill>
                <a:latin typeface="Times New Roman"/>
                <a:cs typeface="Times New Roman"/>
              </a:rPr>
              <a:t>olf</a:t>
            </a:r>
            <a:r>
              <a:rPr sz="350" spc="-10" dirty="0">
                <a:solidFill>
                  <a:srgbClr val="424242"/>
                </a:solidFill>
                <a:latin typeface="Times New Roman"/>
                <a:cs typeface="Times New Roman"/>
              </a:rPr>
              <a:t> </a:t>
            </a:r>
            <a:r>
              <a:rPr sz="350" spc="-90" dirty="0">
                <a:solidFill>
                  <a:srgbClr val="1F1F1F"/>
                </a:solidFill>
                <a:latin typeface="Times New Roman"/>
                <a:cs typeface="Times New Roman"/>
              </a:rPr>
              <a:t>o</a:t>
            </a:r>
            <a:r>
              <a:rPr sz="350" spc="-45" dirty="0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sz="350" spc="10" dirty="0">
                <a:solidFill>
                  <a:srgbClr val="666666"/>
                </a:solidFill>
                <a:latin typeface="Times New Roman"/>
                <a:cs typeface="Times New Roman"/>
              </a:rPr>
              <a:t>....</a:t>
            </a:r>
            <a:r>
              <a:rPr sz="350" spc="-60" dirty="0">
                <a:solidFill>
                  <a:srgbClr val="666666"/>
                </a:solidFill>
                <a:latin typeface="Times New Roman"/>
                <a:cs typeface="Times New Roman"/>
              </a:rPr>
              <a:t> </a:t>
            </a:r>
            <a:r>
              <a:rPr sz="350" spc="-30" dirty="0">
                <a:solidFill>
                  <a:srgbClr val="797979"/>
                </a:solidFill>
                <a:latin typeface="Times New Roman"/>
                <a:cs typeface="Times New Roman"/>
              </a:rPr>
              <a:t>ol</a:t>
            </a:r>
            <a:r>
              <a:rPr sz="350" spc="-25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-15" dirty="0">
                <a:solidFill>
                  <a:srgbClr val="545454"/>
                </a:solidFill>
                <a:latin typeface="Times New Roman"/>
                <a:cs typeface="Times New Roman"/>
              </a:rPr>
              <a:t>f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65" dirty="0">
                <a:solidFill>
                  <a:srgbClr val="1F1F1F"/>
                </a:solidFill>
                <a:latin typeface="Times New Roman"/>
                <a:cs typeface="Times New Roman"/>
              </a:rPr>
              <a:t>n</a:t>
            </a:r>
            <a:r>
              <a:rPr sz="350" spc="-40" dirty="0">
                <a:solidFill>
                  <a:srgbClr val="1F1F1F"/>
                </a:solidFill>
                <a:latin typeface="Times New Roman"/>
                <a:cs typeface="Times New Roman"/>
              </a:rPr>
              <a:t> 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o</a:t>
            </a:r>
            <a:r>
              <a:rPr sz="350" spc="-40" dirty="0">
                <a:solidFill>
                  <a:srgbClr val="797979"/>
                </a:solidFill>
                <a:latin typeface="Times New Roman"/>
                <a:cs typeface="Times New Roman"/>
              </a:rPr>
              <a:t>d</a:t>
            </a:r>
            <a:r>
              <a:rPr sz="350" spc="-55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5" dirty="0">
                <a:solidFill>
                  <a:srgbClr val="939393"/>
                </a:solidFill>
                <a:latin typeface="Times New Roman"/>
                <a:cs typeface="Times New Roman"/>
              </a:rPr>
              <a:t>-c........,.........,.,caemi'""""'"""""'UIUIUII 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30" dirty="0">
                <a:solidFill>
                  <a:srgbClr val="1F1F1F"/>
                </a:solidFill>
                <a:latin typeface="Times New Roman"/>
                <a:cs typeface="Times New Roman"/>
              </a:rPr>
              <a:t>t</a:t>
            </a:r>
            <a:r>
              <a:rPr sz="350" spc="160" dirty="0">
                <a:solidFill>
                  <a:srgbClr val="666666"/>
                </a:solidFill>
                <a:latin typeface="Times New Roman"/>
                <a:cs typeface="Times New Roman"/>
              </a:rPr>
              <a:t>o</a:t>
            </a:r>
            <a:endParaRPr sz="350">
              <a:latin typeface="Times New Roman"/>
              <a:cs typeface="Times New Roman"/>
            </a:endParaRPr>
          </a:p>
          <a:p>
            <a:pPr marL="15875">
              <a:lnSpc>
                <a:spcPts val="370"/>
              </a:lnSpc>
            </a:pPr>
            <a:r>
              <a:rPr sz="350" spc="35" dirty="0">
                <a:solidFill>
                  <a:srgbClr val="666666"/>
                </a:solidFill>
                <a:latin typeface="Times New Roman"/>
                <a:cs typeface="Times New Roman"/>
              </a:rPr>
              <a:t>•of</a:t>
            </a:r>
            <a:r>
              <a:rPr sz="350" spc="-10" dirty="0">
                <a:solidFill>
                  <a:srgbClr val="666666"/>
                </a:solidFill>
                <a:latin typeface="Times New Roman"/>
                <a:cs typeface="Times New Roman"/>
              </a:rPr>
              <a:t>•</a:t>
            </a:r>
            <a:r>
              <a:rPr sz="350" spc="-50" dirty="0">
                <a:solidFill>
                  <a:srgbClr val="424242"/>
                </a:solidFill>
                <a:latin typeface="Times New Roman"/>
                <a:cs typeface="Times New Roman"/>
              </a:rPr>
              <a:t>o</a:t>
            </a:r>
            <a:r>
              <a:rPr sz="350" spc="100" dirty="0">
                <a:solidFill>
                  <a:srgbClr val="666666"/>
                </a:solidFill>
                <a:latin typeface="Times New Roman"/>
                <a:cs typeface="Times New Roman"/>
              </a:rPr>
              <a:t>nM</a:t>
            </a:r>
            <a:r>
              <a:rPr sz="350" spc="-15" dirty="0">
                <a:solidFill>
                  <a:srgbClr val="666666"/>
                </a:solidFill>
                <a:latin typeface="Times New Roman"/>
                <a:cs typeface="Times New Roman"/>
              </a:rPr>
              <a:t> </a:t>
            </a:r>
            <a:r>
              <a:rPr sz="350" spc="-25" dirty="0">
                <a:solidFill>
                  <a:srgbClr val="939393"/>
                </a:solidFill>
                <a:latin typeface="Times New Roman"/>
                <a:cs typeface="Times New Roman"/>
              </a:rPr>
              <a:t>poc:ilidi</a:t>
            </a:r>
            <a:r>
              <a:rPr sz="350" spc="-5" dirty="0">
                <a:solidFill>
                  <a:srgbClr val="797979"/>
                </a:solidFill>
                <a:latin typeface="Times New Roman"/>
                <a:cs typeface="Times New Roman"/>
              </a:rPr>
              <a:t>fo </a:t>
            </a:r>
            <a:r>
              <a:rPr sz="350" spc="-15" dirty="0">
                <a:solidFill>
                  <a:srgbClr val="939393"/>
                </a:solidFill>
                <a:latin typeface="Times New Roman"/>
                <a:cs typeface="Times New Roman"/>
              </a:rPr>
              <a:t>rnefropolol""</a:t>
            </a:r>
            <a:r>
              <a:rPr sz="350" spc="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75" dirty="0">
                <a:solidFill>
                  <a:srgbClr val="797979"/>
                </a:solidFill>
                <a:latin typeface="Times New Roman"/>
                <a:cs typeface="Times New Roman"/>
              </a:rPr>
              <a:t>_,.</a:t>
            </a:r>
            <a:r>
              <a:rPr sz="350" spc="-5" dirty="0">
                <a:solidFill>
                  <a:srgbClr val="797979"/>
                </a:solidFill>
                <a:latin typeface="Times New Roman"/>
                <a:cs typeface="Times New Roman"/>
              </a:rPr>
              <a:t>.</a:t>
            </a:r>
            <a:r>
              <a:rPr sz="350" spc="-80" dirty="0">
                <a:solidFill>
                  <a:srgbClr val="939393"/>
                </a:solidFill>
                <a:latin typeface="Times New Roman"/>
                <a:cs typeface="Times New Roman"/>
              </a:rPr>
              <a:t>ow&gt;e</a:t>
            </a:r>
            <a:r>
              <a:rPr sz="350" spc="-75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60" dirty="0">
                <a:solidFill>
                  <a:srgbClr val="A5A5A5"/>
                </a:solidFill>
                <a:latin typeface="Times New Roman"/>
                <a:cs typeface="Times New Roman"/>
              </a:rPr>
              <a:t>o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P</a:t>
            </a:r>
            <a:r>
              <a:rPr sz="350" spc="60" dirty="0">
                <a:solidFill>
                  <a:srgbClr val="939393"/>
                </a:solidFill>
                <a:latin typeface="Times New Roman"/>
                <a:cs typeface="Times New Roman"/>
              </a:rPr>
              <a:t>""&amp;</a:t>
            </a:r>
            <a:r>
              <a:rPr sz="350" spc="-4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0" dirty="0">
                <a:solidFill>
                  <a:srgbClr val="939393"/>
                </a:solidFill>
                <a:latin typeface="Times New Roman"/>
                <a:cs typeface="Times New Roman"/>
              </a:rPr>
              <a:t>lt</a:t>
            </a:r>
            <a:r>
              <a:rPr sz="350" spc="-70" dirty="0">
                <a:solidFill>
                  <a:srgbClr val="939393"/>
                </a:solidFill>
                <a:latin typeface="Times New Roman"/>
                <a:cs typeface="Times New Roman"/>
              </a:rPr>
              <a:t>l</a:t>
            </a:r>
            <a:r>
              <a:rPr sz="350" spc="35" dirty="0">
                <a:solidFill>
                  <a:srgbClr val="797979"/>
                </a:solidFill>
                <a:latin typeface="Times New Roman"/>
                <a:cs typeface="Times New Roman"/>
              </a:rPr>
              <a:t>ek</a:t>
            </a:r>
            <a:r>
              <a:rPr sz="350" spc="10" dirty="0">
                <a:solidFill>
                  <a:srgbClr val="797979"/>
                </a:solidFill>
                <a:latin typeface="Times New Roman"/>
                <a:cs typeface="Times New Roman"/>
              </a:rPr>
              <a:t>e</a:t>
            </a:r>
            <a:r>
              <a:rPr sz="350" spc="-15" dirty="0">
                <a:solidFill>
                  <a:srgbClr val="939393"/>
                </a:solidFill>
                <a:latin typeface="Times New Roman"/>
                <a:cs typeface="Times New Roman"/>
              </a:rPr>
              <a:t>rn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p</a:t>
            </a:r>
            <a:r>
              <a:rPr sz="350" spc="20" dirty="0">
                <a:solidFill>
                  <a:srgbClr val="797979"/>
                </a:solidFill>
                <a:latin typeface="Times New Roman"/>
                <a:cs typeface="Times New Roman"/>
              </a:rPr>
              <a:t>et</a:t>
            </a:r>
            <a:r>
              <a:rPr sz="350" spc="-4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30" dirty="0">
                <a:solidFill>
                  <a:srgbClr val="313131"/>
                </a:solidFill>
                <a:latin typeface="Times New Roman"/>
                <a:cs typeface="Times New Roman"/>
              </a:rPr>
              <a:t>t</a:t>
            </a:r>
            <a:r>
              <a:rPr sz="350" spc="165" dirty="0">
                <a:solidFill>
                  <a:srgbClr val="666666"/>
                </a:solidFill>
                <a:latin typeface="Times New Roman"/>
                <a:cs typeface="Times New Roman"/>
              </a:rPr>
              <a:t>u</a:t>
            </a:r>
            <a:r>
              <a:rPr sz="350" spc="20" dirty="0">
                <a:solidFill>
                  <a:srgbClr val="666666"/>
                </a:solidFill>
                <a:latin typeface="Times New Roman"/>
                <a:cs typeface="Times New Roman"/>
              </a:rPr>
              <a:t> </a:t>
            </a:r>
            <a:r>
              <a:rPr sz="350" spc="-20" dirty="0">
                <a:solidFill>
                  <a:srgbClr val="424242"/>
                </a:solidFill>
                <a:latin typeface="Times New Roman"/>
                <a:cs typeface="Times New Roman"/>
              </a:rPr>
              <a:t>d</a:t>
            </a:r>
            <a:r>
              <a:rPr sz="350" spc="40" dirty="0">
                <a:solidFill>
                  <a:srgbClr val="666666"/>
                </a:solidFill>
                <a:latin typeface="Times New Roman"/>
                <a:cs typeface="Times New Roman"/>
              </a:rPr>
              <a:t>.</a:t>
            </a:r>
            <a:r>
              <a:rPr sz="350" spc="-35" dirty="0">
                <a:solidFill>
                  <a:srgbClr val="666666"/>
                </a:solidFill>
                <a:latin typeface="Times New Roman"/>
                <a:cs typeface="Times New Roman"/>
              </a:rPr>
              <a:t>.</a:t>
            </a:r>
            <a:r>
              <a:rPr sz="350" spc="15" dirty="0">
                <a:solidFill>
                  <a:srgbClr val="424242"/>
                </a:solidFill>
                <a:latin typeface="Times New Roman"/>
                <a:cs typeface="Times New Roman"/>
              </a:rPr>
              <a:t>r</a:t>
            </a:r>
            <a:r>
              <a:rPr sz="350" spc="20" dirty="0">
                <a:solidFill>
                  <a:srgbClr val="424242"/>
                </a:solidFill>
                <a:latin typeface="Times New Roman"/>
                <a:cs typeface="Times New Roman"/>
              </a:rPr>
              <a:t>..</a:t>
            </a:r>
            <a:r>
              <a:rPr sz="350" spc="-40" dirty="0">
                <a:solidFill>
                  <a:srgbClr val="424242"/>
                </a:solidFill>
                <a:latin typeface="Times New Roman"/>
                <a:cs typeface="Times New Roman"/>
              </a:rPr>
              <a:t>.</a:t>
            </a:r>
            <a:r>
              <a:rPr sz="350" spc="15" dirty="0">
                <a:solidFill>
                  <a:srgbClr val="424242"/>
                </a:solidFill>
                <a:latin typeface="Times New Roman"/>
                <a:cs typeface="Times New Roman"/>
              </a:rPr>
              <a:t>,</a:t>
            </a:r>
            <a:r>
              <a:rPr sz="350" spc="-40" dirty="0">
                <a:solidFill>
                  <a:srgbClr val="A5A5A5"/>
                </a:solidFill>
                <a:latin typeface="Times New Roman"/>
                <a:cs typeface="Times New Roman"/>
              </a:rPr>
              <a:t>.</a:t>
            </a:r>
            <a:r>
              <a:rPr sz="350" spc="40" dirty="0">
                <a:solidFill>
                  <a:srgbClr val="797979"/>
                </a:solidFill>
                <a:latin typeface="Times New Roman"/>
                <a:cs typeface="Times New Roman"/>
              </a:rPr>
              <a:t>.. </a:t>
            </a:r>
            <a:r>
              <a:rPr sz="350" spc="-3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90" dirty="0">
                <a:solidFill>
                  <a:srgbClr val="939393"/>
                </a:solidFill>
                <a:latin typeface="Times New Roman"/>
                <a:cs typeface="Times New Roman"/>
              </a:rPr>
              <a:t>,</a:t>
            </a:r>
            <a:r>
              <a:rPr sz="350" spc="-6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10" dirty="0">
                <a:solidFill>
                  <a:srgbClr val="797979"/>
                </a:solidFill>
                <a:latin typeface="Times New Roman"/>
                <a:cs typeface="Times New Roman"/>
              </a:rPr>
              <a:t>p</a:t>
            </a:r>
            <a:r>
              <a:rPr sz="350" spc="15" dirty="0">
                <a:solidFill>
                  <a:srgbClr val="797979"/>
                </a:solidFill>
                <a:latin typeface="Times New Roman"/>
                <a:cs typeface="Times New Roman"/>
              </a:rPr>
              <a:t>c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op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l</a:t>
            </a:r>
            <a:r>
              <a:rPr sz="350" spc="114" dirty="0">
                <a:solidFill>
                  <a:srgbClr val="939393"/>
                </a:solidFill>
                <a:latin typeface="Times New Roman"/>
                <a:cs typeface="Times New Roman"/>
              </a:rPr>
              <a:t>..</a:t>
            </a: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ts val="400"/>
              </a:lnSpc>
            </a:pPr>
            <a:r>
              <a:rPr sz="350" spc="-40" dirty="0">
                <a:solidFill>
                  <a:srgbClr val="939393"/>
                </a:solidFill>
                <a:latin typeface="Times New Roman"/>
                <a:cs typeface="Times New Roman"/>
              </a:rPr>
              <a:t>b&lt;onefil</a:t>
            </a:r>
            <a:r>
              <a:rPr sz="350" spc="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20" dirty="0">
                <a:solidFill>
                  <a:srgbClr val="797979"/>
                </a:solidFill>
                <a:latin typeface="Times New Roman"/>
                <a:cs typeface="Times New Roman"/>
              </a:rPr>
              <a:t>u</a:t>
            </a:r>
            <a:r>
              <a:rPr sz="350" spc="-45" dirty="0">
                <a:solidFill>
                  <a:srgbClr val="939393"/>
                </a:solidFill>
                <a:latin typeface="Times New Roman"/>
                <a:cs typeface="Times New Roman"/>
              </a:rPr>
              <a:t>aY</a:t>
            </a:r>
            <a:r>
              <a:rPr sz="350" spc="-25" dirty="0">
                <a:solidFill>
                  <a:srgbClr val="939393"/>
                </a:solidFill>
                <a:latin typeface="Times New Roman"/>
                <a:cs typeface="Times New Roman"/>
              </a:rPr>
              <a:t>)</a:t>
            </a:r>
            <a:r>
              <a:rPr sz="350" spc="-35" dirty="0">
                <a:solidFill>
                  <a:srgbClr val="939393"/>
                </a:solidFill>
                <a:latin typeface="Times New Roman"/>
                <a:cs typeface="Times New Roman"/>
              </a:rPr>
              <a:t>'IIUIO&lt;IIood</a:t>
            </a:r>
            <a:r>
              <a:rPr sz="350" spc="4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0" dirty="0">
                <a:solidFill>
                  <a:srgbClr val="797979"/>
                </a:solidFill>
                <a:latin typeface="Times New Roman"/>
                <a:cs typeface="Times New Roman"/>
              </a:rPr>
              <a:t>ur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t</a:t>
            </a:r>
            <a:r>
              <a:rPr sz="350" spc="0" dirty="0">
                <a:solidFill>
                  <a:srgbClr val="939393"/>
                </a:solidFill>
                <a:latin typeface="Times New Roman"/>
                <a:cs typeface="Times New Roman"/>
              </a:rPr>
              <a:t>on</a:t>
            </a:r>
            <a:r>
              <a:rPr sz="350" spc="-4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20" dirty="0">
                <a:solidFill>
                  <a:srgbClr val="797979"/>
                </a:solidFill>
                <a:latin typeface="Times New Roman"/>
                <a:cs typeface="Times New Roman"/>
              </a:rPr>
              <a:t>li.d</a:t>
            </a:r>
            <a:r>
              <a:rPr sz="350" spc="-40" dirty="0">
                <a:solidFill>
                  <a:srgbClr val="797979"/>
                </a:solidFill>
                <a:latin typeface="Times New Roman"/>
                <a:cs typeface="Times New Roman"/>
              </a:rPr>
              <a:t>c</a:t>
            </a:r>
            <a:r>
              <a:rPr sz="350" spc="-35" dirty="0">
                <a:solidFill>
                  <a:srgbClr val="939393"/>
                </a:solidFill>
                <a:latin typeface="Times New Roman"/>
                <a:cs typeface="Times New Roman"/>
              </a:rPr>
              <a:t>lloy </a:t>
            </a:r>
            <a:r>
              <a:rPr sz="350" spc="-50" dirty="0">
                <a:solidFill>
                  <a:srgbClr val="1F1F1F"/>
                </a:solidFill>
                <a:latin typeface="Times New Roman"/>
                <a:cs typeface="Times New Roman"/>
              </a:rPr>
              <a:t>o</a:t>
            </a:r>
            <a:r>
              <a:rPr sz="350" spc="80" dirty="0">
                <a:solidFill>
                  <a:srgbClr val="666666"/>
                </a:solidFill>
                <a:latin typeface="Times New Roman"/>
                <a:cs typeface="Times New Roman"/>
              </a:rPr>
              <a:t>ud•f</a:t>
            </a:r>
            <a:r>
              <a:rPr sz="350" spc="50" dirty="0">
                <a:solidFill>
                  <a:srgbClr val="666666"/>
                </a:solidFill>
                <a:latin typeface="Times New Roman"/>
                <a:cs typeface="Times New Roman"/>
              </a:rPr>
              <a:t>•</a:t>
            </a:r>
            <a:r>
              <a:rPr sz="350" spc="40" dirty="0">
                <a:solidFill>
                  <a:srgbClr val="313131"/>
                </a:solidFill>
                <a:latin typeface="Times New Roman"/>
                <a:cs typeface="Times New Roman"/>
              </a:rPr>
              <a:t>n</a:t>
            </a:r>
            <a:r>
              <a:rPr sz="350" spc="-40" dirty="0">
                <a:solidFill>
                  <a:srgbClr val="313131"/>
                </a:solidFill>
                <a:latin typeface="Times New Roman"/>
                <a:cs typeface="Times New Roman"/>
              </a:rPr>
              <a:t> </a:t>
            </a:r>
            <a:r>
              <a:rPr sz="350" spc="195" dirty="0">
                <a:solidFill>
                  <a:srgbClr val="666666"/>
                </a:solidFill>
                <a:latin typeface="Times New Roman"/>
                <a:cs typeface="Times New Roman"/>
              </a:rPr>
              <a:t>u</a:t>
            </a:r>
            <a:r>
              <a:rPr sz="350" spc="15" dirty="0">
                <a:solidFill>
                  <a:srgbClr val="424242"/>
                </a:solidFill>
                <a:latin typeface="Times New Roman"/>
                <a:cs typeface="Times New Roman"/>
              </a:rPr>
              <a:t>d</a:t>
            </a:r>
            <a:r>
              <a:rPr sz="350" spc="-20" dirty="0">
                <a:solidFill>
                  <a:srgbClr val="424242"/>
                </a:solidFill>
                <a:latin typeface="Times New Roman"/>
                <a:cs typeface="Times New Roman"/>
              </a:rPr>
              <a:t> </a:t>
            </a:r>
            <a:r>
              <a:rPr sz="350" spc="5" dirty="0">
                <a:solidFill>
                  <a:srgbClr val="666666"/>
                </a:solidFill>
                <a:latin typeface="Times New Roman"/>
                <a:cs typeface="Times New Roman"/>
              </a:rPr>
              <a:t>p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a</a:t>
            </a:r>
            <a:r>
              <a:rPr sz="350" spc="-25" dirty="0">
                <a:solidFill>
                  <a:srgbClr val="939393"/>
                </a:solidFill>
                <a:latin typeface="Times New Roman"/>
                <a:cs typeface="Times New Roman"/>
              </a:rPr>
              <a:t>c</a:t>
            </a:r>
            <a:r>
              <a:rPr sz="350" spc="-5" dirty="0">
                <a:solidFill>
                  <a:srgbClr val="797979"/>
                </a:solidFill>
                <a:latin typeface="Times New Roman"/>
                <a:cs typeface="Times New Roman"/>
              </a:rPr>
              <a:t>lftt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l</a:t>
            </a:r>
            <a:r>
              <a:rPr sz="350" spc="-55" dirty="0">
                <a:solidFill>
                  <a:srgbClr val="939393"/>
                </a:solidFill>
                <a:latin typeface="Times New Roman"/>
                <a:cs typeface="Times New Roman"/>
              </a:rPr>
              <a:t>{</a:t>
            </a:r>
            <a:r>
              <a:rPr sz="350" spc="25" dirty="0">
                <a:solidFill>
                  <a:srgbClr val="666666"/>
                </a:solidFill>
                <a:latin typeface="Times New Roman"/>
                <a:cs typeface="Times New Roman"/>
              </a:rPr>
              <a:t>e</a:t>
            </a:r>
            <a:r>
              <a:rPr sz="350" spc="-35" dirty="0">
                <a:solidFill>
                  <a:srgbClr val="666666"/>
                </a:solidFill>
                <a:latin typeface="Times New Roman"/>
                <a:cs typeface="Times New Roman"/>
              </a:rPr>
              <a:t> </a:t>
            </a:r>
            <a:r>
              <a:rPr sz="350" spc="0" dirty="0">
                <a:solidFill>
                  <a:srgbClr val="939393"/>
                </a:solidFill>
                <a:latin typeface="Times New Roman"/>
                <a:cs typeface="Times New Roman"/>
              </a:rPr>
              <a:t>c</a:t>
            </a:r>
            <a:r>
              <a:rPr sz="350" spc="-25" dirty="0">
                <a:solidFill>
                  <a:srgbClr val="797979"/>
                </a:solidFill>
                <a:latin typeface="Times New Roman"/>
                <a:cs typeface="Times New Roman"/>
              </a:rPr>
              <a:t>arn&gt;en</a:t>
            </a:r>
            <a:r>
              <a:rPr sz="350" spc="-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0" dirty="0">
                <a:solidFill>
                  <a:srgbClr val="545454"/>
                </a:solidFill>
                <a:latin typeface="Times New Roman"/>
                <a:cs typeface="Times New Roman"/>
              </a:rPr>
              <a:t>t</a:t>
            </a:r>
            <a:r>
              <a:rPr sz="350" spc="165" dirty="0">
                <a:solidFill>
                  <a:srgbClr val="797979"/>
                </a:solidFill>
                <a:latin typeface="Times New Roman"/>
                <a:cs typeface="Times New Roman"/>
              </a:rPr>
              <a:t>u </a:t>
            </a:r>
            <a:r>
              <a:rPr sz="350" spc="-4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-20" dirty="0">
                <a:solidFill>
                  <a:srgbClr val="1F1F1F"/>
                </a:solidFill>
                <a:latin typeface="Times New Roman"/>
                <a:cs typeface="Times New Roman"/>
              </a:rPr>
              <a:t>d</a:t>
            </a:r>
            <a:r>
              <a:rPr sz="350" spc="10" dirty="0">
                <a:solidFill>
                  <a:srgbClr val="545454"/>
                </a:solidFill>
                <a:latin typeface="Times New Roman"/>
                <a:cs typeface="Times New Roman"/>
              </a:rPr>
              <a:t>•fPf</a:t>
            </a:r>
            <a:r>
              <a:rPr sz="350" spc="-10" dirty="0">
                <a:solidFill>
                  <a:srgbClr val="545454"/>
                </a:solidFill>
                <a:latin typeface="Times New Roman"/>
                <a:cs typeface="Times New Roman"/>
              </a:rPr>
              <a:t>l</a:t>
            </a:r>
            <a:r>
              <a:rPr sz="350" spc="-70" dirty="0">
                <a:latin typeface="Times New Roman"/>
                <a:cs typeface="Times New Roman"/>
              </a:rPr>
              <a:t>·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5" dirty="0">
                <a:solidFill>
                  <a:srgbClr val="545454"/>
                </a:solidFill>
                <a:latin typeface="Times New Roman"/>
                <a:cs typeface="Times New Roman"/>
              </a:rPr>
              <a:t>.</a:t>
            </a:r>
            <a:r>
              <a:rPr sz="350" spc="-90" dirty="0">
                <a:solidFill>
                  <a:srgbClr val="545454"/>
                </a:solidFill>
                <a:latin typeface="Times New Roman"/>
                <a:cs typeface="Times New Roman"/>
              </a:rPr>
              <a:t>t</a:t>
            </a:r>
            <a:r>
              <a:rPr sz="350" spc="-180" dirty="0">
                <a:solidFill>
                  <a:srgbClr val="797979"/>
                </a:solidFill>
                <a:latin typeface="Times New Roman"/>
                <a:cs typeface="Times New Roman"/>
              </a:rPr>
              <a:t>\</a:t>
            </a:r>
            <a:r>
              <a:rPr sz="350" spc="5" dirty="0">
                <a:solidFill>
                  <a:srgbClr val="545454"/>
                </a:solidFill>
                <a:latin typeface="Times New Roman"/>
                <a:cs typeface="Times New Roman"/>
              </a:rPr>
              <a:t>.</a:t>
            </a: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sz="300" spc="55" dirty="0">
                <a:solidFill>
                  <a:srgbClr val="939393"/>
                </a:solidFill>
                <a:latin typeface="Times New Roman"/>
                <a:cs typeface="Times New Roman"/>
              </a:rPr>
              <a:t>....................</a:t>
            </a:r>
            <a:r>
              <a:rPr sz="300" spc="-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00" spc="35" dirty="0">
                <a:solidFill>
                  <a:srgbClr val="797979"/>
                </a:solidFill>
                <a:latin typeface="Times New Roman"/>
                <a:cs typeface="Times New Roman"/>
              </a:rPr>
              <a:t>.....</a:t>
            </a:r>
            <a:r>
              <a:rPr sz="300" spc="-45" dirty="0">
                <a:solidFill>
                  <a:srgbClr val="797979"/>
                </a:solidFill>
                <a:latin typeface="Times New Roman"/>
                <a:cs typeface="Times New Roman"/>
              </a:rPr>
              <a:t>.</a:t>
            </a:r>
            <a:r>
              <a:rPr sz="300" spc="50" dirty="0">
                <a:solidFill>
                  <a:srgbClr val="939393"/>
                </a:solidFill>
                <a:latin typeface="Times New Roman"/>
                <a:cs typeface="Times New Roman"/>
              </a:rPr>
              <a:t>opc</a:t>
            </a:r>
            <a:r>
              <a:rPr sz="300" spc="20" dirty="0">
                <a:solidFill>
                  <a:srgbClr val="939393"/>
                </a:solidFill>
                <a:latin typeface="Times New Roman"/>
                <a:cs typeface="Times New Roman"/>
              </a:rPr>
              <a:t>k</a:t>
            </a:r>
            <a:r>
              <a:rPr sz="300" spc="65" dirty="0">
                <a:solidFill>
                  <a:srgbClr val="939393"/>
                </a:solidFill>
                <a:latin typeface="Times New Roman"/>
                <a:cs typeface="Times New Roman"/>
              </a:rPr>
              <a:t>...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92505" y="2172957"/>
            <a:ext cx="1614805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30" dirty="0">
                <a:solidFill>
                  <a:srgbClr val="A5A5A5"/>
                </a:solidFill>
                <a:latin typeface="Times New Roman"/>
                <a:cs typeface="Times New Roman"/>
              </a:rPr>
              <a:t>Somolla,JI'f'6"-</a:t>
            </a:r>
            <a:r>
              <a:rPr sz="350" spc="55" dirty="0">
                <a:solidFill>
                  <a:srgbClr val="A5A5A5"/>
                </a:solidFill>
                <a:latin typeface="Times New Roman"/>
                <a:cs typeface="Times New Roman"/>
              </a:rPr>
              <a:t>•</a:t>
            </a:r>
            <a:r>
              <a:rPr sz="350" spc="110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10" dirty="0">
                <a:solidFill>
                  <a:srgbClr val="A5A5A5"/>
                </a:solidFill>
                <a:latin typeface="Times New Roman"/>
                <a:cs typeface="Times New Roman"/>
              </a:rPr>
              <a:t>l.....</a:t>
            </a:r>
            <a:r>
              <a:rPr sz="350" spc="25" dirty="0">
                <a:solidFill>
                  <a:srgbClr val="A5A5A5"/>
                </a:solidFill>
                <a:latin typeface="Times New Roman"/>
                <a:cs typeface="Times New Roman"/>
              </a:rPr>
              <a:t>-</a:t>
            </a:r>
            <a:r>
              <a:rPr sz="350" spc="-30" dirty="0">
                <a:solidFill>
                  <a:srgbClr val="797979"/>
                </a:solidFill>
                <a:latin typeface="Times New Roman"/>
                <a:cs typeface="Times New Roman"/>
              </a:rPr>
              <a:t>ol</a:t>
            </a:r>
            <a:r>
              <a:rPr sz="350" spc="-4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....:.l </a:t>
            </a:r>
            <a:r>
              <a:rPr sz="350" spc="-10" dirty="0">
                <a:solidFill>
                  <a:srgbClr val="797979"/>
                </a:solidFill>
                <a:latin typeface="Times New Roman"/>
                <a:cs typeface="Times New Roman"/>
              </a:rPr>
              <a:t>d.t</a:t>
            </a:r>
            <a:r>
              <a:rPr sz="350" spc="10" dirty="0">
                <a:solidFill>
                  <a:srgbClr val="939393"/>
                </a:solidFill>
                <a:latin typeface="Times New Roman"/>
                <a:cs typeface="Times New Roman"/>
              </a:rPr>
              <a:t>&lt;toln'll.,.._&lt;""''"""""</a:t>
            </a:r>
            <a:r>
              <a:rPr sz="350" spc="-5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0" dirty="0">
                <a:solidFill>
                  <a:srgbClr val="797979"/>
                </a:solidFill>
                <a:latin typeface="Times New Roman"/>
                <a:cs typeface="Times New Roman"/>
              </a:rPr>
              <a:t>det......,.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.</a:t>
            </a:r>
            <a:r>
              <a:rPr sz="350" spc="55" dirty="0">
                <a:solidFill>
                  <a:srgbClr val="A5A5A5"/>
                </a:solidFill>
                <a:latin typeface="Times New Roman"/>
                <a:cs typeface="Times New Roman"/>
              </a:rPr>
              <a:t>,ltt&gt;MI..,._, </a:t>
            </a:r>
            <a:r>
              <a:rPr sz="350" spc="-10" dirty="0">
                <a:solidFill>
                  <a:srgbClr val="A5A5A5"/>
                </a:solidFill>
                <a:latin typeface="Times New Roman"/>
                <a:cs typeface="Times New Roman"/>
              </a:rPr>
              <a:t> 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St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92505" y="2223183"/>
            <a:ext cx="1643380" cy="5841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716280" algn="l"/>
              </a:tabLst>
            </a:pPr>
            <a:r>
              <a:rPr sz="300" spc="45" dirty="0">
                <a:solidFill>
                  <a:srgbClr val="939393"/>
                </a:solidFill>
                <a:latin typeface="Times New Roman"/>
                <a:cs typeface="Times New Roman"/>
              </a:rPr>
              <a:t>pMtlcomp-•"'"1'..,..</a:t>
            </a:r>
            <a:r>
              <a:rPr sz="300" spc="254" dirty="0">
                <a:solidFill>
                  <a:srgbClr val="797979"/>
                </a:solidFill>
                <a:latin typeface="Times New Roman"/>
                <a:cs typeface="Times New Roman"/>
              </a:rPr>
              <a:t>?	</a:t>
            </a:r>
            <a:r>
              <a:rPr sz="300" spc="25" dirty="0">
                <a:solidFill>
                  <a:srgbClr val="939393"/>
                </a:solidFill>
                <a:latin typeface="Times New Roman"/>
                <a:cs typeface="Times New Roman"/>
              </a:rPr>
              <a:t>b..,.</a:t>
            </a:r>
            <a:r>
              <a:rPr sz="300" spc="-4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00" spc="50" dirty="0">
                <a:solidFill>
                  <a:srgbClr val="797979"/>
                </a:solidFill>
                <a:latin typeface="Times New Roman"/>
                <a:cs typeface="Times New Roman"/>
              </a:rPr>
              <a:t>c</a:t>
            </a:r>
            <a:r>
              <a:rPr sz="300" spc="50" dirty="0">
                <a:solidFill>
                  <a:srgbClr val="939393"/>
                </a:solidFill>
                <a:latin typeface="Times New Roman"/>
                <a:cs typeface="Times New Roman"/>
              </a:rPr>
              <a:t>O&lt;hom&lt;n</a:t>
            </a:r>
            <a:r>
              <a:rPr sz="300" spc="15" dirty="0">
                <a:solidFill>
                  <a:srgbClr val="939393"/>
                </a:solidFill>
                <a:latin typeface="Times New Roman"/>
                <a:cs typeface="Times New Roman"/>
              </a:rPr>
              <a:t>&lt;</a:t>
            </a:r>
            <a:r>
              <a:rPr sz="300" spc="50" dirty="0">
                <a:solidFill>
                  <a:srgbClr val="939393"/>
                </a:solidFill>
                <a:latin typeface="Times New Roman"/>
                <a:cs typeface="Times New Roman"/>
              </a:rPr>
              <a:t>..</a:t>
            </a:r>
            <a:r>
              <a:rPr sz="300" spc="30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00" spc="20" dirty="0">
                <a:solidFill>
                  <a:srgbClr val="939393"/>
                </a:solidFill>
                <a:latin typeface="Times New Roman"/>
                <a:cs typeface="Times New Roman"/>
              </a:rPr>
              <a:t>a</a:t>
            </a:r>
            <a:r>
              <a:rPr sz="300" spc="15" dirty="0">
                <a:solidFill>
                  <a:srgbClr val="939393"/>
                </a:solidFill>
                <a:latin typeface="Times New Roman"/>
                <a:cs typeface="Times New Roman"/>
              </a:rPr>
              <a:t>&lt;</a:t>
            </a:r>
            <a:r>
              <a:rPr sz="300" spc="-15" dirty="0">
                <a:solidFill>
                  <a:srgbClr val="797979"/>
                </a:solidFill>
                <a:latin typeface="Times New Roman"/>
                <a:cs typeface="Times New Roman"/>
              </a:rPr>
              <a:t>n</a:t>
            </a:r>
            <a:r>
              <a:rPr sz="300" spc="-25" dirty="0">
                <a:solidFill>
                  <a:srgbClr val="797979"/>
                </a:solidFill>
                <a:latin typeface="Times New Roman"/>
                <a:cs typeface="Times New Roman"/>
              </a:rPr>
              <a:t>&lt;</a:t>
            </a:r>
            <a:r>
              <a:rPr sz="300" spc="20" dirty="0">
                <a:solidFill>
                  <a:srgbClr val="939393"/>
                </a:solidFill>
                <a:latin typeface="Times New Roman"/>
                <a:cs typeface="Times New Roman"/>
              </a:rPr>
              <a:t>niVr.ot&gt;doutdclll.....,....._&lt;</a:t>
            </a:r>
            <a:endParaRPr sz="30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92505" y="2267459"/>
            <a:ext cx="1534795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434" dirty="0">
                <a:solidFill>
                  <a:srgbClr val="A5A5A5"/>
                </a:solidFill>
                <a:latin typeface="Times New Roman"/>
                <a:cs typeface="Times New Roman"/>
              </a:rPr>
              <a:t>·-_,</a:t>
            </a:r>
            <a:r>
              <a:rPr sz="350" spc="215" dirty="0">
                <a:solidFill>
                  <a:srgbClr val="A5A5A5"/>
                </a:solidFill>
                <a:latin typeface="Times New Roman"/>
                <a:cs typeface="Times New Roman"/>
              </a:rPr>
              <a:t>.</a:t>
            </a:r>
            <a:r>
              <a:rPr sz="350" spc="30" dirty="0">
                <a:solidFill>
                  <a:srgbClr val="A5A5A5"/>
                </a:solidFill>
                <a:latin typeface="Times New Roman"/>
                <a:cs typeface="Times New Roman"/>
              </a:rPr>
              <a:t>•</a:t>
            </a:r>
            <a:r>
              <a:rPr sz="350" spc="75" dirty="0">
                <a:solidFill>
                  <a:srgbClr val="A5A5A5"/>
                </a:solidFill>
                <a:latin typeface="Times New Roman"/>
                <a:cs typeface="Times New Roman"/>
              </a:rPr>
              <a:t>.,..</a:t>
            </a:r>
            <a:r>
              <a:rPr sz="350" spc="80" dirty="0">
                <a:solidFill>
                  <a:srgbClr val="A5A5A5"/>
                </a:solidFill>
                <a:latin typeface="Times New Roman"/>
                <a:cs typeface="Times New Roman"/>
              </a:rPr>
              <a:t>,</a:t>
            </a:r>
            <a:r>
              <a:rPr sz="350" spc="85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350" spc="25" dirty="0">
                <a:solidFill>
                  <a:srgbClr val="939393"/>
                </a:solidFill>
                <a:latin typeface="Times New Roman"/>
                <a:cs typeface="Times New Roman"/>
              </a:rPr>
              <a:t>.....-..n.....cu.o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40" dirty="0">
                <a:solidFill>
                  <a:srgbClr val="939393"/>
                </a:solidFill>
                <a:latin typeface="Times New Roman"/>
                <a:cs typeface="Times New Roman"/>
              </a:rPr>
              <a:t>Vr.Sbou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l</a:t>
            </a:r>
            <a:r>
              <a:rPr sz="350" spc="45" dirty="0">
                <a:solidFill>
                  <a:srgbClr val="797979"/>
                </a:solidFill>
                <a:latin typeface="Times New Roman"/>
                <a:cs typeface="Times New Roman"/>
              </a:rPr>
              <a:t>d</a:t>
            </a:r>
            <a:r>
              <a:rPr sz="350" spc="-20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0" dirty="0">
                <a:solidFill>
                  <a:srgbClr val="939393"/>
                </a:solidFill>
                <a:latin typeface="Times New Roman"/>
                <a:cs typeface="Times New Roman"/>
              </a:rPr>
              <a:t>t</a:t>
            </a:r>
            <a:r>
              <a:rPr sz="350" spc="0" dirty="0">
                <a:solidFill>
                  <a:srgbClr val="666666"/>
                </a:solidFill>
                <a:latin typeface="Times New Roman"/>
                <a:cs typeface="Times New Roman"/>
              </a:rPr>
              <a:t>o</a:t>
            </a:r>
            <a:r>
              <a:rPr sz="350" spc="-5" dirty="0">
                <a:solidFill>
                  <a:srgbClr val="666666"/>
                </a:solidFill>
                <a:latin typeface="Times New Roman"/>
                <a:cs typeface="Times New Roman"/>
              </a:rPr>
              <a:t>\</a:t>
            </a:r>
            <a:r>
              <a:rPr sz="350" spc="-15" dirty="0">
                <a:solidFill>
                  <a:srgbClr val="666666"/>
                </a:solidFill>
                <a:latin typeface="Times New Roman"/>
                <a:cs typeface="Times New Roman"/>
              </a:rPr>
              <a:t> </a:t>
            </a:r>
            <a:r>
              <a:rPr sz="350" spc="45" dirty="0">
                <a:solidFill>
                  <a:srgbClr val="939393"/>
                </a:solidFill>
                <a:latin typeface="Times New Roman"/>
                <a:cs typeface="Times New Roman"/>
              </a:rPr>
              <a:t>....t.d</a:t>
            </a:r>
            <a:r>
              <a:rPr sz="350" spc="60" dirty="0">
                <a:solidFill>
                  <a:srgbClr val="939393"/>
                </a:solidFill>
                <a:latin typeface="Times New Roman"/>
                <a:cs typeface="Times New Roman"/>
              </a:rPr>
              <a:t>h</a:t>
            </a:r>
            <a:r>
              <a:rPr sz="350" spc="5" dirty="0">
                <a:solidFill>
                  <a:srgbClr val="939393"/>
                </a:solidFill>
                <a:latin typeface="Times New Roman"/>
                <a:cs typeface="Times New Roman"/>
              </a:rPr>
              <a:t>.........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55" dirty="0">
                <a:solidFill>
                  <a:srgbClr val="939393"/>
                </a:solidFill>
                <a:latin typeface="Times New Roman"/>
                <a:cs typeface="Times New Roman"/>
              </a:rPr>
              <a:t>ll</a:t>
            </a:r>
            <a:r>
              <a:rPr sz="350" spc="4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30" dirty="0">
                <a:solidFill>
                  <a:srgbClr val="9593CD"/>
                </a:solidFill>
                <a:latin typeface="Times New Roman"/>
                <a:cs typeface="Times New Roman"/>
              </a:rPr>
              <a:t>J.a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64647" y="2257559"/>
            <a:ext cx="1580515" cy="1816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200" spc="-555" baseline="-24305" dirty="0">
                <a:solidFill>
                  <a:srgbClr val="939393"/>
                </a:solidFill>
                <a:latin typeface="Times New Roman"/>
                <a:cs typeface="Times New Roman"/>
              </a:rPr>
              <a:t>,</a:t>
            </a:r>
            <a:r>
              <a:rPr sz="350" spc="-55" dirty="0">
                <a:solidFill>
                  <a:srgbClr val="9593CD"/>
                </a:solidFill>
                <a:latin typeface="Times New Roman"/>
                <a:cs typeface="Times New Roman"/>
              </a:rPr>
              <a:t>d</a:t>
            </a:r>
            <a:r>
              <a:rPr sz="350" spc="-325" dirty="0">
                <a:solidFill>
                  <a:srgbClr val="9593CD"/>
                </a:solidFill>
                <a:latin typeface="Times New Roman"/>
                <a:cs typeface="Times New Roman"/>
              </a:rPr>
              <a:t>o</a:t>
            </a:r>
            <a:r>
              <a:rPr sz="1200" spc="-967" baseline="-24305" dirty="0">
                <a:solidFill>
                  <a:srgbClr val="939393"/>
                </a:solidFill>
                <a:latin typeface="Times New Roman"/>
                <a:cs typeface="Times New Roman"/>
              </a:rPr>
              <a:t>u</a:t>
            </a:r>
            <a:r>
              <a:rPr sz="350" spc="80" dirty="0">
                <a:solidFill>
                  <a:srgbClr val="9593CD"/>
                </a:solidFill>
                <a:latin typeface="Times New Roman"/>
                <a:cs typeface="Times New Roman"/>
              </a:rPr>
              <a:t>••</a:t>
            </a:r>
            <a:r>
              <a:rPr sz="350" spc="-40" dirty="0">
                <a:solidFill>
                  <a:srgbClr val="9593CD"/>
                </a:solidFill>
                <a:latin typeface="Times New Roman"/>
                <a:cs typeface="Times New Roman"/>
              </a:rPr>
              <a:t> </a:t>
            </a:r>
            <a:r>
              <a:rPr sz="1200" spc="-577" baseline="-2430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l,.....,</a:t>
            </a:r>
            <a:r>
              <a:rPr sz="350" spc="25" dirty="0">
                <a:solidFill>
                  <a:srgbClr val="939393"/>
                </a:solidFill>
                <a:latin typeface="Times New Roman"/>
                <a:cs typeface="Times New Roman"/>
              </a:rPr>
              <a:t>ol</a:t>
            </a:r>
            <a:r>
              <a:rPr sz="350" spc="-114" dirty="0">
                <a:solidFill>
                  <a:srgbClr val="939393"/>
                </a:solidFill>
                <a:latin typeface="Times New Roman"/>
                <a:cs typeface="Times New Roman"/>
              </a:rPr>
              <a:t>d</a:t>
            </a:r>
            <a:r>
              <a:rPr sz="1200" spc="-165" baseline="-2430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35" dirty="0">
                <a:solidFill>
                  <a:srgbClr val="939393"/>
                </a:solidFill>
                <a:latin typeface="Times New Roman"/>
                <a:cs typeface="Times New Roman"/>
              </a:rPr>
              <a:t>cn</a:t>
            </a:r>
            <a:r>
              <a:rPr sz="350" spc="-25" dirty="0">
                <a:solidFill>
                  <a:srgbClr val="939393"/>
                </a:solidFill>
                <a:latin typeface="Times New Roman"/>
                <a:cs typeface="Times New Roman"/>
              </a:rPr>
              <a:t>o</a:t>
            </a:r>
            <a:r>
              <a:rPr sz="1200" spc="-44" baseline="-2430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,,.</a:t>
            </a:r>
            <a:r>
              <a:rPr sz="350" spc="-25" dirty="0">
                <a:solidFill>
                  <a:srgbClr val="797979"/>
                </a:solidFill>
                <a:latin typeface="Times New Roman"/>
                <a:cs typeface="Times New Roman"/>
              </a:rPr>
              <a:t>mo</a:t>
            </a:r>
            <a:r>
              <a:rPr sz="350" spc="-40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55" dirty="0">
                <a:solidFill>
                  <a:srgbClr val="939393"/>
                </a:solidFill>
                <a:latin typeface="Times New Roman"/>
                <a:cs typeface="Times New Roman"/>
              </a:rPr>
              <a:t>.............,.few&gt;'..n.bi&lt;_..ol</a:t>
            </a:r>
            <a:r>
              <a:rPr sz="350" u="sng" spc="80" dirty="0">
                <a:solidFill>
                  <a:srgbClr val="939393"/>
                </a:solidFill>
                <a:latin typeface="Times New Roman"/>
                <a:cs typeface="Times New Roman"/>
              </a:rPr>
              <a:t>li&amp;_</a:t>
            </a:r>
            <a:r>
              <a:rPr sz="350" spc="45" dirty="0">
                <a:solidFill>
                  <a:srgbClr val="939393"/>
                </a:solidFill>
                <a:latin typeface="Times New Roman"/>
                <a:cs typeface="Times New Roman"/>
              </a:rPr>
              <a:t>... </a:t>
            </a:r>
            <a:r>
              <a:rPr sz="350" spc="-4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30" dirty="0">
                <a:solidFill>
                  <a:srgbClr val="939393"/>
                </a:solidFill>
                <a:latin typeface="Times New Roman"/>
                <a:cs typeface="Times New Roman"/>
              </a:rPr>
              <a:t>&amp;w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266155" y="2342910"/>
            <a:ext cx="1145540" cy="889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100" dirty="0">
                <a:solidFill>
                  <a:srgbClr val="939393"/>
                </a:solidFill>
                <a:latin typeface="Times New Roman"/>
                <a:cs typeface="Times New Roman"/>
              </a:rPr>
              <a:t>Qnwnl-aowc</a:t>
            </a:r>
            <a:r>
              <a:rPr sz="350" spc="-3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80" dirty="0">
                <a:solidFill>
                  <a:srgbClr val="939393"/>
                </a:solidFill>
                <a:latin typeface="Times New Roman"/>
                <a:cs typeface="Times New Roman"/>
              </a:rPr>
              <a:t>......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120" dirty="0">
                <a:solidFill>
                  <a:srgbClr val="797979"/>
                </a:solidFill>
                <a:latin typeface="Times New Roman"/>
                <a:cs typeface="Times New Roman"/>
              </a:rPr>
              <a:t>.</a:t>
            </a:r>
            <a:r>
              <a:rPr sz="350" spc="85" dirty="0">
                <a:solidFill>
                  <a:srgbClr val="939393"/>
                </a:solidFill>
                <a:latin typeface="Times New Roman"/>
                <a:cs typeface="Times New Roman"/>
              </a:rPr>
              <a:t>.......,.,        </a:t>
            </a:r>
            <a:r>
              <a:rPr sz="350" spc="-2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30" dirty="0">
                <a:solidFill>
                  <a:srgbClr val="939393"/>
                </a:solidFill>
                <a:latin typeface="Times New Roman"/>
                <a:cs typeface="Times New Roman"/>
              </a:rPr>
              <a:t>•</a:t>
            </a:r>
            <a:r>
              <a:rPr sz="500" spc="-30" dirty="0">
                <a:solidFill>
                  <a:srgbClr val="A5A5A5"/>
                </a:solidFill>
                <a:latin typeface="Times New Roman"/>
                <a:cs typeface="Times New Roman"/>
              </a:rPr>
              <a:t>..a......,</a:t>
            </a:r>
            <a:r>
              <a:rPr sz="500" spc="9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500" spc="-3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det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92505" y="2415961"/>
            <a:ext cx="1563370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35" dirty="0">
                <a:solidFill>
                  <a:srgbClr val="A5A5A5"/>
                </a:solidFill>
                <a:latin typeface="Times New Roman"/>
                <a:cs typeface="Times New Roman"/>
              </a:rPr>
              <a:t>Y.oltttnttp&amp;.,a..--..</a:t>
            </a:r>
            <a:r>
              <a:rPr sz="350" spc="-50" dirty="0">
                <a:solidFill>
                  <a:srgbClr val="A5A5A5"/>
                </a:solidFill>
                <a:latin typeface="Times New Roman"/>
                <a:cs typeface="Times New Roman"/>
              </a:rPr>
              <a:t> </a:t>
            </a:r>
            <a:r>
              <a:rPr sz="350" spc="7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60" dirty="0">
                <a:solidFill>
                  <a:srgbClr val="939393"/>
                </a:solidFill>
                <a:latin typeface="Times New Roman"/>
                <a:cs typeface="Times New Roman"/>
              </a:rPr>
              <a:t>.--..,mroou:cot.conu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65" dirty="0">
                <a:solidFill>
                  <a:srgbClr val="797979"/>
                </a:solidFill>
                <a:latin typeface="Times New Roman"/>
                <a:cs typeface="Times New Roman"/>
              </a:rPr>
              <a:t>p&lt;O   </a:t>
            </a:r>
            <a:r>
              <a:rPr sz="350" spc="-30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200" dirty="0">
                <a:solidFill>
                  <a:srgbClr val="939393"/>
                </a:solidFill>
                <a:latin typeface="Times New Roman"/>
                <a:cs typeface="Times New Roman"/>
              </a:rPr>
              <a:t>--b"""'..-.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92505" y="2459837"/>
            <a:ext cx="1651635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lidclloyditc'"""'-o </a:t>
            </a:r>
            <a:r>
              <a:rPr sz="350" spc="3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25" dirty="0">
                <a:solidFill>
                  <a:srgbClr val="939393"/>
                </a:solidFill>
                <a:latin typeface="Times New Roman"/>
                <a:cs typeface="Times New Roman"/>
              </a:rPr>
              <a:t>Awoe&lt;:t&gt;blo_,.,_,........,.M</a:t>
            </a:r>
            <a:r>
              <a:rPr sz="350" spc="-1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40" dirty="0">
                <a:solidFill>
                  <a:srgbClr val="BDC1C1"/>
                </a:solidFill>
                <a:latin typeface="Times New Roman"/>
                <a:cs typeface="Times New Roman"/>
              </a:rPr>
              <a:t>.</a:t>
            </a:r>
            <a:r>
              <a:rPr sz="350" spc="50" dirty="0">
                <a:solidFill>
                  <a:srgbClr val="939393"/>
                </a:solidFill>
                <a:latin typeface="Times New Roman"/>
                <a:cs typeface="Times New Roman"/>
              </a:rPr>
              <a:t>HomobeDcie,.._olcnlt_....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92505" y="2520187"/>
            <a:ext cx="1144270" cy="5841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00" spc="100" dirty="0">
                <a:solidFill>
                  <a:srgbClr val="939393"/>
                </a:solidFill>
                <a:latin typeface="Arial"/>
                <a:cs typeface="Arial"/>
              </a:rPr>
              <a:t>ltit"--Nr  </a:t>
            </a:r>
            <a:r>
              <a:rPr sz="300" spc="125" dirty="0">
                <a:solidFill>
                  <a:srgbClr val="939393"/>
                </a:solidFill>
                <a:latin typeface="Arial"/>
                <a:cs typeface="Arial"/>
              </a:rPr>
              <a:t>-.sollftthrR_-.jp&lt;t&gt;&lt;ralfew</a:t>
            </a:r>
            <a:endParaRPr sz="3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194432" y="2520187"/>
            <a:ext cx="205104" cy="5841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00" spc="380" dirty="0">
                <a:solidFill>
                  <a:srgbClr val="939393"/>
                </a:solidFill>
                <a:latin typeface="Arial"/>
                <a:cs typeface="Arial"/>
              </a:rPr>
              <a:t>""'</a:t>
            </a:r>
            <a:endParaRPr sz="3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95888" y="2561088"/>
            <a:ext cx="1586230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150" dirty="0">
                <a:solidFill>
                  <a:srgbClr val="939393"/>
                </a:solidFill>
                <a:latin typeface="Times New Roman"/>
                <a:cs typeface="Times New Roman"/>
              </a:rPr>
              <a:t>_.,...,..-.lli&amp;-.dooc: </a:t>
            </a:r>
            <a:r>
              <a:rPr sz="350" spc="2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50" dirty="0">
                <a:solidFill>
                  <a:srgbClr val="939393"/>
                </a:solidFill>
                <a:latin typeface="Times New Roman"/>
                <a:cs typeface="Times New Roman"/>
              </a:rPr>
              <a:t>- </a:t>
            </a:r>
            <a:r>
              <a:rPr sz="350" spc="2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50" dirty="0">
                <a:solidFill>
                  <a:srgbClr val="939393"/>
                </a:solidFill>
                <a:latin typeface="Times New Roman"/>
                <a:cs typeface="Times New Roman"/>
              </a:rPr>
              <a:t>•- </a:t>
            </a:r>
            <a:r>
              <a:rPr sz="350" spc="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35" dirty="0">
                <a:solidFill>
                  <a:srgbClr val="939393"/>
                </a:solidFill>
                <a:latin typeface="Times New Roman"/>
                <a:cs typeface="Times New Roman"/>
              </a:rPr>
              <a:t>Somc"-c</a:t>
            </a:r>
            <a:r>
              <a:rPr sz="350" spc="-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90" dirty="0">
                <a:solidFill>
                  <a:srgbClr val="797979"/>
                </a:solidFill>
                <a:latin typeface="Times New Roman"/>
                <a:cs typeface="Times New Roman"/>
              </a:rPr>
              <a:t>u</a:t>
            </a:r>
            <a:r>
              <a:rPr sz="350" spc="20" dirty="0">
                <a:solidFill>
                  <a:srgbClr val="A5A5A5"/>
                </a:solidFill>
                <a:latin typeface="Times New Roman"/>
                <a:cs typeface="Times New Roman"/>
              </a:rPr>
              <a:t>&lt;hdt&lt;"f&gt;ID-.-....,e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2505" y="2538889"/>
            <a:ext cx="1644014" cy="1568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00" spc="25" dirty="0">
                <a:solidFill>
                  <a:srgbClr val="939393"/>
                </a:solidFill>
                <a:latin typeface="Times New Roman"/>
                <a:cs typeface="Times New Roman"/>
              </a:rPr>
              <a:t>.........</a:t>
            </a:r>
            <a:r>
              <a:rPr sz="300" spc="-4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00" spc="80" dirty="0">
                <a:solidFill>
                  <a:srgbClr val="939393"/>
                </a:solidFill>
                <a:latin typeface="Times New Roman"/>
                <a:cs typeface="Times New Roman"/>
              </a:rPr>
              <a:t>.._</a:t>
            </a:r>
            <a:r>
              <a:rPr sz="300" spc="130" dirty="0">
                <a:solidFill>
                  <a:srgbClr val="939393"/>
                </a:solidFill>
                <a:latin typeface="Times New Roman"/>
                <a:cs typeface="Times New Roman"/>
              </a:rPr>
              <a:t>R</a:t>
            </a:r>
            <a:r>
              <a:rPr sz="300" spc="30" dirty="0">
                <a:solidFill>
                  <a:srgbClr val="A5A5A5"/>
                </a:solidFill>
                <a:latin typeface="Times New Roman"/>
                <a:cs typeface="Times New Roman"/>
              </a:rPr>
              <a:t>....</a:t>
            </a:r>
            <a:r>
              <a:rPr sz="300" spc="-25" dirty="0">
                <a:solidFill>
                  <a:srgbClr val="A5A5A5"/>
                </a:solidFill>
                <a:latin typeface="Times New Roman"/>
                <a:cs typeface="Times New Roman"/>
              </a:rPr>
              <a:t>.</a:t>
            </a:r>
            <a:r>
              <a:rPr sz="300" spc="100" dirty="0">
                <a:solidFill>
                  <a:srgbClr val="A5A5A5"/>
                </a:solidFill>
                <a:latin typeface="Times New Roman"/>
                <a:cs typeface="Times New Roman"/>
              </a:rPr>
              <a:t>_endofl</a:t>
            </a:r>
            <a:r>
              <a:rPr sz="300" spc="125" dirty="0">
                <a:solidFill>
                  <a:srgbClr val="A5A5A5"/>
                </a:solidFill>
                <a:latin typeface="Times New Roman"/>
                <a:cs typeface="Times New Roman"/>
              </a:rPr>
              <a:t>b</a:t>
            </a:r>
            <a:r>
              <a:rPr sz="300" spc="35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00" spc="100" dirty="0">
                <a:solidFill>
                  <a:srgbClr val="939393"/>
                </a:solidFill>
                <a:latin typeface="Times New Roman"/>
                <a:cs typeface="Times New Roman"/>
              </a:rPr>
              <a:t>....</a:t>
            </a:r>
            <a:r>
              <a:rPr sz="300" spc="110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950" spc="-50" dirty="0">
                <a:solidFill>
                  <a:srgbClr val="939393"/>
                </a:solidFill>
                <a:latin typeface="Arial"/>
                <a:cs typeface="Arial"/>
              </a:rPr>
              <a:t>dtroo&amp;w-blll.</a:t>
            </a:r>
            <a:r>
              <a:rPr sz="950" spc="-30" dirty="0">
                <a:solidFill>
                  <a:srgbClr val="939393"/>
                </a:solidFill>
                <a:latin typeface="Arial"/>
                <a:cs typeface="Arial"/>
              </a:rPr>
              <a:t> </a:t>
            </a:r>
            <a:r>
              <a:rPr sz="950" spc="-40" dirty="0">
                <a:solidFill>
                  <a:srgbClr val="939393"/>
                </a:solidFill>
                <a:latin typeface="Arial"/>
                <a:cs typeface="Arial"/>
              </a:rPr>
              <a:t>_....---­</a:t>
            </a:r>
            <a:endParaRPr sz="9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92505" y="2662340"/>
            <a:ext cx="1670685" cy="2616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875">
              <a:lnSpc>
                <a:spcPts val="390"/>
              </a:lnSpc>
            </a:pPr>
            <a:r>
              <a:rPr sz="350" spc="250" dirty="0">
                <a:solidFill>
                  <a:srgbClr val="939393"/>
                </a:solidFill>
                <a:latin typeface="Times New Roman"/>
                <a:cs typeface="Times New Roman"/>
              </a:rPr>
              <a:t>._c.-loo  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220" dirty="0">
                <a:solidFill>
                  <a:srgbClr val="939393"/>
                </a:solidFill>
                <a:latin typeface="Times New Roman"/>
                <a:cs typeface="Times New Roman"/>
              </a:rPr>
              <a:t>-  </a:t>
            </a:r>
            <a:r>
              <a:rPr sz="350" spc="-1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220" dirty="0">
                <a:solidFill>
                  <a:srgbClr val="939393"/>
                </a:solidFill>
                <a:latin typeface="Times New Roman"/>
                <a:cs typeface="Times New Roman"/>
              </a:rPr>
              <a:t>)</a:t>
            </a:r>
            <a:r>
              <a:rPr sz="350" spc="265" dirty="0">
                <a:solidFill>
                  <a:srgbClr val="939393"/>
                </a:solidFill>
                <a:latin typeface="Times New Roman"/>
                <a:cs typeface="Times New Roman"/>
              </a:rPr>
              <a:t>"</a:t>
            </a:r>
            <a:r>
              <a:rPr sz="350" spc="315" dirty="0">
                <a:solidFill>
                  <a:srgbClr val="939393"/>
                </a:solidFill>
                <a:latin typeface="Times New Roman"/>
                <a:cs typeface="Times New Roman"/>
              </a:rPr>
              <a:t>&lt;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a-</a:t>
            </a:r>
            <a:r>
              <a:rPr sz="350" spc="-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180" dirty="0">
                <a:solidFill>
                  <a:srgbClr val="939393"/>
                </a:solidFill>
                <a:latin typeface="Times New Roman"/>
                <a:cs typeface="Times New Roman"/>
              </a:rPr>
              <a:t>""" 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35" dirty="0">
                <a:solidFill>
                  <a:srgbClr val="939393"/>
                </a:solidFill>
                <a:latin typeface="Times New Roman"/>
                <a:cs typeface="Times New Roman"/>
              </a:rPr>
              <a:t>-..I.S..fl</a:t>
            </a:r>
            <a:r>
              <a:rPr sz="350" spc="110" dirty="0">
                <a:solidFill>
                  <a:srgbClr val="939393"/>
                </a:solidFill>
                <a:latin typeface="Times New Roman"/>
                <a:cs typeface="Times New Roman"/>
              </a:rPr>
              <a:t>)'</a:t>
            </a:r>
            <a:r>
              <a:rPr sz="350" spc="-4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85" dirty="0">
                <a:solidFill>
                  <a:srgbClr val="A5A5A5"/>
                </a:solidFill>
                <a:latin typeface="Times New Roman"/>
                <a:cs typeface="Times New Roman"/>
              </a:rPr>
              <a:t>...</a:t>
            </a:r>
            <a:r>
              <a:rPr sz="350" spc="30" dirty="0">
                <a:solidFill>
                  <a:srgbClr val="A5A5A5"/>
                </a:solidFill>
                <a:latin typeface="Times New Roman"/>
                <a:cs typeface="Times New Roman"/>
              </a:rPr>
              <a:t> 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"tea-o"'""llo</a:t>
            </a: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ts val="409"/>
              </a:lnSpc>
            </a:pPr>
            <a:r>
              <a:rPr sz="450" spc="240" dirty="0">
                <a:solidFill>
                  <a:srgbClr val="939393"/>
                </a:solidFill>
                <a:latin typeface="Times New Roman"/>
                <a:cs typeface="Times New Roman"/>
              </a:rPr>
              <a:t>--</a:t>
            </a:r>
            <a:r>
              <a:rPr sz="450" spc="180" dirty="0">
                <a:solidFill>
                  <a:srgbClr val="939393"/>
                </a:solidFill>
                <a:latin typeface="Times New Roman"/>
                <a:cs typeface="Times New Roman"/>
              </a:rPr>
              <a:t>-</a:t>
            </a:r>
            <a:r>
              <a:rPr sz="450" spc="75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450" spc="-15" dirty="0">
                <a:solidFill>
                  <a:srgbClr val="939393"/>
                </a:solidFill>
                <a:latin typeface="Times New Roman"/>
                <a:cs typeface="Times New Roman"/>
              </a:rPr>
              <a:t>b</a:t>
            </a:r>
            <a:r>
              <a:rPr sz="450" spc="0" dirty="0">
                <a:solidFill>
                  <a:srgbClr val="797979"/>
                </a:solidFill>
                <a:latin typeface="Times New Roman"/>
                <a:cs typeface="Times New Roman"/>
              </a:rPr>
              <a:t>•</a:t>
            </a:r>
            <a:r>
              <a:rPr sz="450" spc="30" dirty="0">
                <a:solidFill>
                  <a:srgbClr val="939393"/>
                </a:solidFill>
                <a:latin typeface="Times New Roman"/>
                <a:cs typeface="Times New Roman"/>
              </a:rPr>
              <a:t>..</a:t>
            </a:r>
            <a:r>
              <a:rPr sz="450" spc="-15" dirty="0">
                <a:solidFill>
                  <a:srgbClr val="939393"/>
                </a:solidFill>
                <a:latin typeface="Times New Roman"/>
                <a:cs typeface="Times New Roman"/>
              </a:rPr>
              <a:t>•-•1_,-ao:  .ooo&amp;&lt;utr...u.td </a:t>
            </a:r>
            <a:r>
              <a:rPr sz="450" spc="-5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450" spc="5" dirty="0">
                <a:solidFill>
                  <a:srgbClr val="939393"/>
                </a:solidFill>
                <a:latin typeface="Times New Roman"/>
                <a:cs typeface="Times New Roman"/>
              </a:rPr>
              <a:t>.......</a:t>
            </a:r>
            <a:r>
              <a:rPr sz="450" spc="3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350" spc="45" dirty="0">
                <a:solidFill>
                  <a:srgbClr val="939393"/>
                </a:solidFill>
                <a:latin typeface="Times New Roman"/>
                <a:cs typeface="Times New Roman"/>
              </a:rPr>
              <a:t>_dt&lt;:...,lborty-..llle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40" dirty="0">
                <a:solidFill>
                  <a:srgbClr val="A5A5A5"/>
                </a:solidFill>
                <a:latin typeface="Times New Roman"/>
                <a:cs typeface="Times New Roman"/>
              </a:rPr>
              <a:t>..........</a:t>
            </a:r>
            <a:endParaRPr sz="350">
              <a:latin typeface="Times New Roman"/>
              <a:cs typeface="Times New Roman"/>
            </a:endParaRPr>
          </a:p>
          <a:p>
            <a:pPr marL="12700">
              <a:lnSpc>
                <a:spcPts val="335"/>
              </a:lnSpc>
            </a:pPr>
            <a:r>
              <a:rPr sz="350" spc="25" dirty="0">
                <a:solidFill>
                  <a:srgbClr val="939393"/>
                </a:solidFill>
                <a:latin typeface="Times New Roman"/>
                <a:cs typeface="Times New Roman"/>
              </a:rPr>
              <a:t>Th</a:t>
            </a:r>
            <a:r>
              <a:rPr sz="350" spc="15" dirty="0">
                <a:solidFill>
                  <a:srgbClr val="939393"/>
                </a:solidFill>
                <a:latin typeface="Times New Roman"/>
                <a:cs typeface="Times New Roman"/>
              </a:rPr>
              <a:t>n</a:t>
            </a:r>
            <a:r>
              <a:rPr sz="350" spc="60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20" dirty="0">
                <a:solidFill>
                  <a:srgbClr val="939393"/>
                </a:solidFill>
                <a:latin typeface="Times New Roman"/>
                <a:cs typeface="Times New Roman"/>
              </a:rPr>
              <a:t>llo</a:t>
            </a:r>
            <a:r>
              <a:rPr sz="350" spc="-5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5" dirty="0">
                <a:solidFill>
                  <a:srgbClr val="A5A5A5"/>
                </a:solidFill>
                <a:latin typeface="Times New Roman"/>
                <a:cs typeface="Times New Roman"/>
              </a:rPr>
              <a:t>......</a:t>
            </a:r>
            <a:r>
              <a:rPr sz="350" spc="-35" dirty="0">
                <a:solidFill>
                  <a:srgbClr val="A5A5A5"/>
                </a:solidFill>
                <a:latin typeface="Times New Roman"/>
                <a:cs typeface="Times New Roman"/>
              </a:rPr>
              <a:t>.</a:t>
            </a:r>
            <a:r>
              <a:rPr sz="350" spc="15" dirty="0">
                <a:solidFill>
                  <a:srgbClr val="A5A5A5"/>
                </a:solidFill>
                <a:latin typeface="Times New Roman"/>
                <a:cs typeface="Times New Roman"/>
              </a:rPr>
              <a:t>....</a:t>
            </a:r>
            <a:r>
              <a:rPr sz="350" spc="-30" dirty="0">
                <a:solidFill>
                  <a:srgbClr val="A5A5A5"/>
                </a:solidFill>
                <a:latin typeface="Times New Roman"/>
                <a:cs typeface="Times New Roman"/>
              </a:rPr>
              <a:t>,</a:t>
            </a:r>
            <a:r>
              <a:rPr sz="350" spc="60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40" dirty="0">
                <a:solidFill>
                  <a:srgbClr val="A5A5A5"/>
                </a:solidFill>
                <a:latin typeface="Times New Roman"/>
                <a:cs typeface="Times New Roman"/>
              </a:rPr>
              <a:t>...,......</a:t>
            </a:r>
            <a:r>
              <a:rPr sz="350" spc="15" dirty="0">
                <a:solidFill>
                  <a:srgbClr val="A5A5A5"/>
                </a:solidFill>
                <a:latin typeface="Times New Roman"/>
                <a:cs typeface="Times New Roman"/>
              </a:rPr>
              <a:t>-</a:t>
            </a:r>
            <a:r>
              <a:rPr sz="350" spc="60" dirty="0">
                <a:solidFill>
                  <a:srgbClr val="797979"/>
                </a:solidFill>
                <a:latin typeface="Times New Roman"/>
                <a:cs typeface="Times New Roman"/>
              </a:rPr>
              <a:t>n</a:t>
            </a:r>
            <a:r>
              <a:rPr sz="350" spc="5" dirty="0">
                <a:solidFill>
                  <a:srgbClr val="A5A5A5"/>
                </a:solidFill>
                <a:latin typeface="Times New Roman"/>
                <a:cs typeface="Times New Roman"/>
              </a:rPr>
              <a:t>o</a:t>
            </a:r>
            <a:r>
              <a:rPr sz="350" spc="-30" dirty="0">
                <a:solidFill>
                  <a:srgbClr val="A5A5A5"/>
                </a:solidFill>
                <a:latin typeface="Times New Roman"/>
                <a:cs typeface="Times New Roman"/>
              </a:rPr>
              <a:t> </a:t>
            </a:r>
            <a:r>
              <a:rPr sz="350" spc="15" dirty="0">
                <a:solidFill>
                  <a:srgbClr val="797979"/>
                </a:solidFill>
                <a:latin typeface="Times New Roman"/>
                <a:cs typeface="Times New Roman"/>
              </a:rPr>
              <a:t>d</a:t>
            </a:r>
            <a:r>
              <a:rPr sz="350" spc="-10" dirty="0">
                <a:solidFill>
                  <a:srgbClr val="797979"/>
                </a:solidFill>
                <a:latin typeface="Times New Roman"/>
                <a:cs typeface="Times New Roman"/>
              </a:rPr>
              <a:t>e</a:t>
            </a:r>
            <a:r>
              <a:rPr sz="350" spc="-45" dirty="0">
                <a:solidFill>
                  <a:srgbClr val="939393"/>
                </a:solidFill>
                <a:latin typeface="Times New Roman"/>
                <a:cs typeface="Times New Roman"/>
              </a:rPr>
              <a:t>&lt;llllhb</a:t>
            </a:r>
            <a:r>
              <a:rPr sz="350" spc="-70" dirty="0">
                <a:solidFill>
                  <a:srgbClr val="797979"/>
                </a:solidFill>
                <a:latin typeface="Times New Roman"/>
                <a:cs typeface="Times New Roman"/>
              </a:rPr>
              <a:t>011</a:t>
            </a:r>
            <a:r>
              <a:rPr sz="350" spc="-114" dirty="0">
                <a:solidFill>
                  <a:srgbClr val="797979"/>
                </a:solidFill>
                <a:latin typeface="Times New Roman"/>
                <a:cs typeface="Times New Roman"/>
              </a:rPr>
              <a:t>C</a:t>
            </a:r>
            <a:r>
              <a:rPr sz="350" spc="10" dirty="0">
                <a:solidFill>
                  <a:srgbClr val="939393"/>
                </a:solidFill>
                <a:latin typeface="Times New Roman"/>
                <a:cs typeface="Times New Roman"/>
              </a:rPr>
              <a:t>&amp;C...,lll</a:t>
            </a:r>
            <a:r>
              <a:rPr sz="350" spc="-1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-25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-40" dirty="0">
                <a:solidFill>
                  <a:srgbClr val="797979"/>
                </a:solidFill>
                <a:latin typeface="Times New Roman"/>
                <a:cs typeface="Times New Roman"/>
              </a:rPr>
              <a:t>o</a:t>
            </a:r>
            <a:r>
              <a:rPr sz="350" spc="-95" dirty="0">
                <a:solidFill>
                  <a:srgbClr val="939393"/>
                </a:solidFill>
                <a:latin typeface="Times New Roman"/>
                <a:cs typeface="Times New Roman"/>
              </a:rPr>
              <a:t>&lt;</a:t>
            </a:r>
            <a:r>
              <a:rPr sz="350" spc="409" dirty="0">
                <a:solidFill>
                  <a:srgbClr val="797979"/>
                </a:solidFill>
                <a:latin typeface="Times New Roman"/>
                <a:cs typeface="Times New Roman"/>
              </a:rPr>
              <a:t>_</a:t>
            </a:r>
            <a:r>
              <a:rPr sz="350" spc="-15" dirty="0">
                <a:solidFill>
                  <a:srgbClr val="797979"/>
                </a:solidFill>
                <a:latin typeface="Times New Roman"/>
                <a:cs typeface="Times New Roman"/>
              </a:rPr>
              <a:t> </a:t>
            </a:r>
            <a:r>
              <a:rPr sz="350" spc="50" dirty="0">
                <a:solidFill>
                  <a:srgbClr val="939393"/>
                </a:solidFill>
                <a:latin typeface="Times New Roman"/>
                <a:cs typeface="Times New Roman"/>
              </a:rPr>
              <a:t>llc_Oknt_.....,....vo</a:t>
            </a:r>
            <a:endParaRPr sz="350">
              <a:latin typeface="Times New Roman"/>
              <a:cs typeface="Times New Roman"/>
            </a:endParaRPr>
          </a:p>
          <a:p>
            <a:pPr marL="15875">
              <a:lnSpc>
                <a:spcPts val="450"/>
              </a:lnSpc>
            </a:pPr>
            <a:r>
              <a:rPr sz="450" spc="35" dirty="0">
                <a:solidFill>
                  <a:srgbClr val="939393"/>
                </a:solidFill>
                <a:latin typeface="Times New Roman"/>
                <a:cs typeface="Times New Roman"/>
              </a:rPr>
              <a:t>..</a:t>
            </a:r>
            <a:r>
              <a:rPr sz="450" spc="-4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450" spc="200" dirty="0">
                <a:solidFill>
                  <a:srgbClr val="939393"/>
                </a:solidFill>
                <a:latin typeface="Times New Roman"/>
                <a:cs typeface="Times New Roman"/>
              </a:rPr>
              <a:t>-,</a:t>
            </a:r>
            <a:r>
              <a:rPr sz="450" spc="125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450" spc="0" dirty="0">
                <a:solidFill>
                  <a:srgbClr val="A5A5A5"/>
                </a:solidFill>
                <a:latin typeface="Times New Roman"/>
                <a:cs typeface="Times New Roman"/>
              </a:rPr>
              <a:t>.......</a:t>
            </a:r>
            <a:r>
              <a:rPr sz="450" spc="-25" dirty="0">
                <a:solidFill>
                  <a:srgbClr val="9593CD"/>
                </a:solidFill>
                <a:latin typeface="Times New Roman"/>
                <a:cs typeface="Times New Roman"/>
              </a:rPr>
              <a:t>YI..lld'!n!U</a:t>
            </a:r>
            <a:r>
              <a:rPr sz="450" spc="-30" dirty="0">
                <a:solidFill>
                  <a:srgbClr val="9593CD"/>
                </a:solidFill>
                <a:latin typeface="Times New Roman"/>
                <a:cs typeface="Times New Roman"/>
              </a:rPr>
              <a:t> </a:t>
            </a:r>
            <a:r>
              <a:rPr sz="450" spc="-20" dirty="0">
                <a:solidFill>
                  <a:srgbClr val="939393"/>
                </a:solidFill>
                <a:latin typeface="Times New Roman"/>
                <a:cs typeface="Times New Roman"/>
              </a:rPr>
              <a:t>.....,</a:t>
            </a:r>
            <a:r>
              <a:rPr sz="450" spc="-10" dirty="0">
                <a:solidFill>
                  <a:srgbClr val="939393"/>
                </a:solidFill>
                <a:latin typeface="Times New Roman"/>
                <a:cs typeface="Times New Roman"/>
              </a:rPr>
              <a:t>.</a:t>
            </a:r>
            <a:r>
              <a:rPr sz="450" spc="-15" dirty="0">
                <a:solidFill>
                  <a:srgbClr val="939393"/>
                </a:solidFill>
                <a:latin typeface="Times New Roman"/>
                <a:cs typeface="Times New Roman"/>
              </a:rPr>
              <a:t>....</a:t>
            </a:r>
            <a:r>
              <a:rPr sz="450" spc="2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65" dirty="0">
                <a:solidFill>
                  <a:srgbClr val="939393"/>
                </a:solidFill>
                <a:latin typeface="Times New Roman"/>
                <a:cs typeface="Times New Roman"/>
              </a:rPr>
              <a:t>A.ootmoc-    </a:t>
            </a:r>
            <a:r>
              <a:rPr sz="350" spc="105" dirty="0">
                <a:solidFill>
                  <a:srgbClr val="939393"/>
                </a:solidFill>
                <a:latin typeface="Times New Roman"/>
                <a:cs typeface="Times New Roman"/>
              </a:rPr>
              <a:t>·-.k..t</a:t>
            </a:r>
            <a:r>
              <a:rPr sz="350" spc="-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0" dirty="0">
                <a:solidFill>
                  <a:srgbClr val="939393"/>
                </a:solidFill>
                <a:latin typeface="Times New Roman"/>
                <a:cs typeface="Times New Roman"/>
              </a:rPr>
              <a:t>............</a:t>
            </a:r>
            <a:r>
              <a:rPr sz="350" spc="-45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350" spc="10" dirty="0">
                <a:solidFill>
                  <a:srgbClr val="939393"/>
                </a:solidFill>
                <a:latin typeface="Times New Roman"/>
                <a:cs typeface="Times New Roman"/>
              </a:rPr>
              <a:t>brno&amp;lle</a:t>
            </a:r>
            <a:endParaRPr sz="350">
              <a:latin typeface="Times New Roman"/>
              <a:cs typeface="Times New Roman"/>
            </a:endParaRPr>
          </a:p>
          <a:p>
            <a:pPr marL="15875">
              <a:lnSpc>
                <a:spcPts val="380"/>
              </a:lnSpc>
            </a:pPr>
            <a:r>
              <a:rPr sz="350" spc="145" dirty="0">
                <a:solidFill>
                  <a:srgbClr val="A5A5A5"/>
                </a:solidFill>
                <a:latin typeface="Times New Roman"/>
                <a:cs typeface="Times New Roman"/>
              </a:rPr>
              <a:t>-...c- </a:t>
            </a:r>
            <a:r>
              <a:rPr sz="350" spc="30" dirty="0">
                <a:solidFill>
                  <a:srgbClr val="A5A5A5"/>
                </a:solidFill>
                <a:latin typeface="Times New Roman"/>
                <a:cs typeface="Times New Roman"/>
              </a:rPr>
              <a:t> </a:t>
            </a:r>
            <a:r>
              <a:rPr sz="350" spc="160" dirty="0">
                <a:solidFill>
                  <a:srgbClr val="A5A5A5"/>
                </a:solidFill>
                <a:latin typeface="Times New Roman"/>
                <a:cs typeface="Times New Roman"/>
              </a:rPr>
              <a:t>pa.,.</a:t>
            </a:r>
            <a:r>
              <a:rPr sz="350" spc="210" dirty="0">
                <a:solidFill>
                  <a:srgbClr val="A5A5A5"/>
                </a:solidFill>
                <a:latin typeface="Times New Roman"/>
                <a:cs typeface="Times New Roman"/>
              </a:rPr>
              <a:t>T</a:t>
            </a:r>
            <a:r>
              <a:rPr sz="350" spc="15" dirty="0">
                <a:solidFill>
                  <a:srgbClr val="797979"/>
                </a:solidFill>
                <a:latin typeface="Times New Roman"/>
                <a:cs typeface="Times New Roman"/>
              </a:rPr>
              <a:t>r</a:t>
            </a:r>
            <a:r>
              <a:rPr sz="350" spc="380" dirty="0">
                <a:solidFill>
                  <a:srgbClr val="A5A5A5"/>
                </a:solidFill>
                <a:latin typeface="Times New Roman"/>
                <a:cs typeface="Times New Roman"/>
              </a:rPr>
              <a:t>--•-c</a:t>
            </a:r>
            <a:r>
              <a:rPr sz="350" spc="530" dirty="0">
                <a:solidFill>
                  <a:srgbClr val="A5A5A5"/>
                </a:solidFill>
                <a:latin typeface="Times New Roman"/>
                <a:cs typeface="Times New Roman"/>
              </a:rPr>
              <a:t>&lt;</a:t>
            </a:r>
            <a:r>
              <a:rPr sz="350" spc="5" dirty="0">
                <a:solidFill>
                  <a:srgbClr val="797979"/>
                </a:solidFill>
                <a:latin typeface="Times New Roman"/>
                <a:cs typeface="Times New Roman"/>
              </a:rPr>
              <a:t>l</a:t>
            </a:r>
            <a:r>
              <a:rPr sz="350" spc="30" dirty="0">
                <a:solidFill>
                  <a:srgbClr val="A5A5A5"/>
                </a:solidFill>
                <a:latin typeface="Times New Roman"/>
                <a:cs typeface="Times New Roman"/>
              </a:rPr>
              <a:t>""'c--peop</a:t>
            </a:r>
            <a:r>
              <a:rPr sz="350" spc="20" dirty="0">
                <a:solidFill>
                  <a:srgbClr val="A5A5A5"/>
                </a:solidFill>
                <a:latin typeface="Times New Roman"/>
                <a:cs typeface="Times New Roman"/>
              </a:rPr>
              <a:t> </a:t>
            </a:r>
            <a:r>
              <a:rPr sz="350" spc="30" dirty="0">
                <a:solidFill>
                  <a:srgbClr val="A5A5A5"/>
                </a:solidFill>
                <a:latin typeface="Times New Roman"/>
                <a:cs typeface="Times New Roman"/>
              </a:rPr>
              <a:t>brno&amp;olcloorpo.t.loc</a:t>
            </a:r>
            <a:endParaRPr sz="3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323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5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72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7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3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4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5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47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2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3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6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58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0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7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59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2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4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1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6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2373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603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49" y="12374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2398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2391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416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443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469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2409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444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469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494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490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451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427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3897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4127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49" y="13898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3922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3915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3940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3967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3993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3933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3968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3993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4018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4014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3975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3951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624334" y="973201"/>
            <a:ext cx="3246120" cy="5137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604520" algn="ctr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230403" y="20503"/>
            <a:ext cx="122408" cy="86630"/>
          </a:xfrm>
          <a:custGeom>
            <a:avLst/>
            <a:gdLst/>
            <a:ahLst/>
            <a:cxnLst/>
            <a:rect l="l" t="t" r="r" b="b"/>
            <a:pathLst>
              <a:path w="122408" h="86630">
                <a:moveTo>
                  <a:pt x="0" y="0"/>
                </a:moveTo>
                <a:lnTo>
                  <a:pt x="122408" y="0"/>
                </a:lnTo>
                <a:lnTo>
                  <a:pt x="122408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12A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383629" y="20503"/>
            <a:ext cx="0" cy="86630"/>
          </a:xfrm>
          <a:custGeom>
            <a:avLst/>
            <a:gdLst/>
            <a:ahLst/>
            <a:cxnLst/>
            <a:rect l="l" t="t" r="r" b="b"/>
            <a:pathLst>
              <a:path h="86630">
                <a:moveTo>
                  <a:pt x="0" y="86630"/>
                </a:moveTo>
                <a:lnTo>
                  <a:pt x="0" y="0"/>
                </a:lnTo>
              </a:path>
            </a:pathLst>
          </a:custGeom>
          <a:ln w="54898">
            <a:solidFill>
              <a:srgbClr val="13384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220624" y="23014"/>
            <a:ext cx="205740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E6F4F6"/>
                </a:solidFill>
                <a:latin typeface="Arial"/>
                <a:cs typeface="Arial"/>
              </a:rPr>
              <a:t>Spd</a:t>
            </a:r>
            <a:r>
              <a:rPr sz="500" spc="-80" dirty="0">
                <a:solidFill>
                  <a:srgbClr val="E6F4F6"/>
                </a:solidFill>
                <a:latin typeface="Arial"/>
                <a:cs typeface="Arial"/>
              </a:rPr>
              <a:t> </a:t>
            </a:r>
            <a:r>
              <a:rPr sz="500" spc="-20" dirty="0">
                <a:solidFill>
                  <a:srgbClr val="E6F4F6"/>
                </a:solidFill>
                <a:latin typeface="Arial"/>
                <a:cs typeface="Arial"/>
              </a:rPr>
              <a:t>rn</a:t>
            </a:r>
            <a:endParaRPr sz="5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16988" y="199703"/>
            <a:ext cx="3274058" cy="230804"/>
          </a:xfrm>
          <a:custGeom>
            <a:avLst/>
            <a:gdLst/>
            <a:ahLst/>
            <a:cxnLst/>
            <a:rect l="l" t="t" r="r" b="b"/>
            <a:pathLst>
              <a:path w="3274058" h="230804">
                <a:moveTo>
                  <a:pt x="0" y="0"/>
                </a:moveTo>
                <a:lnTo>
                  <a:pt x="3274058" y="0"/>
                </a:lnTo>
                <a:lnTo>
                  <a:pt x="3274058" y="230804"/>
                </a:lnTo>
                <a:lnTo>
                  <a:pt x="0" y="230804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50" spc="15" dirty="0">
                <a:solidFill>
                  <a:srgbClr val="E6F4F6"/>
                </a:solidFill>
                <a:latin typeface="Times New Roman"/>
                <a:cs typeface="Times New Roman"/>
              </a:rPr>
              <a:t>Spam </a:t>
            </a:r>
            <a:r>
              <a:rPr sz="1350" spc="-110" dirty="0">
                <a:solidFill>
                  <a:srgbClr val="E6F4F6"/>
                </a:solidFill>
                <a:latin typeface="Times New Roman"/>
                <a:cs typeface="Times New Roman"/>
              </a:rPr>
              <a:t> </a:t>
            </a:r>
            <a:r>
              <a:rPr sz="1350" spc="10" dirty="0">
                <a:solidFill>
                  <a:srgbClr val="E6F4F6"/>
                </a:solidFill>
                <a:latin typeface="Times New Roman"/>
                <a:cs typeface="Times New Roman"/>
              </a:rPr>
              <a:t>technique:  </a:t>
            </a:r>
            <a:r>
              <a:rPr sz="1350" spc="-125" dirty="0">
                <a:solidFill>
                  <a:srgbClr val="E6F4F6"/>
                </a:solidFill>
                <a:latin typeface="Times New Roman"/>
                <a:cs typeface="Times New Roman"/>
              </a:rPr>
              <a:t> </a:t>
            </a:r>
            <a:r>
              <a:rPr sz="1350" spc="-30" dirty="0">
                <a:solidFill>
                  <a:srgbClr val="E6F4F6"/>
                </a:solidFill>
                <a:latin typeface="Times New Roman"/>
                <a:cs typeface="Times New Roman"/>
              </a:rPr>
              <a:t>Doorway </a:t>
            </a:r>
            <a:r>
              <a:rPr sz="1350" spc="-95" dirty="0">
                <a:solidFill>
                  <a:srgbClr val="E6F4F6"/>
                </a:solidFill>
                <a:latin typeface="Times New Roman"/>
                <a:cs typeface="Times New Roman"/>
              </a:rPr>
              <a:t> </a:t>
            </a:r>
            <a:r>
              <a:rPr sz="1350" spc="-10" dirty="0">
                <a:solidFill>
                  <a:srgbClr val="E6F4F6"/>
                </a:solidFill>
                <a:latin typeface="Times New Roman"/>
                <a:cs typeface="Times New Roman"/>
              </a:rPr>
              <a:t>and </a:t>
            </a:r>
            <a:r>
              <a:rPr sz="1350" spc="-40" dirty="0">
                <a:solidFill>
                  <a:srgbClr val="E6F4F6"/>
                </a:solidFill>
                <a:latin typeface="Times New Roman"/>
                <a:cs typeface="Times New Roman"/>
              </a:rPr>
              <a:t> </a:t>
            </a:r>
            <a:r>
              <a:rPr sz="1350" spc="-25" dirty="0">
                <a:solidFill>
                  <a:srgbClr val="E6F4F6"/>
                </a:solidFill>
                <a:latin typeface="Times New Roman"/>
                <a:cs typeface="Times New Roman"/>
              </a:rPr>
              <a:t>lan</a:t>
            </a:r>
            <a:r>
              <a:rPr sz="1350" spc="85" dirty="0">
                <a:solidFill>
                  <a:srgbClr val="E6F4F6"/>
                </a:solidFill>
                <a:latin typeface="Times New Roman"/>
                <a:cs typeface="Times New Roman"/>
              </a:rPr>
              <a:t>d</a:t>
            </a:r>
            <a:r>
              <a:rPr sz="1350" spc="105" dirty="0">
                <a:solidFill>
                  <a:srgbClr val="C6EBF0"/>
                </a:solidFill>
                <a:latin typeface="Times New Roman"/>
                <a:cs typeface="Times New Roman"/>
              </a:rPr>
              <a:t>e</a:t>
            </a:r>
            <a:r>
              <a:rPr sz="1350" spc="-65" dirty="0">
                <a:solidFill>
                  <a:srgbClr val="E6F4F6"/>
                </a:solidFill>
                <a:latin typeface="Times New Roman"/>
                <a:cs typeface="Times New Roman"/>
              </a:rPr>
              <a:t>r </a:t>
            </a:r>
            <a:r>
              <a:rPr sz="1350" spc="-130" dirty="0">
                <a:solidFill>
                  <a:srgbClr val="E6F4F6"/>
                </a:solidFill>
                <a:latin typeface="Times New Roman"/>
                <a:cs typeface="Times New Roman"/>
              </a:rPr>
              <a:t> </a:t>
            </a:r>
            <a:r>
              <a:rPr sz="1350" spc="5" dirty="0">
                <a:solidFill>
                  <a:srgbClr val="E6F4F6"/>
                </a:solidFill>
                <a:latin typeface="Times New Roman"/>
                <a:cs typeface="Times New Roman"/>
              </a:rPr>
              <a:t>pages</a:t>
            </a:r>
            <a:endParaRPr sz="13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3780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4094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3798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3856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3865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3881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3796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3842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3862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3885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3908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3931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3897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3920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3943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3966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3938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3891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4" y="1300906"/>
            <a:ext cx="3435350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75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10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3780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4094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3798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3856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3865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3881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3796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3842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3862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3885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3908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3931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3897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3920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3943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3966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3938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3891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76060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7919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7623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7681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7690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7706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7621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7667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7687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7710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7733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7756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7722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7745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7768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7791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7763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7717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300906"/>
            <a:ext cx="3534410" cy="9188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11125">
              <a:lnSpc>
                <a:spcPct val="1026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75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10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 marR="12700" algn="just">
              <a:lnSpc>
                <a:spcPct val="102699"/>
              </a:lnSpc>
              <a:spcBef>
                <a:spcPts val="300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0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 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rf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-1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230403" y="20503"/>
            <a:ext cx="122408" cy="86630"/>
          </a:xfrm>
          <a:custGeom>
            <a:avLst/>
            <a:gdLst/>
            <a:ahLst/>
            <a:cxnLst/>
            <a:rect l="l" t="t" r="r" b="b"/>
            <a:pathLst>
              <a:path w="122408" h="86630">
                <a:moveTo>
                  <a:pt x="0" y="0"/>
                </a:moveTo>
                <a:lnTo>
                  <a:pt x="122408" y="0"/>
                </a:lnTo>
                <a:lnTo>
                  <a:pt x="122408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12A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383629" y="20503"/>
            <a:ext cx="0" cy="86630"/>
          </a:xfrm>
          <a:custGeom>
            <a:avLst/>
            <a:gdLst/>
            <a:ahLst/>
            <a:cxnLst/>
            <a:rect l="l" t="t" r="r" b="b"/>
            <a:pathLst>
              <a:path h="86630">
                <a:moveTo>
                  <a:pt x="0" y="86630"/>
                </a:moveTo>
                <a:lnTo>
                  <a:pt x="0" y="0"/>
                </a:lnTo>
              </a:path>
            </a:pathLst>
          </a:custGeom>
          <a:ln w="54898">
            <a:solidFill>
              <a:srgbClr val="13384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220624" y="23014"/>
            <a:ext cx="205740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E8F2F6"/>
                </a:solidFill>
                <a:latin typeface="Arial"/>
                <a:cs typeface="Arial"/>
              </a:rPr>
              <a:t>Spd</a:t>
            </a:r>
            <a:r>
              <a:rPr sz="500" spc="-80" dirty="0">
                <a:solidFill>
                  <a:srgbClr val="E8F2F6"/>
                </a:solidFill>
                <a:latin typeface="Arial"/>
                <a:cs typeface="Arial"/>
              </a:rPr>
              <a:t> </a:t>
            </a:r>
            <a:r>
              <a:rPr sz="500" spc="-20" dirty="0">
                <a:solidFill>
                  <a:srgbClr val="E8F2F6"/>
                </a:solidFill>
                <a:latin typeface="Arial"/>
                <a:cs typeface="Arial"/>
              </a:rPr>
              <a:t>rn</a:t>
            </a:r>
            <a:endParaRPr sz="5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5608" y="219506"/>
            <a:ext cx="901510" cy="207912"/>
          </a:xfrm>
          <a:custGeom>
            <a:avLst/>
            <a:gdLst/>
            <a:ahLst/>
            <a:cxnLst/>
            <a:rect l="l" t="t" r="r" b="b"/>
            <a:pathLst>
              <a:path w="901510" h="207912">
                <a:moveTo>
                  <a:pt x="0" y="0"/>
                </a:moveTo>
                <a:lnTo>
                  <a:pt x="901510" y="0"/>
                </a:lnTo>
                <a:lnTo>
                  <a:pt x="901510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E8F2F6"/>
                </a:solidFill>
                <a:latin typeface="Arial"/>
                <a:cs typeface="Arial"/>
              </a:rPr>
              <a:t>Lan</a:t>
            </a:r>
            <a:r>
              <a:rPr sz="1200" spc="-5" dirty="0">
                <a:solidFill>
                  <a:srgbClr val="E8F2F6"/>
                </a:solidFill>
                <a:latin typeface="Arial"/>
                <a:cs typeface="Arial"/>
              </a:rPr>
              <a:t>d</a:t>
            </a:r>
            <a:r>
              <a:rPr sz="1200" spc="45" dirty="0">
                <a:solidFill>
                  <a:srgbClr val="CDEDF2"/>
                </a:solidFill>
                <a:latin typeface="Arial"/>
                <a:cs typeface="Arial"/>
              </a:rPr>
              <a:t>e</a:t>
            </a:r>
            <a:r>
              <a:rPr sz="1200" spc="55" dirty="0">
                <a:solidFill>
                  <a:srgbClr val="E8F2F6"/>
                </a:solidFill>
                <a:latin typeface="Arial"/>
                <a:cs typeface="Arial"/>
              </a:rPr>
              <a:t>r</a:t>
            </a:r>
            <a:r>
              <a:rPr sz="1200" spc="140" dirty="0">
                <a:solidFill>
                  <a:srgbClr val="E8F2F6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E8F2F6"/>
                </a:solidFill>
                <a:latin typeface="Arial"/>
                <a:cs typeface="Arial"/>
              </a:rPr>
              <a:t>page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9353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60107" y="584937"/>
            <a:ext cx="2961741" cy="179701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581" y="263843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63867" y="266979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632" y="264021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0360" y="264594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1488" y="264691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061" y="264848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6169" y="263995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2001" y="264460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3457" y="264657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5922" y="264889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8393" y="265120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863" y="265351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579" y="265007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0044" y="265238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516" y="265469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4981" y="265700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2297" y="265416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7817" y="264953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624334" y="2565780"/>
            <a:ext cx="317817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9353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60107" y="584937"/>
            <a:ext cx="2961741" cy="179701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581" y="263843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63867" y="266979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632" y="264021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0360" y="264594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1488" y="264691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061" y="264848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6169" y="263995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2001" y="264460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3457" y="264657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5922" y="264889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8393" y="265120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863" y="265351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579" y="265007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0044" y="265238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516" y="265469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4981" y="265700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2297" y="265416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7817" y="264953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583" y="284874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5317" y="2880111"/>
            <a:ext cx="12874" cy="24241"/>
          </a:xfrm>
          <a:custGeom>
            <a:avLst/>
            <a:gdLst/>
            <a:ahLst/>
            <a:cxnLst/>
            <a:rect l="l" t="t" r="r" b="b"/>
            <a:pathLst>
              <a:path w="12874" h="24241">
                <a:moveTo>
                  <a:pt x="0" y="24241"/>
                </a:moveTo>
                <a:lnTo>
                  <a:pt x="8551" y="15578"/>
                </a:lnTo>
                <a:lnTo>
                  <a:pt x="12551" y="4555"/>
                </a:lnTo>
                <a:lnTo>
                  <a:pt x="1287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631" y="285052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0361" y="285626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1488" y="285722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062" y="285879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06169" y="285026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2002" y="285491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3457" y="285689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5922" y="285920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8393" y="286151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863" y="286382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579" y="286038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0044" y="286269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516" y="286500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4981" y="286732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22297" y="286447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7817" y="28598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624334" y="2565780"/>
            <a:ext cx="3582670" cy="5695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-20" dirty="0">
                <a:latin typeface="Arial"/>
                <a:cs typeface="Arial"/>
              </a:rPr>
              <a:t>r</a:t>
            </a:r>
            <a:r>
              <a:rPr sz="1100" spc="0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230403" y="20503"/>
            <a:ext cx="122408" cy="86630"/>
          </a:xfrm>
          <a:custGeom>
            <a:avLst/>
            <a:gdLst/>
            <a:ahLst/>
            <a:cxnLst/>
            <a:rect l="l" t="t" r="r" b="b"/>
            <a:pathLst>
              <a:path w="122408" h="86630">
                <a:moveTo>
                  <a:pt x="0" y="0"/>
                </a:moveTo>
                <a:lnTo>
                  <a:pt x="122408" y="0"/>
                </a:lnTo>
                <a:lnTo>
                  <a:pt x="122408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12A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383629" y="20503"/>
            <a:ext cx="0" cy="86630"/>
          </a:xfrm>
          <a:custGeom>
            <a:avLst/>
            <a:gdLst/>
            <a:ahLst/>
            <a:cxnLst/>
            <a:rect l="l" t="t" r="r" b="b"/>
            <a:pathLst>
              <a:path h="86630">
                <a:moveTo>
                  <a:pt x="0" y="86630"/>
                </a:moveTo>
                <a:lnTo>
                  <a:pt x="0" y="0"/>
                </a:lnTo>
              </a:path>
            </a:pathLst>
          </a:custGeom>
          <a:ln w="54898">
            <a:solidFill>
              <a:srgbClr val="13384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220624" y="23014"/>
            <a:ext cx="205740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EBF6F7"/>
                </a:solidFill>
                <a:latin typeface="Arial"/>
                <a:cs typeface="Arial"/>
              </a:rPr>
              <a:t>Spd</a:t>
            </a:r>
            <a:r>
              <a:rPr sz="500" spc="-80" dirty="0">
                <a:solidFill>
                  <a:srgbClr val="EBF6F7"/>
                </a:solidFill>
                <a:latin typeface="Arial"/>
                <a:cs typeface="Arial"/>
              </a:rPr>
              <a:t> </a:t>
            </a:r>
            <a:r>
              <a:rPr sz="500" spc="-20" dirty="0">
                <a:solidFill>
                  <a:srgbClr val="EBF6F7"/>
                </a:solidFill>
                <a:latin typeface="Arial"/>
                <a:cs typeface="Arial"/>
              </a:rPr>
              <a:t>rn</a:t>
            </a:r>
            <a:endParaRPr sz="5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0316" y="212905"/>
            <a:ext cx="2156099" cy="216575"/>
          </a:xfrm>
          <a:custGeom>
            <a:avLst/>
            <a:gdLst/>
            <a:ahLst/>
            <a:cxnLst/>
            <a:rect l="l" t="t" r="r" b="b"/>
            <a:pathLst>
              <a:path w="2156099" h="216575">
                <a:moveTo>
                  <a:pt x="0" y="0"/>
                </a:moveTo>
                <a:lnTo>
                  <a:pt x="2156099" y="0"/>
                </a:lnTo>
                <a:lnTo>
                  <a:pt x="2156099" y="216575"/>
                </a:lnTo>
                <a:lnTo>
                  <a:pt x="0" y="216575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-25" dirty="0">
                <a:solidFill>
                  <a:srgbClr val="EBF6F7"/>
                </a:solidFill>
                <a:latin typeface="Arial"/>
                <a:cs typeface="Arial"/>
              </a:rPr>
              <a:t>Spam </a:t>
            </a:r>
            <a:r>
              <a:rPr sz="1250" spc="-165" dirty="0">
                <a:solidFill>
                  <a:srgbClr val="EBF6F7"/>
                </a:solidFill>
                <a:latin typeface="Arial"/>
                <a:cs typeface="Arial"/>
              </a:rPr>
              <a:t> </a:t>
            </a:r>
            <a:r>
              <a:rPr sz="1250" spc="0" dirty="0">
                <a:solidFill>
                  <a:srgbClr val="EBF6F7"/>
                </a:solidFill>
                <a:latin typeface="Arial"/>
                <a:cs typeface="Arial"/>
              </a:rPr>
              <a:t>technique: </a:t>
            </a:r>
            <a:r>
              <a:rPr sz="1250" spc="155" dirty="0">
                <a:solidFill>
                  <a:srgbClr val="EBF6F7"/>
                </a:solidFill>
                <a:latin typeface="Arial"/>
                <a:cs typeface="Arial"/>
              </a:rPr>
              <a:t> </a:t>
            </a:r>
            <a:r>
              <a:rPr sz="1250" spc="20" dirty="0">
                <a:solidFill>
                  <a:srgbClr val="EBF6F7"/>
                </a:solidFill>
                <a:latin typeface="Arial"/>
                <a:cs typeface="Arial"/>
              </a:rPr>
              <a:t>Duplication</a:t>
            </a:r>
            <a:endParaRPr sz="12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3521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3835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3539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3596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3606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3622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3536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3583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3603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3626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3649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3672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3638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3661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3684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3707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3679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3632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624334" y="1274998"/>
            <a:ext cx="3320415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1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95" dirty="0">
                <a:latin typeface="Arial"/>
                <a:cs typeface="Arial"/>
              </a:rPr>
              <a:t>f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3521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3835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3539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3596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3606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3622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3536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3583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3603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3626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3649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3672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3638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3661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3684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3707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3679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3632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7347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7660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29" y="17364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7422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7431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7447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7362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7408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7428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7451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7474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7497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7463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7486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7509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7532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7504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7457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624334" y="1274998"/>
            <a:ext cx="3320415" cy="574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1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95" dirty="0">
                <a:latin typeface="Arial"/>
                <a:cs typeface="Arial"/>
              </a:rPr>
              <a:t>f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0" dirty="0">
                <a:latin typeface="Arial"/>
                <a:cs typeface="Arial"/>
              </a:rPr>
              <a:t>Pub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3521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3835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3539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3596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3606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3622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3536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3583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3603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3626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3649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3672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3638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3661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3684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3707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3679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3632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7347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7660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29" y="17364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7422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7431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7447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7362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7408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7428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7451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7474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7497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7463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7486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7509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7532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7504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7457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578" y="194502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3868" y="197637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9467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9525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9534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9550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68" y="19465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9511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9531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9554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9577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9600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9566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9589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9612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9635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9607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956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624334" y="1274998"/>
            <a:ext cx="3442970" cy="9569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35255">
              <a:lnSpc>
                <a:spcPct val="102699"/>
              </a:lnSpc>
            </a:pP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1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95" dirty="0">
                <a:latin typeface="Arial"/>
                <a:cs typeface="Arial"/>
              </a:rPr>
              <a:t>f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0" dirty="0">
                <a:latin typeface="Arial"/>
                <a:cs typeface="Arial"/>
              </a:rPr>
              <a:t>Pub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pub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323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5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72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7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3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4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5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47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2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3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6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58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0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7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59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2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4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1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6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2373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603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49" y="12374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2398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2391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416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443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469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2409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444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469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494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490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451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427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3897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4127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49" y="13898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3922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3915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3940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3967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3993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3933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3968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3993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4018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4014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3975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3951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06583" y="178194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7868" y="1813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6633" y="1783719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0362" y="1789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1488" y="1790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5059" y="1791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170" y="1783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2001" y="1788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3457" y="1790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922" y="1792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8393" y="1794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20863" y="1797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7579" y="1793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044" y="1795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2516" y="1798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4981" y="1800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2297" y="1797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817" y="1793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 txBox="1"/>
          <p:nvPr/>
        </p:nvSpPr>
        <p:spPr>
          <a:xfrm>
            <a:off x="624334" y="973201"/>
            <a:ext cx="3246120" cy="9232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>
              <a:lnSpc>
                <a:spcPts val="900"/>
              </a:lnSpc>
              <a:spcBef>
                <a:spcPts val="4"/>
              </a:spcBef>
            </a:pPr>
            <a:endParaRPr sz="900"/>
          </a:p>
          <a:p>
            <a:pPr>
              <a:lnSpc>
                <a:spcPts val="1000"/>
              </a:lnSpc>
            </a:pPr>
            <a:endParaRPr sz="1000"/>
          </a:p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230403" y="20503"/>
            <a:ext cx="122408" cy="86630"/>
          </a:xfrm>
          <a:custGeom>
            <a:avLst/>
            <a:gdLst/>
            <a:ahLst/>
            <a:cxnLst/>
            <a:rect l="l" t="t" r="r" b="b"/>
            <a:pathLst>
              <a:path w="122408" h="86630">
                <a:moveTo>
                  <a:pt x="0" y="0"/>
                </a:moveTo>
                <a:lnTo>
                  <a:pt x="122408" y="0"/>
                </a:lnTo>
                <a:lnTo>
                  <a:pt x="122408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12A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83629" y="20503"/>
            <a:ext cx="0" cy="86630"/>
          </a:xfrm>
          <a:custGeom>
            <a:avLst/>
            <a:gdLst/>
            <a:ahLst/>
            <a:cxnLst/>
            <a:rect l="l" t="t" r="r" b="b"/>
            <a:pathLst>
              <a:path h="86630">
                <a:moveTo>
                  <a:pt x="0" y="86630"/>
                </a:moveTo>
                <a:lnTo>
                  <a:pt x="0" y="0"/>
                </a:lnTo>
              </a:path>
            </a:pathLst>
          </a:custGeom>
          <a:ln w="54898">
            <a:solidFill>
              <a:srgbClr val="13384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220624" y="23014"/>
            <a:ext cx="205740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DFEFF2"/>
                </a:solidFill>
                <a:latin typeface="Arial"/>
                <a:cs typeface="Arial"/>
              </a:rPr>
              <a:t>Spd</a:t>
            </a:r>
            <a:r>
              <a:rPr sz="500" spc="-80" dirty="0">
                <a:solidFill>
                  <a:srgbClr val="DFEFF2"/>
                </a:solidFill>
                <a:latin typeface="Arial"/>
                <a:cs typeface="Arial"/>
              </a:rPr>
              <a:t> </a:t>
            </a:r>
            <a:r>
              <a:rPr sz="500" spc="-20" dirty="0">
                <a:solidFill>
                  <a:srgbClr val="DFEFF2"/>
                </a:solidFill>
                <a:latin typeface="Arial"/>
                <a:cs typeface="Arial"/>
              </a:rPr>
              <a:t>rn</a:t>
            </a:r>
            <a:endParaRPr sz="5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0316" y="212905"/>
            <a:ext cx="1962313" cy="216575"/>
          </a:xfrm>
          <a:custGeom>
            <a:avLst/>
            <a:gdLst/>
            <a:ahLst/>
            <a:cxnLst/>
            <a:rect l="l" t="t" r="r" b="b"/>
            <a:pathLst>
              <a:path w="1962313" h="216575">
                <a:moveTo>
                  <a:pt x="0" y="0"/>
                </a:moveTo>
                <a:lnTo>
                  <a:pt x="1962313" y="0"/>
                </a:lnTo>
                <a:lnTo>
                  <a:pt x="1962313" y="216575"/>
                </a:lnTo>
                <a:lnTo>
                  <a:pt x="0" y="216575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-25" dirty="0">
                <a:solidFill>
                  <a:srgbClr val="F4FBFB"/>
                </a:solidFill>
                <a:latin typeface="Arial"/>
                <a:cs typeface="Arial"/>
              </a:rPr>
              <a:t>Spam </a:t>
            </a:r>
            <a:r>
              <a:rPr sz="1250" spc="-165" dirty="0">
                <a:solidFill>
                  <a:srgbClr val="F4FBFB"/>
                </a:solidFill>
                <a:latin typeface="Arial"/>
                <a:cs typeface="Arial"/>
              </a:rPr>
              <a:t> </a:t>
            </a:r>
            <a:r>
              <a:rPr sz="1250" spc="0" dirty="0">
                <a:solidFill>
                  <a:srgbClr val="F4FBFB"/>
                </a:solidFill>
                <a:latin typeface="Arial"/>
                <a:cs typeface="Arial"/>
              </a:rPr>
              <a:t>technique: </a:t>
            </a:r>
            <a:r>
              <a:rPr sz="1250" spc="85" dirty="0">
                <a:solidFill>
                  <a:srgbClr val="F4FBFB"/>
                </a:solidFill>
                <a:latin typeface="Arial"/>
                <a:cs typeface="Arial"/>
              </a:rPr>
              <a:t> </a:t>
            </a:r>
            <a:r>
              <a:rPr sz="1250" spc="15" dirty="0">
                <a:solidFill>
                  <a:srgbClr val="DFEFF2"/>
                </a:solidFill>
                <a:latin typeface="Arial"/>
                <a:cs typeface="Arial"/>
              </a:rPr>
              <a:t>Cloaking</a:t>
            </a:r>
            <a:endParaRPr sz="12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831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0701" y="701878"/>
            <a:ext cx="4132935" cy="128780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581" y="224829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3869" y="227965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1" y="225006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225580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225676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62" y="225833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69" y="224980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2254462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2256437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225874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226105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226337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225992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226224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226455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2266864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226402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225938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624334" y="2175638"/>
            <a:ext cx="246888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831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0701" y="701878"/>
            <a:ext cx="4132935" cy="128780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581" y="224829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3869" y="227965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1" y="225006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225580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225676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62" y="225833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69" y="224980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2254462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2256437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225874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226105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226337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225992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226224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226455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2266864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226402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225938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583" y="245860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3868" y="248996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1" y="246038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1" y="246611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246708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61" y="246864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69" y="246012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0" y="246477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246675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246906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247137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247368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247024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247255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247486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247717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247433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24696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624334" y="2132890"/>
            <a:ext cx="2468880" cy="440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831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0701" y="701878"/>
            <a:ext cx="4132935" cy="128780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581" y="224829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3869" y="227965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1" y="225006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225580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225676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62" y="225833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69" y="224980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2254462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2256437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225874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226105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226337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225992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226224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226455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2266864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226402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225938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583" y="245860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3868" y="248996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1" y="246038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1" y="246611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246708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61" y="246864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69" y="246012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0" y="246477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246675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246906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247137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247368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247024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247255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247486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247717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247433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24696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581" y="266891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63867" y="270027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632" y="267069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0360" y="267642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1488" y="267739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061" y="2678963"/>
            <a:ext cx="39090" cy="38265"/>
          </a:xfrm>
          <a:custGeom>
            <a:avLst/>
            <a:gdLst/>
            <a:ahLst/>
            <a:cxnLst/>
            <a:rect l="l" t="t" r="r" b="b"/>
            <a:pathLst>
              <a:path w="39090" h="38265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4" y="38265"/>
                </a:lnTo>
                <a:lnTo>
                  <a:pt x="28399" y="35960"/>
                </a:lnTo>
                <a:lnTo>
                  <a:pt x="37266" y="27717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06169" y="267043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2001" y="267508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3457" y="267705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5922" y="267937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8393" y="2681683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863" y="268399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579" y="268055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0044" y="268286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516" y="268517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4981" y="268748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2297" y="268464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7817" y="268001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 txBox="1"/>
          <p:nvPr/>
        </p:nvSpPr>
        <p:spPr>
          <a:xfrm>
            <a:off x="624334" y="2132890"/>
            <a:ext cx="3084830" cy="821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628650">
              <a:lnSpc>
                <a:spcPct val="125499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1800"/>
              </a:lnSpc>
              <a:spcBef>
                <a:spcPts val="310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S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230403" y="20503"/>
            <a:ext cx="122408" cy="86630"/>
          </a:xfrm>
          <a:custGeom>
            <a:avLst/>
            <a:gdLst/>
            <a:ahLst/>
            <a:cxnLst/>
            <a:rect l="l" t="t" r="r" b="b"/>
            <a:pathLst>
              <a:path w="122408" h="86630">
                <a:moveTo>
                  <a:pt x="0" y="0"/>
                </a:moveTo>
                <a:lnTo>
                  <a:pt x="122408" y="0"/>
                </a:lnTo>
                <a:lnTo>
                  <a:pt x="122408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12A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383629" y="20503"/>
            <a:ext cx="0" cy="86630"/>
          </a:xfrm>
          <a:custGeom>
            <a:avLst/>
            <a:gdLst/>
            <a:ahLst/>
            <a:cxnLst/>
            <a:rect l="l" t="t" r="r" b="b"/>
            <a:pathLst>
              <a:path h="86630">
                <a:moveTo>
                  <a:pt x="0" y="86630"/>
                </a:moveTo>
                <a:lnTo>
                  <a:pt x="0" y="0"/>
                </a:lnTo>
              </a:path>
            </a:pathLst>
          </a:custGeom>
          <a:ln w="54898">
            <a:solidFill>
              <a:srgbClr val="13384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220624" y="23014"/>
            <a:ext cx="205740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EBF6F7"/>
                </a:solidFill>
                <a:latin typeface="Arial"/>
                <a:cs typeface="Arial"/>
              </a:rPr>
              <a:t>Spd</a:t>
            </a:r>
            <a:r>
              <a:rPr sz="500" spc="-80" dirty="0">
                <a:solidFill>
                  <a:srgbClr val="EBF6F7"/>
                </a:solidFill>
                <a:latin typeface="Arial"/>
                <a:cs typeface="Arial"/>
              </a:rPr>
              <a:t> </a:t>
            </a:r>
            <a:r>
              <a:rPr sz="500" spc="-20" dirty="0">
                <a:solidFill>
                  <a:srgbClr val="EBF6F7"/>
                </a:solidFill>
                <a:latin typeface="Arial"/>
                <a:cs typeface="Arial"/>
              </a:rPr>
              <a:t>rn</a:t>
            </a:r>
            <a:endParaRPr sz="5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0608" y="219506"/>
            <a:ext cx="2069117" cy="207912"/>
          </a:xfrm>
          <a:custGeom>
            <a:avLst/>
            <a:gdLst/>
            <a:ahLst/>
            <a:cxnLst/>
            <a:rect l="l" t="t" r="r" b="b"/>
            <a:pathLst>
              <a:path w="2069117" h="207912">
                <a:moveTo>
                  <a:pt x="0" y="0"/>
                </a:moveTo>
                <a:lnTo>
                  <a:pt x="2069117" y="0"/>
                </a:lnTo>
                <a:lnTo>
                  <a:pt x="2069117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EBF6F7"/>
                </a:solidFill>
                <a:latin typeface="Arial"/>
                <a:cs typeface="Arial"/>
              </a:rPr>
              <a:t>Spam </a:t>
            </a:r>
            <a:r>
              <a:rPr sz="1200" spc="-135" dirty="0">
                <a:solidFill>
                  <a:srgbClr val="EBF6F7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EBF6F7"/>
                </a:solidFill>
                <a:latin typeface="Arial"/>
                <a:cs typeface="Arial"/>
              </a:rPr>
              <a:t>technique:  </a:t>
            </a:r>
            <a:r>
              <a:rPr sz="1200" spc="-140" dirty="0">
                <a:solidFill>
                  <a:srgbClr val="EBF6F7"/>
                </a:solidFill>
                <a:latin typeface="Arial"/>
                <a:cs typeface="Arial"/>
              </a:rPr>
              <a:t> </a:t>
            </a:r>
            <a:r>
              <a:rPr sz="1200" spc="35" dirty="0">
                <a:solidFill>
                  <a:srgbClr val="EBF6F7"/>
                </a:solidFill>
                <a:latin typeface="Arial"/>
                <a:cs typeface="Arial"/>
              </a:rPr>
              <a:t>Link</a:t>
            </a:r>
            <a:r>
              <a:rPr sz="1200" spc="145" dirty="0">
                <a:solidFill>
                  <a:srgbClr val="EBF6F7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EBF6F7"/>
                </a:solidFill>
                <a:latin typeface="Arial"/>
                <a:cs typeface="Arial"/>
              </a:rPr>
              <a:t>spam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1037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075308"/>
            <a:ext cx="360172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1037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3384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3698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340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45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346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348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339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44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46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348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351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353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350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352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354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357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354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349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1052509"/>
            <a:ext cx="3601720" cy="5518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35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190"/>
              </a:lnSpc>
            </a:pP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1037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3384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3698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340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45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346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348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339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44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46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348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351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353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350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352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354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357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354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349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6823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9456" y="1705355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6824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6848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6841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6866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6893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6919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6859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6894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6919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6944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6940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6901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6877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624334" y="1052509"/>
            <a:ext cx="3601720" cy="7270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35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190"/>
              </a:lnSpc>
            </a:pP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0"/>
              </a:spcBef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40" dirty="0">
                <a:latin typeface="Arial"/>
                <a:cs typeface="Arial"/>
              </a:rPr>
              <a:t>oo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1037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3384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3698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340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45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346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348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339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44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46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348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351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353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350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352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354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357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354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349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6823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9456" y="1705355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6824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6848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6841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6866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6893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6919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6859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6894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6919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6944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6940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6901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6877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8331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39456" y="18562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37" y="18333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8357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8349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8375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8402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8428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8368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8403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8428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8452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8449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8410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838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 txBox="1"/>
          <p:nvPr/>
        </p:nvSpPr>
        <p:spPr>
          <a:xfrm>
            <a:off x="624334" y="1052509"/>
            <a:ext cx="3601720" cy="102996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35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190"/>
              </a:lnSpc>
            </a:pP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0"/>
              </a:spcBef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40" dirty="0">
                <a:latin typeface="Arial"/>
                <a:cs typeface="Arial"/>
              </a:rPr>
              <a:t>oo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299720">
              <a:lnSpc>
                <a:spcPts val="1200"/>
              </a:lnSpc>
              <a:spcBef>
                <a:spcPts val="25"/>
              </a:spcBef>
            </a:pP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35" dirty="0">
                <a:latin typeface="Arial"/>
                <a:cs typeface="Arial"/>
              </a:rPr>
              <a:t>’s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1037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3384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3698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340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45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346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348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339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44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46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348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351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353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350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352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354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357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354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349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6823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9456" y="1705355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6824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6848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6841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6866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6893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6919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6859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6894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6919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6944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6940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6901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6877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8331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39456" y="18562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37" y="18333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8357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8349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8375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8402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8428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8368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8403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8428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8452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8449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8410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838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4249" y="21364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39456" y="2159508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7949" y="21365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8122" y="21390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8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98142" y="21382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0615" y="214082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3374" y="21434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127" y="21461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9077" y="21401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4371" y="21436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985" y="21460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9599" y="214857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9357" y="21482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5621" y="21443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3314" y="21418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 txBox="1"/>
          <p:nvPr/>
        </p:nvSpPr>
        <p:spPr>
          <a:xfrm>
            <a:off x="624334" y="1052509"/>
            <a:ext cx="3601720" cy="13335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35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190"/>
              </a:lnSpc>
            </a:pP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0"/>
              </a:spcBef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40" dirty="0">
                <a:latin typeface="Arial"/>
                <a:cs typeface="Arial"/>
              </a:rPr>
              <a:t>oo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299720">
              <a:lnSpc>
                <a:spcPts val="1200"/>
              </a:lnSpc>
              <a:spcBef>
                <a:spcPts val="25"/>
              </a:spcBef>
            </a:pP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35" dirty="0">
                <a:latin typeface="Arial"/>
                <a:cs typeface="Arial"/>
              </a:rPr>
              <a:t>’s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50"/>
              </a:lnSpc>
            </a:pP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dy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60" dirty="0">
                <a:latin typeface="Arial"/>
                <a:cs typeface="Arial"/>
              </a:rPr>
              <a:t>”</a:t>
            </a:r>
            <a:r>
              <a:rPr sz="1000" spc="1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323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5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72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7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3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4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5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47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2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3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6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58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0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7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59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2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4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1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6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2373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603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49" y="12374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2398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2391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416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443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469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2409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444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469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494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490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451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427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3897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4127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49" y="13898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3922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3915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3940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3967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3993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3933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3968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3993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4018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4014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3975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3951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06583" y="178194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7868" y="1813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6633" y="1783719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0362" y="1789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1488" y="1790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5059" y="1791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170" y="1783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2001" y="1788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3457" y="1790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922" y="1792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8393" y="1794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20863" y="1797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7579" y="1793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044" y="1795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2516" y="1798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4981" y="1800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2297" y="1797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817" y="1793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579" y="2164478"/>
            <a:ext cx="61611" cy="31355"/>
          </a:xfrm>
          <a:custGeom>
            <a:avLst/>
            <a:gdLst/>
            <a:ahLst/>
            <a:cxnLst/>
            <a:rect l="l" t="t" r="r" b="b"/>
            <a:pathLst>
              <a:path w="61611" h="31355">
                <a:moveTo>
                  <a:pt x="61611" y="31355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870" y="2195833"/>
            <a:ext cx="4321" cy="15575"/>
          </a:xfrm>
          <a:custGeom>
            <a:avLst/>
            <a:gdLst/>
            <a:ahLst/>
            <a:cxnLst/>
            <a:rect l="l" t="t" r="r" b="b"/>
            <a:pathLst>
              <a:path w="4321" h="15575">
                <a:moveTo>
                  <a:pt x="0" y="15575"/>
                </a:moveTo>
                <a:lnTo>
                  <a:pt x="3999" y="4550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632" y="2166242"/>
            <a:ext cx="58045" cy="57112"/>
          </a:xfrm>
          <a:custGeom>
            <a:avLst/>
            <a:gdLst/>
            <a:ahLst/>
            <a:cxnLst/>
            <a:rect l="l" t="t" r="r" b="b"/>
            <a:pathLst>
              <a:path w="58045" h="57112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0"/>
                </a:lnTo>
                <a:lnTo>
                  <a:pt x="8980" y="50373"/>
                </a:lnTo>
                <a:lnTo>
                  <a:pt x="19368" y="57112"/>
                </a:lnTo>
                <a:lnTo>
                  <a:pt x="36523" y="55584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0361" y="2171985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8"/>
                </a:lnTo>
                <a:lnTo>
                  <a:pt x="7958" y="42558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8"/>
                </a:lnTo>
                <a:lnTo>
                  <a:pt x="50418" y="27526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1488" y="2172949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3"/>
                </a:moveTo>
                <a:lnTo>
                  <a:pt x="41947" y="8337"/>
                </a:lnTo>
                <a:lnTo>
                  <a:pt x="31142" y="0"/>
                </a:lnTo>
                <a:lnTo>
                  <a:pt x="14357" y="1921"/>
                </a:lnTo>
                <a:lnTo>
                  <a:pt x="3985" y="9244"/>
                </a:lnTo>
                <a:lnTo>
                  <a:pt x="0" y="20123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1"/>
                </a:lnTo>
                <a:lnTo>
                  <a:pt x="46050" y="24003"/>
                </a:lnTo>
                <a:lnTo>
                  <a:pt x="46171" y="21653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064" y="2174510"/>
            <a:ext cx="39087" cy="38271"/>
          </a:xfrm>
          <a:custGeom>
            <a:avLst/>
            <a:gdLst/>
            <a:ahLst/>
            <a:cxnLst/>
            <a:rect l="l" t="t" r="r" b="b"/>
            <a:pathLst>
              <a:path w="39087" h="38271">
                <a:moveTo>
                  <a:pt x="39087" y="19686"/>
                </a:moveTo>
                <a:lnTo>
                  <a:pt x="34279" y="6703"/>
                </a:lnTo>
                <a:lnTo>
                  <a:pt x="22360" y="0"/>
                </a:lnTo>
                <a:lnTo>
                  <a:pt x="7696" y="3891"/>
                </a:lnTo>
                <a:lnTo>
                  <a:pt x="0" y="14190"/>
                </a:lnTo>
                <a:lnTo>
                  <a:pt x="3013" y="29874"/>
                </a:lnTo>
                <a:lnTo>
                  <a:pt x="12104" y="38271"/>
                </a:lnTo>
                <a:lnTo>
                  <a:pt x="28391" y="35969"/>
                </a:lnTo>
                <a:lnTo>
                  <a:pt x="37260" y="27730"/>
                </a:lnTo>
                <a:lnTo>
                  <a:pt x="39087" y="1968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170" y="2165985"/>
            <a:ext cx="55547" cy="55406"/>
          </a:xfrm>
          <a:custGeom>
            <a:avLst/>
            <a:gdLst/>
            <a:ahLst/>
            <a:cxnLst/>
            <a:rect l="l" t="t" r="r" b="b"/>
            <a:pathLst>
              <a:path w="55547" h="55406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9" y="50462"/>
                </a:lnTo>
                <a:lnTo>
                  <a:pt x="24130" y="55406"/>
                </a:lnTo>
                <a:lnTo>
                  <a:pt x="39337" y="52420"/>
                </a:lnTo>
                <a:lnTo>
                  <a:pt x="50025" y="44120"/>
                </a:lnTo>
                <a:lnTo>
                  <a:pt x="55210" y="32118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2002" y="2170639"/>
            <a:ext cx="39474" cy="38430"/>
          </a:xfrm>
          <a:custGeom>
            <a:avLst/>
            <a:gdLst/>
            <a:ahLst/>
            <a:cxnLst/>
            <a:rect l="l" t="t" r="r" b="b"/>
            <a:pathLst>
              <a:path w="39474" h="38430">
                <a:moveTo>
                  <a:pt x="39474" y="19910"/>
                </a:moveTo>
                <a:lnTo>
                  <a:pt x="34729" y="6887"/>
                </a:lnTo>
                <a:lnTo>
                  <a:pt x="22924" y="0"/>
                </a:lnTo>
                <a:lnTo>
                  <a:pt x="8007" y="3683"/>
                </a:lnTo>
                <a:lnTo>
                  <a:pt x="0" y="13650"/>
                </a:lnTo>
                <a:lnTo>
                  <a:pt x="2671" y="29658"/>
                </a:lnTo>
                <a:lnTo>
                  <a:pt x="11297" y="38430"/>
                </a:lnTo>
                <a:lnTo>
                  <a:pt x="27914" y="36566"/>
                </a:lnTo>
                <a:lnTo>
                  <a:pt x="37179" y="28862"/>
                </a:lnTo>
                <a:lnTo>
                  <a:pt x="39474" y="1991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3457" y="2172614"/>
            <a:ext cx="34136" cy="34138"/>
          </a:xfrm>
          <a:custGeom>
            <a:avLst/>
            <a:gdLst/>
            <a:ahLst/>
            <a:cxnLst/>
            <a:rect l="l" t="t" r="r" b="b"/>
            <a:pathLst>
              <a:path w="34136" h="34138">
                <a:moveTo>
                  <a:pt x="34136" y="17072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2"/>
                </a:lnTo>
                <a:lnTo>
                  <a:pt x="0" y="26498"/>
                </a:lnTo>
                <a:lnTo>
                  <a:pt x="7644" y="34138"/>
                </a:lnTo>
                <a:lnTo>
                  <a:pt x="17070" y="34138"/>
                </a:lnTo>
                <a:lnTo>
                  <a:pt x="26496" y="34138"/>
                </a:lnTo>
                <a:lnTo>
                  <a:pt x="34136" y="26498"/>
                </a:lnTo>
                <a:lnTo>
                  <a:pt x="34136" y="17072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922" y="2174925"/>
            <a:ext cx="27791" cy="27788"/>
          </a:xfrm>
          <a:custGeom>
            <a:avLst/>
            <a:gdLst/>
            <a:ahLst/>
            <a:cxnLst/>
            <a:rect l="l" t="t" r="r" b="b"/>
            <a:pathLst>
              <a:path w="27791" h="27788">
                <a:moveTo>
                  <a:pt x="27791" y="13898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8"/>
                </a:lnTo>
                <a:lnTo>
                  <a:pt x="0" y="21568"/>
                </a:lnTo>
                <a:lnTo>
                  <a:pt x="6226" y="27788"/>
                </a:lnTo>
                <a:lnTo>
                  <a:pt x="13896" y="27788"/>
                </a:lnTo>
                <a:lnTo>
                  <a:pt x="21565" y="27788"/>
                </a:lnTo>
                <a:lnTo>
                  <a:pt x="27791" y="21568"/>
                </a:lnTo>
                <a:lnTo>
                  <a:pt x="27791" y="13898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8393" y="2177237"/>
            <a:ext cx="21435" cy="21438"/>
          </a:xfrm>
          <a:custGeom>
            <a:avLst/>
            <a:gdLst/>
            <a:ahLst/>
            <a:cxnLst/>
            <a:rect l="l" t="t" r="r" b="b"/>
            <a:pathLst>
              <a:path w="21435" h="21438">
                <a:moveTo>
                  <a:pt x="21435" y="10723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23"/>
                </a:lnTo>
                <a:lnTo>
                  <a:pt x="0" y="16642"/>
                </a:lnTo>
                <a:lnTo>
                  <a:pt x="4801" y="21438"/>
                </a:lnTo>
                <a:lnTo>
                  <a:pt x="10720" y="21438"/>
                </a:lnTo>
                <a:lnTo>
                  <a:pt x="16638" y="21438"/>
                </a:lnTo>
                <a:lnTo>
                  <a:pt x="21435" y="16642"/>
                </a:lnTo>
                <a:lnTo>
                  <a:pt x="21435" y="10723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863" y="2179548"/>
            <a:ext cx="15086" cy="15090"/>
          </a:xfrm>
          <a:custGeom>
            <a:avLst/>
            <a:gdLst/>
            <a:ahLst/>
            <a:cxnLst/>
            <a:rect l="l" t="t" r="r" b="b"/>
            <a:pathLst>
              <a:path w="15086" h="15090">
                <a:moveTo>
                  <a:pt x="15086" y="7548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8"/>
                </a:lnTo>
                <a:lnTo>
                  <a:pt x="0" y="11711"/>
                </a:lnTo>
                <a:lnTo>
                  <a:pt x="3378" y="15090"/>
                </a:lnTo>
                <a:lnTo>
                  <a:pt x="7539" y="15090"/>
                </a:lnTo>
                <a:lnTo>
                  <a:pt x="11703" y="15090"/>
                </a:lnTo>
                <a:lnTo>
                  <a:pt x="15086" y="11711"/>
                </a:lnTo>
                <a:lnTo>
                  <a:pt x="15086" y="7548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7579" y="2176106"/>
            <a:ext cx="20239" cy="20247"/>
          </a:xfrm>
          <a:custGeom>
            <a:avLst/>
            <a:gdLst/>
            <a:ahLst/>
            <a:cxnLst/>
            <a:rect l="l" t="t" r="r" b="b"/>
            <a:pathLst>
              <a:path w="20239" h="20247">
                <a:moveTo>
                  <a:pt x="20239" y="10128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8"/>
                </a:lnTo>
                <a:lnTo>
                  <a:pt x="0" y="15713"/>
                </a:lnTo>
                <a:lnTo>
                  <a:pt x="4533" y="20247"/>
                </a:lnTo>
                <a:lnTo>
                  <a:pt x="10120" y="20247"/>
                </a:lnTo>
                <a:lnTo>
                  <a:pt x="15706" y="20247"/>
                </a:lnTo>
                <a:lnTo>
                  <a:pt x="20239" y="15713"/>
                </a:lnTo>
                <a:lnTo>
                  <a:pt x="20239" y="10128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044" y="2178418"/>
            <a:ext cx="13896" cy="13898"/>
          </a:xfrm>
          <a:custGeom>
            <a:avLst/>
            <a:gdLst/>
            <a:ahLst/>
            <a:cxnLst/>
            <a:rect l="l" t="t" r="r" b="b"/>
            <a:pathLst>
              <a:path w="13896" h="13898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7"/>
                </a:lnTo>
                <a:lnTo>
                  <a:pt x="3116" y="13898"/>
                </a:lnTo>
                <a:lnTo>
                  <a:pt x="6950" y="13898"/>
                </a:lnTo>
                <a:lnTo>
                  <a:pt x="10786" y="13898"/>
                </a:lnTo>
                <a:lnTo>
                  <a:pt x="13896" y="10787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516" y="2180729"/>
            <a:ext cx="7539" cy="7548"/>
          </a:xfrm>
          <a:custGeom>
            <a:avLst/>
            <a:gdLst/>
            <a:ahLst/>
            <a:cxnLst/>
            <a:rect l="l" t="t" r="r" b="b"/>
            <a:pathLst>
              <a:path w="7539" h="7548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7"/>
                </a:lnTo>
                <a:lnTo>
                  <a:pt x="1691" y="7548"/>
                </a:lnTo>
                <a:lnTo>
                  <a:pt x="3769" y="7548"/>
                </a:lnTo>
                <a:lnTo>
                  <a:pt x="5848" y="7548"/>
                </a:lnTo>
                <a:lnTo>
                  <a:pt x="7539" y="5857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4981" y="21830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297" y="21801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817" y="2175560"/>
            <a:ext cx="12700" cy="12702"/>
          </a:xfrm>
          <a:custGeom>
            <a:avLst/>
            <a:gdLst/>
            <a:ahLst/>
            <a:cxnLst/>
            <a:rect l="l" t="t" r="r" b="b"/>
            <a:pathLst>
              <a:path w="12700" h="12702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2"/>
                </a:lnTo>
                <a:lnTo>
                  <a:pt x="9852" y="12702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 txBox="1"/>
          <p:nvPr/>
        </p:nvSpPr>
        <p:spPr>
          <a:xfrm>
            <a:off x="624334" y="973201"/>
            <a:ext cx="3246120" cy="1306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 marR="215265">
              <a:lnSpc>
                <a:spcPct val="228200"/>
              </a:lnSpc>
              <a:spcBef>
                <a:spcPts val="2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1037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3384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3698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340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45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346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348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339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44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46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348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351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353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350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352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354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357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354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349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6823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9456" y="1705355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6824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6848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6841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6866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6893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6919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6859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6894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6919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6944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6940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6901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6877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8331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39456" y="18562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37" y="18333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8357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8349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8375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8402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8428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8368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8403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8428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8452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8449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8410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838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4249" y="21364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39456" y="2159508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7949" y="21365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8122" y="21390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8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98142" y="21382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0615" y="214082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3374" y="21434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127" y="21461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9077" y="21401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4371" y="21436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985" y="21460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9599" y="214857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9357" y="21482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5621" y="21443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3314" y="21418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94246" y="244127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39457" y="246430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7970" y="244138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8122" y="244383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8144" y="244305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0615" y="244562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3374" y="244827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6127" y="245092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9077" y="244491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4371" y="24484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6985" y="245089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9599" y="245337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9357" y="245300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5621" y="244913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3314" y="24466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 txBox="1"/>
          <p:nvPr/>
        </p:nvSpPr>
        <p:spPr>
          <a:xfrm>
            <a:off x="624334" y="1052509"/>
            <a:ext cx="3601720" cy="14859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35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ts val="1190"/>
              </a:lnSpc>
            </a:pP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0"/>
              </a:spcBef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40" dirty="0">
                <a:latin typeface="Arial"/>
                <a:cs typeface="Arial"/>
              </a:rPr>
              <a:t>oo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299720">
              <a:lnSpc>
                <a:spcPts val="1200"/>
              </a:lnSpc>
              <a:spcBef>
                <a:spcPts val="25"/>
              </a:spcBef>
            </a:pP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35" dirty="0">
                <a:latin typeface="Arial"/>
                <a:cs typeface="Arial"/>
              </a:rPr>
              <a:t>’s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50"/>
              </a:lnSpc>
            </a:pP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dy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60" dirty="0">
                <a:latin typeface="Arial"/>
                <a:cs typeface="Arial"/>
              </a:rPr>
              <a:t>”</a:t>
            </a:r>
            <a:r>
              <a:rPr sz="1000" spc="1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mm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ud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230403" y="20503"/>
            <a:ext cx="122408" cy="86630"/>
          </a:xfrm>
          <a:custGeom>
            <a:avLst/>
            <a:gdLst/>
            <a:ahLst/>
            <a:cxnLst/>
            <a:rect l="l" t="t" r="r" b="b"/>
            <a:pathLst>
              <a:path w="122408" h="86630">
                <a:moveTo>
                  <a:pt x="0" y="0"/>
                </a:moveTo>
                <a:lnTo>
                  <a:pt x="122408" y="0"/>
                </a:lnTo>
                <a:lnTo>
                  <a:pt x="122408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12A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383629" y="20503"/>
            <a:ext cx="0" cy="86630"/>
          </a:xfrm>
          <a:custGeom>
            <a:avLst/>
            <a:gdLst/>
            <a:ahLst/>
            <a:cxnLst/>
            <a:rect l="l" t="t" r="r" b="b"/>
            <a:pathLst>
              <a:path h="86630">
                <a:moveTo>
                  <a:pt x="0" y="86630"/>
                </a:moveTo>
                <a:lnTo>
                  <a:pt x="0" y="0"/>
                </a:lnTo>
              </a:path>
            </a:pathLst>
          </a:custGeom>
          <a:ln w="54898">
            <a:solidFill>
              <a:srgbClr val="13384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220624" y="23014"/>
            <a:ext cx="205740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EDF6F7"/>
                </a:solidFill>
                <a:latin typeface="Arial"/>
                <a:cs typeface="Arial"/>
              </a:rPr>
              <a:t>Spd</a:t>
            </a:r>
            <a:r>
              <a:rPr sz="500" spc="-80" dirty="0">
                <a:solidFill>
                  <a:srgbClr val="EDF6F7"/>
                </a:solidFill>
                <a:latin typeface="Arial"/>
                <a:cs typeface="Arial"/>
              </a:rPr>
              <a:t> </a:t>
            </a:r>
            <a:r>
              <a:rPr sz="500" spc="-20" dirty="0">
                <a:solidFill>
                  <a:srgbClr val="EDF6F7"/>
                </a:solidFill>
                <a:latin typeface="Arial"/>
                <a:cs typeface="Arial"/>
              </a:rPr>
              <a:t>rn</a:t>
            </a:r>
            <a:endParaRPr sz="5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0316" y="212905"/>
            <a:ext cx="2443239" cy="216575"/>
          </a:xfrm>
          <a:custGeom>
            <a:avLst/>
            <a:gdLst/>
            <a:ahLst/>
            <a:cxnLst/>
            <a:rect l="l" t="t" r="r" b="b"/>
            <a:pathLst>
              <a:path w="2443239" h="216575">
                <a:moveTo>
                  <a:pt x="0" y="0"/>
                </a:moveTo>
                <a:lnTo>
                  <a:pt x="2443239" y="0"/>
                </a:lnTo>
                <a:lnTo>
                  <a:pt x="2443239" y="216575"/>
                </a:lnTo>
                <a:lnTo>
                  <a:pt x="0" y="216575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-70" dirty="0">
                <a:solidFill>
                  <a:srgbClr val="EDF6F7"/>
                </a:solidFill>
                <a:latin typeface="Arial"/>
                <a:cs typeface="Arial"/>
              </a:rPr>
              <a:t>S</a:t>
            </a:r>
            <a:r>
              <a:rPr sz="1250" spc="30" dirty="0">
                <a:solidFill>
                  <a:srgbClr val="EDF6F7"/>
                </a:solidFill>
                <a:latin typeface="Arial"/>
                <a:cs typeface="Arial"/>
              </a:rPr>
              <a:t>E</a:t>
            </a:r>
            <a:r>
              <a:rPr sz="1250" spc="0" dirty="0">
                <a:solidFill>
                  <a:srgbClr val="D3EFF4"/>
                </a:solidFill>
                <a:latin typeface="Arial"/>
                <a:cs typeface="Arial"/>
              </a:rPr>
              <a:t>O:</a:t>
            </a:r>
            <a:r>
              <a:rPr sz="1250" spc="150" dirty="0">
                <a:solidFill>
                  <a:srgbClr val="D3EFF4"/>
                </a:solidFill>
                <a:latin typeface="Arial"/>
                <a:cs typeface="Arial"/>
              </a:rPr>
              <a:t> </a:t>
            </a:r>
            <a:r>
              <a:rPr sz="1250" spc="-90" dirty="0">
                <a:solidFill>
                  <a:srgbClr val="EDF6F7"/>
                </a:solidFill>
                <a:latin typeface="Arial"/>
                <a:cs typeface="Arial"/>
              </a:rPr>
              <a:t>S</a:t>
            </a:r>
            <a:r>
              <a:rPr sz="1250" spc="-55" dirty="0">
                <a:solidFill>
                  <a:srgbClr val="D3EFF4"/>
                </a:solidFill>
                <a:latin typeface="Arial"/>
                <a:cs typeface="Arial"/>
              </a:rPr>
              <a:t>e</a:t>
            </a:r>
            <a:r>
              <a:rPr sz="1250" spc="-10" dirty="0">
                <a:solidFill>
                  <a:srgbClr val="EDF6F7"/>
                </a:solidFill>
                <a:latin typeface="Arial"/>
                <a:cs typeface="Arial"/>
              </a:rPr>
              <a:t>arch</a:t>
            </a:r>
            <a:r>
              <a:rPr sz="1250" spc="114" dirty="0">
                <a:solidFill>
                  <a:srgbClr val="EDF6F7"/>
                </a:solidFill>
                <a:latin typeface="Arial"/>
                <a:cs typeface="Arial"/>
              </a:rPr>
              <a:t> </a:t>
            </a:r>
            <a:r>
              <a:rPr sz="1250" spc="5" dirty="0">
                <a:solidFill>
                  <a:srgbClr val="EDF6F7"/>
                </a:solidFill>
                <a:latin typeface="Arial"/>
                <a:cs typeface="Arial"/>
              </a:rPr>
              <a:t>engi</a:t>
            </a:r>
            <a:r>
              <a:rPr sz="1250" spc="75" dirty="0">
                <a:solidFill>
                  <a:srgbClr val="EDF6F7"/>
                </a:solidFill>
                <a:latin typeface="Arial"/>
                <a:cs typeface="Arial"/>
              </a:rPr>
              <a:t>n</a:t>
            </a:r>
            <a:r>
              <a:rPr sz="1250" spc="-85" dirty="0">
                <a:solidFill>
                  <a:srgbClr val="D3EFF4"/>
                </a:solidFill>
                <a:latin typeface="Arial"/>
                <a:cs typeface="Arial"/>
              </a:rPr>
              <a:t>e</a:t>
            </a:r>
            <a:r>
              <a:rPr sz="1250" spc="114" dirty="0">
                <a:solidFill>
                  <a:srgbClr val="D3EFF4"/>
                </a:solidFill>
                <a:latin typeface="Arial"/>
                <a:cs typeface="Arial"/>
              </a:rPr>
              <a:t> </a:t>
            </a:r>
            <a:r>
              <a:rPr sz="1250" spc="20" dirty="0">
                <a:solidFill>
                  <a:srgbClr val="D3EFF4"/>
                </a:solidFill>
                <a:latin typeface="Arial"/>
                <a:cs typeface="Arial"/>
              </a:rPr>
              <a:t>o</a:t>
            </a:r>
            <a:r>
              <a:rPr sz="1250" spc="45" dirty="0">
                <a:solidFill>
                  <a:srgbClr val="EDF6F7"/>
                </a:solidFill>
                <a:latin typeface="Arial"/>
                <a:cs typeface="Arial"/>
              </a:rPr>
              <a:t>ptimizat</a:t>
            </a:r>
            <a:r>
              <a:rPr sz="1250" spc="40" dirty="0">
                <a:solidFill>
                  <a:srgbClr val="EDF6F7"/>
                </a:solidFill>
                <a:latin typeface="Arial"/>
                <a:cs typeface="Arial"/>
              </a:rPr>
              <a:t>i</a:t>
            </a:r>
            <a:r>
              <a:rPr sz="1250" spc="90" dirty="0">
                <a:solidFill>
                  <a:srgbClr val="D3EFF4"/>
                </a:solidFill>
                <a:latin typeface="Arial"/>
                <a:cs typeface="Arial"/>
              </a:rPr>
              <a:t>o</a:t>
            </a:r>
            <a:r>
              <a:rPr sz="1250" spc="0" dirty="0">
                <a:solidFill>
                  <a:srgbClr val="EDF6F7"/>
                </a:solidFill>
                <a:latin typeface="Arial"/>
                <a:cs typeface="Arial"/>
              </a:rPr>
              <a:t>n</a:t>
            </a:r>
            <a:endParaRPr sz="12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650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za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07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39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9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5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6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7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09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3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5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8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20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22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9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21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4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6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3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8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624334" y="930574"/>
            <a:ext cx="3390265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650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za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07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39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9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5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6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7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09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3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5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8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20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22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9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21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4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6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3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8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3902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4216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3920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3977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3987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4003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3917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3964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3984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4007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4030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4053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4019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4042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4065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4088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4060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4013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624334" y="930574"/>
            <a:ext cx="3400425" cy="574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2225">
              <a:lnSpc>
                <a:spcPct val="102699"/>
              </a:lnSpc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650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za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07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39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9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5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6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7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09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3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5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8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20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22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9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21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4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6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3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8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3902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4216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3920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3977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3987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4003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3917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3964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3984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4007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4030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4053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4019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4042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4065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4088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4060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4013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3051" y="159906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7868" y="16304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6008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6065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6075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6091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6005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6052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6072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6095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6118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6141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6107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6130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6153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6176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6148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6101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624334" y="930574"/>
            <a:ext cx="3400425" cy="7829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2225">
              <a:lnSpc>
                <a:spcPct val="102699"/>
              </a:lnSpc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4500"/>
              </a:lnSpc>
              <a:spcBef>
                <a:spcPts val="1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0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30" dirty="0">
                <a:latin typeface="Arial"/>
                <a:cs typeface="Arial"/>
              </a:rPr>
              <a:t>rm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650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za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07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39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9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5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6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7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09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3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5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8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20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22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9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21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4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6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3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8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3902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4216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3920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3977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3987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4003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3917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3964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3984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4007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4030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4053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4019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4042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4065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4088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4060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4013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3051" y="159906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7868" y="16304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6008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6065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6075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6091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6005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6052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6072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6095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6118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6141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6107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6130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6153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6176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6148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6101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3" y="17895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7868" y="18209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3" y="17913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2" y="17970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17980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59" y="17996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70" y="17910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17957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17977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18000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18023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18046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18012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18035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18058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18081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18053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18006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 txBox="1"/>
          <p:nvPr/>
        </p:nvSpPr>
        <p:spPr>
          <a:xfrm>
            <a:off x="624334" y="930574"/>
            <a:ext cx="3400425" cy="9734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2225" algn="just">
              <a:lnSpc>
                <a:spcPct val="102699"/>
              </a:lnSpc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 algn="just">
              <a:lnSpc>
                <a:spcPct val="119100"/>
              </a:lnSpc>
              <a:spcBef>
                <a:spcPts val="8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0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30" dirty="0">
                <a:latin typeface="Arial"/>
                <a:cs typeface="Arial"/>
              </a:rPr>
              <a:t>rm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650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za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07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39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9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5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6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7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09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3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5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8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20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22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9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21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4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6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3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8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3902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4216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3920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3977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3987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4003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3917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3964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3984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4007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4030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4053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4019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4042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4065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4088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4060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4013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3051" y="159906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7868" y="16304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6008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6065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6075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6091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6005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6052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6072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6095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6118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6141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6107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6130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6153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6176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6148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6101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3" y="17895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7868" y="18209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3" y="17913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2" y="17970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17980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59" y="17996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70" y="17910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17957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17977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18000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18023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18046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18012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18035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18058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18081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18053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18006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4249" y="19810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39456" y="20040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7973" y="19811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8128" y="19835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98145" y="19828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0615" y="19853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3374" y="19880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6127" y="19906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99077" y="19846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4371" y="19881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6985" y="19906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9599" y="19931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9357" y="19927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5621" y="19888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3314" y="19864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 txBox="1"/>
          <p:nvPr/>
        </p:nvSpPr>
        <p:spPr>
          <a:xfrm>
            <a:off x="624334" y="930574"/>
            <a:ext cx="3400425" cy="11474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2225" algn="just">
              <a:lnSpc>
                <a:spcPct val="102699"/>
              </a:lnSpc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 algn="just">
              <a:lnSpc>
                <a:spcPct val="119100"/>
              </a:lnSpc>
              <a:spcBef>
                <a:spcPts val="8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0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30" dirty="0">
                <a:latin typeface="Arial"/>
                <a:cs typeface="Arial"/>
              </a:rPr>
              <a:t>rm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8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650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za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07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39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9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5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6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7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09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3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5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8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20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22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9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21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4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6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3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8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3902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4216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3920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3977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3987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4003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3917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3964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3984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4007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4030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4053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4019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4042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4065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4088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4060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4013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3051" y="159906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7868" y="16304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6008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6065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6075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6091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6005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6052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6072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6095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6118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6141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6107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6130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6153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6176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6148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6101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3" y="17895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7868" y="18209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3" y="17913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2" y="17970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17980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59" y="17996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70" y="17910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17957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17977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18000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18023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18046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18012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18035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18058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18081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18053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18006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4249" y="19810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39456" y="20040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7973" y="19811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8128" y="19835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98145" y="19828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0615" y="19853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3374" y="19880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6127" y="19906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99077" y="19846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4371" y="19881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6985" y="19906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9599" y="19931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9357" y="19927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5621" y="19888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3314" y="19864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6579" y="2156858"/>
            <a:ext cx="61611" cy="31355"/>
          </a:xfrm>
          <a:custGeom>
            <a:avLst/>
            <a:gdLst/>
            <a:ahLst/>
            <a:cxnLst/>
            <a:rect l="l" t="t" r="r" b="b"/>
            <a:pathLst>
              <a:path w="61611" h="31355">
                <a:moveTo>
                  <a:pt x="61611" y="31355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63870" y="2188213"/>
            <a:ext cx="4321" cy="15575"/>
          </a:xfrm>
          <a:custGeom>
            <a:avLst/>
            <a:gdLst/>
            <a:ahLst/>
            <a:cxnLst/>
            <a:rect l="l" t="t" r="r" b="b"/>
            <a:pathLst>
              <a:path w="4321" h="15575">
                <a:moveTo>
                  <a:pt x="0" y="15575"/>
                </a:moveTo>
                <a:lnTo>
                  <a:pt x="3999" y="4550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632" y="2158622"/>
            <a:ext cx="58045" cy="57112"/>
          </a:xfrm>
          <a:custGeom>
            <a:avLst/>
            <a:gdLst/>
            <a:ahLst/>
            <a:cxnLst/>
            <a:rect l="l" t="t" r="r" b="b"/>
            <a:pathLst>
              <a:path w="58045" h="57112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0"/>
                </a:lnTo>
                <a:lnTo>
                  <a:pt x="8980" y="50373"/>
                </a:lnTo>
                <a:lnTo>
                  <a:pt x="19368" y="57112"/>
                </a:lnTo>
                <a:lnTo>
                  <a:pt x="36523" y="55584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0361" y="2164365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8"/>
                </a:lnTo>
                <a:lnTo>
                  <a:pt x="7958" y="42558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8"/>
                </a:lnTo>
                <a:lnTo>
                  <a:pt x="50418" y="27526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1488" y="2165329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3"/>
                </a:moveTo>
                <a:lnTo>
                  <a:pt x="41947" y="8337"/>
                </a:lnTo>
                <a:lnTo>
                  <a:pt x="31142" y="0"/>
                </a:lnTo>
                <a:lnTo>
                  <a:pt x="14357" y="1921"/>
                </a:lnTo>
                <a:lnTo>
                  <a:pt x="3985" y="9244"/>
                </a:lnTo>
                <a:lnTo>
                  <a:pt x="0" y="20123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1"/>
                </a:lnTo>
                <a:lnTo>
                  <a:pt x="46050" y="24003"/>
                </a:lnTo>
                <a:lnTo>
                  <a:pt x="46171" y="21653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5064" y="2166890"/>
            <a:ext cx="39087" cy="38271"/>
          </a:xfrm>
          <a:custGeom>
            <a:avLst/>
            <a:gdLst/>
            <a:ahLst/>
            <a:cxnLst/>
            <a:rect l="l" t="t" r="r" b="b"/>
            <a:pathLst>
              <a:path w="39087" h="38271">
                <a:moveTo>
                  <a:pt x="39087" y="19686"/>
                </a:moveTo>
                <a:lnTo>
                  <a:pt x="34279" y="6703"/>
                </a:lnTo>
                <a:lnTo>
                  <a:pt x="22360" y="0"/>
                </a:lnTo>
                <a:lnTo>
                  <a:pt x="7696" y="3891"/>
                </a:lnTo>
                <a:lnTo>
                  <a:pt x="0" y="14190"/>
                </a:lnTo>
                <a:lnTo>
                  <a:pt x="3013" y="29874"/>
                </a:lnTo>
                <a:lnTo>
                  <a:pt x="12104" y="38271"/>
                </a:lnTo>
                <a:lnTo>
                  <a:pt x="28391" y="35969"/>
                </a:lnTo>
                <a:lnTo>
                  <a:pt x="37260" y="27730"/>
                </a:lnTo>
                <a:lnTo>
                  <a:pt x="39087" y="1968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6170" y="2158365"/>
            <a:ext cx="55547" cy="55406"/>
          </a:xfrm>
          <a:custGeom>
            <a:avLst/>
            <a:gdLst/>
            <a:ahLst/>
            <a:cxnLst/>
            <a:rect l="l" t="t" r="r" b="b"/>
            <a:pathLst>
              <a:path w="55547" h="55406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9" y="50462"/>
                </a:lnTo>
                <a:lnTo>
                  <a:pt x="24130" y="55406"/>
                </a:lnTo>
                <a:lnTo>
                  <a:pt x="39337" y="52420"/>
                </a:lnTo>
                <a:lnTo>
                  <a:pt x="50025" y="44120"/>
                </a:lnTo>
                <a:lnTo>
                  <a:pt x="55210" y="32118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2001" y="2163019"/>
            <a:ext cx="39475" cy="38431"/>
          </a:xfrm>
          <a:custGeom>
            <a:avLst/>
            <a:gdLst/>
            <a:ahLst/>
            <a:cxnLst/>
            <a:rect l="l" t="t" r="r" b="b"/>
            <a:pathLst>
              <a:path w="39475" h="38431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60"/>
                </a:lnTo>
                <a:lnTo>
                  <a:pt x="11300" y="38431"/>
                </a:lnTo>
                <a:lnTo>
                  <a:pt x="27915" y="36566"/>
                </a:lnTo>
                <a:lnTo>
                  <a:pt x="37180" y="28861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3457" y="2164994"/>
            <a:ext cx="34136" cy="34138"/>
          </a:xfrm>
          <a:custGeom>
            <a:avLst/>
            <a:gdLst/>
            <a:ahLst/>
            <a:cxnLst/>
            <a:rect l="l" t="t" r="r" b="b"/>
            <a:pathLst>
              <a:path w="34136" h="34138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8"/>
                </a:lnTo>
                <a:lnTo>
                  <a:pt x="7644" y="34138"/>
                </a:lnTo>
                <a:lnTo>
                  <a:pt x="17070" y="34138"/>
                </a:lnTo>
                <a:lnTo>
                  <a:pt x="26496" y="34138"/>
                </a:lnTo>
                <a:lnTo>
                  <a:pt x="34136" y="26498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5922" y="2167305"/>
            <a:ext cx="27791" cy="27788"/>
          </a:xfrm>
          <a:custGeom>
            <a:avLst/>
            <a:gdLst/>
            <a:ahLst/>
            <a:cxnLst/>
            <a:rect l="l" t="t" r="r" b="b"/>
            <a:pathLst>
              <a:path w="27791" h="27788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8"/>
                </a:lnTo>
                <a:lnTo>
                  <a:pt x="6226" y="27788"/>
                </a:lnTo>
                <a:lnTo>
                  <a:pt x="13896" y="27788"/>
                </a:lnTo>
                <a:lnTo>
                  <a:pt x="21565" y="27788"/>
                </a:lnTo>
                <a:lnTo>
                  <a:pt x="27791" y="21568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8393" y="2169617"/>
            <a:ext cx="21435" cy="21438"/>
          </a:xfrm>
          <a:custGeom>
            <a:avLst/>
            <a:gdLst/>
            <a:ahLst/>
            <a:cxnLst/>
            <a:rect l="l" t="t" r="r" b="b"/>
            <a:pathLst>
              <a:path w="21435" h="21438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42"/>
                </a:lnTo>
                <a:lnTo>
                  <a:pt x="4801" y="21438"/>
                </a:lnTo>
                <a:lnTo>
                  <a:pt x="10720" y="21438"/>
                </a:lnTo>
                <a:lnTo>
                  <a:pt x="16638" y="21438"/>
                </a:lnTo>
                <a:lnTo>
                  <a:pt x="21435" y="16642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0863" y="2171928"/>
            <a:ext cx="15086" cy="15090"/>
          </a:xfrm>
          <a:custGeom>
            <a:avLst/>
            <a:gdLst/>
            <a:ahLst/>
            <a:cxnLst/>
            <a:rect l="l" t="t" r="r" b="b"/>
            <a:pathLst>
              <a:path w="15086" h="15090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90"/>
                </a:lnTo>
                <a:lnTo>
                  <a:pt x="7539" y="15090"/>
                </a:lnTo>
                <a:lnTo>
                  <a:pt x="11703" y="15090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7579" y="2168487"/>
            <a:ext cx="20239" cy="20247"/>
          </a:xfrm>
          <a:custGeom>
            <a:avLst/>
            <a:gdLst/>
            <a:ahLst/>
            <a:cxnLst/>
            <a:rect l="l" t="t" r="r" b="b"/>
            <a:pathLst>
              <a:path w="20239" h="20247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7"/>
                </a:lnTo>
                <a:lnTo>
                  <a:pt x="10120" y="20247"/>
                </a:lnTo>
                <a:lnTo>
                  <a:pt x="15706" y="20247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044" y="21707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2516" y="21731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4981" y="21754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297" y="21725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7817" y="21679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 txBox="1"/>
          <p:nvPr/>
        </p:nvSpPr>
        <p:spPr>
          <a:xfrm>
            <a:off x="624334" y="930574"/>
            <a:ext cx="3400425" cy="13411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2225" algn="just">
              <a:lnSpc>
                <a:spcPct val="102699"/>
              </a:lnSpc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 algn="just">
              <a:lnSpc>
                <a:spcPct val="119100"/>
              </a:lnSpc>
              <a:spcBef>
                <a:spcPts val="8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0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30" dirty="0">
                <a:latin typeface="Arial"/>
                <a:cs typeface="Arial"/>
              </a:rPr>
              <a:t>rm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R="190500" algn="ctr">
              <a:lnSpc>
                <a:spcPct val="100000"/>
              </a:lnSpc>
              <a:spcBef>
                <a:spcPts val="170"/>
              </a:spcBef>
            </a:pPr>
            <a:r>
              <a:rPr sz="1000" spc="-8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12700" marR="276225" algn="just">
              <a:lnSpc>
                <a:spcPct val="100000"/>
              </a:lnSpc>
              <a:spcBef>
                <a:spcPts val="20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2" name="object 11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650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za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07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39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9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5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6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7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09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3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5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8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20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22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9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21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4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6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3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8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3902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4216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3920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3977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3987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4003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3917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3964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3984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4007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4030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4053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4019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4042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4065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4088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4060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4013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3051" y="159906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7868" y="16304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6008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6065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6075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6091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6005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6052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6072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6095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6118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6141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6107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6130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6153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6176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6148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6101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3" y="17895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7868" y="18209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3" y="17913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2" y="17970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17980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59" y="17996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70" y="17910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17957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17977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18000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18023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18046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18012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18035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18058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18081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18053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18006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4249" y="19810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39456" y="20040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7973" y="19811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8128" y="19835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98145" y="19828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0615" y="19853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3374" y="19880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6127" y="19906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99077" y="19846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4371" y="19881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6985" y="19906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9599" y="19931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9357" y="19927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5621" y="19888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3314" y="19864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6579" y="2156858"/>
            <a:ext cx="61611" cy="31355"/>
          </a:xfrm>
          <a:custGeom>
            <a:avLst/>
            <a:gdLst/>
            <a:ahLst/>
            <a:cxnLst/>
            <a:rect l="l" t="t" r="r" b="b"/>
            <a:pathLst>
              <a:path w="61611" h="31355">
                <a:moveTo>
                  <a:pt x="61611" y="31355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63870" y="2188213"/>
            <a:ext cx="4321" cy="15575"/>
          </a:xfrm>
          <a:custGeom>
            <a:avLst/>
            <a:gdLst/>
            <a:ahLst/>
            <a:cxnLst/>
            <a:rect l="l" t="t" r="r" b="b"/>
            <a:pathLst>
              <a:path w="4321" h="15575">
                <a:moveTo>
                  <a:pt x="0" y="15575"/>
                </a:moveTo>
                <a:lnTo>
                  <a:pt x="3999" y="4550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632" y="2158622"/>
            <a:ext cx="58045" cy="57112"/>
          </a:xfrm>
          <a:custGeom>
            <a:avLst/>
            <a:gdLst/>
            <a:ahLst/>
            <a:cxnLst/>
            <a:rect l="l" t="t" r="r" b="b"/>
            <a:pathLst>
              <a:path w="58045" h="57112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0"/>
                </a:lnTo>
                <a:lnTo>
                  <a:pt x="8980" y="50373"/>
                </a:lnTo>
                <a:lnTo>
                  <a:pt x="19368" y="57112"/>
                </a:lnTo>
                <a:lnTo>
                  <a:pt x="36523" y="55584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0361" y="2164365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8"/>
                </a:lnTo>
                <a:lnTo>
                  <a:pt x="7958" y="42558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8"/>
                </a:lnTo>
                <a:lnTo>
                  <a:pt x="50418" y="27526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1488" y="2165329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3"/>
                </a:moveTo>
                <a:lnTo>
                  <a:pt x="41947" y="8337"/>
                </a:lnTo>
                <a:lnTo>
                  <a:pt x="31142" y="0"/>
                </a:lnTo>
                <a:lnTo>
                  <a:pt x="14357" y="1921"/>
                </a:lnTo>
                <a:lnTo>
                  <a:pt x="3985" y="9244"/>
                </a:lnTo>
                <a:lnTo>
                  <a:pt x="0" y="20123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1"/>
                </a:lnTo>
                <a:lnTo>
                  <a:pt x="46050" y="24003"/>
                </a:lnTo>
                <a:lnTo>
                  <a:pt x="46171" y="21653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5064" y="2166890"/>
            <a:ext cx="39087" cy="38271"/>
          </a:xfrm>
          <a:custGeom>
            <a:avLst/>
            <a:gdLst/>
            <a:ahLst/>
            <a:cxnLst/>
            <a:rect l="l" t="t" r="r" b="b"/>
            <a:pathLst>
              <a:path w="39087" h="38271">
                <a:moveTo>
                  <a:pt x="39087" y="19686"/>
                </a:moveTo>
                <a:lnTo>
                  <a:pt x="34279" y="6703"/>
                </a:lnTo>
                <a:lnTo>
                  <a:pt x="22360" y="0"/>
                </a:lnTo>
                <a:lnTo>
                  <a:pt x="7696" y="3891"/>
                </a:lnTo>
                <a:lnTo>
                  <a:pt x="0" y="14190"/>
                </a:lnTo>
                <a:lnTo>
                  <a:pt x="3013" y="29874"/>
                </a:lnTo>
                <a:lnTo>
                  <a:pt x="12104" y="38271"/>
                </a:lnTo>
                <a:lnTo>
                  <a:pt x="28391" y="35969"/>
                </a:lnTo>
                <a:lnTo>
                  <a:pt x="37260" y="27730"/>
                </a:lnTo>
                <a:lnTo>
                  <a:pt x="39087" y="1968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6170" y="2158365"/>
            <a:ext cx="55547" cy="55406"/>
          </a:xfrm>
          <a:custGeom>
            <a:avLst/>
            <a:gdLst/>
            <a:ahLst/>
            <a:cxnLst/>
            <a:rect l="l" t="t" r="r" b="b"/>
            <a:pathLst>
              <a:path w="55547" h="55406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9" y="50462"/>
                </a:lnTo>
                <a:lnTo>
                  <a:pt x="24130" y="55406"/>
                </a:lnTo>
                <a:lnTo>
                  <a:pt x="39337" y="52420"/>
                </a:lnTo>
                <a:lnTo>
                  <a:pt x="50025" y="44120"/>
                </a:lnTo>
                <a:lnTo>
                  <a:pt x="55210" y="32118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2001" y="2163019"/>
            <a:ext cx="39475" cy="38431"/>
          </a:xfrm>
          <a:custGeom>
            <a:avLst/>
            <a:gdLst/>
            <a:ahLst/>
            <a:cxnLst/>
            <a:rect l="l" t="t" r="r" b="b"/>
            <a:pathLst>
              <a:path w="39475" h="38431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60"/>
                </a:lnTo>
                <a:lnTo>
                  <a:pt x="11300" y="38431"/>
                </a:lnTo>
                <a:lnTo>
                  <a:pt x="27915" y="36566"/>
                </a:lnTo>
                <a:lnTo>
                  <a:pt x="37180" y="28861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3457" y="2164994"/>
            <a:ext cx="34136" cy="34138"/>
          </a:xfrm>
          <a:custGeom>
            <a:avLst/>
            <a:gdLst/>
            <a:ahLst/>
            <a:cxnLst/>
            <a:rect l="l" t="t" r="r" b="b"/>
            <a:pathLst>
              <a:path w="34136" h="34138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8"/>
                </a:lnTo>
                <a:lnTo>
                  <a:pt x="7644" y="34138"/>
                </a:lnTo>
                <a:lnTo>
                  <a:pt x="17070" y="34138"/>
                </a:lnTo>
                <a:lnTo>
                  <a:pt x="26496" y="34138"/>
                </a:lnTo>
                <a:lnTo>
                  <a:pt x="34136" y="26498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5922" y="2167305"/>
            <a:ext cx="27791" cy="27788"/>
          </a:xfrm>
          <a:custGeom>
            <a:avLst/>
            <a:gdLst/>
            <a:ahLst/>
            <a:cxnLst/>
            <a:rect l="l" t="t" r="r" b="b"/>
            <a:pathLst>
              <a:path w="27791" h="27788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8"/>
                </a:lnTo>
                <a:lnTo>
                  <a:pt x="6226" y="27788"/>
                </a:lnTo>
                <a:lnTo>
                  <a:pt x="13896" y="27788"/>
                </a:lnTo>
                <a:lnTo>
                  <a:pt x="21565" y="27788"/>
                </a:lnTo>
                <a:lnTo>
                  <a:pt x="27791" y="21568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8393" y="2169617"/>
            <a:ext cx="21435" cy="21438"/>
          </a:xfrm>
          <a:custGeom>
            <a:avLst/>
            <a:gdLst/>
            <a:ahLst/>
            <a:cxnLst/>
            <a:rect l="l" t="t" r="r" b="b"/>
            <a:pathLst>
              <a:path w="21435" h="21438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42"/>
                </a:lnTo>
                <a:lnTo>
                  <a:pt x="4801" y="21438"/>
                </a:lnTo>
                <a:lnTo>
                  <a:pt x="10720" y="21438"/>
                </a:lnTo>
                <a:lnTo>
                  <a:pt x="16638" y="21438"/>
                </a:lnTo>
                <a:lnTo>
                  <a:pt x="21435" y="16642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0863" y="2171928"/>
            <a:ext cx="15086" cy="15090"/>
          </a:xfrm>
          <a:custGeom>
            <a:avLst/>
            <a:gdLst/>
            <a:ahLst/>
            <a:cxnLst/>
            <a:rect l="l" t="t" r="r" b="b"/>
            <a:pathLst>
              <a:path w="15086" h="15090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90"/>
                </a:lnTo>
                <a:lnTo>
                  <a:pt x="7539" y="15090"/>
                </a:lnTo>
                <a:lnTo>
                  <a:pt x="11703" y="15090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7579" y="2168487"/>
            <a:ext cx="20239" cy="20247"/>
          </a:xfrm>
          <a:custGeom>
            <a:avLst/>
            <a:gdLst/>
            <a:ahLst/>
            <a:cxnLst/>
            <a:rect l="l" t="t" r="r" b="b"/>
            <a:pathLst>
              <a:path w="20239" h="20247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7"/>
                </a:lnTo>
                <a:lnTo>
                  <a:pt x="10120" y="20247"/>
                </a:lnTo>
                <a:lnTo>
                  <a:pt x="15706" y="20247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044" y="21707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2516" y="21731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4981" y="21754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297" y="21725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7817" y="21679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94247" y="234830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39457" y="237134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7982" y="234842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98125" y="235087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98144" y="235008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0615" y="235265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3374" y="235531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6127" y="235796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99077" y="235195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4371" y="235545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6985" y="235793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9599" y="236041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9357" y="236004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5621" y="235617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3314" y="235373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 txBox="1"/>
          <p:nvPr/>
        </p:nvSpPr>
        <p:spPr>
          <a:xfrm>
            <a:off x="624334" y="930574"/>
            <a:ext cx="3580129" cy="15144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01930" algn="just">
              <a:lnSpc>
                <a:spcPct val="102699"/>
              </a:lnSpc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92405" algn="just">
              <a:lnSpc>
                <a:spcPct val="119100"/>
              </a:lnSpc>
              <a:spcBef>
                <a:spcPts val="8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0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30" dirty="0">
                <a:latin typeface="Arial"/>
                <a:cs typeface="Arial"/>
              </a:rPr>
              <a:t>rm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8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12700" marR="455930" algn="just">
              <a:lnSpc>
                <a:spcPct val="100000"/>
              </a:lnSpc>
              <a:spcBef>
                <a:spcPts val="20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x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650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za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07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39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9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5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6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7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09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3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5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8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20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22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9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21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4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6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3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8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3902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4216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3920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3977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3987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4003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3917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3964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3984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4007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4030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4053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4019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4042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4065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4088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4060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4013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3051" y="159906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7868" y="16304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6008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6065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6075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6091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6005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6052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6072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6095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6118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6141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6107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6130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6153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6176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6148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6101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3" y="17895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7868" y="18209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3" y="17913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2" y="17970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17980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59" y="17996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70" y="17910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17957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17977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18000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18023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18046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18012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18035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18058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18081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18053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18006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4249" y="19810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39456" y="20040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7973" y="19811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8128" y="19835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98145" y="19828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0615" y="19853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3374" y="19880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6127" y="19906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99077" y="19846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4371" y="19881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6985" y="19906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9599" y="19931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9357" y="19927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5621" y="19888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3314" y="19864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6579" y="2156858"/>
            <a:ext cx="61611" cy="31355"/>
          </a:xfrm>
          <a:custGeom>
            <a:avLst/>
            <a:gdLst/>
            <a:ahLst/>
            <a:cxnLst/>
            <a:rect l="l" t="t" r="r" b="b"/>
            <a:pathLst>
              <a:path w="61611" h="31355">
                <a:moveTo>
                  <a:pt x="61611" y="31355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63870" y="2188213"/>
            <a:ext cx="4321" cy="15575"/>
          </a:xfrm>
          <a:custGeom>
            <a:avLst/>
            <a:gdLst/>
            <a:ahLst/>
            <a:cxnLst/>
            <a:rect l="l" t="t" r="r" b="b"/>
            <a:pathLst>
              <a:path w="4321" h="15575">
                <a:moveTo>
                  <a:pt x="0" y="15575"/>
                </a:moveTo>
                <a:lnTo>
                  <a:pt x="3999" y="4550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632" y="2158622"/>
            <a:ext cx="58045" cy="57112"/>
          </a:xfrm>
          <a:custGeom>
            <a:avLst/>
            <a:gdLst/>
            <a:ahLst/>
            <a:cxnLst/>
            <a:rect l="l" t="t" r="r" b="b"/>
            <a:pathLst>
              <a:path w="58045" h="57112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0"/>
                </a:lnTo>
                <a:lnTo>
                  <a:pt x="8980" y="50373"/>
                </a:lnTo>
                <a:lnTo>
                  <a:pt x="19368" y="57112"/>
                </a:lnTo>
                <a:lnTo>
                  <a:pt x="36523" y="55584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0361" y="2164365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8"/>
                </a:lnTo>
                <a:lnTo>
                  <a:pt x="7958" y="42558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8"/>
                </a:lnTo>
                <a:lnTo>
                  <a:pt x="50418" y="27526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1488" y="2165329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3"/>
                </a:moveTo>
                <a:lnTo>
                  <a:pt x="41947" y="8337"/>
                </a:lnTo>
                <a:lnTo>
                  <a:pt x="31142" y="0"/>
                </a:lnTo>
                <a:lnTo>
                  <a:pt x="14357" y="1921"/>
                </a:lnTo>
                <a:lnTo>
                  <a:pt x="3985" y="9244"/>
                </a:lnTo>
                <a:lnTo>
                  <a:pt x="0" y="20123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1"/>
                </a:lnTo>
                <a:lnTo>
                  <a:pt x="46050" y="24003"/>
                </a:lnTo>
                <a:lnTo>
                  <a:pt x="46171" y="21653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5064" y="2166890"/>
            <a:ext cx="39087" cy="38271"/>
          </a:xfrm>
          <a:custGeom>
            <a:avLst/>
            <a:gdLst/>
            <a:ahLst/>
            <a:cxnLst/>
            <a:rect l="l" t="t" r="r" b="b"/>
            <a:pathLst>
              <a:path w="39087" h="38271">
                <a:moveTo>
                  <a:pt x="39087" y="19686"/>
                </a:moveTo>
                <a:lnTo>
                  <a:pt x="34279" y="6703"/>
                </a:lnTo>
                <a:lnTo>
                  <a:pt x="22360" y="0"/>
                </a:lnTo>
                <a:lnTo>
                  <a:pt x="7696" y="3891"/>
                </a:lnTo>
                <a:lnTo>
                  <a:pt x="0" y="14190"/>
                </a:lnTo>
                <a:lnTo>
                  <a:pt x="3013" y="29874"/>
                </a:lnTo>
                <a:lnTo>
                  <a:pt x="12104" y="38271"/>
                </a:lnTo>
                <a:lnTo>
                  <a:pt x="28391" y="35969"/>
                </a:lnTo>
                <a:lnTo>
                  <a:pt x="37260" y="27730"/>
                </a:lnTo>
                <a:lnTo>
                  <a:pt x="39087" y="1968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6170" y="2158365"/>
            <a:ext cx="55547" cy="55406"/>
          </a:xfrm>
          <a:custGeom>
            <a:avLst/>
            <a:gdLst/>
            <a:ahLst/>
            <a:cxnLst/>
            <a:rect l="l" t="t" r="r" b="b"/>
            <a:pathLst>
              <a:path w="55547" h="55406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9" y="50462"/>
                </a:lnTo>
                <a:lnTo>
                  <a:pt x="24130" y="55406"/>
                </a:lnTo>
                <a:lnTo>
                  <a:pt x="39337" y="52420"/>
                </a:lnTo>
                <a:lnTo>
                  <a:pt x="50025" y="44120"/>
                </a:lnTo>
                <a:lnTo>
                  <a:pt x="55210" y="32118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2001" y="2163019"/>
            <a:ext cx="39475" cy="38431"/>
          </a:xfrm>
          <a:custGeom>
            <a:avLst/>
            <a:gdLst/>
            <a:ahLst/>
            <a:cxnLst/>
            <a:rect l="l" t="t" r="r" b="b"/>
            <a:pathLst>
              <a:path w="39475" h="38431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60"/>
                </a:lnTo>
                <a:lnTo>
                  <a:pt x="11300" y="38431"/>
                </a:lnTo>
                <a:lnTo>
                  <a:pt x="27915" y="36566"/>
                </a:lnTo>
                <a:lnTo>
                  <a:pt x="37180" y="28861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3457" y="2164994"/>
            <a:ext cx="34136" cy="34138"/>
          </a:xfrm>
          <a:custGeom>
            <a:avLst/>
            <a:gdLst/>
            <a:ahLst/>
            <a:cxnLst/>
            <a:rect l="l" t="t" r="r" b="b"/>
            <a:pathLst>
              <a:path w="34136" h="34138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8"/>
                </a:lnTo>
                <a:lnTo>
                  <a:pt x="7644" y="34138"/>
                </a:lnTo>
                <a:lnTo>
                  <a:pt x="17070" y="34138"/>
                </a:lnTo>
                <a:lnTo>
                  <a:pt x="26496" y="34138"/>
                </a:lnTo>
                <a:lnTo>
                  <a:pt x="34136" y="26498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5922" y="2167305"/>
            <a:ext cx="27791" cy="27788"/>
          </a:xfrm>
          <a:custGeom>
            <a:avLst/>
            <a:gdLst/>
            <a:ahLst/>
            <a:cxnLst/>
            <a:rect l="l" t="t" r="r" b="b"/>
            <a:pathLst>
              <a:path w="27791" h="27788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8"/>
                </a:lnTo>
                <a:lnTo>
                  <a:pt x="6226" y="27788"/>
                </a:lnTo>
                <a:lnTo>
                  <a:pt x="13896" y="27788"/>
                </a:lnTo>
                <a:lnTo>
                  <a:pt x="21565" y="27788"/>
                </a:lnTo>
                <a:lnTo>
                  <a:pt x="27791" y="21568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8393" y="2169617"/>
            <a:ext cx="21435" cy="21438"/>
          </a:xfrm>
          <a:custGeom>
            <a:avLst/>
            <a:gdLst/>
            <a:ahLst/>
            <a:cxnLst/>
            <a:rect l="l" t="t" r="r" b="b"/>
            <a:pathLst>
              <a:path w="21435" h="21438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42"/>
                </a:lnTo>
                <a:lnTo>
                  <a:pt x="4801" y="21438"/>
                </a:lnTo>
                <a:lnTo>
                  <a:pt x="10720" y="21438"/>
                </a:lnTo>
                <a:lnTo>
                  <a:pt x="16638" y="21438"/>
                </a:lnTo>
                <a:lnTo>
                  <a:pt x="21435" y="16642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0863" y="2171928"/>
            <a:ext cx="15086" cy="15090"/>
          </a:xfrm>
          <a:custGeom>
            <a:avLst/>
            <a:gdLst/>
            <a:ahLst/>
            <a:cxnLst/>
            <a:rect l="l" t="t" r="r" b="b"/>
            <a:pathLst>
              <a:path w="15086" h="15090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90"/>
                </a:lnTo>
                <a:lnTo>
                  <a:pt x="7539" y="15090"/>
                </a:lnTo>
                <a:lnTo>
                  <a:pt x="11703" y="15090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7579" y="2168487"/>
            <a:ext cx="20239" cy="20247"/>
          </a:xfrm>
          <a:custGeom>
            <a:avLst/>
            <a:gdLst/>
            <a:ahLst/>
            <a:cxnLst/>
            <a:rect l="l" t="t" r="r" b="b"/>
            <a:pathLst>
              <a:path w="20239" h="20247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7"/>
                </a:lnTo>
                <a:lnTo>
                  <a:pt x="10120" y="20247"/>
                </a:lnTo>
                <a:lnTo>
                  <a:pt x="15706" y="20247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044" y="21707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2516" y="21731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4981" y="21754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297" y="21725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7817" y="21679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94247" y="234830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39457" y="237134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7982" y="234842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98125" y="235087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98144" y="235008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0615" y="235265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3374" y="235531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6127" y="235796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99077" y="235195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4371" y="235545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6985" y="235793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9599" y="236041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9357" y="236004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5621" y="235617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3314" y="235373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1050" y="2500708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39457" y="252374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7982" y="250082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98125" y="250327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98144" y="250248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0615" y="250505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03374" y="250771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6127" y="251036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99077" y="250435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4371" y="250785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06985" y="251033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9599" y="251281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9357" y="251244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05621" y="250857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03314" y="250613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 txBox="1"/>
          <p:nvPr/>
        </p:nvSpPr>
        <p:spPr>
          <a:xfrm>
            <a:off x="624334" y="930574"/>
            <a:ext cx="3580129" cy="1666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01930" algn="just">
              <a:lnSpc>
                <a:spcPct val="102699"/>
              </a:lnSpc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92405" algn="just">
              <a:lnSpc>
                <a:spcPct val="119100"/>
              </a:lnSpc>
              <a:spcBef>
                <a:spcPts val="8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0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30" dirty="0">
                <a:latin typeface="Arial"/>
                <a:cs typeface="Arial"/>
              </a:rPr>
              <a:t>rm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8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289560" marR="12700" indent="-277495">
              <a:lnSpc>
                <a:spcPct val="106500"/>
              </a:lnSpc>
              <a:spcBef>
                <a:spcPts val="11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x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ogg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2" name="object 1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323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5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72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7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3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4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5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47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2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3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6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58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0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7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59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2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4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1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6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2373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603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49" y="12374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2398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2391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416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443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469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2409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444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469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494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490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451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427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3897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4127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49" y="13898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3922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3915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3940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3967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3993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3933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3968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3993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4018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4014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3975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3951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06583" y="178194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7868" y="1813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6633" y="1783719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0362" y="1789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1488" y="1790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5059" y="1791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170" y="1783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2001" y="1788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3457" y="1790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922" y="1792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8393" y="1794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20863" y="1797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7579" y="1793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044" y="1795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2516" y="1798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4981" y="1800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2297" y="1797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817" y="1793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579" y="2164478"/>
            <a:ext cx="61611" cy="31355"/>
          </a:xfrm>
          <a:custGeom>
            <a:avLst/>
            <a:gdLst/>
            <a:ahLst/>
            <a:cxnLst/>
            <a:rect l="l" t="t" r="r" b="b"/>
            <a:pathLst>
              <a:path w="61611" h="31355">
                <a:moveTo>
                  <a:pt x="61611" y="31355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870" y="2195833"/>
            <a:ext cx="4321" cy="15575"/>
          </a:xfrm>
          <a:custGeom>
            <a:avLst/>
            <a:gdLst/>
            <a:ahLst/>
            <a:cxnLst/>
            <a:rect l="l" t="t" r="r" b="b"/>
            <a:pathLst>
              <a:path w="4321" h="15575">
                <a:moveTo>
                  <a:pt x="0" y="15575"/>
                </a:moveTo>
                <a:lnTo>
                  <a:pt x="3999" y="4550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632" y="2166242"/>
            <a:ext cx="58045" cy="57112"/>
          </a:xfrm>
          <a:custGeom>
            <a:avLst/>
            <a:gdLst/>
            <a:ahLst/>
            <a:cxnLst/>
            <a:rect l="l" t="t" r="r" b="b"/>
            <a:pathLst>
              <a:path w="58045" h="57112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0"/>
                </a:lnTo>
                <a:lnTo>
                  <a:pt x="8980" y="50373"/>
                </a:lnTo>
                <a:lnTo>
                  <a:pt x="19368" y="57112"/>
                </a:lnTo>
                <a:lnTo>
                  <a:pt x="36523" y="55584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0361" y="2171985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8"/>
                </a:lnTo>
                <a:lnTo>
                  <a:pt x="7958" y="42558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8"/>
                </a:lnTo>
                <a:lnTo>
                  <a:pt x="50418" y="27526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1488" y="2172949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3"/>
                </a:moveTo>
                <a:lnTo>
                  <a:pt x="41947" y="8337"/>
                </a:lnTo>
                <a:lnTo>
                  <a:pt x="31142" y="0"/>
                </a:lnTo>
                <a:lnTo>
                  <a:pt x="14357" y="1921"/>
                </a:lnTo>
                <a:lnTo>
                  <a:pt x="3985" y="9244"/>
                </a:lnTo>
                <a:lnTo>
                  <a:pt x="0" y="20123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1"/>
                </a:lnTo>
                <a:lnTo>
                  <a:pt x="46050" y="24003"/>
                </a:lnTo>
                <a:lnTo>
                  <a:pt x="46171" y="21653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064" y="2174510"/>
            <a:ext cx="39087" cy="38271"/>
          </a:xfrm>
          <a:custGeom>
            <a:avLst/>
            <a:gdLst/>
            <a:ahLst/>
            <a:cxnLst/>
            <a:rect l="l" t="t" r="r" b="b"/>
            <a:pathLst>
              <a:path w="39087" h="38271">
                <a:moveTo>
                  <a:pt x="39087" y="19686"/>
                </a:moveTo>
                <a:lnTo>
                  <a:pt x="34279" y="6703"/>
                </a:lnTo>
                <a:lnTo>
                  <a:pt x="22360" y="0"/>
                </a:lnTo>
                <a:lnTo>
                  <a:pt x="7696" y="3891"/>
                </a:lnTo>
                <a:lnTo>
                  <a:pt x="0" y="14190"/>
                </a:lnTo>
                <a:lnTo>
                  <a:pt x="3013" y="29874"/>
                </a:lnTo>
                <a:lnTo>
                  <a:pt x="12104" y="38271"/>
                </a:lnTo>
                <a:lnTo>
                  <a:pt x="28391" y="35969"/>
                </a:lnTo>
                <a:lnTo>
                  <a:pt x="37260" y="27730"/>
                </a:lnTo>
                <a:lnTo>
                  <a:pt x="39087" y="1968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170" y="2165985"/>
            <a:ext cx="55547" cy="55406"/>
          </a:xfrm>
          <a:custGeom>
            <a:avLst/>
            <a:gdLst/>
            <a:ahLst/>
            <a:cxnLst/>
            <a:rect l="l" t="t" r="r" b="b"/>
            <a:pathLst>
              <a:path w="55547" h="55406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9" y="50462"/>
                </a:lnTo>
                <a:lnTo>
                  <a:pt x="24130" y="55406"/>
                </a:lnTo>
                <a:lnTo>
                  <a:pt x="39337" y="52420"/>
                </a:lnTo>
                <a:lnTo>
                  <a:pt x="50025" y="44120"/>
                </a:lnTo>
                <a:lnTo>
                  <a:pt x="55210" y="32118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2002" y="2170639"/>
            <a:ext cx="39474" cy="38430"/>
          </a:xfrm>
          <a:custGeom>
            <a:avLst/>
            <a:gdLst/>
            <a:ahLst/>
            <a:cxnLst/>
            <a:rect l="l" t="t" r="r" b="b"/>
            <a:pathLst>
              <a:path w="39474" h="38430">
                <a:moveTo>
                  <a:pt x="39474" y="19910"/>
                </a:moveTo>
                <a:lnTo>
                  <a:pt x="34729" y="6887"/>
                </a:lnTo>
                <a:lnTo>
                  <a:pt x="22924" y="0"/>
                </a:lnTo>
                <a:lnTo>
                  <a:pt x="8007" y="3683"/>
                </a:lnTo>
                <a:lnTo>
                  <a:pt x="0" y="13650"/>
                </a:lnTo>
                <a:lnTo>
                  <a:pt x="2671" y="29658"/>
                </a:lnTo>
                <a:lnTo>
                  <a:pt x="11297" y="38430"/>
                </a:lnTo>
                <a:lnTo>
                  <a:pt x="27914" y="36566"/>
                </a:lnTo>
                <a:lnTo>
                  <a:pt x="37179" y="28862"/>
                </a:lnTo>
                <a:lnTo>
                  <a:pt x="39474" y="1991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3457" y="2172614"/>
            <a:ext cx="34136" cy="34138"/>
          </a:xfrm>
          <a:custGeom>
            <a:avLst/>
            <a:gdLst/>
            <a:ahLst/>
            <a:cxnLst/>
            <a:rect l="l" t="t" r="r" b="b"/>
            <a:pathLst>
              <a:path w="34136" h="34138">
                <a:moveTo>
                  <a:pt x="34136" y="17072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2"/>
                </a:lnTo>
                <a:lnTo>
                  <a:pt x="0" y="26498"/>
                </a:lnTo>
                <a:lnTo>
                  <a:pt x="7644" y="34138"/>
                </a:lnTo>
                <a:lnTo>
                  <a:pt x="17070" y="34138"/>
                </a:lnTo>
                <a:lnTo>
                  <a:pt x="26496" y="34138"/>
                </a:lnTo>
                <a:lnTo>
                  <a:pt x="34136" y="26498"/>
                </a:lnTo>
                <a:lnTo>
                  <a:pt x="34136" y="17072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922" y="2174925"/>
            <a:ext cx="27791" cy="27788"/>
          </a:xfrm>
          <a:custGeom>
            <a:avLst/>
            <a:gdLst/>
            <a:ahLst/>
            <a:cxnLst/>
            <a:rect l="l" t="t" r="r" b="b"/>
            <a:pathLst>
              <a:path w="27791" h="27788">
                <a:moveTo>
                  <a:pt x="27791" y="13898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8"/>
                </a:lnTo>
                <a:lnTo>
                  <a:pt x="0" y="21568"/>
                </a:lnTo>
                <a:lnTo>
                  <a:pt x="6226" y="27788"/>
                </a:lnTo>
                <a:lnTo>
                  <a:pt x="13896" y="27788"/>
                </a:lnTo>
                <a:lnTo>
                  <a:pt x="21565" y="27788"/>
                </a:lnTo>
                <a:lnTo>
                  <a:pt x="27791" y="21568"/>
                </a:lnTo>
                <a:lnTo>
                  <a:pt x="27791" y="13898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8393" y="2177237"/>
            <a:ext cx="21435" cy="21438"/>
          </a:xfrm>
          <a:custGeom>
            <a:avLst/>
            <a:gdLst/>
            <a:ahLst/>
            <a:cxnLst/>
            <a:rect l="l" t="t" r="r" b="b"/>
            <a:pathLst>
              <a:path w="21435" h="21438">
                <a:moveTo>
                  <a:pt x="21435" y="10723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23"/>
                </a:lnTo>
                <a:lnTo>
                  <a:pt x="0" y="16642"/>
                </a:lnTo>
                <a:lnTo>
                  <a:pt x="4801" y="21438"/>
                </a:lnTo>
                <a:lnTo>
                  <a:pt x="10720" y="21438"/>
                </a:lnTo>
                <a:lnTo>
                  <a:pt x="16638" y="21438"/>
                </a:lnTo>
                <a:lnTo>
                  <a:pt x="21435" y="16642"/>
                </a:lnTo>
                <a:lnTo>
                  <a:pt x="21435" y="10723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863" y="2179548"/>
            <a:ext cx="15086" cy="15090"/>
          </a:xfrm>
          <a:custGeom>
            <a:avLst/>
            <a:gdLst/>
            <a:ahLst/>
            <a:cxnLst/>
            <a:rect l="l" t="t" r="r" b="b"/>
            <a:pathLst>
              <a:path w="15086" h="15090">
                <a:moveTo>
                  <a:pt x="15086" y="7548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8"/>
                </a:lnTo>
                <a:lnTo>
                  <a:pt x="0" y="11711"/>
                </a:lnTo>
                <a:lnTo>
                  <a:pt x="3378" y="15090"/>
                </a:lnTo>
                <a:lnTo>
                  <a:pt x="7539" y="15090"/>
                </a:lnTo>
                <a:lnTo>
                  <a:pt x="11703" y="15090"/>
                </a:lnTo>
                <a:lnTo>
                  <a:pt x="15086" y="11711"/>
                </a:lnTo>
                <a:lnTo>
                  <a:pt x="15086" y="7548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7579" y="2176106"/>
            <a:ext cx="20239" cy="20247"/>
          </a:xfrm>
          <a:custGeom>
            <a:avLst/>
            <a:gdLst/>
            <a:ahLst/>
            <a:cxnLst/>
            <a:rect l="l" t="t" r="r" b="b"/>
            <a:pathLst>
              <a:path w="20239" h="20247">
                <a:moveTo>
                  <a:pt x="20239" y="10128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8"/>
                </a:lnTo>
                <a:lnTo>
                  <a:pt x="0" y="15713"/>
                </a:lnTo>
                <a:lnTo>
                  <a:pt x="4533" y="20247"/>
                </a:lnTo>
                <a:lnTo>
                  <a:pt x="10120" y="20247"/>
                </a:lnTo>
                <a:lnTo>
                  <a:pt x="15706" y="20247"/>
                </a:lnTo>
                <a:lnTo>
                  <a:pt x="20239" y="15713"/>
                </a:lnTo>
                <a:lnTo>
                  <a:pt x="20239" y="10128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044" y="2178418"/>
            <a:ext cx="13896" cy="13898"/>
          </a:xfrm>
          <a:custGeom>
            <a:avLst/>
            <a:gdLst/>
            <a:ahLst/>
            <a:cxnLst/>
            <a:rect l="l" t="t" r="r" b="b"/>
            <a:pathLst>
              <a:path w="13896" h="13898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7"/>
                </a:lnTo>
                <a:lnTo>
                  <a:pt x="3116" y="13898"/>
                </a:lnTo>
                <a:lnTo>
                  <a:pt x="6950" y="13898"/>
                </a:lnTo>
                <a:lnTo>
                  <a:pt x="10786" y="13898"/>
                </a:lnTo>
                <a:lnTo>
                  <a:pt x="13896" y="10787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516" y="2180729"/>
            <a:ext cx="7539" cy="7548"/>
          </a:xfrm>
          <a:custGeom>
            <a:avLst/>
            <a:gdLst/>
            <a:ahLst/>
            <a:cxnLst/>
            <a:rect l="l" t="t" r="r" b="b"/>
            <a:pathLst>
              <a:path w="7539" h="7548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7"/>
                </a:lnTo>
                <a:lnTo>
                  <a:pt x="1691" y="7548"/>
                </a:lnTo>
                <a:lnTo>
                  <a:pt x="3769" y="7548"/>
                </a:lnTo>
                <a:lnTo>
                  <a:pt x="5848" y="7548"/>
                </a:lnTo>
                <a:lnTo>
                  <a:pt x="7539" y="5857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4981" y="21830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297" y="21801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817" y="2175560"/>
            <a:ext cx="12700" cy="12702"/>
          </a:xfrm>
          <a:custGeom>
            <a:avLst/>
            <a:gdLst/>
            <a:ahLst/>
            <a:cxnLst/>
            <a:rect l="l" t="t" r="r" b="b"/>
            <a:pathLst>
              <a:path w="12700" h="12702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2"/>
                </a:lnTo>
                <a:lnTo>
                  <a:pt x="9852" y="12702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581" y="254699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867" y="257835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632" y="254877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0360" y="255450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1488" y="255547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5061" y="255704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169" y="254851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2001" y="255316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3457" y="255513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5922" y="255745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8393" y="255976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863" y="256207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579" y="255863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044" y="256094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516" y="256325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4981" y="256556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297" y="256272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817" y="255809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 txBox="1"/>
          <p:nvPr/>
        </p:nvSpPr>
        <p:spPr>
          <a:xfrm>
            <a:off x="624334" y="973201"/>
            <a:ext cx="3246120" cy="168846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 marR="215265">
              <a:lnSpc>
                <a:spcPct val="228200"/>
              </a:lnSpc>
              <a:spcBef>
                <a:spcPts val="2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47650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za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07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39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9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5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6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7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09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3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5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8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20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22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9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21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4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6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3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8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0" y="13902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9" y="14216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3920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3977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3987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4003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3917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3964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3984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4007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4030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4053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4019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4042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4065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4088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4060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4013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3051" y="159906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7868" y="16304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6008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6065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6075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6091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6005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6052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6072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6095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6118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6141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6107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6130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6153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6176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6148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6101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3" y="17895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7868" y="18209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3" y="17913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2" y="17970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17980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59" y="17996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70" y="17910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17957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17977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18000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18023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18046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18012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18035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18058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18081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18053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18006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4249" y="19810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39456" y="20040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7973" y="19811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8128" y="19835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98145" y="19828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0615" y="19853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3374" y="19880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6127" y="19906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99077" y="19846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4371" y="19881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6985" y="19906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9599" y="19931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9357" y="19927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5621" y="19888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3314" y="19864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6579" y="2156858"/>
            <a:ext cx="61611" cy="31355"/>
          </a:xfrm>
          <a:custGeom>
            <a:avLst/>
            <a:gdLst/>
            <a:ahLst/>
            <a:cxnLst/>
            <a:rect l="l" t="t" r="r" b="b"/>
            <a:pathLst>
              <a:path w="61611" h="31355">
                <a:moveTo>
                  <a:pt x="61611" y="31355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63870" y="2188213"/>
            <a:ext cx="4321" cy="15575"/>
          </a:xfrm>
          <a:custGeom>
            <a:avLst/>
            <a:gdLst/>
            <a:ahLst/>
            <a:cxnLst/>
            <a:rect l="l" t="t" r="r" b="b"/>
            <a:pathLst>
              <a:path w="4321" h="15575">
                <a:moveTo>
                  <a:pt x="0" y="15575"/>
                </a:moveTo>
                <a:lnTo>
                  <a:pt x="3999" y="4550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632" y="2158622"/>
            <a:ext cx="58045" cy="57112"/>
          </a:xfrm>
          <a:custGeom>
            <a:avLst/>
            <a:gdLst/>
            <a:ahLst/>
            <a:cxnLst/>
            <a:rect l="l" t="t" r="r" b="b"/>
            <a:pathLst>
              <a:path w="58045" h="57112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0"/>
                </a:lnTo>
                <a:lnTo>
                  <a:pt x="8980" y="50373"/>
                </a:lnTo>
                <a:lnTo>
                  <a:pt x="19368" y="57112"/>
                </a:lnTo>
                <a:lnTo>
                  <a:pt x="36523" y="55584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0361" y="2164365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8"/>
                </a:lnTo>
                <a:lnTo>
                  <a:pt x="7958" y="42558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8"/>
                </a:lnTo>
                <a:lnTo>
                  <a:pt x="50418" y="27526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1488" y="2165329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3"/>
                </a:moveTo>
                <a:lnTo>
                  <a:pt x="41947" y="8337"/>
                </a:lnTo>
                <a:lnTo>
                  <a:pt x="31142" y="0"/>
                </a:lnTo>
                <a:lnTo>
                  <a:pt x="14357" y="1921"/>
                </a:lnTo>
                <a:lnTo>
                  <a:pt x="3985" y="9244"/>
                </a:lnTo>
                <a:lnTo>
                  <a:pt x="0" y="20123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1"/>
                </a:lnTo>
                <a:lnTo>
                  <a:pt x="46050" y="24003"/>
                </a:lnTo>
                <a:lnTo>
                  <a:pt x="46171" y="21653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5064" y="2166890"/>
            <a:ext cx="39087" cy="38271"/>
          </a:xfrm>
          <a:custGeom>
            <a:avLst/>
            <a:gdLst/>
            <a:ahLst/>
            <a:cxnLst/>
            <a:rect l="l" t="t" r="r" b="b"/>
            <a:pathLst>
              <a:path w="39087" h="38271">
                <a:moveTo>
                  <a:pt x="39087" y="19686"/>
                </a:moveTo>
                <a:lnTo>
                  <a:pt x="34279" y="6703"/>
                </a:lnTo>
                <a:lnTo>
                  <a:pt x="22360" y="0"/>
                </a:lnTo>
                <a:lnTo>
                  <a:pt x="7696" y="3891"/>
                </a:lnTo>
                <a:lnTo>
                  <a:pt x="0" y="14190"/>
                </a:lnTo>
                <a:lnTo>
                  <a:pt x="3013" y="29874"/>
                </a:lnTo>
                <a:lnTo>
                  <a:pt x="12104" y="38271"/>
                </a:lnTo>
                <a:lnTo>
                  <a:pt x="28391" y="35969"/>
                </a:lnTo>
                <a:lnTo>
                  <a:pt x="37260" y="27730"/>
                </a:lnTo>
                <a:lnTo>
                  <a:pt x="39087" y="1968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6170" y="2158365"/>
            <a:ext cx="55547" cy="55406"/>
          </a:xfrm>
          <a:custGeom>
            <a:avLst/>
            <a:gdLst/>
            <a:ahLst/>
            <a:cxnLst/>
            <a:rect l="l" t="t" r="r" b="b"/>
            <a:pathLst>
              <a:path w="55547" h="55406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9" y="50462"/>
                </a:lnTo>
                <a:lnTo>
                  <a:pt x="24130" y="55406"/>
                </a:lnTo>
                <a:lnTo>
                  <a:pt x="39337" y="52420"/>
                </a:lnTo>
                <a:lnTo>
                  <a:pt x="50025" y="44120"/>
                </a:lnTo>
                <a:lnTo>
                  <a:pt x="55210" y="32118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2001" y="2163019"/>
            <a:ext cx="39475" cy="38431"/>
          </a:xfrm>
          <a:custGeom>
            <a:avLst/>
            <a:gdLst/>
            <a:ahLst/>
            <a:cxnLst/>
            <a:rect l="l" t="t" r="r" b="b"/>
            <a:pathLst>
              <a:path w="39475" h="38431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60"/>
                </a:lnTo>
                <a:lnTo>
                  <a:pt x="11300" y="38431"/>
                </a:lnTo>
                <a:lnTo>
                  <a:pt x="27915" y="36566"/>
                </a:lnTo>
                <a:lnTo>
                  <a:pt x="37180" y="28861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3457" y="2164994"/>
            <a:ext cx="34136" cy="34138"/>
          </a:xfrm>
          <a:custGeom>
            <a:avLst/>
            <a:gdLst/>
            <a:ahLst/>
            <a:cxnLst/>
            <a:rect l="l" t="t" r="r" b="b"/>
            <a:pathLst>
              <a:path w="34136" h="34138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8"/>
                </a:lnTo>
                <a:lnTo>
                  <a:pt x="7644" y="34138"/>
                </a:lnTo>
                <a:lnTo>
                  <a:pt x="17070" y="34138"/>
                </a:lnTo>
                <a:lnTo>
                  <a:pt x="26496" y="34138"/>
                </a:lnTo>
                <a:lnTo>
                  <a:pt x="34136" y="26498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5922" y="2167305"/>
            <a:ext cx="27791" cy="27788"/>
          </a:xfrm>
          <a:custGeom>
            <a:avLst/>
            <a:gdLst/>
            <a:ahLst/>
            <a:cxnLst/>
            <a:rect l="l" t="t" r="r" b="b"/>
            <a:pathLst>
              <a:path w="27791" h="27788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8"/>
                </a:lnTo>
                <a:lnTo>
                  <a:pt x="6226" y="27788"/>
                </a:lnTo>
                <a:lnTo>
                  <a:pt x="13896" y="27788"/>
                </a:lnTo>
                <a:lnTo>
                  <a:pt x="21565" y="27788"/>
                </a:lnTo>
                <a:lnTo>
                  <a:pt x="27791" y="21568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8393" y="2169617"/>
            <a:ext cx="21435" cy="21438"/>
          </a:xfrm>
          <a:custGeom>
            <a:avLst/>
            <a:gdLst/>
            <a:ahLst/>
            <a:cxnLst/>
            <a:rect l="l" t="t" r="r" b="b"/>
            <a:pathLst>
              <a:path w="21435" h="21438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42"/>
                </a:lnTo>
                <a:lnTo>
                  <a:pt x="4801" y="21438"/>
                </a:lnTo>
                <a:lnTo>
                  <a:pt x="10720" y="21438"/>
                </a:lnTo>
                <a:lnTo>
                  <a:pt x="16638" y="21438"/>
                </a:lnTo>
                <a:lnTo>
                  <a:pt x="21435" y="16642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0863" y="2171928"/>
            <a:ext cx="15086" cy="15090"/>
          </a:xfrm>
          <a:custGeom>
            <a:avLst/>
            <a:gdLst/>
            <a:ahLst/>
            <a:cxnLst/>
            <a:rect l="l" t="t" r="r" b="b"/>
            <a:pathLst>
              <a:path w="15086" h="15090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90"/>
                </a:lnTo>
                <a:lnTo>
                  <a:pt x="7539" y="15090"/>
                </a:lnTo>
                <a:lnTo>
                  <a:pt x="11703" y="15090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7579" y="2168487"/>
            <a:ext cx="20239" cy="20247"/>
          </a:xfrm>
          <a:custGeom>
            <a:avLst/>
            <a:gdLst/>
            <a:ahLst/>
            <a:cxnLst/>
            <a:rect l="l" t="t" r="r" b="b"/>
            <a:pathLst>
              <a:path w="20239" h="20247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7"/>
                </a:lnTo>
                <a:lnTo>
                  <a:pt x="10120" y="20247"/>
                </a:lnTo>
                <a:lnTo>
                  <a:pt x="15706" y="20247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044" y="21707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2516" y="21731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4981" y="21754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297" y="21725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7817" y="21679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94247" y="234830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39457" y="237134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7982" y="234842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98125" y="235087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98144" y="235008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0615" y="235265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3374" y="235531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6127" y="235796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99077" y="235195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4371" y="235545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6985" y="235793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9599" y="236041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9357" y="236004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5621" y="235617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3314" y="235373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1050" y="2500708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39457" y="252374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7982" y="250082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98125" y="250327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98144" y="250248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0615" y="250505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03374" y="250771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6127" y="251036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99077" y="250435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4371" y="250785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06985" y="251033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9599" y="251281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9357" y="251244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05621" y="250857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03314" y="250613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1050" y="2651580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39457" y="2674613"/>
            <a:ext cx="5607" cy="15608"/>
          </a:xfrm>
          <a:custGeom>
            <a:avLst/>
            <a:gdLst/>
            <a:ahLst/>
            <a:cxnLst/>
            <a:rect l="l" t="t" r="r" b="b"/>
            <a:pathLst>
              <a:path w="5607" h="15608">
                <a:moveTo>
                  <a:pt x="0" y="15608"/>
                </a:moveTo>
                <a:lnTo>
                  <a:pt x="5211" y="4526"/>
                </a:lnTo>
                <a:lnTo>
                  <a:pt x="5607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07963" y="2651695"/>
            <a:ext cx="16185" cy="2387"/>
          </a:xfrm>
          <a:custGeom>
            <a:avLst/>
            <a:gdLst/>
            <a:ahLst/>
            <a:cxnLst/>
            <a:rect l="l" t="t" r="r" b="b"/>
            <a:pathLst>
              <a:path w="16185" h="2387">
                <a:moveTo>
                  <a:pt x="16185" y="0"/>
                </a:moveTo>
                <a:lnTo>
                  <a:pt x="0" y="23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98125" y="2654138"/>
            <a:ext cx="41523" cy="40808"/>
          </a:xfrm>
          <a:custGeom>
            <a:avLst/>
            <a:gdLst/>
            <a:ahLst/>
            <a:cxnLst/>
            <a:rect l="l" t="t" r="r" b="b"/>
            <a:pathLst>
              <a:path w="41523" h="40808">
                <a:moveTo>
                  <a:pt x="9705" y="0"/>
                </a:moveTo>
                <a:lnTo>
                  <a:pt x="0" y="7979"/>
                </a:lnTo>
                <a:lnTo>
                  <a:pt x="564" y="25533"/>
                </a:lnTo>
                <a:lnTo>
                  <a:pt x="6570" y="36298"/>
                </a:lnTo>
                <a:lnTo>
                  <a:pt x="16198" y="40808"/>
                </a:lnTo>
                <a:lnTo>
                  <a:pt x="30958" y="37167"/>
                </a:lnTo>
                <a:lnTo>
                  <a:pt x="39726" y="27417"/>
                </a:lnTo>
                <a:lnTo>
                  <a:pt x="41523" y="1875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98144" y="2653366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6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0615" y="2655930"/>
            <a:ext cx="31840" cy="31840"/>
          </a:xfrm>
          <a:custGeom>
            <a:avLst/>
            <a:gdLst/>
            <a:ahLst/>
            <a:cxnLst/>
            <a:rect l="l" t="t" r="r" b="b"/>
            <a:pathLst>
              <a:path w="31840" h="31840">
                <a:moveTo>
                  <a:pt x="31840" y="15920"/>
                </a:moveTo>
                <a:lnTo>
                  <a:pt x="31840" y="7129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9"/>
                </a:lnTo>
                <a:lnTo>
                  <a:pt x="0" y="15920"/>
                </a:lnTo>
                <a:lnTo>
                  <a:pt x="0" y="24710"/>
                </a:lnTo>
                <a:lnTo>
                  <a:pt x="7129" y="31840"/>
                </a:lnTo>
                <a:lnTo>
                  <a:pt x="15919" y="31840"/>
                </a:lnTo>
                <a:lnTo>
                  <a:pt x="24710" y="31840"/>
                </a:lnTo>
                <a:lnTo>
                  <a:pt x="31840" y="24710"/>
                </a:lnTo>
                <a:lnTo>
                  <a:pt x="31840" y="15920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03374" y="2658590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39"/>
                </a:moveTo>
                <a:lnTo>
                  <a:pt x="25485" y="5704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4"/>
                </a:lnTo>
                <a:lnTo>
                  <a:pt x="0" y="12739"/>
                </a:lnTo>
                <a:lnTo>
                  <a:pt x="0" y="19773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73"/>
                </a:lnTo>
                <a:lnTo>
                  <a:pt x="25485" y="12739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6127" y="2661244"/>
            <a:ext cx="19133" cy="19133"/>
          </a:xfrm>
          <a:custGeom>
            <a:avLst/>
            <a:gdLst/>
            <a:ahLst/>
            <a:cxnLst/>
            <a:rect l="l" t="t" r="r" b="b"/>
            <a:pathLst>
              <a:path w="19133" h="19133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3"/>
                </a:lnTo>
                <a:lnTo>
                  <a:pt x="9569" y="19133"/>
                </a:lnTo>
                <a:lnTo>
                  <a:pt x="14852" y="19133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99077" y="2655222"/>
            <a:ext cx="32390" cy="31262"/>
          </a:xfrm>
          <a:custGeom>
            <a:avLst/>
            <a:gdLst/>
            <a:ahLst/>
            <a:cxnLst/>
            <a:rect l="l" t="t" r="r" b="b"/>
            <a:pathLst>
              <a:path w="32390" h="31262">
                <a:moveTo>
                  <a:pt x="6130" y="0"/>
                </a:moveTo>
                <a:lnTo>
                  <a:pt x="0" y="6130"/>
                </a:lnTo>
                <a:lnTo>
                  <a:pt x="0" y="15070"/>
                </a:lnTo>
                <a:lnTo>
                  <a:pt x="0" y="24009"/>
                </a:lnTo>
                <a:lnTo>
                  <a:pt x="7258" y="31262"/>
                </a:lnTo>
                <a:lnTo>
                  <a:pt x="16197" y="31262"/>
                </a:lnTo>
                <a:lnTo>
                  <a:pt x="25137" y="31262"/>
                </a:lnTo>
                <a:lnTo>
                  <a:pt x="32390" y="24009"/>
                </a:lnTo>
                <a:lnTo>
                  <a:pt x="32390" y="1507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4371" y="2658724"/>
            <a:ext cx="16192" cy="16197"/>
          </a:xfrm>
          <a:custGeom>
            <a:avLst/>
            <a:gdLst/>
            <a:ahLst/>
            <a:cxnLst/>
            <a:rect l="l" t="t" r="r" b="b"/>
            <a:pathLst>
              <a:path w="16192" h="16197">
                <a:moveTo>
                  <a:pt x="16192" y="8100"/>
                </a:moveTo>
                <a:lnTo>
                  <a:pt x="16192" y="3630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0"/>
                </a:lnTo>
                <a:lnTo>
                  <a:pt x="0" y="8100"/>
                </a:lnTo>
                <a:lnTo>
                  <a:pt x="0" y="12570"/>
                </a:lnTo>
                <a:lnTo>
                  <a:pt x="3627" y="16197"/>
                </a:lnTo>
                <a:lnTo>
                  <a:pt x="8096" y="16197"/>
                </a:lnTo>
                <a:lnTo>
                  <a:pt x="12566" y="16197"/>
                </a:lnTo>
                <a:lnTo>
                  <a:pt x="16192" y="12570"/>
                </a:lnTo>
                <a:lnTo>
                  <a:pt x="16192" y="810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06985" y="266121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3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3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09599" y="2663690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09357" y="26633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805621" y="265944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03314" y="265700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 txBox="1"/>
          <p:nvPr/>
        </p:nvSpPr>
        <p:spPr>
          <a:xfrm>
            <a:off x="624334" y="930574"/>
            <a:ext cx="3580129" cy="18180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01930" algn="just">
              <a:lnSpc>
                <a:spcPct val="102699"/>
              </a:lnSpc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92405" algn="just">
              <a:lnSpc>
                <a:spcPct val="119100"/>
              </a:lnSpc>
              <a:spcBef>
                <a:spcPts val="8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0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30" dirty="0">
                <a:latin typeface="Arial"/>
                <a:cs typeface="Arial"/>
              </a:rPr>
              <a:t>rm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8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W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289560" marR="12700" indent="-277495">
              <a:lnSpc>
                <a:spcPct val="104000"/>
              </a:lnSpc>
              <a:spcBef>
                <a:spcPts val="14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x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ogg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7" name="object 15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230403" y="20503"/>
            <a:ext cx="122408" cy="86630"/>
          </a:xfrm>
          <a:custGeom>
            <a:avLst/>
            <a:gdLst/>
            <a:ahLst/>
            <a:cxnLst/>
            <a:rect l="l" t="t" r="r" b="b"/>
            <a:pathLst>
              <a:path w="122408" h="86630">
                <a:moveTo>
                  <a:pt x="0" y="0"/>
                </a:moveTo>
                <a:lnTo>
                  <a:pt x="122408" y="0"/>
                </a:lnTo>
                <a:lnTo>
                  <a:pt x="122408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12A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383629" y="20503"/>
            <a:ext cx="0" cy="86630"/>
          </a:xfrm>
          <a:custGeom>
            <a:avLst/>
            <a:gdLst/>
            <a:ahLst/>
            <a:cxnLst/>
            <a:rect l="l" t="t" r="r" b="b"/>
            <a:pathLst>
              <a:path h="86630">
                <a:moveTo>
                  <a:pt x="0" y="86630"/>
                </a:moveTo>
                <a:lnTo>
                  <a:pt x="0" y="0"/>
                </a:lnTo>
              </a:path>
            </a:pathLst>
          </a:custGeom>
          <a:ln w="54898">
            <a:solidFill>
              <a:srgbClr val="13384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220624" y="23014"/>
            <a:ext cx="205740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EBF6F7"/>
                </a:solidFill>
                <a:latin typeface="Arial"/>
                <a:cs typeface="Arial"/>
              </a:rPr>
              <a:t>Spd</a:t>
            </a:r>
            <a:r>
              <a:rPr sz="500" spc="-80" dirty="0">
                <a:solidFill>
                  <a:srgbClr val="EBF6F7"/>
                </a:solidFill>
                <a:latin typeface="Arial"/>
                <a:cs typeface="Arial"/>
              </a:rPr>
              <a:t> </a:t>
            </a:r>
            <a:r>
              <a:rPr sz="500" spc="-20" dirty="0">
                <a:solidFill>
                  <a:srgbClr val="EBF6F7"/>
                </a:solidFill>
                <a:latin typeface="Arial"/>
                <a:cs typeface="Arial"/>
              </a:rPr>
              <a:t>rn</a:t>
            </a:r>
            <a:endParaRPr sz="5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2856" y="212905"/>
            <a:ext cx="1623357" cy="213707"/>
          </a:xfrm>
          <a:custGeom>
            <a:avLst/>
            <a:gdLst/>
            <a:ahLst/>
            <a:cxnLst/>
            <a:rect l="l" t="t" r="r" b="b"/>
            <a:pathLst>
              <a:path w="1623357" h="213707">
                <a:moveTo>
                  <a:pt x="0" y="0"/>
                </a:moveTo>
                <a:lnTo>
                  <a:pt x="1623357" y="0"/>
                </a:lnTo>
                <a:lnTo>
                  <a:pt x="1623357" y="213707"/>
                </a:lnTo>
                <a:lnTo>
                  <a:pt x="0" y="213707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90" dirty="0">
                <a:solidFill>
                  <a:srgbClr val="EBF6F7"/>
                </a:solidFill>
                <a:latin typeface="Times New Roman"/>
                <a:cs typeface="Times New Roman"/>
              </a:rPr>
              <a:t>The </a:t>
            </a:r>
            <a:r>
              <a:rPr sz="1250" spc="-95" dirty="0">
                <a:solidFill>
                  <a:srgbClr val="EBF6F7"/>
                </a:solidFill>
                <a:latin typeface="Times New Roman"/>
                <a:cs typeface="Times New Roman"/>
              </a:rPr>
              <a:t> </a:t>
            </a:r>
            <a:r>
              <a:rPr sz="1250" spc="10" dirty="0">
                <a:solidFill>
                  <a:srgbClr val="EBF6F7"/>
                </a:solidFill>
                <a:latin typeface="Times New Roman"/>
                <a:cs typeface="Times New Roman"/>
              </a:rPr>
              <a:t>war </a:t>
            </a:r>
            <a:r>
              <a:rPr sz="1250" spc="-80" dirty="0">
                <a:solidFill>
                  <a:srgbClr val="EBF6F7"/>
                </a:solidFill>
                <a:latin typeface="Times New Roman"/>
                <a:cs typeface="Times New Roman"/>
              </a:rPr>
              <a:t> </a:t>
            </a:r>
            <a:r>
              <a:rPr sz="1250" spc="65" dirty="0">
                <a:solidFill>
                  <a:srgbClr val="EBF6F7"/>
                </a:solidFill>
                <a:latin typeface="Times New Roman"/>
                <a:cs typeface="Times New Roman"/>
              </a:rPr>
              <a:t>against </a:t>
            </a:r>
            <a:r>
              <a:rPr sz="1250" spc="-100" dirty="0">
                <a:solidFill>
                  <a:srgbClr val="EBF6F7"/>
                </a:solidFill>
                <a:latin typeface="Times New Roman"/>
                <a:cs typeface="Times New Roman"/>
              </a:rPr>
              <a:t> </a:t>
            </a:r>
            <a:r>
              <a:rPr sz="1250" spc="75" dirty="0">
                <a:solidFill>
                  <a:srgbClr val="EBF6F7"/>
                </a:solidFill>
                <a:latin typeface="Times New Roman"/>
                <a:cs typeface="Times New Roman"/>
              </a:rPr>
              <a:t>spam</a:t>
            </a:r>
            <a:endParaRPr sz="12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818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132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36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93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03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18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33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80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99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23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46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69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34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57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81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04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75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29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909193"/>
            <a:ext cx="104203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818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132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36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93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03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18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33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80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99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23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46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69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34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57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81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04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75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29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17330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19634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73" y="117341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17585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17508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17764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18031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18296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17694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18043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18292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18540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18503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18116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17872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624334" y="909193"/>
            <a:ext cx="2609215" cy="3613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818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132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36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93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03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18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33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80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99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23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46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69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34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57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81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04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75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29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17330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19634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73" y="117341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17585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17508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17764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18031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18296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17694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18043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18292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18540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18503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18116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17872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3241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3472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3242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3267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3259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3285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3311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3338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3278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3313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3338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3362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3359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3320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3296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624334" y="909193"/>
            <a:ext cx="2609215" cy="51180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ts val="1190"/>
              </a:lnSpc>
              <a:spcBef>
                <a:spcPts val="219"/>
              </a:spcBef>
            </a:pP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818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132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36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93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03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18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33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80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99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23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46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69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34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57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81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04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75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29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17330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19634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73" y="117341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17585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17508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17764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18031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18296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17694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18043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18292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18540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18503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18116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17872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3241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3472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3242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3267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3259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3285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3311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3338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3278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3313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3338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3362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3359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3320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3296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4765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4996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37" y="14766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2" y="14791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2" y="14783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4809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4835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4862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4802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4837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4862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4886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4883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4844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4820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 txBox="1"/>
          <p:nvPr/>
        </p:nvSpPr>
        <p:spPr>
          <a:xfrm>
            <a:off x="624334" y="909193"/>
            <a:ext cx="3020695" cy="6642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424180">
              <a:lnSpc>
                <a:spcPts val="1190"/>
              </a:lnSpc>
              <a:spcBef>
                <a:spcPts val="219"/>
              </a:spcBef>
            </a:pP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818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132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36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93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03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18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33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80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99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23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46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69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34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57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81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04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75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29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17330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19634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73" y="117341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17585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17508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17764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18031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18296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17694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18043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18292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18540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18503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18116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17872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3241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3472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3242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3267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3259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3285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3311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3338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3278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3313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3338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3362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3359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3320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3296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4765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4996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37" y="14766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2" y="14791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2" y="14783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4809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4835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4862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4802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4837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4862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4886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4883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4844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4820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94249" y="16289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44669" y="16520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7937" y="16290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8122" y="16315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98142" y="16307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0615" y="16333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03374" y="16359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6127" y="16386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9077" y="16326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4371" y="16361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985" y="16386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9599" y="16410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9357" y="16407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5621" y="16368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3314" y="16344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 txBox="1"/>
          <p:nvPr/>
        </p:nvSpPr>
        <p:spPr>
          <a:xfrm>
            <a:off x="624334" y="909193"/>
            <a:ext cx="3503929" cy="8166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906780">
              <a:lnSpc>
                <a:spcPts val="1190"/>
              </a:lnSpc>
              <a:spcBef>
                <a:spcPts val="219"/>
              </a:spcBef>
            </a:pP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ffi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818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132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36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93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03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18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33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80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99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23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46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69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34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57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81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04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75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29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17330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19634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73" y="117341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17585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17508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17764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18031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18296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17694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18043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18292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18540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18503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18116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17872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3241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3472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3242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3267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3259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3285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3311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3338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3278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3313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3338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3362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3359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3320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3296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4765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4996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37" y="14766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2" y="14791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2" y="14783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4809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4835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4862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4802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4837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4862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4886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4883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4844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4820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94249" y="16289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44669" y="16520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7937" y="16290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8122" y="16315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98142" y="16307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0615" y="16333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03374" y="16359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6127" y="16386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9077" y="16326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4371" y="16361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985" y="16386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9599" y="16410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9357" y="16407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5621" y="16368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3314" y="16344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578" y="182462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67869" y="18559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06633" y="1826391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0362" y="18321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1488" y="18330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5059" y="18346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6170" y="18261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2001" y="18307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3457" y="18327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5922" y="18350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8393" y="18373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0863" y="18396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579" y="18362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0044" y="18385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2516" y="18408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24981" y="18432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2297" y="18403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817" y="18357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 txBox="1"/>
          <p:nvPr/>
        </p:nvSpPr>
        <p:spPr>
          <a:xfrm>
            <a:off x="624334" y="909193"/>
            <a:ext cx="3503929" cy="102996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906780">
              <a:lnSpc>
                <a:spcPts val="1190"/>
              </a:lnSpc>
              <a:spcBef>
                <a:spcPts val="219"/>
              </a:spcBef>
            </a:pP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ffi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1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818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132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36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93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03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18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33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80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99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23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46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69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34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57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81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04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75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29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17330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19634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73" y="117341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17585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17508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17764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18031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18296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17694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18043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18292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18540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18503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18116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17872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3241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3472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3242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3267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3259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3285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3311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3338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3278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3313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3338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3362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3359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3320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3296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4765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4996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37" y="14766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2" y="14791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2" y="14783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4809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4835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4862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4802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4837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4862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4886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4883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4844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4820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94249" y="16289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44669" y="16520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7937" y="16290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8122" y="16315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98142" y="16307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0615" y="16333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03374" y="16359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6127" y="16386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9077" y="16326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4371" y="16361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985" y="16386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9599" y="16410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9357" y="16407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5621" y="16368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3314" y="16344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578" y="182462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67869" y="18559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06633" y="1826391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0362" y="18321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1488" y="18330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5059" y="18346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6170" y="18261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2001" y="18307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3457" y="18327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5922" y="18350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8393" y="18373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0863" y="18396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579" y="18362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0044" y="18385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2516" y="18408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24981" y="18432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2297" y="18403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817" y="18357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578" y="20136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63868" y="20449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6633" y="20153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0362" y="20211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1488" y="20220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5059" y="20236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6168" y="20151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2001" y="20197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3457" y="20217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5922" y="20240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8393" y="20263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0863" y="20286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7579" y="20252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0044" y="20275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2516" y="20298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24981" y="20321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22297" y="20293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7817" y="20246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 txBox="1"/>
          <p:nvPr/>
        </p:nvSpPr>
        <p:spPr>
          <a:xfrm>
            <a:off x="624334" y="909193"/>
            <a:ext cx="3503929" cy="1219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906780">
              <a:lnSpc>
                <a:spcPts val="1190"/>
              </a:lnSpc>
              <a:spcBef>
                <a:spcPts val="219"/>
              </a:spcBef>
            </a:pP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ffi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 marR="198120">
              <a:lnSpc>
                <a:spcPct val="112700"/>
              </a:lnSpc>
              <a:spcBef>
                <a:spcPts val="14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818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132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36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93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03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18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33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80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99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23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46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69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34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57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81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04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75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29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17330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19634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73" y="117341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17585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17508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17764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18031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18296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17694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18043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18292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18540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18503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18116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17872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3241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3472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3242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3267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3259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3285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3311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3338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3278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3313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3338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3362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3359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3320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3296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4765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4996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37" y="14766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2" y="14791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2" y="14783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4809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4835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4862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4802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4837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4862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4886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4883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4844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4820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94249" y="16289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44669" y="16520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7937" y="16290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8122" y="16315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98142" y="16307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0615" y="16333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03374" y="16359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6127" y="16386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9077" y="16326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4371" y="16361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985" y="16386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9599" y="16410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9357" y="16407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5621" y="16368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3314" y="16344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578" y="182462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67869" y="18559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06633" y="1826391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0362" y="18321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1488" y="18330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5059" y="18346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6170" y="18261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2001" y="18307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3457" y="18327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5922" y="18350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8393" y="18373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0863" y="18396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579" y="18362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0044" y="18385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2516" y="18408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24981" y="18432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2297" y="18403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817" y="18357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578" y="20136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63868" y="20449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6633" y="20153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0362" y="20211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1488" y="20220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5059" y="20236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6168" y="20151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2001" y="20197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3457" y="20217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5922" y="20240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8393" y="20263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0863" y="20286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7579" y="20252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0044" y="20275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2516" y="20298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24981" y="20321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22297" y="20293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7817" y="20246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94246" y="220505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39457" y="22280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7970" y="22051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8122" y="22076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7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98144" y="22068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0615" y="22094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3374" y="22120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6127" y="22147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99077" y="22086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4371" y="22121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6985" y="22146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09599" y="22171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9357" y="22167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5621" y="22129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3314" y="22104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 txBox="1"/>
          <p:nvPr/>
        </p:nvSpPr>
        <p:spPr>
          <a:xfrm>
            <a:off x="624334" y="909193"/>
            <a:ext cx="3503929" cy="1392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906780">
              <a:lnSpc>
                <a:spcPts val="1190"/>
              </a:lnSpc>
              <a:spcBef>
                <a:spcPts val="219"/>
              </a:spcBef>
            </a:pP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ffi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 marR="198120">
              <a:lnSpc>
                <a:spcPct val="112700"/>
              </a:lnSpc>
              <a:spcBef>
                <a:spcPts val="14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7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1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4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8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E5F6F9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00A8C4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A8C4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00A8C4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CCEDF3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CCEDF3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CCEDF3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Q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CCCCCC"/>
                </a:solidFill>
                <a:latin typeface="Arial"/>
                <a:cs typeface="Arial"/>
              </a:rPr>
              <a:t>ri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L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10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x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 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65" dirty="0">
                <a:solidFill>
                  <a:srgbClr val="CCCCCC"/>
                </a:solidFill>
                <a:latin typeface="Arial"/>
                <a:cs typeface="Arial"/>
              </a:rPr>
              <a:t>rs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CCCCCC"/>
                </a:solidFill>
                <a:latin typeface="Arial"/>
                <a:cs typeface="Arial"/>
              </a:rPr>
              <a:t>D</a:t>
            </a:r>
            <a:r>
              <a:rPr sz="1100" spc="-4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FAFDFE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FAFDFE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CCEDF3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3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323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5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72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7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3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4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5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47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2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3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6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58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0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7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59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2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4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1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6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2373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603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49" y="12374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2398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2391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416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443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469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2409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444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469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494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490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451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427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3897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4127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49" y="13898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3922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3915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3940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3967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3993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3933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3968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3993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4018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4014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3975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3951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06583" y="178194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7868" y="1813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6633" y="1783719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0362" y="1789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1488" y="1790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5059" y="1791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170" y="1783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2001" y="1788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3457" y="1790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922" y="1792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8393" y="1794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20863" y="1797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7579" y="1793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044" y="1795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2516" y="1798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4981" y="1800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2297" y="1797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817" y="1793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579" y="2164478"/>
            <a:ext cx="61611" cy="31355"/>
          </a:xfrm>
          <a:custGeom>
            <a:avLst/>
            <a:gdLst/>
            <a:ahLst/>
            <a:cxnLst/>
            <a:rect l="l" t="t" r="r" b="b"/>
            <a:pathLst>
              <a:path w="61611" h="31355">
                <a:moveTo>
                  <a:pt x="61611" y="31355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870" y="2195833"/>
            <a:ext cx="4321" cy="15575"/>
          </a:xfrm>
          <a:custGeom>
            <a:avLst/>
            <a:gdLst/>
            <a:ahLst/>
            <a:cxnLst/>
            <a:rect l="l" t="t" r="r" b="b"/>
            <a:pathLst>
              <a:path w="4321" h="15575">
                <a:moveTo>
                  <a:pt x="0" y="15575"/>
                </a:moveTo>
                <a:lnTo>
                  <a:pt x="3999" y="4550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632" y="2166242"/>
            <a:ext cx="58045" cy="57112"/>
          </a:xfrm>
          <a:custGeom>
            <a:avLst/>
            <a:gdLst/>
            <a:ahLst/>
            <a:cxnLst/>
            <a:rect l="l" t="t" r="r" b="b"/>
            <a:pathLst>
              <a:path w="58045" h="57112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0"/>
                </a:lnTo>
                <a:lnTo>
                  <a:pt x="8980" y="50373"/>
                </a:lnTo>
                <a:lnTo>
                  <a:pt x="19368" y="57112"/>
                </a:lnTo>
                <a:lnTo>
                  <a:pt x="36523" y="55584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0361" y="2171985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8"/>
                </a:lnTo>
                <a:lnTo>
                  <a:pt x="7958" y="42558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8"/>
                </a:lnTo>
                <a:lnTo>
                  <a:pt x="50418" y="27526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1488" y="2172949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3"/>
                </a:moveTo>
                <a:lnTo>
                  <a:pt x="41947" y="8337"/>
                </a:lnTo>
                <a:lnTo>
                  <a:pt x="31142" y="0"/>
                </a:lnTo>
                <a:lnTo>
                  <a:pt x="14357" y="1921"/>
                </a:lnTo>
                <a:lnTo>
                  <a:pt x="3985" y="9244"/>
                </a:lnTo>
                <a:lnTo>
                  <a:pt x="0" y="20123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1"/>
                </a:lnTo>
                <a:lnTo>
                  <a:pt x="46050" y="24003"/>
                </a:lnTo>
                <a:lnTo>
                  <a:pt x="46171" y="21653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064" y="2174510"/>
            <a:ext cx="39087" cy="38271"/>
          </a:xfrm>
          <a:custGeom>
            <a:avLst/>
            <a:gdLst/>
            <a:ahLst/>
            <a:cxnLst/>
            <a:rect l="l" t="t" r="r" b="b"/>
            <a:pathLst>
              <a:path w="39087" h="38271">
                <a:moveTo>
                  <a:pt x="39087" y="19686"/>
                </a:moveTo>
                <a:lnTo>
                  <a:pt x="34279" y="6703"/>
                </a:lnTo>
                <a:lnTo>
                  <a:pt x="22360" y="0"/>
                </a:lnTo>
                <a:lnTo>
                  <a:pt x="7696" y="3891"/>
                </a:lnTo>
                <a:lnTo>
                  <a:pt x="0" y="14190"/>
                </a:lnTo>
                <a:lnTo>
                  <a:pt x="3013" y="29874"/>
                </a:lnTo>
                <a:lnTo>
                  <a:pt x="12104" y="38271"/>
                </a:lnTo>
                <a:lnTo>
                  <a:pt x="28391" y="35969"/>
                </a:lnTo>
                <a:lnTo>
                  <a:pt x="37260" y="27730"/>
                </a:lnTo>
                <a:lnTo>
                  <a:pt x="39087" y="1968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170" y="2165985"/>
            <a:ext cx="55547" cy="55406"/>
          </a:xfrm>
          <a:custGeom>
            <a:avLst/>
            <a:gdLst/>
            <a:ahLst/>
            <a:cxnLst/>
            <a:rect l="l" t="t" r="r" b="b"/>
            <a:pathLst>
              <a:path w="55547" h="55406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9" y="50462"/>
                </a:lnTo>
                <a:lnTo>
                  <a:pt x="24130" y="55406"/>
                </a:lnTo>
                <a:lnTo>
                  <a:pt x="39337" y="52420"/>
                </a:lnTo>
                <a:lnTo>
                  <a:pt x="50025" y="44120"/>
                </a:lnTo>
                <a:lnTo>
                  <a:pt x="55210" y="32118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2002" y="2170639"/>
            <a:ext cx="39474" cy="38430"/>
          </a:xfrm>
          <a:custGeom>
            <a:avLst/>
            <a:gdLst/>
            <a:ahLst/>
            <a:cxnLst/>
            <a:rect l="l" t="t" r="r" b="b"/>
            <a:pathLst>
              <a:path w="39474" h="38430">
                <a:moveTo>
                  <a:pt x="39474" y="19910"/>
                </a:moveTo>
                <a:lnTo>
                  <a:pt x="34729" y="6887"/>
                </a:lnTo>
                <a:lnTo>
                  <a:pt x="22924" y="0"/>
                </a:lnTo>
                <a:lnTo>
                  <a:pt x="8007" y="3683"/>
                </a:lnTo>
                <a:lnTo>
                  <a:pt x="0" y="13650"/>
                </a:lnTo>
                <a:lnTo>
                  <a:pt x="2671" y="29658"/>
                </a:lnTo>
                <a:lnTo>
                  <a:pt x="11297" y="38430"/>
                </a:lnTo>
                <a:lnTo>
                  <a:pt x="27914" y="36566"/>
                </a:lnTo>
                <a:lnTo>
                  <a:pt x="37179" y="28862"/>
                </a:lnTo>
                <a:lnTo>
                  <a:pt x="39474" y="1991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3457" y="2172614"/>
            <a:ext cx="34136" cy="34138"/>
          </a:xfrm>
          <a:custGeom>
            <a:avLst/>
            <a:gdLst/>
            <a:ahLst/>
            <a:cxnLst/>
            <a:rect l="l" t="t" r="r" b="b"/>
            <a:pathLst>
              <a:path w="34136" h="34138">
                <a:moveTo>
                  <a:pt x="34136" y="17072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2"/>
                </a:lnTo>
                <a:lnTo>
                  <a:pt x="0" y="26498"/>
                </a:lnTo>
                <a:lnTo>
                  <a:pt x="7644" y="34138"/>
                </a:lnTo>
                <a:lnTo>
                  <a:pt x="17070" y="34138"/>
                </a:lnTo>
                <a:lnTo>
                  <a:pt x="26496" y="34138"/>
                </a:lnTo>
                <a:lnTo>
                  <a:pt x="34136" y="26498"/>
                </a:lnTo>
                <a:lnTo>
                  <a:pt x="34136" y="17072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922" y="2174925"/>
            <a:ext cx="27791" cy="27788"/>
          </a:xfrm>
          <a:custGeom>
            <a:avLst/>
            <a:gdLst/>
            <a:ahLst/>
            <a:cxnLst/>
            <a:rect l="l" t="t" r="r" b="b"/>
            <a:pathLst>
              <a:path w="27791" h="27788">
                <a:moveTo>
                  <a:pt x="27791" y="13898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8"/>
                </a:lnTo>
                <a:lnTo>
                  <a:pt x="0" y="21568"/>
                </a:lnTo>
                <a:lnTo>
                  <a:pt x="6226" y="27788"/>
                </a:lnTo>
                <a:lnTo>
                  <a:pt x="13896" y="27788"/>
                </a:lnTo>
                <a:lnTo>
                  <a:pt x="21565" y="27788"/>
                </a:lnTo>
                <a:lnTo>
                  <a:pt x="27791" y="21568"/>
                </a:lnTo>
                <a:lnTo>
                  <a:pt x="27791" y="13898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8393" y="2177237"/>
            <a:ext cx="21435" cy="21438"/>
          </a:xfrm>
          <a:custGeom>
            <a:avLst/>
            <a:gdLst/>
            <a:ahLst/>
            <a:cxnLst/>
            <a:rect l="l" t="t" r="r" b="b"/>
            <a:pathLst>
              <a:path w="21435" h="21438">
                <a:moveTo>
                  <a:pt x="21435" y="10723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23"/>
                </a:lnTo>
                <a:lnTo>
                  <a:pt x="0" y="16642"/>
                </a:lnTo>
                <a:lnTo>
                  <a:pt x="4801" y="21438"/>
                </a:lnTo>
                <a:lnTo>
                  <a:pt x="10720" y="21438"/>
                </a:lnTo>
                <a:lnTo>
                  <a:pt x="16638" y="21438"/>
                </a:lnTo>
                <a:lnTo>
                  <a:pt x="21435" y="16642"/>
                </a:lnTo>
                <a:lnTo>
                  <a:pt x="21435" y="10723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863" y="2179548"/>
            <a:ext cx="15086" cy="15090"/>
          </a:xfrm>
          <a:custGeom>
            <a:avLst/>
            <a:gdLst/>
            <a:ahLst/>
            <a:cxnLst/>
            <a:rect l="l" t="t" r="r" b="b"/>
            <a:pathLst>
              <a:path w="15086" h="15090">
                <a:moveTo>
                  <a:pt x="15086" y="7548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8"/>
                </a:lnTo>
                <a:lnTo>
                  <a:pt x="0" y="11711"/>
                </a:lnTo>
                <a:lnTo>
                  <a:pt x="3378" y="15090"/>
                </a:lnTo>
                <a:lnTo>
                  <a:pt x="7539" y="15090"/>
                </a:lnTo>
                <a:lnTo>
                  <a:pt x="11703" y="15090"/>
                </a:lnTo>
                <a:lnTo>
                  <a:pt x="15086" y="11711"/>
                </a:lnTo>
                <a:lnTo>
                  <a:pt x="15086" y="7548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7579" y="2176106"/>
            <a:ext cx="20239" cy="20247"/>
          </a:xfrm>
          <a:custGeom>
            <a:avLst/>
            <a:gdLst/>
            <a:ahLst/>
            <a:cxnLst/>
            <a:rect l="l" t="t" r="r" b="b"/>
            <a:pathLst>
              <a:path w="20239" h="20247">
                <a:moveTo>
                  <a:pt x="20239" y="10128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8"/>
                </a:lnTo>
                <a:lnTo>
                  <a:pt x="0" y="15713"/>
                </a:lnTo>
                <a:lnTo>
                  <a:pt x="4533" y="20247"/>
                </a:lnTo>
                <a:lnTo>
                  <a:pt x="10120" y="20247"/>
                </a:lnTo>
                <a:lnTo>
                  <a:pt x="15706" y="20247"/>
                </a:lnTo>
                <a:lnTo>
                  <a:pt x="20239" y="15713"/>
                </a:lnTo>
                <a:lnTo>
                  <a:pt x="20239" y="10128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044" y="2178418"/>
            <a:ext cx="13896" cy="13898"/>
          </a:xfrm>
          <a:custGeom>
            <a:avLst/>
            <a:gdLst/>
            <a:ahLst/>
            <a:cxnLst/>
            <a:rect l="l" t="t" r="r" b="b"/>
            <a:pathLst>
              <a:path w="13896" h="13898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7"/>
                </a:lnTo>
                <a:lnTo>
                  <a:pt x="3116" y="13898"/>
                </a:lnTo>
                <a:lnTo>
                  <a:pt x="6950" y="13898"/>
                </a:lnTo>
                <a:lnTo>
                  <a:pt x="10786" y="13898"/>
                </a:lnTo>
                <a:lnTo>
                  <a:pt x="13896" y="10787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516" y="2180729"/>
            <a:ext cx="7539" cy="7548"/>
          </a:xfrm>
          <a:custGeom>
            <a:avLst/>
            <a:gdLst/>
            <a:ahLst/>
            <a:cxnLst/>
            <a:rect l="l" t="t" r="r" b="b"/>
            <a:pathLst>
              <a:path w="7539" h="7548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7"/>
                </a:lnTo>
                <a:lnTo>
                  <a:pt x="1691" y="7548"/>
                </a:lnTo>
                <a:lnTo>
                  <a:pt x="3769" y="7548"/>
                </a:lnTo>
                <a:lnTo>
                  <a:pt x="5848" y="7548"/>
                </a:lnTo>
                <a:lnTo>
                  <a:pt x="7539" y="5857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4981" y="21830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297" y="21801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817" y="2175560"/>
            <a:ext cx="12700" cy="12702"/>
          </a:xfrm>
          <a:custGeom>
            <a:avLst/>
            <a:gdLst/>
            <a:ahLst/>
            <a:cxnLst/>
            <a:rect l="l" t="t" r="r" b="b"/>
            <a:pathLst>
              <a:path w="12700" h="12702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2"/>
                </a:lnTo>
                <a:lnTo>
                  <a:pt x="9852" y="12702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581" y="254699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867" y="257835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632" y="254877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0360" y="255450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1488" y="255547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5061" y="255704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169" y="254851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2001" y="255316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3457" y="255513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5922" y="255745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8393" y="255976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863" y="256207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579" y="255863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044" y="256094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516" y="256325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4981" y="256556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297" y="256272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817" y="255809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 txBox="1"/>
          <p:nvPr/>
        </p:nvSpPr>
        <p:spPr>
          <a:xfrm>
            <a:off x="624334" y="973201"/>
            <a:ext cx="3246120" cy="168846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1100" spc="50" dirty="0">
                <a:solidFill>
                  <a:srgbClr val="0000FF"/>
                </a:solidFill>
                <a:latin typeface="Lucida Sans Unicode"/>
                <a:cs typeface="Lucida Sans Unicode"/>
              </a:rPr>
              <a:t>→</a:t>
            </a:r>
            <a:r>
              <a:rPr sz="1100" spc="10" dirty="0">
                <a:solidFill>
                  <a:srgbClr val="0000FF"/>
                </a:solidFill>
                <a:latin typeface="Lucida Sans Unicode"/>
                <a:cs typeface="Lucida Sans Unicode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215265">
              <a:lnSpc>
                <a:spcPct val="228200"/>
              </a:lnSpc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818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132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36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93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03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18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33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80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99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23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46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69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34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57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81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04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75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29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17330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19634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73" y="117341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17585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17508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17764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18031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18296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17694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18043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18292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18540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18503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18116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17872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3241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3472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3242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3267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3259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3285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3311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3338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3278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3313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3338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3362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3359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3320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3296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4765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4996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37" y="14766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2" y="14791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2" y="14783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4809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4835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4862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4802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4837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4862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4886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4883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4844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4820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94249" y="16289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44669" y="16520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7937" y="16290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8122" y="16315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98142" y="16307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0615" y="16333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03374" y="16359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6127" y="16386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9077" y="16326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4371" y="16361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985" y="16386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9599" y="16410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9357" y="16407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5621" y="16368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3314" y="16344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578" y="182462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67869" y="18559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06633" y="1826391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0362" y="18321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1488" y="18330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5059" y="18346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6170" y="18261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2001" y="18307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3457" y="18327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5922" y="18350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8393" y="18373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0863" y="18396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579" y="18362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0044" y="18385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2516" y="18408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24981" y="18432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2297" y="18403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817" y="18357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578" y="20136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63868" y="20449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6633" y="20153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0362" y="20211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1488" y="20220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5059" y="20236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6168" y="20151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2001" y="20197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3457" y="20217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5922" y="20240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8393" y="20263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0863" y="20286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7579" y="20252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0044" y="20275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2516" y="20298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24981" y="20321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22297" y="20293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7817" y="20246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94246" y="220505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39457" y="22280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7970" y="22051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8122" y="22076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7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98144" y="22068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0615" y="22094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3374" y="22120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6127" y="22147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99077" y="22086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4371" y="22121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6985" y="22146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09599" y="22171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9357" y="22167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5621" y="22129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3314" y="22104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94246" y="235745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39457" y="23804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7970" y="23575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98122" y="23600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98144" y="23592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0615" y="23618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03374" y="23644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06127" y="23671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99077" y="23610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4371" y="23645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6985" y="23670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09599" y="23695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9357" y="23691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5621" y="23653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3314" y="23628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 txBox="1"/>
          <p:nvPr/>
        </p:nvSpPr>
        <p:spPr>
          <a:xfrm>
            <a:off x="624334" y="909193"/>
            <a:ext cx="3503929" cy="15449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906780">
              <a:lnSpc>
                <a:spcPts val="1190"/>
              </a:lnSpc>
              <a:spcBef>
                <a:spcPts val="219"/>
              </a:spcBef>
            </a:pP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ffi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 marR="198120">
              <a:lnSpc>
                <a:spcPct val="112700"/>
              </a:lnSpc>
              <a:spcBef>
                <a:spcPts val="14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ud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818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132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36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93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03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18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33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80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99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23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46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69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34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57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81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04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75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29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17330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19634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73" y="117341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17585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17508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17764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18031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18296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17694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18043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18292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18540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18503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18116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17872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3241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3472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3242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3267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3259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3285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3311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3338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3278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3313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3338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3362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3359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3320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3296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4765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4996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37" y="14766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2" y="14791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2" y="14783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4809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4835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4862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4802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4837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4862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4886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4883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4844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4820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94249" y="16289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44669" y="16520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7937" y="16290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8122" y="16315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98142" y="16307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0615" y="16333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03374" y="16359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6127" y="16386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9077" y="16326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4371" y="16361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985" y="16386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9599" y="16410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9357" y="16407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5621" y="16368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3314" y="16344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578" y="182462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67869" y="18559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06633" y="1826391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0362" y="18321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1488" y="18330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5059" y="18346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6170" y="18261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2001" y="18307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3457" y="18327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5922" y="18350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8393" y="18373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0863" y="18396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579" y="18362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0044" y="18385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2516" y="18408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24981" y="18432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2297" y="18403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817" y="18357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578" y="20136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63868" y="20449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6633" y="20153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0362" y="20211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1488" y="20220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5059" y="20236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6168" y="20151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2001" y="20197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3457" y="20217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5922" y="20240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8393" y="20263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0863" y="20286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7579" y="20252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0044" y="20275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2516" y="20298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24981" y="20321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22297" y="20293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7817" y="20246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94246" y="220505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39457" y="22280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7970" y="22051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8122" y="22076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7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98144" y="22068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0615" y="22094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3374" y="22120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6127" y="22147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99077" y="22086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4371" y="22121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6985" y="22146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09599" y="22171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9357" y="22167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5621" y="22129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3314" y="22104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94246" y="235745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39457" y="23804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7970" y="23575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98122" y="23600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98144" y="23592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0615" y="23618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03374" y="23644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06127" y="23671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99077" y="23610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4371" y="23645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6985" y="23670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09599" y="23695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9357" y="23691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5621" y="23653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3314" y="23628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01050" y="2509852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39457" y="25328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07970" y="25099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98122" y="25124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98144" y="25116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0615" y="25142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03374" y="25168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06127" y="25195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99077" y="25134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04371" y="251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06985" y="25194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09599" y="25219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09357" y="25215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05621" y="25177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03314" y="25152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 txBox="1"/>
          <p:nvPr/>
        </p:nvSpPr>
        <p:spPr>
          <a:xfrm>
            <a:off x="624334" y="909193"/>
            <a:ext cx="3503929" cy="169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906780">
              <a:lnSpc>
                <a:spcPts val="1190"/>
              </a:lnSpc>
              <a:spcBef>
                <a:spcPts val="219"/>
              </a:spcBef>
            </a:pP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ffi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 marR="198120">
              <a:lnSpc>
                <a:spcPct val="112700"/>
              </a:lnSpc>
              <a:spcBef>
                <a:spcPts val="14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 marR="2070100">
              <a:lnSpc>
                <a:spcPct val="100000"/>
              </a:lnSpc>
            </a:pP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ud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dd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esse</a:t>
            </a:r>
            <a:r>
              <a:rPr sz="1000" spc="-45" dirty="0"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7" name="object 16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818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132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36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93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03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18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33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80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99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23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46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69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34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57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81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04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75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29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17330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19634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73" y="117341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117585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117508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17764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18031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18296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17694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18043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18292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18540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18503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18116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17872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3241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3472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3242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3267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3259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3285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3311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3338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3278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3313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3338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3362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3359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3320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3296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4765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4996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37" y="14766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2" y="14791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2" y="14783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4809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4835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4862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4802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4837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4862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4886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4883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4844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4820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94249" y="16289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44669" y="16520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7937" y="16290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8122" y="16315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98142" y="16307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0615" y="16333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03374" y="16359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6127" y="16386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9077" y="16326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4371" y="16361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985" y="16386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9599" y="16410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9357" y="16407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5621" y="16368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3314" y="16344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578" y="182462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67869" y="18559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06633" y="1826391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0362" y="18321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1488" y="18330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5059" y="18346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6170" y="18261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2001" y="18307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3457" y="18327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5922" y="18350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8393" y="18373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0863" y="18396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579" y="18362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0044" y="18385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2516" y="18408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24981" y="18432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2297" y="18403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817" y="18357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578" y="20136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63868" y="20449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6633" y="20153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0362" y="20211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1488" y="20220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5059" y="20236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6168" y="20151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2001" y="20197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3457" y="20217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5922" y="20240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8393" y="20263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0863" y="20286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7579" y="20252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0044" y="20275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2516" y="20298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24981" y="20321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22297" y="20293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7817" y="20246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94246" y="220505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39457" y="22280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7970" y="22051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8122" y="22076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7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98144" y="22068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0615" y="22094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3374" y="22120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6127" y="22147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99077" y="22086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4371" y="22121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6985" y="22146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09599" y="22171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9357" y="22167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5621" y="22129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3314" y="22104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94246" y="235745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39457" y="23804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7970" y="23575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98122" y="23600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98144" y="23592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0615" y="23618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03374" y="23644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06127" y="23671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99077" y="23610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4371" y="23645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6985" y="23670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09599" y="23695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9357" y="23691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5621" y="23653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3314" y="23628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01050" y="2509852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39457" y="25328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07970" y="25099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98122" y="25124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98144" y="25116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0615" y="25142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03374" y="25168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06127" y="25195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99077" y="25134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04371" y="251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06985" y="25194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09599" y="25219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09357" y="25215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05621" y="25177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03314" y="25152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01050" y="2660728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39457" y="26837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07982" y="26608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98125" y="26632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8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98144" y="26625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00615" y="26650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03374" y="26677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06127" y="26703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99077" y="26643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04371" y="26678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806985" y="26703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809599" y="26728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809357" y="26724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805621" y="26685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803314" y="26661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 txBox="1"/>
          <p:nvPr/>
        </p:nvSpPr>
        <p:spPr>
          <a:xfrm>
            <a:off x="624334" y="909193"/>
            <a:ext cx="3503929" cy="18484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906780">
              <a:lnSpc>
                <a:spcPts val="1190"/>
              </a:lnSpc>
              <a:spcBef>
                <a:spcPts val="219"/>
              </a:spcBef>
            </a:pP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ffi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 marR="198120">
              <a:lnSpc>
                <a:spcPct val="112700"/>
              </a:lnSpc>
              <a:spcBef>
                <a:spcPts val="14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 marR="1838960">
              <a:lnSpc>
                <a:spcPct val="99500"/>
              </a:lnSpc>
              <a:spcBef>
                <a:spcPts val="5"/>
              </a:spcBef>
            </a:pP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ud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dd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2" name="object 18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230403" y="20503"/>
            <a:ext cx="122408" cy="86630"/>
          </a:xfrm>
          <a:custGeom>
            <a:avLst/>
            <a:gdLst/>
            <a:ahLst/>
            <a:cxnLst/>
            <a:rect l="l" t="t" r="r" b="b"/>
            <a:pathLst>
              <a:path w="122408" h="86630">
                <a:moveTo>
                  <a:pt x="0" y="0"/>
                </a:moveTo>
                <a:lnTo>
                  <a:pt x="122408" y="0"/>
                </a:lnTo>
                <a:lnTo>
                  <a:pt x="122408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12A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383629" y="20503"/>
            <a:ext cx="0" cy="86630"/>
          </a:xfrm>
          <a:custGeom>
            <a:avLst/>
            <a:gdLst/>
            <a:ahLst/>
            <a:cxnLst/>
            <a:rect l="l" t="t" r="r" b="b"/>
            <a:pathLst>
              <a:path h="86630">
                <a:moveTo>
                  <a:pt x="0" y="86630"/>
                </a:moveTo>
                <a:lnTo>
                  <a:pt x="0" y="0"/>
                </a:lnTo>
              </a:path>
            </a:pathLst>
          </a:custGeom>
          <a:ln w="54898">
            <a:solidFill>
              <a:srgbClr val="13384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220624" y="23014"/>
            <a:ext cx="205740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DFEFF2"/>
                </a:solidFill>
                <a:latin typeface="Arial"/>
                <a:cs typeface="Arial"/>
              </a:rPr>
              <a:t>Spd</a:t>
            </a:r>
            <a:r>
              <a:rPr sz="500" spc="-80" dirty="0">
                <a:solidFill>
                  <a:srgbClr val="DFEFF2"/>
                </a:solidFill>
                <a:latin typeface="Arial"/>
                <a:cs typeface="Arial"/>
              </a:rPr>
              <a:t> </a:t>
            </a:r>
            <a:r>
              <a:rPr sz="500" spc="-20" dirty="0">
                <a:solidFill>
                  <a:srgbClr val="DFEFF2"/>
                </a:solidFill>
                <a:latin typeface="Arial"/>
                <a:cs typeface="Arial"/>
              </a:rPr>
              <a:t>rn</a:t>
            </a:r>
            <a:endParaRPr sz="5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5789" y="219506"/>
            <a:ext cx="1602440" cy="207912"/>
          </a:xfrm>
          <a:custGeom>
            <a:avLst/>
            <a:gdLst/>
            <a:ahLst/>
            <a:cxnLst/>
            <a:rect l="l" t="t" r="r" b="b"/>
            <a:pathLst>
              <a:path w="1602440" h="207912">
                <a:moveTo>
                  <a:pt x="0" y="0"/>
                </a:moveTo>
                <a:lnTo>
                  <a:pt x="1602440" y="0"/>
                </a:lnTo>
                <a:lnTo>
                  <a:pt x="1602440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F6FBFB"/>
                </a:solidFill>
                <a:latin typeface="Arial"/>
                <a:cs typeface="Arial"/>
              </a:rPr>
              <a:t>Webmaster </a:t>
            </a:r>
            <a:r>
              <a:rPr sz="1200" spc="-85" dirty="0">
                <a:solidFill>
                  <a:srgbClr val="F6FBFB"/>
                </a:solidFill>
                <a:latin typeface="Arial"/>
                <a:cs typeface="Arial"/>
              </a:rPr>
              <a:t> </a:t>
            </a:r>
            <a:r>
              <a:rPr sz="1200" spc="15" dirty="0">
                <a:solidFill>
                  <a:srgbClr val="F6FBFB"/>
                </a:solidFill>
                <a:latin typeface="Arial"/>
                <a:cs typeface="Arial"/>
              </a:rPr>
              <a:t>guidelines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742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055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759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17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827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842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757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03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23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846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869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893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858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881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04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927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899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853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901573"/>
            <a:ext cx="310134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742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055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759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17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827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842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757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03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23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846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869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893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858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881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04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927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899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853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845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158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863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20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30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1945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860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07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26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1949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1973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1996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1961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1984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07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31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02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1956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901573"/>
            <a:ext cx="3545840" cy="568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1800"/>
              </a:lnSpc>
              <a:spcBef>
                <a:spcPts val="3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10" dirty="0">
                <a:latin typeface="Arial"/>
                <a:cs typeface="Arial"/>
              </a:rPr>
              <a:t> 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742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055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759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17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827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842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757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03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23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846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869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893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858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881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04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927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899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853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845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158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863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20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30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1945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860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07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26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1949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1973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1996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1961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1984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07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31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02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1956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5655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5968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5673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5730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5740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5755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5670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5717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5736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5759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5783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5806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5771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5794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5817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5841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5812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5766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901573"/>
            <a:ext cx="3545840" cy="7785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1800"/>
              </a:lnSpc>
              <a:spcBef>
                <a:spcPts val="3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10" dirty="0">
                <a:latin typeface="Arial"/>
                <a:cs typeface="Arial"/>
              </a:rPr>
              <a:t> 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25" dirty="0">
                <a:latin typeface="Arial"/>
                <a:cs typeface="Arial"/>
              </a:rPr>
              <a:t>k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742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055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759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17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827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842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757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03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23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846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869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893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858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881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04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927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899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853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845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158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863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20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30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1945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860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07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26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1949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1973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1996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1961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1984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07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31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02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1956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5655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5968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5673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5730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5740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5755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5670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5717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5736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5759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5783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5806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5771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5794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5817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5841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5812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5766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583" y="177584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8072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7776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7833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7843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7858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7773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7820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7839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7863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7886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7909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7874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7897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7921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7944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7915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7869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/>
          <p:nvPr/>
        </p:nvSpPr>
        <p:spPr>
          <a:xfrm>
            <a:off x="624334" y="901573"/>
            <a:ext cx="3545840" cy="13335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456565" algn="just">
              <a:lnSpc>
                <a:spcPct val="1000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 algn="just">
              <a:lnSpc>
                <a:spcPct val="101800"/>
              </a:lnSpc>
              <a:spcBef>
                <a:spcPts val="3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10" dirty="0">
                <a:latin typeface="Arial"/>
                <a:cs typeface="Arial"/>
              </a:rPr>
              <a:t> 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45870" algn="just">
              <a:lnSpc>
                <a:spcPct val="100000"/>
              </a:lnSpc>
              <a:spcBef>
                <a:spcPts val="335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25" dirty="0">
                <a:latin typeface="Arial"/>
                <a:cs typeface="Arial"/>
              </a:rPr>
              <a:t>k</a:t>
            </a:r>
            <a:endParaRPr sz="1100">
              <a:latin typeface="Arial"/>
              <a:cs typeface="Arial"/>
            </a:endParaRPr>
          </a:p>
          <a:p>
            <a:pPr marL="12700" marR="56515" algn="just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742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055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759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17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827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842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757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03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23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846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869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893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858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881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04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927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899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853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845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158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863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20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30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1945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860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07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26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1949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1973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1996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1961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1984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07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31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02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1956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5655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5968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5673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5730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5740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5755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5670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5717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5736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5759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5783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5806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5771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5794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5817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5841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5812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5766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583" y="177584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8072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7776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7833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7843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7858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7773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7820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7839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7863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7886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7909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7874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7897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7921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7944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7915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7869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583" y="233058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3868" y="236195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1" y="233236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1" y="233810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233906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62" y="234063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69" y="233210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2" y="233675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233873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234104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2343356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234566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234222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234453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234684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234916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234631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23416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/>
          <p:nvPr/>
        </p:nvSpPr>
        <p:spPr>
          <a:xfrm>
            <a:off x="624334" y="901573"/>
            <a:ext cx="3545840" cy="15436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456565" algn="just">
              <a:lnSpc>
                <a:spcPct val="1000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 algn="just">
              <a:lnSpc>
                <a:spcPct val="101800"/>
              </a:lnSpc>
              <a:spcBef>
                <a:spcPts val="3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10" dirty="0">
                <a:latin typeface="Arial"/>
                <a:cs typeface="Arial"/>
              </a:rPr>
              <a:t> 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45870" algn="just">
              <a:lnSpc>
                <a:spcPct val="100000"/>
              </a:lnSpc>
              <a:spcBef>
                <a:spcPts val="335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25" dirty="0">
                <a:latin typeface="Arial"/>
                <a:cs typeface="Arial"/>
              </a:rPr>
              <a:t>k</a:t>
            </a:r>
            <a:endParaRPr sz="1100">
              <a:latin typeface="Arial"/>
              <a:cs typeface="Arial"/>
            </a:endParaRPr>
          </a:p>
          <a:p>
            <a:pPr marL="12700" marR="56515" algn="just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31750" algn="just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6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9742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0055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759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817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827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842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757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03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823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846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869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893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858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881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04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927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899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853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845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158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863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20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30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1945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860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07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26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1949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1973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1996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1961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1984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07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31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02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1956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5655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5968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5673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5730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5740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5755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5670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5717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5736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5759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5783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5806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5771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5794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5817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5841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5812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5766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583" y="177584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8072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7776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7833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7843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7858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7773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7820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7839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7863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7886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7909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7874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7897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7921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7944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7915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7869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583" y="233058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3868" y="236195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1" y="233236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1" y="233810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233906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62" y="234063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69" y="233210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2" y="233675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233873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234104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2343356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234566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234222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234453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234684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234916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234631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23416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581" y="254090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63867" y="257226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6632" y="254267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0360" y="254841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1488" y="254937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5061" y="255094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169" y="254241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2001" y="254706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3457" y="254904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5922" y="255135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8393" y="255366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863" y="255597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579" y="2552539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0044" y="255485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516" y="255716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4981" y="255947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2297" y="255662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7817" y="255199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 txBox="1"/>
          <p:nvPr/>
        </p:nvSpPr>
        <p:spPr>
          <a:xfrm>
            <a:off x="624334" y="901573"/>
            <a:ext cx="3545840" cy="1920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456565" algn="just">
              <a:lnSpc>
                <a:spcPct val="1000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 algn="just">
              <a:lnSpc>
                <a:spcPct val="101800"/>
              </a:lnSpc>
              <a:spcBef>
                <a:spcPts val="3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10" dirty="0">
                <a:latin typeface="Arial"/>
                <a:cs typeface="Arial"/>
              </a:rPr>
              <a:t> 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45870" algn="just">
              <a:lnSpc>
                <a:spcPct val="100000"/>
              </a:lnSpc>
              <a:spcBef>
                <a:spcPts val="335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25" dirty="0">
                <a:latin typeface="Arial"/>
                <a:cs typeface="Arial"/>
              </a:rPr>
              <a:t>k</a:t>
            </a:r>
            <a:endParaRPr sz="1100">
              <a:latin typeface="Arial"/>
              <a:cs typeface="Arial"/>
            </a:endParaRPr>
          </a:p>
          <a:p>
            <a:pPr marL="12700" marR="56515" algn="just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31750" algn="just">
              <a:lnSpc>
                <a:spcPct val="1254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 marR="2360930" algn="just">
              <a:lnSpc>
                <a:spcPct val="100000"/>
              </a:lnSpc>
              <a:spcBef>
                <a:spcPts val="25"/>
              </a:spcBef>
            </a:pP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323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5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72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7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3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4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5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47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2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3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6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58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0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7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59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2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4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1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6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2373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603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49" y="12374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2398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2391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416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443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469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2409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444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469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494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490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451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427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3897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4127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49" y="13898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3922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3915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3940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3967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3993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3933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3968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3993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4018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4014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3975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3951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06583" y="178194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7868" y="1813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6633" y="1783719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0362" y="1789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1488" y="1790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5059" y="1791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170" y="1783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2001" y="1788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3457" y="1790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922" y="1792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8393" y="1794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20863" y="1797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7579" y="1793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044" y="1795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2516" y="1798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4981" y="1800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2297" y="1797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817" y="1793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579" y="2164478"/>
            <a:ext cx="61611" cy="31355"/>
          </a:xfrm>
          <a:custGeom>
            <a:avLst/>
            <a:gdLst/>
            <a:ahLst/>
            <a:cxnLst/>
            <a:rect l="l" t="t" r="r" b="b"/>
            <a:pathLst>
              <a:path w="61611" h="31355">
                <a:moveTo>
                  <a:pt x="61611" y="31355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870" y="2195833"/>
            <a:ext cx="4321" cy="15575"/>
          </a:xfrm>
          <a:custGeom>
            <a:avLst/>
            <a:gdLst/>
            <a:ahLst/>
            <a:cxnLst/>
            <a:rect l="l" t="t" r="r" b="b"/>
            <a:pathLst>
              <a:path w="4321" h="15575">
                <a:moveTo>
                  <a:pt x="0" y="15575"/>
                </a:moveTo>
                <a:lnTo>
                  <a:pt x="3999" y="4550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632" y="2166242"/>
            <a:ext cx="58045" cy="57112"/>
          </a:xfrm>
          <a:custGeom>
            <a:avLst/>
            <a:gdLst/>
            <a:ahLst/>
            <a:cxnLst/>
            <a:rect l="l" t="t" r="r" b="b"/>
            <a:pathLst>
              <a:path w="58045" h="57112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0"/>
                </a:lnTo>
                <a:lnTo>
                  <a:pt x="8980" y="50373"/>
                </a:lnTo>
                <a:lnTo>
                  <a:pt x="19368" y="57112"/>
                </a:lnTo>
                <a:lnTo>
                  <a:pt x="36523" y="55584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0361" y="2171985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8"/>
                </a:lnTo>
                <a:lnTo>
                  <a:pt x="7958" y="42558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8"/>
                </a:lnTo>
                <a:lnTo>
                  <a:pt x="50418" y="27526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1488" y="2172949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3"/>
                </a:moveTo>
                <a:lnTo>
                  <a:pt x="41947" y="8337"/>
                </a:lnTo>
                <a:lnTo>
                  <a:pt x="31142" y="0"/>
                </a:lnTo>
                <a:lnTo>
                  <a:pt x="14357" y="1921"/>
                </a:lnTo>
                <a:lnTo>
                  <a:pt x="3985" y="9244"/>
                </a:lnTo>
                <a:lnTo>
                  <a:pt x="0" y="20123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1"/>
                </a:lnTo>
                <a:lnTo>
                  <a:pt x="46050" y="24003"/>
                </a:lnTo>
                <a:lnTo>
                  <a:pt x="46171" y="21653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064" y="2174510"/>
            <a:ext cx="39087" cy="38271"/>
          </a:xfrm>
          <a:custGeom>
            <a:avLst/>
            <a:gdLst/>
            <a:ahLst/>
            <a:cxnLst/>
            <a:rect l="l" t="t" r="r" b="b"/>
            <a:pathLst>
              <a:path w="39087" h="38271">
                <a:moveTo>
                  <a:pt x="39087" y="19686"/>
                </a:moveTo>
                <a:lnTo>
                  <a:pt x="34279" y="6703"/>
                </a:lnTo>
                <a:lnTo>
                  <a:pt x="22360" y="0"/>
                </a:lnTo>
                <a:lnTo>
                  <a:pt x="7696" y="3891"/>
                </a:lnTo>
                <a:lnTo>
                  <a:pt x="0" y="14190"/>
                </a:lnTo>
                <a:lnTo>
                  <a:pt x="3013" y="29874"/>
                </a:lnTo>
                <a:lnTo>
                  <a:pt x="12104" y="38271"/>
                </a:lnTo>
                <a:lnTo>
                  <a:pt x="28391" y="35969"/>
                </a:lnTo>
                <a:lnTo>
                  <a:pt x="37260" y="27730"/>
                </a:lnTo>
                <a:lnTo>
                  <a:pt x="39087" y="1968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170" y="2165985"/>
            <a:ext cx="55547" cy="55406"/>
          </a:xfrm>
          <a:custGeom>
            <a:avLst/>
            <a:gdLst/>
            <a:ahLst/>
            <a:cxnLst/>
            <a:rect l="l" t="t" r="r" b="b"/>
            <a:pathLst>
              <a:path w="55547" h="55406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9" y="50462"/>
                </a:lnTo>
                <a:lnTo>
                  <a:pt x="24130" y="55406"/>
                </a:lnTo>
                <a:lnTo>
                  <a:pt x="39337" y="52420"/>
                </a:lnTo>
                <a:lnTo>
                  <a:pt x="50025" y="44120"/>
                </a:lnTo>
                <a:lnTo>
                  <a:pt x="55210" y="32118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2002" y="2170639"/>
            <a:ext cx="39474" cy="38430"/>
          </a:xfrm>
          <a:custGeom>
            <a:avLst/>
            <a:gdLst/>
            <a:ahLst/>
            <a:cxnLst/>
            <a:rect l="l" t="t" r="r" b="b"/>
            <a:pathLst>
              <a:path w="39474" h="38430">
                <a:moveTo>
                  <a:pt x="39474" y="19910"/>
                </a:moveTo>
                <a:lnTo>
                  <a:pt x="34729" y="6887"/>
                </a:lnTo>
                <a:lnTo>
                  <a:pt x="22924" y="0"/>
                </a:lnTo>
                <a:lnTo>
                  <a:pt x="8007" y="3683"/>
                </a:lnTo>
                <a:lnTo>
                  <a:pt x="0" y="13650"/>
                </a:lnTo>
                <a:lnTo>
                  <a:pt x="2671" y="29658"/>
                </a:lnTo>
                <a:lnTo>
                  <a:pt x="11297" y="38430"/>
                </a:lnTo>
                <a:lnTo>
                  <a:pt x="27914" y="36566"/>
                </a:lnTo>
                <a:lnTo>
                  <a:pt x="37179" y="28862"/>
                </a:lnTo>
                <a:lnTo>
                  <a:pt x="39474" y="1991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3457" y="2172614"/>
            <a:ext cx="34136" cy="34138"/>
          </a:xfrm>
          <a:custGeom>
            <a:avLst/>
            <a:gdLst/>
            <a:ahLst/>
            <a:cxnLst/>
            <a:rect l="l" t="t" r="r" b="b"/>
            <a:pathLst>
              <a:path w="34136" h="34138">
                <a:moveTo>
                  <a:pt x="34136" y="17072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2"/>
                </a:lnTo>
                <a:lnTo>
                  <a:pt x="0" y="26498"/>
                </a:lnTo>
                <a:lnTo>
                  <a:pt x="7644" y="34138"/>
                </a:lnTo>
                <a:lnTo>
                  <a:pt x="17070" y="34138"/>
                </a:lnTo>
                <a:lnTo>
                  <a:pt x="26496" y="34138"/>
                </a:lnTo>
                <a:lnTo>
                  <a:pt x="34136" y="26498"/>
                </a:lnTo>
                <a:lnTo>
                  <a:pt x="34136" y="17072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922" y="2174925"/>
            <a:ext cx="27791" cy="27788"/>
          </a:xfrm>
          <a:custGeom>
            <a:avLst/>
            <a:gdLst/>
            <a:ahLst/>
            <a:cxnLst/>
            <a:rect l="l" t="t" r="r" b="b"/>
            <a:pathLst>
              <a:path w="27791" h="27788">
                <a:moveTo>
                  <a:pt x="27791" y="13898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8"/>
                </a:lnTo>
                <a:lnTo>
                  <a:pt x="0" y="21568"/>
                </a:lnTo>
                <a:lnTo>
                  <a:pt x="6226" y="27788"/>
                </a:lnTo>
                <a:lnTo>
                  <a:pt x="13896" y="27788"/>
                </a:lnTo>
                <a:lnTo>
                  <a:pt x="21565" y="27788"/>
                </a:lnTo>
                <a:lnTo>
                  <a:pt x="27791" y="21568"/>
                </a:lnTo>
                <a:lnTo>
                  <a:pt x="27791" y="13898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8393" y="2177237"/>
            <a:ext cx="21435" cy="21438"/>
          </a:xfrm>
          <a:custGeom>
            <a:avLst/>
            <a:gdLst/>
            <a:ahLst/>
            <a:cxnLst/>
            <a:rect l="l" t="t" r="r" b="b"/>
            <a:pathLst>
              <a:path w="21435" h="21438">
                <a:moveTo>
                  <a:pt x="21435" y="10723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23"/>
                </a:lnTo>
                <a:lnTo>
                  <a:pt x="0" y="16642"/>
                </a:lnTo>
                <a:lnTo>
                  <a:pt x="4801" y="21438"/>
                </a:lnTo>
                <a:lnTo>
                  <a:pt x="10720" y="21438"/>
                </a:lnTo>
                <a:lnTo>
                  <a:pt x="16638" y="21438"/>
                </a:lnTo>
                <a:lnTo>
                  <a:pt x="21435" y="16642"/>
                </a:lnTo>
                <a:lnTo>
                  <a:pt x="21435" y="10723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863" y="2179548"/>
            <a:ext cx="15086" cy="15090"/>
          </a:xfrm>
          <a:custGeom>
            <a:avLst/>
            <a:gdLst/>
            <a:ahLst/>
            <a:cxnLst/>
            <a:rect l="l" t="t" r="r" b="b"/>
            <a:pathLst>
              <a:path w="15086" h="15090">
                <a:moveTo>
                  <a:pt x="15086" y="7548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8"/>
                </a:lnTo>
                <a:lnTo>
                  <a:pt x="0" y="11711"/>
                </a:lnTo>
                <a:lnTo>
                  <a:pt x="3378" y="15090"/>
                </a:lnTo>
                <a:lnTo>
                  <a:pt x="7539" y="15090"/>
                </a:lnTo>
                <a:lnTo>
                  <a:pt x="11703" y="15090"/>
                </a:lnTo>
                <a:lnTo>
                  <a:pt x="15086" y="11711"/>
                </a:lnTo>
                <a:lnTo>
                  <a:pt x="15086" y="7548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7579" y="2176106"/>
            <a:ext cx="20239" cy="20247"/>
          </a:xfrm>
          <a:custGeom>
            <a:avLst/>
            <a:gdLst/>
            <a:ahLst/>
            <a:cxnLst/>
            <a:rect l="l" t="t" r="r" b="b"/>
            <a:pathLst>
              <a:path w="20239" h="20247">
                <a:moveTo>
                  <a:pt x="20239" y="10128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8"/>
                </a:lnTo>
                <a:lnTo>
                  <a:pt x="0" y="15713"/>
                </a:lnTo>
                <a:lnTo>
                  <a:pt x="4533" y="20247"/>
                </a:lnTo>
                <a:lnTo>
                  <a:pt x="10120" y="20247"/>
                </a:lnTo>
                <a:lnTo>
                  <a:pt x="15706" y="20247"/>
                </a:lnTo>
                <a:lnTo>
                  <a:pt x="20239" y="15713"/>
                </a:lnTo>
                <a:lnTo>
                  <a:pt x="20239" y="10128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044" y="2178418"/>
            <a:ext cx="13896" cy="13898"/>
          </a:xfrm>
          <a:custGeom>
            <a:avLst/>
            <a:gdLst/>
            <a:ahLst/>
            <a:cxnLst/>
            <a:rect l="l" t="t" r="r" b="b"/>
            <a:pathLst>
              <a:path w="13896" h="13898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7"/>
                </a:lnTo>
                <a:lnTo>
                  <a:pt x="3116" y="13898"/>
                </a:lnTo>
                <a:lnTo>
                  <a:pt x="6950" y="13898"/>
                </a:lnTo>
                <a:lnTo>
                  <a:pt x="10786" y="13898"/>
                </a:lnTo>
                <a:lnTo>
                  <a:pt x="13896" y="10787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516" y="2180729"/>
            <a:ext cx="7539" cy="7548"/>
          </a:xfrm>
          <a:custGeom>
            <a:avLst/>
            <a:gdLst/>
            <a:ahLst/>
            <a:cxnLst/>
            <a:rect l="l" t="t" r="r" b="b"/>
            <a:pathLst>
              <a:path w="7539" h="7548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7"/>
                </a:lnTo>
                <a:lnTo>
                  <a:pt x="1691" y="7548"/>
                </a:lnTo>
                <a:lnTo>
                  <a:pt x="3769" y="7548"/>
                </a:lnTo>
                <a:lnTo>
                  <a:pt x="5848" y="7548"/>
                </a:lnTo>
                <a:lnTo>
                  <a:pt x="7539" y="5857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4981" y="21830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297" y="21801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817" y="2175560"/>
            <a:ext cx="12700" cy="12702"/>
          </a:xfrm>
          <a:custGeom>
            <a:avLst/>
            <a:gdLst/>
            <a:ahLst/>
            <a:cxnLst/>
            <a:rect l="l" t="t" r="r" b="b"/>
            <a:pathLst>
              <a:path w="12700" h="12702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2"/>
                </a:lnTo>
                <a:lnTo>
                  <a:pt x="9852" y="12702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581" y="254699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867" y="257835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632" y="254877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0360" y="255450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1488" y="255547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5061" y="255704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169" y="254851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2001" y="255316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3457" y="255513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5922" y="255745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8393" y="255976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863" y="256207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579" y="255863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044" y="256094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516" y="256325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4981" y="256556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297" y="256272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817" y="255809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 txBox="1"/>
          <p:nvPr/>
        </p:nvSpPr>
        <p:spPr>
          <a:xfrm>
            <a:off x="624330" y="973201"/>
            <a:ext cx="3589654" cy="168846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1100" spc="50" dirty="0">
                <a:solidFill>
                  <a:srgbClr val="0000FF"/>
                </a:solidFill>
                <a:latin typeface="Lucida Sans Unicode"/>
                <a:cs typeface="Lucida Sans Unicode"/>
              </a:rPr>
              <a:t>→</a:t>
            </a:r>
            <a:r>
              <a:rPr sz="1100" spc="10" dirty="0">
                <a:solidFill>
                  <a:srgbClr val="0000FF"/>
                </a:solidFill>
                <a:latin typeface="Lucida Sans Unicode"/>
                <a:cs typeface="Lucida Sans Unicode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28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50" dirty="0">
                <a:solidFill>
                  <a:srgbClr val="0000FF"/>
                </a:solidFill>
                <a:latin typeface="Lucida Sans Unicode"/>
                <a:cs typeface="Lucida Sans Unicode"/>
              </a:rPr>
              <a:t>→</a:t>
            </a:r>
            <a:r>
              <a:rPr sz="1100" spc="10" dirty="0">
                <a:solidFill>
                  <a:srgbClr val="0000FF"/>
                </a:solidFill>
                <a:latin typeface="Lucida Sans Unicode"/>
                <a:cs typeface="Lucida Sans Unicode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dup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–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dup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  <a:p>
            <a:pPr>
              <a:lnSpc>
                <a:spcPts val="650"/>
              </a:lnSpc>
              <a:spcBef>
                <a:spcPts val="41"/>
              </a:spcBef>
            </a:pPr>
            <a:endParaRPr sz="650"/>
          </a:p>
          <a:p>
            <a:pPr>
              <a:lnSpc>
                <a:spcPts val="1000"/>
              </a:lnSpc>
            </a:pPr>
            <a:endParaRPr sz="1000"/>
          </a:p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CCEDF3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CCEDF3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CCEDF3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E5F6F9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00A8C4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4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FAFDFE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FAFDFE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CCEDF3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F0F9FB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5713" y="212905"/>
            <a:ext cx="2901273" cy="216575"/>
          </a:xfrm>
          <a:custGeom>
            <a:avLst/>
            <a:gdLst/>
            <a:ahLst/>
            <a:cxnLst/>
            <a:rect l="l" t="t" r="r" b="b"/>
            <a:pathLst>
              <a:path w="2901273" h="216575">
                <a:moveTo>
                  <a:pt x="0" y="0"/>
                </a:moveTo>
                <a:lnTo>
                  <a:pt x="2901273" y="0"/>
                </a:lnTo>
                <a:lnTo>
                  <a:pt x="2901273" y="216575"/>
                </a:lnTo>
                <a:lnTo>
                  <a:pt x="0" y="216575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-10" dirty="0">
                <a:solidFill>
                  <a:srgbClr val="F0F9FB"/>
                </a:solidFill>
                <a:latin typeface="Arial"/>
                <a:cs typeface="Arial"/>
              </a:rPr>
              <a:t>Web </a:t>
            </a:r>
            <a:r>
              <a:rPr sz="1250" spc="-110" dirty="0">
                <a:solidFill>
                  <a:srgbClr val="F0F9FB"/>
                </a:solidFill>
                <a:latin typeface="Arial"/>
                <a:cs typeface="Arial"/>
              </a:rPr>
              <a:t> </a:t>
            </a:r>
            <a:r>
              <a:rPr sz="1250" spc="-10" dirty="0">
                <a:solidFill>
                  <a:srgbClr val="F0F9FB"/>
                </a:solidFill>
                <a:latin typeface="Arial"/>
                <a:cs typeface="Arial"/>
              </a:rPr>
              <a:t>IR: </a:t>
            </a:r>
            <a:r>
              <a:rPr sz="1250" spc="-140" dirty="0">
                <a:solidFill>
                  <a:srgbClr val="F0F9FB"/>
                </a:solidFill>
                <a:latin typeface="Arial"/>
                <a:cs typeface="Arial"/>
              </a:rPr>
              <a:t> </a:t>
            </a:r>
            <a:r>
              <a:rPr sz="1250" spc="-15" dirty="0">
                <a:solidFill>
                  <a:srgbClr val="F0F9FB"/>
                </a:solidFill>
                <a:latin typeface="Arial"/>
                <a:cs typeface="Arial"/>
              </a:rPr>
              <a:t>Differences</a:t>
            </a:r>
            <a:r>
              <a:rPr sz="1250" spc="140" dirty="0">
                <a:solidFill>
                  <a:srgbClr val="F0F9FB"/>
                </a:solidFill>
                <a:latin typeface="Arial"/>
                <a:cs typeface="Arial"/>
              </a:rPr>
              <a:t> </a:t>
            </a:r>
            <a:r>
              <a:rPr sz="1250" spc="25" dirty="0">
                <a:solidFill>
                  <a:srgbClr val="F0F9FB"/>
                </a:solidFill>
                <a:latin typeface="Arial"/>
                <a:cs typeface="Arial"/>
              </a:rPr>
              <a:t>from </a:t>
            </a:r>
            <a:r>
              <a:rPr sz="1250" spc="-165" dirty="0">
                <a:solidFill>
                  <a:srgbClr val="F0F9FB"/>
                </a:solidFill>
                <a:latin typeface="Arial"/>
                <a:cs typeface="Arial"/>
              </a:rPr>
              <a:t> </a:t>
            </a:r>
            <a:r>
              <a:rPr sz="1250" spc="30" dirty="0">
                <a:solidFill>
                  <a:srgbClr val="F0F9FB"/>
                </a:solidFill>
                <a:latin typeface="Arial"/>
                <a:cs typeface="Arial"/>
              </a:rPr>
              <a:t>traditional </a:t>
            </a:r>
            <a:r>
              <a:rPr sz="1250" spc="-50" dirty="0">
                <a:solidFill>
                  <a:srgbClr val="F0F9FB"/>
                </a:solidFill>
                <a:latin typeface="Arial"/>
                <a:cs typeface="Arial"/>
              </a:rPr>
              <a:t> </a:t>
            </a:r>
            <a:r>
              <a:rPr sz="1250" spc="40" dirty="0">
                <a:solidFill>
                  <a:srgbClr val="D8F0F4"/>
                </a:solidFill>
                <a:latin typeface="Arial"/>
                <a:cs typeface="Arial"/>
              </a:rPr>
              <a:t>I</a:t>
            </a:r>
            <a:r>
              <a:rPr sz="1250" spc="-100" dirty="0">
                <a:solidFill>
                  <a:srgbClr val="D8F0F4"/>
                </a:solidFill>
                <a:latin typeface="Arial"/>
                <a:cs typeface="Arial"/>
              </a:rPr>
              <a:t>R</a:t>
            </a:r>
            <a:endParaRPr sz="12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77368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5502" y="199008"/>
            <a:ext cx="294767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9635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9949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9653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9710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9720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9736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9650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9697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9717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9740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9763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9786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9751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9775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9798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9821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9792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9746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624334" y="890905"/>
            <a:ext cx="311340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hy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77368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5502" y="199008"/>
            <a:ext cx="294767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9635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9949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9653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9710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9720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9736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9650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9697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9717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9740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9763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9786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9751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9775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9798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9821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9792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9746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1" y="11723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8" y="12037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1741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1798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1808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1823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1738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1785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1804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1828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1851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1874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1839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1862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1886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1909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1880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1834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624334" y="849833"/>
            <a:ext cx="3571240" cy="6096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4500"/>
              </a:lnSpc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hy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77368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5502" y="199008"/>
            <a:ext cx="294767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9635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9949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9653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9710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9720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9736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9650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9697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9717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9740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9763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9786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9751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9775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9798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9821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9792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9746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1" y="11723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8" y="12037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1741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1798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1808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1823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1738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1785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1804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1828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1851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1874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1839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1862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1886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1909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1880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1834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3051" y="15548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7867" y="15862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5566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5623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5633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63" y="156491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5563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5610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5630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5653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5676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5699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5665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5688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5711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5734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5705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565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624334" y="849833"/>
            <a:ext cx="3571240" cy="99186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4500"/>
              </a:lnSpc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hy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59055">
              <a:lnSpc>
                <a:spcPct val="102699"/>
              </a:lnSpc>
              <a:spcBef>
                <a:spcPts val="300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77368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5502" y="199008"/>
            <a:ext cx="294767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9635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9949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9653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9710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9720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9736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9650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9697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9717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9740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9763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9786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9751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9775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9798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9821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9792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9746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1" y="11723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8" y="12037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1741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1798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1808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1823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1738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1785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1804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1828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1851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1874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1839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1862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1886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1909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1880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1834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3051" y="15548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7867" y="15862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5566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5623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5633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63" y="156491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5563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5610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5630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5653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5676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5699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5665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5688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5711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5734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5705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565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78" y="19374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868" y="19687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3" y="19391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2" y="19449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19458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59" y="19474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68" y="19389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19435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19455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19478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19501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19524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19490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19513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19536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19559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19531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19484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 txBox="1"/>
          <p:nvPr/>
        </p:nvSpPr>
        <p:spPr>
          <a:xfrm>
            <a:off x="624334" y="849833"/>
            <a:ext cx="3571240" cy="13747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4500"/>
              </a:lnSpc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hy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59055">
              <a:lnSpc>
                <a:spcPct val="102699"/>
              </a:lnSpc>
              <a:spcBef>
                <a:spcPts val="300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6096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-4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77368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5502" y="199008"/>
            <a:ext cx="294767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9635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9949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9653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9710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9720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9736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9650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9697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9717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9740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9763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9786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9751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9775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9798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9821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9792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9746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1" y="11723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8" y="12037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1741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1798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1808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1823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1738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1785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1804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1828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1851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1874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1839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1862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1886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1909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1880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1834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3051" y="15548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7867" y="15862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5566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5623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5633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63" y="156491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5563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5610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5630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5653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5676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5699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5665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5688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5711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5734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5705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565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78" y="19374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868" y="19687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3" y="19391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2" y="19449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19458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59" y="19474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68" y="19389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19435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19455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19478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19501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19524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19490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19513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19536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19559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19531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19484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581" y="231992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3867" y="235128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632" y="232169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0360" y="232743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1488" y="232839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061" y="232996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169" y="232143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2001" y="232608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3457" y="232806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5922" y="233037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8393" y="233268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863" y="233499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579" y="233156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044" y="233387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516" y="233618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981" y="233849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297" y="233564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7817" y="23310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 txBox="1"/>
          <p:nvPr/>
        </p:nvSpPr>
        <p:spPr>
          <a:xfrm>
            <a:off x="624334" y="849833"/>
            <a:ext cx="3616325" cy="17570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7150">
              <a:lnSpc>
                <a:spcPct val="124500"/>
              </a:lnSpc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hy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04139">
              <a:lnSpc>
                <a:spcPct val="102699"/>
              </a:lnSpc>
              <a:spcBef>
                <a:spcPts val="300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06045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-4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77368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5502" y="199008"/>
            <a:ext cx="294767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9635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9949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9653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9710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9720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9736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9650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9697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9717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9740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9763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9786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9751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9775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9798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9821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9792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9746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1" y="11723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8" y="12037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1741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1798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1808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1823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1738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1785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1804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1828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1851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1874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1839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1862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1886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1909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1880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1834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3051" y="15548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7867" y="15862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5566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5623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5633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63" y="156491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5563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5610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5630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5653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5676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5699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5665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5688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5711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5734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5705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565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78" y="19374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868" y="19687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3" y="19391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2" y="19449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19458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59" y="19474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68" y="19389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19435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19455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19478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19501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19524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19490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19513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19536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19559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19531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19484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581" y="231992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3867" y="235128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632" y="232169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0360" y="232743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1488" y="232839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061" y="232996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169" y="232143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2001" y="232608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3457" y="232806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5922" y="233037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8393" y="233268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863" y="233499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579" y="233156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044" y="233387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516" y="233618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981" y="233849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297" y="233564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7817" y="23310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581" y="270092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63867" y="273228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632" y="270269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0360" y="270843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1488" y="270939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5061" y="271096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6169" y="270243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2001" y="270708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3457" y="270906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5922" y="271137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8393" y="271368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0863" y="271599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7579" y="271256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0044" y="271487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2516" y="271718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4981" y="271949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2297" y="271664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7817" y="27120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 txBox="1"/>
          <p:nvPr/>
        </p:nvSpPr>
        <p:spPr>
          <a:xfrm>
            <a:off x="624334" y="849833"/>
            <a:ext cx="3616325" cy="19659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7150">
              <a:lnSpc>
                <a:spcPct val="124500"/>
              </a:lnSpc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hy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 marR="104139">
              <a:lnSpc>
                <a:spcPct val="102699"/>
              </a:lnSpc>
              <a:spcBef>
                <a:spcPts val="300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 marR="106045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-4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5" dirty="0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77368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5502" y="199008"/>
            <a:ext cx="294767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9635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9949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9653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9710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9720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9736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9650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9697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9717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9740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9763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9786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9751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9775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9798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9821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9792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9746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1" y="11723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8" y="12037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1741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1798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1808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1823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1738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1785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1804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1828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1851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1874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1839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1862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1886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1909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1880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1834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3051" y="15548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7867" y="15862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5566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5623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5633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63" y="156491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70" y="15563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5610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5630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5653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5676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5699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5665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5688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5711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5734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5705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565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78" y="19374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868" y="19687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3" y="19391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2" y="19449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19458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59" y="19474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68" y="19389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19435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19455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19478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19501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19524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19490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19513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19536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19559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19531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19484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581" y="231992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3867" y="235128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632" y="232169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0360" y="232743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1488" y="232839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061" y="232996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169" y="232143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2001" y="232608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3457" y="232806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5922" y="233037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8393" y="233268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863" y="233499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579" y="233156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044" y="233387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516" y="233618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981" y="233849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297" y="233564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7817" y="23310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581" y="270092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63867" y="273228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632" y="270269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0360" y="270843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1488" y="270939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5061" y="271096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6169" y="270243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2001" y="270708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3457" y="270906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5922" y="271137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8393" y="271368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0863" y="271599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7579" y="271256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0044" y="271487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2516" y="271718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4981" y="271949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2297" y="271664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7817" y="27120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 txBox="1"/>
          <p:nvPr/>
        </p:nvSpPr>
        <p:spPr>
          <a:xfrm>
            <a:off x="624334" y="849833"/>
            <a:ext cx="3616325" cy="19659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7150">
              <a:lnSpc>
                <a:spcPct val="124500"/>
              </a:lnSpc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hy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≈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10</a:t>
            </a:r>
            <a:r>
              <a:rPr sz="1200" spc="-37" baseline="27777" dirty="0">
                <a:latin typeface="Arial"/>
                <a:cs typeface="Arial"/>
              </a:rPr>
              <a:t>9</a:t>
            </a:r>
            <a:endParaRPr sz="1200" baseline="27777">
              <a:latin typeface="Arial"/>
              <a:cs typeface="Arial"/>
            </a:endParaRPr>
          </a:p>
          <a:p>
            <a:pPr marL="12700" marR="104139">
              <a:lnSpc>
                <a:spcPct val="102699"/>
              </a:lnSpc>
              <a:spcBef>
                <a:spcPts val="300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≈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10</a:t>
            </a:r>
            <a:r>
              <a:rPr sz="1200" spc="-37" baseline="27777" dirty="0">
                <a:latin typeface="Arial"/>
                <a:cs typeface="Arial"/>
              </a:rPr>
              <a:t>9</a:t>
            </a:r>
            <a:endParaRPr sz="1200" baseline="27777">
              <a:latin typeface="Arial"/>
              <a:cs typeface="Arial"/>
            </a:endParaRPr>
          </a:p>
          <a:p>
            <a:pPr marL="12700" marR="106045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-4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≈</a:t>
            </a:r>
            <a:r>
              <a:rPr sz="1100" spc="-4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10</a:t>
            </a:r>
            <a:r>
              <a:rPr sz="1200" spc="-44" baseline="27777" dirty="0">
                <a:latin typeface="Arial"/>
                <a:cs typeface="Arial"/>
              </a:rPr>
              <a:t>1</a:t>
            </a:r>
            <a:r>
              <a:rPr sz="1200" spc="-37" baseline="27777" dirty="0">
                <a:latin typeface="Arial"/>
                <a:cs typeface="Arial"/>
              </a:rPr>
              <a:t>1</a:t>
            </a:r>
            <a:endParaRPr sz="1200" baseline="27777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5" dirty="0"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CCEDF3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CCEDF3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CCEDF3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E5F6F9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00A8C4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L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10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x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 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65" dirty="0">
                <a:solidFill>
                  <a:srgbClr val="CCCCCC"/>
                </a:solidFill>
                <a:latin typeface="Arial"/>
                <a:cs typeface="Arial"/>
              </a:rPr>
              <a:t>rs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CCCCCC"/>
                </a:solidFill>
                <a:latin typeface="Arial"/>
                <a:cs typeface="Arial"/>
              </a:rPr>
              <a:t>D</a:t>
            </a:r>
            <a:r>
              <a:rPr sz="1100" spc="-4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FAFDFE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FAFDFE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CCEDF3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323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5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72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7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3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4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5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47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2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3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6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58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0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7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59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2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4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1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6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2373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603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49" y="12374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2398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2391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416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443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469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2409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444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469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494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490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451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427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3897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4127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49" y="13898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3922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3915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3940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3967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3993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3933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3968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3993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4018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4014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3975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3951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06583" y="178194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7868" y="1813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6633" y="1783719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0362" y="1789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1488" y="1790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5059" y="1791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170" y="1783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2001" y="1788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3457" y="1790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922" y="1792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8393" y="1794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20863" y="1797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7579" y="1793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044" y="1795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2516" y="1798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4981" y="1800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2297" y="1797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817" y="1793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579" y="2164478"/>
            <a:ext cx="61611" cy="31355"/>
          </a:xfrm>
          <a:custGeom>
            <a:avLst/>
            <a:gdLst/>
            <a:ahLst/>
            <a:cxnLst/>
            <a:rect l="l" t="t" r="r" b="b"/>
            <a:pathLst>
              <a:path w="61611" h="31355">
                <a:moveTo>
                  <a:pt x="61611" y="31355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870" y="2195833"/>
            <a:ext cx="4321" cy="15575"/>
          </a:xfrm>
          <a:custGeom>
            <a:avLst/>
            <a:gdLst/>
            <a:ahLst/>
            <a:cxnLst/>
            <a:rect l="l" t="t" r="r" b="b"/>
            <a:pathLst>
              <a:path w="4321" h="15575">
                <a:moveTo>
                  <a:pt x="0" y="15575"/>
                </a:moveTo>
                <a:lnTo>
                  <a:pt x="3999" y="4550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632" y="2166242"/>
            <a:ext cx="58045" cy="57112"/>
          </a:xfrm>
          <a:custGeom>
            <a:avLst/>
            <a:gdLst/>
            <a:ahLst/>
            <a:cxnLst/>
            <a:rect l="l" t="t" r="r" b="b"/>
            <a:pathLst>
              <a:path w="58045" h="57112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0"/>
                </a:lnTo>
                <a:lnTo>
                  <a:pt x="8980" y="50373"/>
                </a:lnTo>
                <a:lnTo>
                  <a:pt x="19368" y="57112"/>
                </a:lnTo>
                <a:lnTo>
                  <a:pt x="36523" y="55584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0361" y="2171985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8"/>
                </a:lnTo>
                <a:lnTo>
                  <a:pt x="7958" y="42558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8"/>
                </a:lnTo>
                <a:lnTo>
                  <a:pt x="50418" y="27526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1488" y="2172949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3"/>
                </a:moveTo>
                <a:lnTo>
                  <a:pt x="41947" y="8337"/>
                </a:lnTo>
                <a:lnTo>
                  <a:pt x="31142" y="0"/>
                </a:lnTo>
                <a:lnTo>
                  <a:pt x="14357" y="1921"/>
                </a:lnTo>
                <a:lnTo>
                  <a:pt x="3985" y="9244"/>
                </a:lnTo>
                <a:lnTo>
                  <a:pt x="0" y="20123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1"/>
                </a:lnTo>
                <a:lnTo>
                  <a:pt x="46050" y="24003"/>
                </a:lnTo>
                <a:lnTo>
                  <a:pt x="46171" y="21653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064" y="2174510"/>
            <a:ext cx="39087" cy="38271"/>
          </a:xfrm>
          <a:custGeom>
            <a:avLst/>
            <a:gdLst/>
            <a:ahLst/>
            <a:cxnLst/>
            <a:rect l="l" t="t" r="r" b="b"/>
            <a:pathLst>
              <a:path w="39087" h="38271">
                <a:moveTo>
                  <a:pt x="39087" y="19686"/>
                </a:moveTo>
                <a:lnTo>
                  <a:pt x="34279" y="6703"/>
                </a:lnTo>
                <a:lnTo>
                  <a:pt x="22360" y="0"/>
                </a:lnTo>
                <a:lnTo>
                  <a:pt x="7696" y="3891"/>
                </a:lnTo>
                <a:lnTo>
                  <a:pt x="0" y="14190"/>
                </a:lnTo>
                <a:lnTo>
                  <a:pt x="3013" y="29874"/>
                </a:lnTo>
                <a:lnTo>
                  <a:pt x="12104" y="38271"/>
                </a:lnTo>
                <a:lnTo>
                  <a:pt x="28391" y="35969"/>
                </a:lnTo>
                <a:lnTo>
                  <a:pt x="37260" y="27730"/>
                </a:lnTo>
                <a:lnTo>
                  <a:pt x="39087" y="1968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170" y="2165985"/>
            <a:ext cx="55547" cy="55406"/>
          </a:xfrm>
          <a:custGeom>
            <a:avLst/>
            <a:gdLst/>
            <a:ahLst/>
            <a:cxnLst/>
            <a:rect l="l" t="t" r="r" b="b"/>
            <a:pathLst>
              <a:path w="55547" h="55406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9" y="50462"/>
                </a:lnTo>
                <a:lnTo>
                  <a:pt x="24130" y="55406"/>
                </a:lnTo>
                <a:lnTo>
                  <a:pt x="39337" y="52420"/>
                </a:lnTo>
                <a:lnTo>
                  <a:pt x="50025" y="44120"/>
                </a:lnTo>
                <a:lnTo>
                  <a:pt x="55210" y="32118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2002" y="2170639"/>
            <a:ext cx="39474" cy="38430"/>
          </a:xfrm>
          <a:custGeom>
            <a:avLst/>
            <a:gdLst/>
            <a:ahLst/>
            <a:cxnLst/>
            <a:rect l="l" t="t" r="r" b="b"/>
            <a:pathLst>
              <a:path w="39474" h="38430">
                <a:moveTo>
                  <a:pt x="39474" y="19910"/>
                </a:moveTo>
                <a:lnTo>
                  <a:pt x="34729" y="6887"/>
                </a:lnTo>
                <a:lnTo>
                  <a:pt x="22924" y="0"/>
                </a:lnTo>
                <a:lnTo>
                  <a:pt x="8007" y="3683"/>
                </a:lnTo>
                <a:lnTo>
                  <a:pt x="0" y="13650"/>
                </a:lnTo>
                <a:lnTo>
                  <a:pt x="2671" y="29658"/>
                </a:lnTo>
                <a:lnTo>
                  <a:pt x="11297" y="38430"/>
                </a:lnTo>
                <a:lnTo>
                  <a:pt x="27914" y="36566"/>
                </a:lnTo>
                <a:lnTo>
                  <a:pt x="37179" y="28862"/>
                </a:lnTo>
                <a:lnTo>
                  <a:pt x="39474" y="1991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3457" y="2172614"/>
            <a:ext cx="34136" cy="34138"/>
          </a:xfrm>
          <a:custGeom>
            <a:avLst/>
            <a:gdLst/>
            <a:ahLst/>
            <a:cxnLst/>
            <a:rect l="l" t="t" r="r" b="b"/>
            <a:pathLst>
              <a:path w="34136" h="34138">
                <a:moveTo>
                  <a:pt x="34136" y="17072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2"/>
                </a:lnTo>
                <a:lnTo>
                  <a:pt x="0" y="26498"/>
                </a:lnTo>
                <a:lnTo>
                  <a:pt x="7644" y="34138"/>
                </a:lnTo>
                <a:lnTo>
                  <a:pt x="17070" y="34138"/>
                </a:lnTo>
                <a:lnTo>
                  <a:pt x="26496" y="34138"/>
                </a:lnTo>
                <a:lnTo>
                  <a:pt x="34136" y="26498"/>
                </a:lnTo>
                <a:lnTo>
                  <a:pt x="34136" y="17072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922" y="2174925"/>
            <a:ext cx="27791" cy="27788"/>
          </a:xfrm>
          <a:custGeom>
            <a:avLst/>
            <a:gdLst/>
            <a:ahLst/>
            <a:cxnLst/>
            <a:rect l="l" t="t" r="r" b="b"/>
            <a:pathLst>
              <a:path w="27791" h="27788">
                <a:moveTo>
                  <a:pt x="27791" y="13898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8"/>
                </a:lnTo>
                <a:lnTo>
                  <a:pt x="0" y="21568"/>
                </a:lnTo>
                <a:lnTo>
                  <a:pt x="6226" y="27788"/>
                </a:lnTo>
                <a:lnTo>
                  <a:pt x="13896" y="27788"/>
                </a:lnTo>
                <a:lnTo>
                  <a:pt x="21565" y="27788"/>
                </a:lnTo>
                <a:lnTo>
                  <a:pt x="27791" y="21568"/>
                </a:lnTo>
                <a:lnTo>
                  <a:pt x="27791" y="13898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8393" y="2177237"/>
            <a:ext cx="21435" cy="21438"/>
          </a:xfrm>
          <a:custGeom>
            <a:avLst/>
            <a:gdLst/>
            <a:ahLst/>
            <a:cxnLst/>
            <a:rect l="l" t="t" r="r" b="b"/>
            <a:pathLst>
              <a:path w="21435" h="21438">
                <a:moveTo>
                  <a:pt x="21435" y="10723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23"/>
                </a:lnTo>
                <a:lnTo>
                  <a:pt x="0" y="16642"/>
                </a:lnTo>
                <a:lnTo>
                  <a:pt x="4801" y="21438"/>
                </a:lnTo>
                <a:lnTo>
                  <a:pt x="10720" y="21438"/>
                </a:lnTo>
                <a:lnTo>
                  <a:pt x="16638" y="21438"/>
                </a:lnTo>
                <a:lnTo>
                  <a:pt x="21435" y="16642"/>
                </a:lnTo>
                <a:lnTo>
                  <a:pt x="21435" y="10723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863" y="2179548"/>
            <a:ext cx="15086" cy="15090"/>
          </a:xfrm>
          <a:custGeom>
            <a:avLst/>
            <a:gdLst/>
            <a:ahLst/>
            <a:cxnLst/>
            <a:rect l="l" t="t" r="r" b="b"/>
            <a:pathLst>
              <a:path w="15086" h="15090">
                <a:moveTo>
                  <a:pt x="15086" y="7548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8"/>
                </a:lnTo>
                <a:lnTo>
                  <a:pt x="0" y="11711"/>
                </a:lnTo>
                <a:lnTo>
                  <a:pt x="3378" y="15090"/>
                </a:lnTo>
                <a:lnTo>
                  <a:pt x="7539" y="15090"/>
                </a:lnTo>
                <a:lnTo>
                  <a:pt x="11703" y="15090"/>
                </a:lnTo>
                <a:lnTo>
                  <a:pt x="15086" y="11711"/>
                </a:lnTo>
                <a:lnTo>
                  <a:pt x="15086" y="7548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7579" y="2176106"/>
            <a:ext cx="20239" cy="20247"/>
          </a:xfrm>
          <a:custGeom>
            <a:avLst/>
            <a:gdLst/>
            <a:ahLst/>
            <a:cxnLst/>
            <a:rect l="l" t="t" r="r" b="b"/>
            <a:pathLst>
              <a:path w="20239" h="20247">
                <a:moveTo>
                  <a:pt x="20239" y="10128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8"/>
                </a:lnTo>
                <a:lnTo>
                  <a:pt x="0" y="15713"/>
                </a:lnTo>
                <a:lnTo>
                  <a:pt x="4533" y="20247"/>
                </a:lnTo>
                <a:lnTo>
                  <a:pt x="10120" y="20247"/>
                </a:lnTo>
                <a:lnTo>
                  <a:pt x="15706" y="20247"/>
                </a:lnTo>
                <a:lnTo>
                  <a:pt x="20239" y="15713"/>
                </a:lnTo>
                <a:lnTo>
                  <a:pt x="20239" y="10128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044" y="2178418"/>
            <a:ext cx="13896" cy="13898"/>
          </a:xfrm>
          <a:custGeom>
            <a:avLst/>
            <a:gdLst/>
            <a:ahLst/>
            <a:cxnLst/>
            <a:rect l="l" t="t" r="r" b="b"/>
            <a:pathLst>
              <a:path w="13896" h="13898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7"/>
                </a:lnTo>
                <a:lnTo>
                  <a:pt x="3116" y="13898"/>
                </a:lnTo>
                <a:lnTo>
                  <a:pt x="6950" y="13898"/>
                </a:lnTo>
                <a:lnTo>
                  <a:pt x="10786" y="13898"/>
                </a:lnTo>
                <a:lnTo>
                  <a:pt x="13896" y="10787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516" y="2180729"/>
            <a:ext cx="7539" cy="7548"/>
          </a:xfrm>
          <a:custGeom>
            <a:avLst/>
            <a:gdLst/>
            <a:ahLst/>
            <a:cxnLst/>
            <a:rect l="l" t="t" r="r" b="b"/>
            <a:pathLst>
              <a:path w="7539" h="7548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7"/>
                </a:lnTo>
                <a:lnTo>
                  <a:pt x="1691" y="7548"/>
                </a:lnTo>
                <a:lnTo>
                  <a:pt x="3769" y="7548"/>
                </a:lnTo>
                <a:lnTo>
                  <a:pt x="5848" y="7548"/>
                </a:lnTo>
                <a:lnTo>
                  <a:pt x="7539" y="5857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4981" y="21830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297" y="21801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817" y="2175560"/>
            <a:ext cx="12700" cy="12702"/>
          </a:xfrm>
          <a:custGeom>
            <a:avLst/>
            <a:gdLst/>
            <a:ahLst/>
            <a:cxnLst/>
            <a:rect l="l" t="t" r="r" b="b"/>
            <a:pathLst>
              <a:path w="12700" h="12702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2"/>
                </a:lnTo>
                <a:lnTo>
                  <a:pt x="9852" y="12702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581" y="254699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867" y="257835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632" y="254877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0360" y="255450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1488" y="255547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5061" y="255704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169" y="254851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2001" y="255316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3457" y="255513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5922" y="255745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8393" y="255976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863" y="256207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579" y="255863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044" y="256094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516" y="256325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4981" y="256556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297" y="256272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817" y="255809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 txBox="1"/>
          <p:nvPr/>
        </p:nvSpPr>
        <p:spPr>
          <a:xfrm>
            <a:off x="624330" y="973201"/>
            <a:ext cx="3635375" cy="168846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1100" spc="50" dirty="0">
                <a:solidFill>
                  <a:srgbClr val="0000FF"/>
                </a:solidFill>
                <a:latin typeface="Lucida Sans Unicode"/>
                <a:cs typeface="Lucida Sans Unicode"/>
              </a:rPr>
              <a:t>→</a:t>
            </a:r>
            <a:r>
              <a:rPr sz="1100" spc="10" dirty="0">
                <a:solidFill>
                  <a:srgbClr val="0000FF"/>
                </a:solidFill>
                <a:latin typeface="Lucida Sans Unicode"/>
                <a:cs typeface="Lucida Sans Unicode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58419" indent="0">
              <a:lnSpc>
                <a:spcPct val="102699"/>
              </a:lnSpc>
              <a:spcBef>
                <a:spcPts val="28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50" dirty="0">
                <a:solidFill>
                  <a:srgbClr val="0000FF"/>
                </a:solidFill>
                <a:latin typeface="Lucida Sans Unicode"/>
                <a:cs typeface="Lucida Sans Unicode"/>
              </a:rPr>
              <a:t>→</a:t>
            </a:r>
            <a:r>
              <a:rPr sz="1100" spc="10" dirty="0">
                <a:solidFill>
                  <a:srgbClr val="0000FF"/>
                </a:solidFill>
                <a:latin typeface="Lucida Sans Unicode"/>
                <a:cs typeface="Lucida Sans Unicode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dup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–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dup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solidFill>
                  <a:srgbClr val="0000FF"/>
                </a:solidFill>
                <a:latin typeface="Lucida Sans Unicode"/>
                <a:cs typeface="Lucida Sans Unicode"/>
              </a:rPr>
              <a:t>→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–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8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DF7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1617" y="199703"/>
            <a:ext cx="1616948" cy="230804"/>
          </a:xfrm>
          <a:custGeom>
            <a:avLst/>
            <a:gdLst/>
            <a:ahLst/>
            <a:cxnLst/>
            <a:rect l="l" t="t" r="r" b="b"/>
            <a:pathLst>
              <a:path w="1616948" h="230804">
                <a:moveTo>
                  <a:pt x="0" y="0"/>
                </a:moveTo>
                <a:lnTo>
                  <a:pt x="1616948" y="0"/>
                </a:lnTo>
                <a:lnTo>
                  <a:pt x="1616948" y="230804"/>
                </a:lnTo>
                <a:lnTo>
                  <a:pt x="0" y="230804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50" spc="0" dirty="0">
                <a:solidFill>
                  <a:srgbClr val="EDF7F9"/>
                </a:solidFill>
                <a:latin typeface="Times New Roman"/>
                <a:cs typeface="Times New Roman"/>
              </a:rPr>
              <a:t>Query</a:t>
            </a:r>
            <a:r>
              <a:rPr sz="1350" spc="165" dirty="0">
                <a:solidFill>
                  <a:srgbClr val="EDF7F9"/>
                </a:solidFill>
                <a:latin typeface="Times New Roman"/>
                <a:cs typeface="Times New Roman"/>
              </a:rPr>
              <a:t> </a:t>
            </a:r>
            <a:r>
              <a:rPr sz="1350" spc="10" dirty="0">
                <a:solidFill>
                  <a:srgbClr val="EDF7F9"/>
                </a:solidFill>
                <a:latin typeface="Times New Roman"/>
                <a:cs typeface="Times New Roman"/>
              </a:rPr>
              <a:t>distribution </a:t>
            </a:r>
            <a:r>
              <a:rPr sz="1350" spc="60" dirty="0">
                <a:solidFill>
                  <a:srgbClr val="EDF7F9"/>
                </a:solidFill>
                <a:latin typeface="Times New Roman"/>
                <a:cs typeface="Times New Roman"/>
              </a:rPr>
              <a:t> </a:t>
            </a:r>
            <a:r>
              <a:rPr sz="1350" spc="30" dirty="0">
                <a:solidFill>
                  <a:srgbClr val="EDF7F9"/>
                </a:solidFill>
                <a:latin typeface="Times New Roman"/>
                <a:cs typeface="Times New Roman"/>
              </a:rPr>
              <a:t>(1)</a:t>
            </a:r>
            <a:endParaRPr sz="13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Q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6962" y="540613"/>
            <a:ext cx="3235325" cy="1644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50" spc="55" dirty="0">
                <a:latin typeface="Arial"/>
                <a:cs typeface="Arial"/>
              </a:rPr>
              <a:t>M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-105" dirty="0">
                <a:latin typeface="Arial"/>
                <a:cs typeface="Arial"/>
              </a:rPr>
              <a:t>s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55" dirty="0">
                <a:latin typeface="Arial"/>
                <a:cs typeface="Arial"/>
              </a:rPr>
              <a:t> </a:t>
            </a:r>
            <a:r>
              <a:rPr sz="950" spc="30" dirty="0">
                <a:latin typeface="Arial"/>
                <a:cs typeface="Arial"/>
              </a:rPr>
              <a:t>f</a:t>
            </a:r>
            <a:r>
              <a:rPr sz="950" spc="-35" dirty="0">
                <a:latin typeface="Arial"/>
                <a:cs typeface="Arial"/>
              </a:rPr>
              <a:t>r</a:t>
            </a:r>
            <a:r>
              <a:rPr sz="950" spc="-60" dirty="0">
                <a:latin typeface="Arial"/>
                <a:cs typeface="Arial"/>
              </a:rPr>
              <a:t>e</a:t>
            </a:r>
            <a:r>
              <a:rPr sz="950" spc="-30" dirty="0">
                <a:latin typeface="Arial"/>
                <a:cs typeface="Arial"/>
              </a:rPr>
              <a:t>qu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65" dirty="0">
                <a:latin typeface="Arial"/>
                <a:cs typeface="Arial"/>
              </a:rPr>
              <a:t> </a:t>
            </a:r>
            <a:r>
              <a:rPr sz="950" spc="-30" dirty="0">
                <a:latin typeface="Arial"/>
                <a:cs typeface="Arial"/>
              </a:rPr>
              <a:t>qu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15" dirty="0">
                <a:latin typeface="Arial"/>
                <a:cs typeface="Arial"/>
              </a:rPr>
              <a:t>ri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105" dirty="0">
                <a:latin typeface="Arial"/>
                <a:cs typeface="Arial"/>
              </a:rPr>
              <a:t>s</a:t>
            </a:r>
            <a:r>
              <a:rPr sz="950" spc="65" dirty="0">
                <a:latin typeface="Arial"/>
                <a:cs typeface="Arial"/>
              </a:rPr>
              <a:t> 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55" dirty="0">
                <a:latin typeface="Arial"/>
                <a:cs typeface="Arial"/>
              </a:rPr>
              <a:t> </a:t>
            </a:r>
            <a:r>
              <a:rPr sz="950" spc="-65" dirty="0">
                <a:latin typeface="Arial"/>
                <a:cs typeface="Arial"/>
              </a:rPr>
              <a:t>a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15" dirty="0">
                <a:latin typeface="Arial"/>
                <a:cs typeface="Arial"/>
              </a:rPr>
              <a:t>l</a:t>
            </a:r>
            <a:r>
              <a:rPr sz="950" spc="-95" dirty="0">
                <a:latin typeface="Arial"/>
                <a:cs typeface="Arial"/>
              </a:rPr>
              <a:t>a</a:t>
            </a:r>
            <a:r>
              <a:rPr sz="950" spc="-15" dirty="0">
                <a:latin typeface="Arial"/>
                <a:cs typeface="Arial"/>
              </a:rPr>
              <a:t>r</a:t>
            </a:r>
            <a:r>
              <a:rPr sz="950" spc="-30" dirty="0">
                <a:latin typeface="Arial"/>
                <a:cs typeface="Arial"/>
              </a:rPr>
              <a:t>g</a:t>
            </a:r>
            <a:r>
              <a:rPr sz="950" spc="-105" dirty="0">
                <a:latin typeface="Arial"/>
                <a:cs typeface="Arial"/>
              </a:rPr>
              <a:t>e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-105" dirty="0">
                <a:latin typeface="Arial"/>
                <a:cs typeface="Arial"/>
              </a:rPr>
              <a:t>s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95" dirty="0">
                <a:latin typeface="Arial"/>
                <a:cs typeface="Arial"/>
              </a:rPr>
              <a:t>a</a:t>
            </a:r>
            <a:r>
              <a:rPr sz="950" spc="-15" dirty="0">
                <a:latin typeface="Arial"/>
                <a:cs typeface="Arial"/>
              </a:rPr>
              <a:t>r</a:t>
            </a:r>
            <a:r>
              <a:rPr sz="950" spc="-25" dirty="0">
                <a:latin typeface="Arial"/>
                <a:cs typeface="Arial"/>
              </a:rPr>
              <a:t>c</a:t>
            </a:r>
            <a:r>
              <a:rPr sz="950" spc="-30" dirty="0">
                <a:latin typeface="Arial"/>
                <a:cs typeface="Arial"/>
              </a:rPr>
              <a:t>h</a:t>
            </a:r>
            <a:r>
              <a:rPr sz="950" spc="75" dirty="0">
                <a:latin typeface="Arial"/>
                <a:cs typeface="Arial"/>
              </a:rPr>
              <a:t> 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-50" dirty="0">
                <a:latin typeface="Arial"/>
                <a:cs typeface="Arial"/>
              </a:rPr>
              <a:t>g</a:t>
            </a:r>
            <a:r>
              <a:rPr sz="950" spc="15" dirty="0">
                <a:latin typeface="Arial"/>
                <a:cs typeface="Arial"/>
              </a:rPr>
              <a:t>i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-105" dirty="0">
                <a:latin typeface="Arial"/>
                <a:cs typeface="Arial"/>
              </a:rPr>
              <a:t>e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55" dirty="0">
                <a:latin typeface="Arial"/>
                <a:cs typeface="Arial"/>
              </a:rPr>
              <a:t> </a:t>
            </a:r>
            <a:r>
              <a:rPr sz="950" spc="-50" dirty="0">
                <a:latin typeface="Arial"/>
                <a:cs typeface="Arial"/>
              </a:rPr>
              <a:t>2002</a:t>
            </a:r>
            <a:r>
              <a:rPr sz="950" spc="0" dirty="0">
                <a:latin typeface="Arial"/>
                <a:cs typeface="Arial"/>
              </a:rPr>
              <a:t>.</a:t>
            </a:r>
            <a:r>
              <a:rPr sz="950" spc="-50" dirty="0">
                <a:latin typeface="Arial"/>
                <a:cs typeface="Arial"/>
              </a:rPr>
              <a:t>10</a:t>
            </a:r>
            <a:r>
              <a:rPr sz="950" spc="0" dirty="0">
                <a:latin typeface="Arial"/>
                <a:cs typeface="Arial"/>
              </a:rPr>
              <a:t>.</a:t>
            </a:r>
            <a:r>
              <a:rPr sz="950" spc="-50" dirty="0">
                <a:latin typeface="Arial"/>
                <a:cs typeface="Arial"/>
              </a:rPr>
              <a:t>26</a:t>
            </a:r>
            <a:r>
              <a:rPr sz="950" spc="5" dirty="0"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46960" y="3015788"/>
            <a:ext cx="2773045" cy="1644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50" spc="55" dirty="0">
                <a:latin typeface="Arial"/>
                <a:cs typeface="Arial"/>
              </a:rPr>
              <a:t>M</a:t>
            </a:r>
            <a:r>
              <a:rPr sz="950" spc="-85" dirty="0">
                <a:latin typeface="Arial"/>
                <a:cs typeface="Arial"/>
              </a:rPr>
              <a:t>o</a:t>
            </a:r>
            <a:r>
              <a:rPr sz="950" spc="-45" dirty="0">
                <a:latin typeface="Arial"/>
                <a:cs typeface="Arial"/>
              </a:rPr>
              <a:t>re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-30" dirty="0">
                <a:latin typeface="Arial"/>
                <a:cs typeface="Arial"/>
              </a:rPr>
              <a:t>h</a:t>
            </a:r>
            <a:r>
              <a:rPr sz="950" spc="-65" dirty="0">
                <a:latin typeface="Arial"/>
                <a:cs typeface="Arial"/>
              </a:rPr>
              <a:t>a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55" dirty="0">
                <a:latin typeface="Arial"/>
                <a:cs typeface="Arial"/>
              </a:rPr>
              <a:t> </a:t>
            </a:r>
            <a:r>
              <a:rPr sz="950" spc="-50" dirty="0">
                <a:latin typeface="Arial"/>
                <a:cs typeface="Arial"/>
              </a:rPr>
              <a:t>1</a:t>
            </a:r>
            <a:r>
              <a:rPr sz="950" spc="215" dirty="0">
                <a:latin typeface="Arial"/>
                <a:cs typeface="Arial"/>
              </a:rPr>
              <a:t>/</a:t>
            </a:r>
            <a:r>
              <a:rPr sz="950" spc="-45" dirty="0">
                <a:latin typeface="Arial"/>
                <a:cs typeface="Arial"/>
              </a:rPr>
              <a:t>3</a:t>
            </a:r>
            <a:r>
              <a:rPr sz="950" spc="70" dirty="0">
                <a:latin typeface="Arial"/>
                <a:cs typeface="Arial"/>
              </a:rPr>
              <a:t> 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30" dirty="0">
                <a:latin typeface="Arial"/>
                <a:cs typeface="Arial"/>
              </a:rPr>
              <a:t>f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-30" dirty="0">
                <a:latin typeface="Arial"/>
                <a:cs typeface="Arial"/>
              </a:rPr>
              <a:t>h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105" dirty="0">
                <a:latin typeface="Arial"/>
                <a:cs typeface="Arial"/>
              </a:rPr>
              <a:t>se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-95" dirty="0">
                <a:latin typeface="Arial"/>
                <a:cs typeface="Arial"/>
              </a:rPr>
              <a:t>a</a:t>
            </a:r>
            <a:r>
              <a:rPr sz="950" spc="-45" dirty="0">
                <a:latin typeface="Arial"/>
                <a:cs typeface="Arial"/>
              </a:rPr>
              <a:t>re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-30" dirty="0">
                <a:latin typeface="Arial"/>
                <a:cs typeface="Arial"/>
              </a:rPr>
              <a:t>qu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15" dirty="0">
                <a:latin typeface="Arial"/>
                <a:cs typeface="Arial"/>
              </a:rPr>
              <a:t>ri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105" dirty="0">
                <a:latin typeface="Arial"/>
                <a:cs typeface="Arial"/>
              </a:rPr>
              <a:t>s</a:t>
            </a:r>
            <a:r>
              <a:rPr sz="950" spc="65" dirty="0">
                <a:latin typeface="Arial"/>
                <a:cs typeface="Arial"/>
              </a:rPr>
              <a:t> </a:t>
            </a:r>
            <a:r>
              <a:rPr sz="950" spc="30" dirty="0">
                <a:latin typeface="Arial"/>
                <a:cs typeface="Arial"/>
              </a:rPr>
              <a:t>f</a:t>
            </a:r>
            <a:r>
              <a:rPr sz="950" spc="-85" dirty="0">
                <a:latin typeface="Arial"/>
                <a:cs typeface="Arial"/>
              </a:rPr>
              <a:t>o</a:t>
            </a:r>
            <a:r>
              <a:rPr sz="950" spc="10" dirty="0">
                <a:latin typeface="Arial"/>
                <a:cs typeface="Arial"/>
              </a:rPr>
              <a:t>r</a:t>
            </a:r>
            <a:r>
              <a:rPr sz="950" spc="65" dirty="0">
                <a:latin typeface="Arial"/>
                <a:cs typeface="Arial"/>
              </a:rPr>
              <a:t> </a:t>
            </a:r>
            <a:r>
              <a:rPr sz="950" spc="-65" dirty="0">
                <a:latin typeface="Arial"/>
                <a:cs typeface="Arial"/>
              </a:rPr>
              <a:t>a</a:t>
            </a:r>
            <a:r>
              <a:rPr sz="950" spc="-30" dirty="0">
                <a:latin typeface="Arial"/>
                <a:cs typeface="Arial"/>
              </a:rPr>
              <a:t>du</a:t>
            </a:r>
            <a:r>
              <a:rPr sz="950" spc="15" dirty="0">
                <a:latin typeface="Arial"/>
                <a:cs typeface="Arial"/>
              </a:rPr>
              <a:t>l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45" dirty="0">
                <a:latin typeface="Arial"/>
                <a:cs typeface="Arial"/>
              </a:rPr>
              <a:t> </a:t>
            </a:r>
            <a:r>
              <a:rPr sz="950" spc="-55" dirty="0">
                <a:latin typeface="Arial"/>
                <a:cs typeface="Arial"/>
              </a:rPr>
              <a:t>c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5" dirty="0"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13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1096604"/>
              </p:ext>
            </p:extLst>
          </p:nvPr>
        </p:nvGraphicFramePr>
        <p:xfrm>
          <a:off x="393701" y="692915"/>
          <a:ext cx="3962398" cy="23369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22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010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46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71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5341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546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5383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551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65235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x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k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j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ego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ail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4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rtifa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t)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7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me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nude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7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sn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8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rtifa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t)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pussy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usic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je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nnif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950" spc="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z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4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rno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ck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usi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tits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4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p3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0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lita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anal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0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fr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rn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4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all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-3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n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ritn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y</a:t>
                      </a:r>
                      <a:r>
                        <a:rPr sz="95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fr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ats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34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7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xo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y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7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avril</a:t>
                      </a:r>
                      <a:r>
                        <a:rPr sz="950" spc="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lavi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ne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y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ah</a:t>
                      </a:r>
                      <a:r>
                        <a:rPr sz="950" spc="2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o.co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m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34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hat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xe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ail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.co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m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em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in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m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34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rn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500" spc="-1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la</a:t>
                      </a:r>
                      <a:r>
                        <a:rPr sz="5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rso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n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in</a:t>
                      </a:r>
                      <a:r>
                        <a:rPr sz="950" spc="5" dirty="0">
                          <a:latin typeface="Arial"/>
                          <a:cs typeface="Arial"/>
                        </a:rPr>
                        <a:t>z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ip</a:t>
                      </a:r>
                      <a:endParaRPr sz="950" dirty="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500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hr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st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500" spc="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Agu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il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34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0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y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ah</a:t>
                      </a:r>
                      <a:r>
                        <a:rPr sz="950" spc="2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o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z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0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fu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k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in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st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34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aZaA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divx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allpa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50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tra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500" spc="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500" spc="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an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on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s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34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xxx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7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y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ail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.co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m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7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rd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re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34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He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ntai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rry</a:t>
                      </a:r>
                      <a:r>
                        <a:rPr sz="95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tt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stal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ath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400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lyri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pl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y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y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sha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ira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allpa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42392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ail</a:t>
                      </a:r>
                      <a:endParaRPr sz="950" dirty="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0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litas</a:t>
                      </a:r>
                      <a:endParaRPr sz="950" dirty="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 err="1">
                          <a:latin typeface="Arial"/>
                          <a:cs typeface="Arial"/>
                        </a:rPr>
                        <a:t>tradu</a:t>
                      </a:r>
                      <a:r>
                        <a:rPr sz="950" spc="-5" dirty="0" err="1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 err="1">
                          <a:latin typeface="Arial"/>
                          <a:cs typeface="Arial"/>
                        </a:rPr>
                        <a:t>t</a:t>
                      </a:r>
                      <a:r>
                        <a:rPr sz="950" spc="-40" dirty="0" err="1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 err="1">
                          <a:latin typeface="Arial"/>
                          <a:cs typeface="Arial"/>
                        </a:rPr>
                        <a:t>r</a:t>
                      </a:r>
                      <a:endParaRPr sz="950" dirty="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0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lin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ge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rie</a:t>
                      </a:r>
                      <a:endParaRPr sz="950" dirty="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Q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6962" y="540613"/>
            <a:ext cx="3235325" cy="1644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50" spc="55" dirty="0">
                <a:latin typeface="Arial"/>
                <a:cs typeface="Arial"/>
              </a:rPr>
              <a:t>M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-105" dirty="0">
                <a:latin typeface="Arial"/>
                <a:cs typeface="Arial"/>
              </a:rPr>
              <a:t>s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55" dirty="0">
                <a:latin typeface="Arial"/>
                <a:cs typeface="Arial"/>
              </a:rPr>
              <a:t> </a:t>
            </a:r>
            <a:r>
              <a:rPr sz="950" spc="30" dirty="0">
                <a:latin typeface="Arial"/>
                <a:cs typeface="Arial"/>
              </a:rPr>
              <a:t>f</a:t>
            </a:r>
            <a:r>
              <a:rPr sz="950" spc="-35" dirty="0">
                <a:latin typeface="Arial"/>
                <a:cs typeface="Arial"/>
              </a:rPr>
              <a:t>r</a:t>
            </a:r>
            <a:r>
              <a:rPr sz="950" spc="-60" dirty="0">
                <a:latin typeface="Arial"/>
                <a:cs typeface="Arial"/>
              </a:rPr>
              <a:t>e</a:t>
            </a:r>
            <a:r>
              <a:rPr sz="950" spc="-30" dirty="0">
                <a:latin typeface="Arial"/>
                <a:cs typeface="Arial"/>
              </a:rPr>
              <a:t>qu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65" dirty="0">
                <a:latin typeface="Arial"/>
                <a:cs typeface="Arial"/>
              </a:rPr>
              <a:t> </a:t>
            </a:r>
            <a:r>
              <a:rPr sz="950" spc="-30" dirty="0">
                <a:latin typeface="Arial"/>
                <a:cs typeface="Arial"/>
              </a:rPr>
              <a:t>qu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15" dirty="0">
                <a:latin typeface="Arial"/>
                <a:cs typeface="Arial"/>
              </a:rPr>
              <a:t>ri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105" dirty="0">
                <a:latin typeface="Arial"/>
                <a:cs typeface="Arial"/>
              </a:rPr>
              <a:t>s</a:t>
            </a:r>
            <a:r>
              <a:rPr sz="950" spc="65" dirty="0">
                <a:latin typeface="Arial"/>
                <a:cs typeface="Arial"/>
              </a:rPr>
              <a:t> 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55" dirty="0">
                <a:latin typeface="Arial"/>
                <a:cs typeface="Arial"/>
              </a:rPr>
              <a:t> </a:t>
            </a:r>
            <a:r>
              <a:rPr sz="950" spc="-65" dirty="0">
                <a:latin typeface="Arial"/>
                <a:cs typeface="Arial"/>
              </a:rPr>
              <a:t>a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15" dirty="0">
                <a:latin typeface="Arial"/>
                <a:cs typeface="Arial"/>
              </a:rPr>
              <a:t>l</a:t>
            </a:r>
            <a:r>
              <a:rPr sz="950" spc="-95" dirty="0">
                <a:latin typeface="Arial"/>
                <a:cs typeface="Arial"/>
              </a:rPr>
              <a:t>a</a:t>
            </a:r>
            <a:r>
              <a:rPr sz="950" spc="-15" dirty="0">
                <a:latin typeface="Arial"/>
                <a:cs typeface="Arial"/>
              </a:rPr>
              <a:t>r</a:t>
            </a:r>
            <a:r>
              <a:rPr sz="950" spc="-30" dirty="0">
                <a:latin typeface="Arial"/>
                <a:cs typeface="Arial"/>
              </a:rPr>
              <a:t>g</a:t>
            </a:r>
            <a:r>
              <a:rPr sz="950" spc="-105" dirty="0">
                <a:latin typeface="Arial"/>
                <a:cs typeface="Arial"/>
              </a:rPr>
              <a:t>e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-105" dirty="0">
                <a:latin typeface="Arial"/>
                <a:cs typeface="Arial"/>
              </a:rPr>
              <a:t>s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95" dirty="0">
                <a:latin typeface="Arial"/>
                <a:cs typeface="Arial"/>
              </a:rPr>
              <a:t>a</a:t>
            </a:r>
            <a:r>
              <a:rPr sz="950" spc="-15" dirty="0">
                <a:latin typeface="Arial"/>
                <a:cs typeface="Arial"/>
              </a:rPr>
              <a:t>r</a:t>
            </a:r>
            <a:r>
              <a:rPr sz="950" spc="-25" dirty="0">
                <a:latin typeface="Arial"/>
                <a:cs typeface="Arial"/>
              </a:rPr>
              <a:t>c</a:t>
            </a:r>
            <a:r>
              <a:rPr sz="950" spc="-30" dirty="0">
                <a:latin typeface="Arial"/>
                <a:cs typeface="Arial"/>
              </a:rPr>
              <a:t>h</a:t>
            </a:r>
            <a:r>
              <a:rPr sz="950" spc="75" dirty="0">
                <a:latin typeface="Arial"/>
                <a:cs typeface="Arial"/>
              </a:rPr>
              <a:t> 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-50" dirty="0">
                <a:latin typeface="Arial"/>
                <a:cs typeface="Arial"/>
              </a:rPr>
              <a:t>g</a:t>
            </a:r>
            <a:r>
              <a:rPr sz="950" spc="15" dirty="0">
                <a:latin typeface="Arial"/>
                <a:cs typeface="Arial"/>
              </a:rPr>
              <a:t>i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-105" dirty="0">
                <a:latin typeface="Arial"/>
                <a:cs typeface="Arial"/>
              </a:rPr>
              <a:t>e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55" dirty="0">
                <a:latin typeface="Arial"/>
                <a:cs typeface="Arial"/>
              </a:rPr>
              <a:t> </a:t>
            </a:r>
            <a:r>
              <a:rPr sz="950" spc="-50" dirty="0">
                <a:latin typeface="Arial"/>
                <a:cs typeface="Arial"/>
              </a:rPr>
              <a:t>2002</a:t>
            </a:r>
            <a:r>
              <a:rPr sz="950" spc="0" dirty="0">
                <a:latin typeface="Arial"/>
                <a:cs typeface="Arial"/>
              </a:rPr>
              <a:t>.</a:t>
            </a:r>
            <a:r>
              <a:rPr sz="950" spc="-50" dirty="0">
                <a:latin typeface="Arial"/>
                <a:cs typeface="Arial"/>
              </a:rPr>
              <a:t>10</a:t>
            </a:r>
            <a:r>
              <a:rPr sz="950" spc="0" dirty="0">
                <a:latin typeface="Arial"/>
                <a:cs typeface="Arial"/>
              </a:rPr>
              <a:t>.</a:t>
            </a:r>
            <a:r>
              <a:rPr sz="950" spc="-50" dirty="0">
                <a:latin typeface="Arial"/>
                <a:cs typeface="Arial"/>
              </a:rPr>
              <a:t>26</a:t>
            </a:r>
            <a:r>
              <a:rPr sz="950" spc="5" dirty="0">
                <a:latin typeface="Arial"/>
                <a:cs typeface="Arial"/>
              </a:rPr>
              <a:t>.</a:t>
            </a:r>
            <a:endParaRPr sz="95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46960" y="3006957"/>
            <a:ext cx="3872229" cy="3270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ct val="106100"/>
              </a:lnSpc>
            </a:pPr>
            <a:r>
              <a:rPr sz="950" spc="55" dirty="0">
                <a:latin typeface="Arial"/>
                <a:cs typeface="Arial"/>
              </a:rPr>
              <a:t>M</a:t>
            </a:r>
            <a:r>
              <a:rPr sz="950" spc="-85" dirty="0">
                <a:latin typeface="Arial"/>
                <a:cs typeface="Arial"/>
              </a:rPr>
              <a:t>o</a:t>
            </a:r>
            <a:r>
              <a:rPr sz="950" spc="-45" dirty="0">
                <a:latin typeface="Arial"/>
                <a:cs typeface="Arial"/>
              </a:rPr>
              <a:t>re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-30" dirty="0">
                <a:latin typeface="Arial"/>
                <a:cs typeface="Arial"/>
              </a:rPr>
              <a:t>h</a:t>
            </a:r>
            <a:r>
              <a:rPr sz="950" spc="-65" dirty="0">
                <a:latin typeface="Arial"/>
                <a:cs typeface="Arial"/>
              </a:rPr>
              <a:t>a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55" dirty="0">
                <a:latin typeface="Arial"/>
                <a:cs typeface="Arial"/>
              </a:rPr>
              <a:t> </a:t>
            </a:r>
            <a:r>
              <a:rPr sz="950" spc="-50" dirty="0">
                <a:latin typeface="Arial"/>
                <a:cs typeface="Arial"/>
              </a:rPr>
              <a:t>1</a:t>
            </a:r>
            <a:r>
              <a:rPr sz="950" spc="215" dirty="0">
                <a:latin typeface="Arial"/>
                <a:cs typeface="Arial"/>
              </a:rPr>
              <a:t>/</a:t>
            </a:r>
            <a:r>
              <a:rPr sz="950" spc="-45" dirty="0">
                <a:latin typeface="Arial"/>
                <a:cs typeface="Arial"/>
              </a:rPr>
              <a:t>3</a:t>
            </a:r>
            <a:r>
              <a:rPr sz="950" spc="70" dirty="0">
                <a:latin typeface="Arial"/>
                <a:cs typeface="Arial"/>
              </a:rPr>
              <a:t> 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30" dirty="0">
                <a:latin typeface="Arial"/>
                <a:cs typeface="Arial"/>
              </a:rPr>
              <a:t>f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-30" dirty="0">
                <a:latin typeface="Arial"/>
                <a:cs typeface="Arial"/>
              </a:rPr>
              <a:t>h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105" dirty="0">
                <a:latin typeface="Arial"/>
                <a:cs typeface="Arial"/>
              </a:rPr>
              <a:t>se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-95" dirty="0">
                <a:latin typeface="Arial"/>
                <a:cs typeface="Arial"/>
              </a:rPr>
              <a:t>a</a:t>
            </a:r>
            <a:r>
              <a:rPr sz="950" spc="-45" dirty="0">
                <a:latin typeface="Arial"/>
                <a:cs typeface="Arial"/>
              </a:rPr>
              <a:t>re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-30" dirty="0">
                <a:latin typeface="Arial"/>
                <a:cs typeface="Arial"/>
              </a:rPr>
              <a:t>qu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15" dirty="0">
                <a:latin typeface="Arial"/>
                <a:cs typeface="Arial"/>
              </a:rPr>
              <a:t>ri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105" dirty="0">
                <a:latin typeface="Arial"/>
                <a:cs typeface="Arial"/>
              </a:rPr>
              <a:t>s</a:t>
            </a:r>
            <a:r>
              <a:rPr sz="950" spc="65" dirty="0">
                <a:latin typeface="Arial"/>
                <a:cs typeface="Arial"/>
              </a:rPr>
              <a:t> </a:t>
            </a:r>
            <a:r>
              <a:rPr sz="950" spc="30" dirty="0">
                <a:latin typeface="Arial"/>
                <a:cs typeface="Arial"/>
              </a:rPr>
              <a:t>f</a:t>
            </a:r>
            <a:r>
              <a:rPr sz="950" spc="-85" dirty="0">
                <a:latin typeface="Arial"/>
                <a:cs typeface="Arial"/>
              </a:rPr>
              <a:t>o</a:t>
            </a:r>
            <a:r>
              <a:rPr sz="950" spc="10" dirty="0">
                <a:latin typeface="Arial"/>
                <a:cs typeface="Arial"/>
              </a:rPr>
              <a:t>r</a:t>
            </a:r>
            <a:r>
              <a:rPr sz="950" spc="65" dirty="0">
                <a:latin typeface="Arial"/>
                <a:cs typeface="Arial"/>
              </a:rPr>
              <a:t> </a:t>
            </a:r>
            <a:r>
              <a:rPr sz="950" spc="-65" dirty="0">
                <a:latin typeface="Arial"/>
                <a:cs typeface="Arial"/>
              </a:rPr>
              <a:t>a</a:t>
            </a:r>
            <a:r>
              <a:rPr sz="950" spc="-30" dirty="0">
                <a:latin typeface="Arial"/>
                <a:cs typeface="Arial"/>
              </a:rPr>
              <a:t>du</a:t>
            </a:r>
            <a:r>
              <a:rPr sz="950" spc="15" dirty="0">
                <a:latin typeface="Arial"/>
                <a:cs typeface="Arial"/>
              </a:rPr>
              <a:t>l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45" dirty="0">
                <a:latin typeface="Arial"/>
                <a:cs typeface="Arial"/>
              </a:rPr>
              <a:t> </a:t>
            </a:r>
            <a:r>
              <a:rPr sz="950" spc="-55" dirty="0">
                <a:latin typeface="Arial"/>
                <a:cs typeface="Arial"/>
              </a:rPr>
              <a:t>c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5" dirty="0">
                <a:latin typeface="Arial"/>
                <a:cs typeface="Arial"/>
              </a:rPr>
              <a:t>.  </a:t>
            </a:r>
            <a:r>
              <a:rPr sz="950" spc="80" dirty="0">
                <a:latin typeface="Arial"/>
                <a:cs typeface="Arial"/>
              </a:rPr>
              <a:t> </a:t>
            </a:r>
            <a:r>
              <a:rPr sz="950" spc="-65" dirty="0">
                <a:latin typeface="Arial"/>
                <a:cs typeface="Arial"/>
              </a:rPr>
              <a:t>E</a:t>
            </a:r>
            <a:r>
              <a:rPr sz="950" spc="-30" dirty="0">
                <a:latin typeface="Arial"/>
                <a:cs typeface="Arial"/>
              </a:rPr>
              <a:t>x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15" dirty="0">
                <a:latin typeface="Arial"/>
                <a:cs typeface="Arial"/>
              </a:rPr>
              <a:t>r</a:t>
            </a:r>
            <a:r>
              <a:rPr sz="950" spc="-25" dirty="0">
                <a:latin typeface="Arial"/>
                <a:cs typeface="Arial"/>
              </a:rPr>
              <a:t>c</a:t>
            </a:r>
            <a:r>
              <a:rPr sz="950" spc="15" dirty="0">
                <a:latin typeface="Arial"/>
                <a:cs typeface="Arial"/>
              </a:rPr>
              <a:t>i</a:t>
            </a:r>
            <a:r>
              <a:rPr sz="950" spc="-105" dirty="0">
                <a:latin typeface="Arial"/>
                <a:cs typeface="Arial"/>
              </a:rPr>
              <a:t>s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5" dirty="0">
                <a:latin typeface="Arial"/>
                <a:cs typeface="Arial"/>
              </a:rPr>
              <a:t>: </a:t>
            </a:r>
            <a:r>
              <a:rPr sz="950" spc="-85" dirty="0">
                <a:latin typeface="Arial"/>
                <a:cs typeface="Arial"/>
              </a:rPr>
              <a:t> </a:t>
            </a:r>
            <a:r>
              <a:rPr sz="950" spc="10" dirty="0">
                <a:latin typeface="Arial"/>
                <a:cs typeface="Arial"/>
              </a:rPr>
              <a:t>D</a:t>
            </a:r>
            <a:r>
              <a:rPr sz="950" spc="-20" dirty="0">
                <a:latin typeface="Arial"/>
                <a:cs typeface="Arial"/>
              </a:rPr>
              <a:t>o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105" dirty="0">
                <a:latin typeface="Arial"/>
                <a:cs typeface="Arial"/>
              </a:rPr>
              <a:t>s</a:t>
            </a:r>
            <a:r>
              <a:rPr sz="950" spc="55" dirty="0">
                <a:latin typeface="Arial"/>
                <a:cs typeface="Arial"/>
              </a:rPr>
              <a:t> 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-30" dirty="0">
                <a:latin typeface="Arial"/>
                <a:cs typeface="Arial"/>
              </a:rPr>
              <a:t>h</a:t>
            </a:r>
            <a:r>
              <a:rPr sz="950" spc="15" dirty="0">
                <a:latin typeface="Arial"/>
                <a:cs typeface="Arial"/>
              </a:rPr>
              <a:t>i</a:t>
            </a:r>
            <a:r>
              <a:rPr sz="950" spc="-105" dirty="0">
                <a:latin typeface="Arial"/>
                <a:cs typeface="Arial"/>
              </a:rPr>
              <a:t>s</a:t>
            </a:r>
            <a:r>
              <a:rPr sz="950" spc="-60" dirty="0">
                <a:latin typeface="Arial"/>
                <a:cs typeface="Arial"/>
              </a:rPr>
              <a:t> </a:t>
            </a:r>
            <a:r>
              <a:rPr sz="950" spc="-30" dirty="0">
                <a:latin typeface="Arial"/>
                <a:cs typeface="Arial"/>
              </a:rPr>
              <a:t>m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65" dirty="0">
                <a:latin typeface="Arial"/>
                <a:cs typeface="Arial"/>
              </a:rPr>
              <a:t>a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65" dirty="0">
                <a:latin typeface="Arial"/>
                <a:cs typeface="Arial"/>
              </a:rPr>
              <a:t> 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-30" dirty="0">
                <a:latin typeface="Arial"/>
                <a:cs typeface="Arial"/>
              </a:rPr>
              <a:t>h</a:t>
            </a:r>
            <a:r>
              <a:rPr sz="950" spc="-65" dirty="0">
                <a:latin typeface="Arial"/>
                <a:cs typeface="Arial"/>
              </a:rPr>
              <a:t>a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45" dirty="0">
                <a:latin typeface="Arial"/>
                <a:cs typeface="Arial"/>
              </a:rPr>
              <a:t> </a:t>
            </a:r>
            <a:r>
              <a:rPr sz="950" spc="-30" dirty="0">
                <a:latin typeface="Arial"/>
                <a:cs typeface="Arial"/>
              </a:rPr>
              <a:t>m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-105" dirty="0">
                <a:latin typeface="Arial"/>
                <a:cs typeface="Arial"/>
              </a:rPr>
              <a:t>s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65" dirty="0">
                <a:latin typeface="Arial"/>
                <a:cs typeface="Arial"/>
              </a:rPr>
              <a:t> </a:t>
            </a:r>
            <a:r>
              <a:rPr sz="950" spc="0" dirty="0">
                <a:latin typeface="Arial"/>
                <a:cs typeface="Arial"/>
              </a:rPr>
              <a:t>p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-30" dirty="0">
                <a:latin typeface="Arial"/>
                <a:cs typeface="Arial"/>
              </a:rPr>
              <a:t>p</a:t>
            </a:r>
            <a:r>
              <a:rPr sz="950" spc="15" dirty="0">
                <a:latin typeface="Arial"/>
                <a:cs typeface="Arial"/>
              </a:rPr>
              <a:t>l</a:t>
            </a:r>
            <a:r>
              <a:rPr sz="950" spc="-105" dirty="0">
                <a:latin typeface="Arial"/>
                <a:cs typeface="Arial"/>
              </a:rPr>
              <a:t>e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-95" dirty="0">
                <a:latin typeface="Arial"/>
                <a:cs typeface="Arial"/>
              </a:rPr>
              <a:t>a</a:t>
            </a:r>
            <a:r>
              <a:rPr sz="950" spc="-45" dirty="0">
                <a:latin typeface="Arial"/>
                <a:cs typeface="Arial"/>
              </a:rPr>
              <a:t>re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15" dirty="0">
                <a:latin typeface="Arial"/>
                <a:cs typeface="Arial"/>
              </a:rPr>
              <a:t>l</a:t>
            </a:r>
            <a:r>
              <a:rPr sz="950" spc="-20" dirty="0">
                <a:latin typeface="Arial"/>
                <a:cs typeface="Arial"/>
              </a:rPr>
              <a:t>o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-10" dirty="0">
                <a:latin typeface="Arial"/>
                <a:cs typeface="Arial"/>
              </a:rPr>
              <a:t>k</a:t>
            </a:r>
            <a:r>
              <a:rPr sz="950" spc="15" dirty="0">
                <a:latin typeface="Arial"/>
                <a:cs typeface="Arial"/>
              </a:rPr>
              <a:t>i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-45" dirty="0">
                <a:latin typeface="Arial"/>
                <a:cs typeface="Arial"/>
              </a:rPr>
              <a:t>g</a:t>
            </a:r>
            <a:r>
              <a:rPr sz="950" spc="60" dirty="0">
                <a:latin typeface="Arial"/>
                <a:cs typeface="Arial"/>
              </a:rPr>
              <a:t> </a:t>
            </a:r>
            <a:r>
              <a:rPr sz="950" spc="30" dirty="0">
                <a:latin typeface="Arial"/>
                <a:cs typeface="Arial"/>
              </a:rPr>
              <a:t>f</a:t>
            </a:r>
            <a:r>
              <a:rPr sz="950" spc="-85" dirty="0">
                <a:latin typeface="Arial"/>
                <a:cs typeface="Arial"/>
              </a:rPr>
              <a:t>o</a:t>
            </a:r>
            <a:r>
              <a:rPr sz="950" spc="10" dirty="0">
                <a:latin typeface="Arial"/>
                <a:cs typeface="Arial"/>
              </a:rPr>
              <a:t>r</a:t>
            </a:r>
            <a:r>
              <a:rPr sz="950" spc="65" dirty="0">
                <a:latin typeface="Arial"/>
                <a:cs typeface="Arial"/>
              </a:rPr>
              <a:t> </a:t>
            </a:r>
            <a:r>
              <a:rPr sz="950" spc="-65" dirty="0">
                <a:latin typeface="Arial"/>
                <a:cs typeface="Arial"/>
              </a:rPr>
              <a:t>a</a:t>
            </a:r>
            <a:r>
              <a:rPr sz="950" spc="-30" dirty="0">
                <a:latin typeface="Arial"/>
                <a:cs typeface="Arial"/>
              </a:rPr>
              <a:t>du</a:t>
            </a:r>
            <a:r>
              <a:rPr sz="950" spc="15" dirty="0">
                <a:latin typeface="Arial"/>
                <a:cs typeface="Arial"/>
              </a:rPr>
              <a:t>l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45" dirty="0">
                <a:latin typeface="Arial"/>
                <a:cs typeface="Arial"/>
              </a:rPr>
              <a:t> </a:t>
            </a:r>
            <a:r>
              <a:rPr sz="950" spc="-55" dirty="0">
                <a:latin typeface="Arial"/>
                <a:cs typeface="Arial"/>
              </a:rPr>
              <a:t>c</a:t>
            </a:r>
            <a:r>
              <a:rPr sz="950" spc="-50" dirty="0">
                <a:latin typeface="Arial"/>
                <a:cs typeface="Arial"/>
              </a:rPr>
              <a:t>o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-110" dirty="0">
                <a:latin typeface="Arial"/>
                <a:cs typeface="Arial"/>
              </a:rPr>
              <a:t>e</a:t>
            </a:r>
            <a:r>
              <a:rPr sz="950" spc="-30" dirty="0">
                <a:latin typeface="Arial"/>
                <a:cs typeface="Arial"/>
              </a:rPr>
              <a:t>n</a:t>
            </a:r>
            <a:r>
              <a:rPr sz="950" spc="80" dirty="0">
                <a:latin typeface="Arial"/>
                <a:cs typeface="Arial"/>
              </a:rPr>
              <a:t>t</a:t>
            </a:r>
            <a:r>
              <a:rPr sz="950" spc="-75" dirty="0">
                <a:latin typeface="Arial"/>
                <a:cs typeface="Arial"/>
              </a:rPr>
              <a:t>?</a:t>
            </a:r>
            <a:endParaRPr sz="950" dirty="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8" name="object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8984695"/>
              </p:ext>
            </p:extLst>
          </p:nvPr>
        </p:nvGraphicFramePr>
        <p:xfrm>
          <a:off x="402220" y="692155"/>
          <a:ext cx="3953879" cy="235356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118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87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41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2534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5287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53836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5329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6386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175451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x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k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j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ego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ail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0566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rtifa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t)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7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me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nude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7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sn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4998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rtifa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t)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pussy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usic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je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nnif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950" spc="6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z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9942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rno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ck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usi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tits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40566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p3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0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lita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anal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0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fr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rn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40566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all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-3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n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ritn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y</a:t>
                      </a:r>
                      <a:r>
                        <a:rPr sz="95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fr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ats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0566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7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xo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y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7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avril</a:t>
                      </a:r>
                      <a:r>
                        <a:rPr sz="950" spc="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lavi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ne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y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ah</a:t>
                      </a:r>
                      <a:r>
                        <a:rPr sz="950" spc="2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o.co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m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40566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hat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xe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ail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.co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m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em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in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m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40566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rn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500" spc="-1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la</a:t>
                      </a:r>
                      <a:r>
                        <a:rPr sz="500" spc="3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And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rso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n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in</a:t>
                      </a:r>
                      <a:r>
                        <a:rPr sz="950" spc="5" dirty="0">
                          <a:latin typeface="Arial"/>
                          <a:cs typeface="Arial"/>
                        </a:rPr>
                        <a:t>z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ip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500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hr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st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n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500" spc="6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Agu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il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a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40566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0</a:t>
                      </a:r>
                      <a:endParaRPr sz="950" dirty="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y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ah</a:t>
                      </a:r>
                      <a:r>
                        <a:rPr sz="950" spc="2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o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z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0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fu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k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in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st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40564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aZaA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divx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1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allpa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6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50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tra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s</a:t>
                      </a:r>
                      <a:r>
                        <a:rPr sz="500" spc="5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500" spc="4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an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i</a:t>
                      </a:r>
                      <a:r>
                        <a:rPr sz="500" spc="-5" dirty="0">
                          <a:latin typeface="Arial"/>
                          <a:cs typeface="Arial"/>
                        </a:rPr>
                        <a:t>on</a:t>
                      </a:r>
                      <a:r>
                        <a:rPr sz="500" spc="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500" spc="0" dirty="0">
                          <a:latin typeface="Arial"/>
                          <a:cs typeface="Arial"/>
                        </a:rPr>
                        <a:t>s</a:t>
                      </a:r>
                      <a:endParaRPr sz="5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40564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xxx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7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g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y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2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ail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.co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m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7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rd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re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40566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He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ntai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rry</a:t>
                      </a:r>
                      <a:r>
                        <a:rPr sz="95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tt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3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stal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8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ath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39942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lyri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pl</a:t>
                      </a:r>
                      <a:r>
                        <a:rPr sz="950" spc="-30" dirty="0">
                          <a:latin typeface="Arial"/>
                          <a:cs typeface="Arial"/>
                        </a:rPr>
                        <a:t>a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y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b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y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4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sha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k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ira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9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spc="-35" dirty="0">
                          <a:latin typeface="Arial"/>
                          <a:cs typeface="Arial"/>
                        </a:rPr>
                        <a:t>w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allpa</a:t>
                      </a:r>
                      <a:r>
                        <a:rPr sz="950" spc="3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51195">
                <a:tc>
                  <a:txBody>
                    <a:bodyPr/>
                    <a:lstStyle/>
                    <a:p>
                      <a:pPr marL="2540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h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ail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3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0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l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litas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4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5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tradu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950" spc="-40" dirty="0">
                          <a:latin typeface="Arial"/>
                          <a:cs typeface="Arial"/>
                        </a:rPr>
                        <a:t>o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sz="950" spc="-5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0</a:t>
                      </a:r>
                      <a:endParaRPr sz="95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sz="950" dirty="0">
                          <a:latin typeface="Arial"/>
                          <a:cs typeface="Arial"/>
                        </a:rPr>
                        <a:t>lin</a:t>
                      </a:r>
                      <a:r>
                        <a:rPr sz="950" spc="-5" dirty="0">
                          <a:latin typeface="Arial"/>
                          <a:cs typeface="Arial"/>
                        </a:rPr>
                        <a:t>ge</a:t>
                      </a:r>
                      <a:r>
                        <a:rPr sz="950" spc="0" dirty="0">
                          <a:latin typeface="Arial"/>
                          <a:cs typeface="Arial"/>
                        </a:rPr>
                        <a:t>rie</a:t>
                      </a:r>
                      <a:endParaRPr sz="950" dirty="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F2F9FB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1617" y="199703"/>
            <a:ext cx="1616948" cy="230804"/>
          </a:xfrm>
          <a:custGeom>
            <a:avLst/>
            <a:gdLst/>
            <a:ahLst/>
            <a:cxnLst/>
            <a:rect l="l" t="t" r="r" b="b"/>
            <a:pathLst>
              <a:path w="1616948" h="230804">
                <a:moveTo>
                  <a:pt x="0" y="0"/>
                </a:moveTo>
                <a:lnTo>
                  <a:pt x="1616948" y="0"/>
                </a:lnTo>
                <a:lnTo>
                  <a:pt x="1616948" y="230804"/>
                </a:lnTo>
                <a:lnTo>
                  <a:pt x="0" y="230804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50" spc="0" dirty="0">
                <a:solidFill>
                  <a:srgbClr val="F2F9FB"/>
                </a:solidFill>
                <a:latin typeface="Times New Roman"/>
                <a:cs typeface="Times New Roman"/>
              </a:rPr>
              <a:t>Query</a:t>
            </a:r>
            <a:r>
              <a:rPr sz="1350" spc="165" dirty="0">
                <a:solidFill>
                  <a:srgbClr val="F2F9FB"/>
                </a:solidFill>
                <a:latin typeface="Times New Roman"/>
                <a:cs typeface="Times New Roman"/>
              </a:rPr>
              <a:t> </a:t>
            </a:r>
            <a:r>
              <a:rPr sz="1350" spc="10" dirty="0">
                <a:solidFill>
                  <a:srgbClr val="F2F9FB"/>
                </a:solidFill>
                <a:latin typeface="Times New Roman"/>
                <a:cs typeface="Times New Roman"/>
              </a:rPr>
              <a:t>distribution </a:t>
            </a:r>
            <a:r>
              <a:rPr sz="1350" spc="60" dirty="0">
                <a:solidFill>
                  <a:srgbClr val="F2F9FB"/>
                </a:solidFill>
                <a:latin typeface="Times New Roman"/>
                <a:cs typeface="Times New Roman"/>
              </a:rPr>
              <a:t> </a:t>
            </a:r>
            <a:r>
              <a:rPr sz="1350" spc="30" dirty="0">
                <a:solidFill>
                  <a:srgbClr val="DAF2F6"/>
                </a:solidFill>
                <a:latin typeface="Times New Roman"/>
                <a:cs typeface="Times New Roman"/>
              </a:rPr>
              <a:t>(2)</a:t>
            </a:r>
            <a:endParaRPr sz="13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Q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814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128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832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890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899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1915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830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876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896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919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942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965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931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954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977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000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972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925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108836"/>
            <a:ext cx="224345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Q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814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128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832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890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899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1915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830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876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896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919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942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965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931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954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977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000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972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925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3918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4231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3935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993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4002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4018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3933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979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999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4022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4045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4068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4034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4057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4080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4103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4075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4028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1108836"/>
            <a:ext cx="3533775" cy="5695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Z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95" dirty="0">
                <a:latin typeface="Arial"/>
                <a:cs typeface="Arial"/>
              </a:rPr>
              <a:t>f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Q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814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128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832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890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899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1915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830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876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896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919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942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965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931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954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977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000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972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925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3918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4231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3935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993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4002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4018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3933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979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999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4022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4045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4068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4034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4057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4080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4103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4075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4028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583" y="177432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8" y="18056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7760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7818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7828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7843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7758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7804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7824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7847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7870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7894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7859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7882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7905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7928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7900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7854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1108836"/>
            <a:ext cx="3533775" cy="9525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Z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95" dirty="0">
                <a:latin typeface="Arial"/>
                <a:cs typeface="Arial"/>
              </a:rPr>
              <a:t>f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40970">
              <a:lnSpc>
                <a:spcPct val="102699"/>
              </a:lnSpc>
              <a:spcBef>
                <a:spcPts val="30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Q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814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128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832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890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899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1915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830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876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896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919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942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965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931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954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977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000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972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925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3918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4231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3935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993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4002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4018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3933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979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999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4022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4045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4068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4034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4057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4080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4103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4075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4028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583" y="177432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8" y="18056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7760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7818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7828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7843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7758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7804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7824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7847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7870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7894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7859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7882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7905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7928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7900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7854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586" y="2155324"/>
            <a:ext cx="61605" cy="31366"/>
          </a:xfrm>
          <a:custGeom>
            <a:avLst/>
            <a:gdLst/>
            <a:ahLst/>
            <a:cxnLst/>
            <a:rect l="l" t="t" r="r" b="b"/>
            <a:pathLst>
              <a:path w="61605" h="31366">
                <a:moveTo>
                  <a:pt x="61605" y="31366"/>
                </a:moveTo>
                <a:lnTo>
                  <a:pt x="58520" y="17495"/>
                </a:lnTo>
                <a:lnTo>
                  <a:pt x="50197" y="6573"/>
                </a:lnTo>
                <a:lnTo>
                  <a:pt x="38038" y="0"/>
                </a:lnTo>
                <a:lnTo>
                  <a:pt x="20954" y="1591"/>
                </a:lnTo>
                <a:lnTo>
                  <a:pt x="8218" y="7517"/>
                </a:lnTo>
                <a:lnTo>
                  <a:pt x="0" y="1679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3866" y="2186691"/>
            <a:ext cx="4325" cy="15580"/>
          </a:xfrm>
          <a:custGeom>
            <a:avLst/>
            <a:gdLst/>
            <a:ahLst/>
            <a:cxnLst/>
            <a:rect l="l" t="t" r="r" b="b"/>
            <a:pathLst>
              <a:path w="4325" h="15580">
                <a:moveTo>
                  <a:pt x="0" y="15580"/>
                </a:moveTo>
                <a:lnTo>
                  <a:pt x="4001" y="4559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2157098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2162841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2163807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4"/>
                </a:lnTo>
                <a:lnTo>
                  <a:pt x="14100" y="42938"/>
                </a:lnTo>
                <a:lnTo>
                  <a:pt x="31169" y="41379"/>
                </a:lnTo>
                <a:lnTo>
                  <a:pt x="41756" y="34470"/>
                </a:lnTo>
                <a:lnTo>
                  <a:pt x="46050" y="24005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59" y="2165376"/>
            <a:ext cx="39092" cy="38267"/>
          </a:xfrm>
          <a:custGeom>
            <a:avLst/>
            <a:gdLst/>
            <a:ahLst/>
            <a:cxnLst/>
            <a:rect l="l" t="t" r="r" b="b"/>
            <a:pathLst>
              <a:path w="39092" h="38267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4"/>
                </a:lnTo>
                <a:lnTo>
                  <a:pt x="12120" y="38267"/>
                </a:lnTo>
                <a:lnTo>
                  <a:pt x="28402" y="35960"/>
                </a:lnTo>
                <a:lnTo>
                  <a:pt x="37268" y="27714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2156841"/>
            <a:ext cx="55547" cy="55407"/>
          </a:xfrm>
          <a:custGeom>
            <a:avLst/>
            <a:gdLst/>
            <a:ahLst/>
            <a:cxnLst/>
            <a:rect l="l" t="t" r="r" b="b"/>
            <a:pathLst>
              <a:path w="55547" h="55407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7"/>
                </a:lnTo>
                <a:lnTo>
                  <a:pt x="11769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2"/>
                </a:lnTo>
                <a:lnTo>
                  <a:pt x="55210" y="32120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2161495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60"/>
                </a:lnTo>
                <a:lnTo>
                  <a:pt x="11299" y="38432"/>
                </a:lnTo>
                <a:lnTo>
                  <a:pt x="27915" y="36568"/>
                </a:lnTo>
                <a:lnTo>
                  <a:pt x="37179" y="28863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2163470"/>
            <a:ext cx="34136" cy="34140"/>
          </a:xfrm>
          <a:custGeom>
            <a:avLst/>
            <a:gdLst/>
            <a:ahLst/>
            <a:cxnLst/>
            <a:rect l="l" t="t" r="r" b="b"/>
            <a:pathLst>
              <a:path w="34136" h="34140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9"/>
                </a:lnTo>
                <a:lnTo>
                  <a:pt x="7644" y="34140"/>
                </a:lnTo>
                <a:lnTo>
                  <a:pt x="17070" y="34140"/>
                </a:lnTo>
                <a:lnTo>
                  <a:pt x="26496" y="34140"/>
                </a:lnTo>
                <a:lnTo>
                  <a:pt x="34136" y="26499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2165781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2168093"/>
            <a:ext cx="21435" cy="21440"/>
          </a:xfrm>
          <a:custGeom>
            <a:avLst/>
            <a:gdLst/>
            <a:ahLst/>
            <a:cxnLst/>
            <a:rect l="l" t="t" r="r" b="b"/>
            <a:pathLst>
              <a:path w="21435" h="21440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40"/>
                </a:lnTo>
                <a:lnTo>
                  <a:pt x="10720" y="21440"/>
                </a:lnTo>
                <a:lnTo>
                  <a:pt x="16638" y="21440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21704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2166962"/>
            <a:ext cx="20239" cy="20248"/>
          </a:xfrm>
          <a:custGeom>
            <a:avLst/>
            <a:gdLst/>
            <a:ahLst/>
            <a:cxnLst/>
            <a:rect l="l" t="t" r="r" b="b"/>
            <a:pathLst>
              <a:path w="20239" h="20248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8"/>
                </a:lnTo>
                <a:lnTo>
                  <a:pt x="10120" y="20248"/>
                </a:lnTo>
                <a:lnTo>
                  <a:pt x="15706" y="20248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21692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21715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21738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21710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21664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/>
          <p:nvPr/>
        </p:nvSpPr>
        <p:spPr>
          <a:xfrm>
            <a:off x="624334" y="1108836"/>
            <a:ext cx="3568065" cy="11614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46355">
              <a:lnSpc>
                <a:spcPct val="102699"/>
              </a:lnSpc>
              <a:spcBef>
                <a:spcPts val="300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Z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95" dirty="0">
                <a:latin typeface="Arial"/>
                <a:cs typeface="Arial"/>
              </a:rPr>
              <a:t>f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74625">
              <a:lnSpc>
                <a:spcPct val="102699"/>
              </a:lnSpc>
              <a:spcBef>
                <a:spcPts val="30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c</a:t>
            </a:r>
            <a:endParaRPr sz="1100">
              <a:latin typeface="Arial"/>
              <a:cs typeface="Arial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Q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8149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1285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8326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890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899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1915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830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876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896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919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942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965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931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954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977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000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972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925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3918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4231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3935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993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4002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4018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3933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979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999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4022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4045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4068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4034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4057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4080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4103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4075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4028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583" y="177432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8" y="18056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7760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7818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7828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7843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7758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7804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7824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7847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7870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7894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7859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7882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7905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7928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7900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7854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586" y="2155324"/>
            <a:ext cx="61605" cy="31366"/>
          </a:xfrm>
          <a:custGeom>
            <a:avLst/>
            <a:gdLst/>
            <a:ahLst/>
            <a:cxnLst/>
            <a:rect l="l" t="t" r="r" b="b"/>
            <a:pathLst>
              <a:path w="61605" h="31366">
                <a:moveTo>
                  <a:pt x="61605" y="31366"/>
                </a:moveTo>
                <a:lnTo>
                  <a:pt x="58520" y="17495"/>
                </a:lnTo>
                <a:lnTo>
                  <a:pt x="50197" y="6573"/>
                </a:lnTo>
                <a:lnTo>
                  <a:pt x="38038" y="0"/>
                </a:lnTo>
                <a:lnTo>
                  <a:pt x="20954" y="1591"/>
                </a:lnTo>
                <a:lnTo>
                  <a:pt x="8218" y="7517"/>
                </a:lnTo>
                <a:lnTo>
                  <a:pt x="0" y="1679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3866" y="2186691"/>
            <a:ext cx="4325" cy="15580"/>
          </a:xfrm>
          <a:custGeom>
            <a:avLst/>
            <a:gdLst/>
            <a:ahLst/>
            <a:cxnLst/>
            <a:rect l="l" t="t" r="r" b="b"/>
            <a:pathLst>
              <a:path w="4325" h="15580">
                <a:moveTo>
                  <a:pt x="0" y="15580"/>
                </a:moveTo>
                <a:lnTo>
                  <a:pt x="4001" y="4559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2157098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2162841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2163807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4"/>
                </a:lnTo>
                <a:lnTo>
                  <a:pt x="14100" y="42938"/>
                </a:lnTo>
                <a:lnTo>
                  <a:pt x="31169" y="41379"/>
                </a:lnTo>
                <a:lnTo>
                  <a:pt x="41756" y="34470"/>
                </a:lnTo>
                <a:lnTo>
                  <a:pt x="46050" y="24005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59" y="2165376"/>
            <a:ext cx="39092" cy="38267"/>
          </a:xfrm>
          <a:custGeom>
            <a:avLst/>
            <a:gdLst/>
            <a:ahLst/>
            <a:cxnLst/>
            <a:rect l="l" t="t" r="r" b="b"/>
            <a:pathLst>
              <a:path w="39092" h="38267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4"/>
                </a:lnTo>
                <a:lnTo>
                  <a:pt x="12120" y="38267"/>
                </a:lnTo>
                <a:lnTo>
                  <a:pt x="28402" y="35960"/>
                </a:lnTo>
                <a:lnTo>
                  <a:pt x="37268" y="27714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2156841"/>
            <a:ext cx="55547" cy="55407"/>
          </a:xfrm>
          <a:custGeom>
            <a:avLst/>
            <a:gdLst/>
            <a:ahLst/>
            <a:cxnLst/>
            <a:rect l="l" t="t" r="r" b="b"/>
            <a:pathLst>
              <a:path w="55547" h="55407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7"/>
                </a:lnTo>
                <a:lnTo>
                  <a:pt x="11769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2"/>
                </a:lnTo>
                <a:lnTo>
                  <a:pt x="55210" y="32120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2161495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60"/>
                </a:lnTo>
                <a:lnTo>
                  <a:pt x="11299" y="38432"/>
                </a:lnTo>
                <a:lnTo>
                  <a:pt x="27915" y="36568"/>
                </a:lnTo>
                <a:lnTo>
                  <a:pt x="37179" y="28863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2163470"/>
            <a:ext cx="34136" cy="34140"/>
          </a:xfrm>
          <a:custGeom>
            <a:avLst/>
            <a:gdLst/>
            <a:ahLst/>
            <a:cxnLst/>
            <a:rect l="l" t="t" r="r" b="b"/>
            <a:pathLst>
              <a:path w="34136" h="34140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9"/>
                </a:lnTo>
                <a:lnTo>
                  <a:pt x="7644" y="34140"/>
                </a:lnTo>
                <a:lnTo>
                  <a:pt x="17070" y="34140"/>
                </a:lnTo>
                <a:lnTo>
                  <a:pt x="26496" y="34140"/>
                </a:lnTo>
                <a:lnTo>
                  <a:pt x="34136" y="26499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2165781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2168093"/>
            <a:ext cx="21435" cy="21440"/>
          </a:xfrm>
          <a:custGeom>
            <a:avLst/>
            <a:gdLst/>
            <a:ahLst/>
            <a:cxnLst/>
            <a:rect l="l" t="t" r="r" b="b"/>
            <a:pathLst>
              <a:path w="21435" h="21440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40"/>
                </a:lnTo>
                <a:lnTo>
                  <a:pt x="10720" y="21440"/>
                </a:lnTo>
                <a:lnTo>
                  <a:pt x="16638" y="21440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21704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2166962"/>
            <a:ext cx="20239" cy="20248"/>
          </a:xfrm>
          <a:custGeom>
            <a:avLst/>
            <a:gdLst/>
            <a:ahLst/>
            <a:cxnLst/>
            <a:rect l="l" t="t" r="r" b="b"/>
            <a:pathLst>
              <a:path w="20239" h="20248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8"/>
                </a:lnTo>
                <a:lnTo>
                  <a:pt x="10120" y="20248"/>
                </a:lnTo>
                <a:lnTo>
                  <a:pt x="15706" y="20248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21692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21715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21738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21710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21664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581" y="236564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3867" y="239700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2" y="236741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0" y="237315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237411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61" y="237568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69" y="236715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1" y="237180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237378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237609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237840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238071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237728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237959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238190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238421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238136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237673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/>
          <p:nvPr/>
        </p:nvSpPr>
        <p:spPr>
          <a:xfrm>
            <a:off x="624334" y="1108836"/>
            <a:ext cx="3568065" cy="13716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46355">
              <a:lnSpc>
                <a:spcPct val="102699"/>
              </a:lnSpc>
              <a:spcBef>
                <a:spcPts val="300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Z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95" dirty="0">
                <a:latin typeface="Arial"/>
                <a:cs typeface="Arial"/>
              </a:rPr>
              <a:t>f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74625">
              <a:lnSpc>
                <a:spcPct val="102699"/>
              </a:lnSpc>
              <a:spcBef>
                <a:spcPts val="30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ts val="1660"/>
              </a:lnSpc>
              <a:spcBef>
                <a:spcPts val="95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70" dirty="0">
                <a:latin typeface="Arial"/>
                <a:cs typeface="Arial"/>
              </a:rPr>
              <a:t>3</a:t>
            </a:r>
            <a:endParaRPr sz="1100">
              <a:latin typeface="Arial"/>
              <a:cs typeface="Arial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FF9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4113" y="224060"/>
            <a:ext cx="3228997" cy="207912"/>
          </a:xfrm>
          <a:custGeom>
            <a:avLst/>
            <a:gdLst/>
            <a:ahLst/>
            <a:cxnLst/>
            <a:rect l="l" t="t" r="r" b="b"/>
            <a:pathLst>
              <a:path w="3228997" h="207912">
                <a:moveTo>
                  <a:pt x="0" y="0"/>
                </a:moveTo>
                <a:lnTo>
                  <a:pt x="3228997" y="0"/>
                </a:lnTo>
                <a:lnTo>
                  <a:pt x="3228997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EFF9F9"/>
                </a:solidFill>
                <a:latin typeface="Arial"/>
                <a:cs typeface="Arial"/>
              </a:rPr>
              <a:t>T</a:t>
            </a:r>
            <a:r>
              <a:rPr sz="1200" spc="114" dirty="0">
                <a:solidFill>
                  <a:srgbClr val="D6EFF4"/>
                </a:solidFill>
                <a:latin typeface="Arial"/>
                <a:cs typeface="Arial"/>
              </a:rPr>
              <a:t>y</a:t>
            </a:r>
            <a:r>
              <a:rPr sz="1200" spc="10" dirty="0">
                <a:solidFill>
                  <a:srgbClr val="EFF9F9"/>
                </a:solidFill>
                <a:latin typeface="Arial"/>
                <a:cs typeface="Arial"/>
              </a:rPr>
              <a:t>p</a:t>
            </a:r>
            <a:r>
              <a:rPr sz="1200" spc="-45" dirty="0">
                <a:solidFill>
                  <a:srgbClr val="D6EFF4"/>
                </a:solidFill>
                <a:latin typeface="Arial"/>
                <a:cs typeface="Arial"/>
              </a:rPr>
              <a:t>es</a:t>
            </a:r>
            <a:r>
              <a:rPr sz="1200" spc="100" dirty="0">
                <a:solidFill>
                  <a:srgbClr val="D6EFF4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D6EFF4"/>
                </a:solidFill>
                <a:latin typeface="Arial"/>
                <a:cs typeface="Arial"/>
              </a:rPr>
              <a:t>o</a:t>
            </a:r>
            <a:r>
              <a:rPr sz="1200" spc="114" dirty="0">
                <a:solidFill>
                  <a:srgbClr val="EFF9F9"/>
                </a:solidFill>
                <a:latin typeface="Arial"/>
                <a:cs typeface="Arial"/>
              </a:rPr>
              <a:t>f</a:t>
            </a:r>
            <a:r>
              <a:rPr sz="1200" spc="145" dirty="0">
                <a:solidFill>
                  <a:srgbClr val="EFF9F9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EFF9F9"/>
                </a:solidFill>
                <a:latin typeface="Arial"/>
                <a:cs typeface="Arial"/>
              </a:rPr>
              <a:t>queries </a:t>
            </a:r>
            <a:r>
              <a:rPr sz="1200" spc="-160" dirty="0">
                <a:solidFill>
                  <a:srgbClr val="EFF9F9"/>
                </a:solidFill>
                <a:latin typeface="Arial"/>
                <a:cs typeface="Arial"/>
              </a:rPr>
              <a:t> </a:t>
            </a:r>
            <a:r>
              <a:rPr sz="1200" spc="229" dirty="0">
                <a:solidFill>
                  <a:srgbClr val="B3E4ED"/>
                </a:solidFill>
                <a:latin typeface="Arial"/>
                <a:cs typeface="Arial"/>
              </a:rPr>
              <a:t>/ </a:t>
            </a:r>
            <a:r>
              <a:rPr sz="1200" spc="-50" dirty="0">
                <a:solidFill>
                  <a:srgbClr val="B3E4ED"/>
                </a:solidFill>
                <a:latin typeface="Arial"/>
                <a:cs typeface="Arial"/>
              </a:rPr>
              <a:t> </a:t>
            </a:r>
            <a:r>
              <a:rPr sz="1200" spc="-25" dirty="0">
                <a:solidFill>
                  <a:srgbClr val="EFF9F9"/>
                </a:solidFill>
                <a:latin typeface="Arial"/>
                <a:cs typeface="Arial"/>
              </a:rPr>
              <a:t>u</a:t>
            </a:r>
            <a:r>
              <a:rPr sz="1200" spc="-50" dirty="0">
                <a:solidFill>
                  <a:srgbClr val="D6EFF4"/>
                </a:solidFill>
                <a:latin typeface="Arial"/>
                <a:cs typeface="Arial"/>
              </a:rPr>
              <a:t>s</a:t>
            </a:r>
            <a:r>
              <a:rPr sz="1200" spc="35" dirty="0">
                <a:solidFill>
                  <a:srgbClr val="D6EFF4"/>
                </a:solidFill>
                <a:latin typeface="Arial"/>
                <a:cs typeface="Arial"/>
              </a:rPr>
              <a:t>e</a:t>
            </a:r>
            <a:r>
              <a:rPr sz="1200" spc="55" dirty="0">
                <a:solidFill>
                  <a:srgbClr val="EFF9F9"/>
                </a:solidFill>
                <a:latin typeface="Arial"/>
                <a:cs typeface="Arial"/>
              </a:rPr>
              <a:t>r</a:t>
            </a:r>
            <a:r>
              <a:rPr sz="1200" spc="140" dirty="0">
                <a:solidFill>
                  <a:srgbClr val="EFF9F9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EFF9F9"/>
                </a:solidFill>
                <a:latin typeface="Arial"/>
                <a:cs typeface="Arial"/>
              </a:rPr>
              <a:t>n</a:t>
            </a:r>
            <a:r>
              <a:rPr sz="1200" spc="-60" dirty="0">
                <a:solidFill>
                  <a:srgbClr val="D6EFF4"/>
                </a:solidFill>
                <a:latin typeface="Arial"/>
                <a:cs typeface="Arial"/>
              </a:rPr>
              <a:t>e</a:t>
            </a:r>
            <a:r>
              <a:rPr sz="1200" spc="-55" dirty="0">
                <a:solidFill>
                  <a:srgbClr val="D6EFF4"/>
                </a:solidFill>
                <a:latin typeface="Arial"/>
                <a:cs typeface="Arial"/>
              </a:rPr>
              <a:t>e</a:t>
            </a:r>
            <a:r>
              <a:rPr sz="1200" spc="5" dirty="0">
                <a:solidFill>
                  <a:srgbClr val="EFF9F9"/>
                </a:solidFill>
                <a:latin typeface="Arial"/>
                <a:cs typeface="Arial"/>
              </a:rPr>
              <a:t>ds </a:t>
            </a:r>
            <a:r>
              <a:rPr sz="1200" spc="-155" dirty="0">
                <a:solidFill>
                  <a:srgbClr val="EFF9F9"/>
                </a:solidFill>
                <a:latin typeface="Arial"/>
                <a:cs typeface="Arial"/>
              </a:rPr>
              <a:t> </a:t>
            </a:r>
            <a:r>
              <a:rPr sz="1200" spc="55" dirty="0">
                <a:solidFill>
                  <a:srgbClr val="EFF9F9"/>
                </a:solidFill>
                <a:latin typeface="Arial"/>
                <a:cs typeface="Arial"/>
              </a:rPr>
              <a:t>i</a:t>
            </a:r>
            <a:r>
              <a:rPr sz="1200" spc="30" dirty="0">
                <a:solidFill>
                  <a:srgbClr val="D6EFF4"/>
                </a:solidFill>
                <a:latin typeface="Arial"/>
                <a:cs typeface="Arial"/>
              </a:rPr>
              <a:t>n</a:t>
            </a:r>
            <a:r>
              <a:rPr sz="1200" spc="75" dirty="0">
                <a:solidFill>
                  <a:srgbClr val="D6EFF4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D6EFF4"/>
                </a:solidFill>
                <a:latin typeface="Arial"/>
                <a:cs typeface="Arial"/>
              </a:rPr>
              <a:t>web</a:t>
            </a:r>
            <a:r>
              <a:rPr sz="1200" spc="145" dirty="0">
                <a:solidFill>
                  <a:srgbClr val="D6EFF4"/>
                </a:solidFill>
                <a:latin typeface="Arial"/>
                <a:cs typeface="Arial"/>
              </a:rPr>
              <a:t> </a:t>
            </a:r>
            <a:r>
              <a:rPr sz="1200" spc="-60" dirty="0">
                <a:solidFill>
                  <a:srgbClr val="D6EFF4"/>
                </a:solidFill>
                <a:latin typeface="Arial"/>
                <a:cs typeface="Arial"/>
              </a:rPr>
              <a:t>sea</a:t>
            </a:r>
            <a:r>
              <a:rPr sz="1200" spc="-229" dirty="0">
                <a:solidFill>
                  <a:srgbClr val="D6EFF4"/>
                </a:solidFill>
                <a:latin typeface="Arial"/>
                <a:cs typeface="Arial"/>
              </a:rPr>
              <a:t> </a:t>
            </a:r>
            <a:r>
              <a:rPr sz="1200" spc="-5" dirty="0">
                <a:solidFill>
                  <a:srgbClr val="EFF9F9"/>
                </a:solidFill>
                <a:latin typeface="Arial"/>
                <a:cs typeface="Arial"/>
              </a:rPr>
              <a:t>r</a:t>
            </a:r>
            <a:r>
              <a:rPr sz="1200" spc="75" dirty="0">
                <a:solidFill>
                  <a:srgbClr val="D6EFF4"/>
                </a:solidFill>
                <a:latin typeface="Arial"/>
                <a:cs typeface="Arial"/>
              </a:rPr>
              <a:t>c</a:t>
            </a:r>
            <a:r>
              <a:rPr sz="1200" spc="30" dirty="0">
                <a:solidFill>
                  <a:srgbClr val="EFF9F9"/>
                </a:solidFill>
                <a:latin typeface="Arial"/>
                <a:cs typeface="Arial"/>
              </a:rPr>
              <a:t>h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3235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45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0772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47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53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54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55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1047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52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53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56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58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60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57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59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62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64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61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56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2373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603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49" y="12374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2398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2391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416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443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469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2409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444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469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494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490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451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427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38970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41274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49" y="138982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39226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39150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39406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39672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39937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39334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39686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39933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40181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40144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39757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39513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06583" y="178194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7868" y="1813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6633" y="1783719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0362" y="1789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1488" y="1790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5059" y="1791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170" y="1783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2001" y="1788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3457" y="1790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5922" y="1792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8393" y="1794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20863" y="1797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7579" y="1793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044" y="1795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2516" y="1798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4981" y="1800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2297" y="1797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817" y="1793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579" y="2164478"/>
            <a:ext cx="61611" cy="31355"/>
          </a:xfrm>
          <a:custGeom>
            <a:avLst/>
            <a:gdLst/>
            <a:ahLst/>
            <a:cxnLst/>
            <a:rect l="l" t="t" r="r" b="b"/>
            <a:pathLst>
              <a:path w="61611" h="31355">
                <a:moveTo>
                  <a:pt x="61611" y="31355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870" y="2195833"/>
            <a:ext cx="4321" cy="15575"/>
          </a:xfrm>
          <a:custGeom>
            <a:avLst/>
            <a:gdLst/>
            <a:ahLst/>
            <a:cxnLst/>
            <a:rect l="l" t="t" r="r" b="b"/>
            <a:pathLst>
              <a:path w="4321" h="15575">
                <a:moveTo>
                  <a:pt x="0" y="15575"/>
                </a:moveTo>
                <a:lnTo>
                  <a:pt x="3999" y="4550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632" y="2166242"/>
            <a:ext cx="58045" cy="57112"/>
          </a:xfrm>
          <a:custGeom>
            <a:avLst/>
            <a:gdLst/>
            <a:ahLst/>
            <a:cxnLst/>
            <a:rect l="l" t="t" r="r" b="b"/>
            <a:pathLst>
              <a:path w="58045" h="57112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0"/>
                </a:lnTo>
                <a:lnTo>
                  <a:pt x="8980" y="50373"/>
                </a:lnTo>
                <a:lnTo>
                  <a:pt x="19368" y="57112"/>
                </a:lnTo>
                <a:lnTo>
                  <a:pt x="36523" y="55584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0361" y="2171985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8"/>
                </a:lnTo>
                <a:lnTo>
                  <a:pt x="7958" y="42558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8"/>
                </a:lnTo>
                <a:lnTo>
                  <a:pt x="50418" y="27526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1488" y="2172949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3"/>
                </a:moveTo>
                <a:lnTo>
                  <a:pt x="41947" y="8337"/>
                </a:lnTo>
                <a:lnTo>
                  <a:pt x="31142" y="0"/>
                </a:lnTo>
                <a:lnTo>
                  <a:pt x="14357" y="1921"/>
                </a:lnTo>
                <a:lnTo>
                  <a:pt x="3985" y="9244"/>
                </a:lnTo>
                <a:lnTo>
                  <a:pt x="0" y="20123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1"/>
                </a:lnTo>
                <a:lnTo>
                  <a:pt x="46050" y="24003"/>
                </a:lnTo>
                <a:lnTo>
                  <a:pt x="46171" y="21653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064" y="2174510"/>
            <a:ext cx="39087" cy="38271"/>
          </a:xfrm>
          <a:custGeom>
            <a:avLst/>
            <a:gdLst/>
            <a:ahLst/>
            <a:cxnLst/>
            <a:rect l="l" t="t" r="r" b="b"/>
            <a:pathLst>
              <a:path w="39087" h="38271">
                <a:moveTo>
                  <a:pt x="39087" y="19686"/>
                </a:moveTo>
                <a:lnTo>
                  <a:pt x="34279" y="6703"/>
                </a:lnTo>
                <a:lnTo>
                  <a:pt x="22360" y="0"/>
                </a:lnTo>
                <a:lnTo>
                  <a:pt x="7696" y="3891"/>
                </a:lnTo>
                <a:lnTo>
                  <a:pt x="0" y="14190"/>
                </a:lnTo>
                <a:lnTo>
                  <a:pt x="3013" y="29874"/>
                </a:lnTo>
                <a:lnTo>
                  <a:pt x="12104" y="38271"/>
                </a:lnTo>
                <a:lnTo>
                  <a:pt x="28391" y="35969"/>
                </a:lnTo>
                <a:lnTo>
                  <a:pt x="37260" y="27730"/>
                </a:lnTo>
                <a:lnTo>
                  <a:pt x="39087" y="1968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170" y="2165985"/>
            <a:ext cx="55547" cy="55406"/>
          </a:xfrm>
          <a:custGeom>
            <a:avLst/>
            <a:gdLst/>
            <a:ahLst/>
            <a:cxnLst/>
            <a:rect l="l" t="t" r="r" b="b"/>
            <a:pathLst>
              <a:path w="55547" h="55406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9" y="50462"/>
                </a:lnTo>
                <a:lnTo>
                  <a:pt x="24130" y="55406"/>
                </a:lnTo>
                <a:lnTo>
                  <a:pt x="39337" y="52420"/>
                </a:lnTo>
                <a:lnTo>
                  <a:pt x="50025" y="44120"/>
                </a:lnTo>
                <a:lnTo>
                  <a:pt x="55210" y="32118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2002" y="2170639"/>
            <a:ext cx="39474" cy="38430"/>
          </a:xfrm>
          <a:custGeom>
            <a:avLst/>
            <a:gdLst/>
            <a:ahLst/>
            <a:cxnLst/>
            <a:rect l="l" t="t" r="r" b="b"/>
            <a:pathLst>
              <a:path w="39474" h="38430">
                <a:moveTo>
                  <a:pt x="39474" y="19910"/>
                </a:moveTo>
                <a:lnTo>
                  <a:pt x="34729" y="6887"/>
                </a:lnTo>
                <a:lnTo>
                  <a:pt x="22924" y="0"/>
                </a:lnTo>
                <a:lnTo>
                  <a:pt x="8007" y="3683"/>
                </a:lnTo>
                <a:lnTo>
                  <a:pt x="0" y="13650"/>
                </a:lnTo>
                <a:lnTo>
                  <a:pt x="2671" y="29658"/>
                </a:lnTo>
                <a:lnTo>
                  <a:pt x="11297" y="38430"/>
                </a:lnTo>
                <a:lnTo>
                  <a:pt x="27914" y="36566"/>
                </a:lnTo>
                <a:lnTo>
                  <a:pt x="37179" y="28862"/>
                </a:lnTo>
                <a:lnTo>
                  <a:pt x="39474" y="1991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3457" y="2172614"/>
            <a:ext cx="34136" cy="34138"/>
          </a:xfrm>
          <a:custGeom>
            <a:avLst/>
            <a:gdLst/>
            <a:ahLst/>
            <a:cxnLst/>
            <a:rect l="l" t="t" r="r" b="b"/>
            <a:pathLst>
              <a:path w="34136" h="34138">
                <a:moveTo>
                  <a:pt x="34136" y="17072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2"/>
                </a:lnTo>
                <a:lnTo>
                  <a:pt x="0" y="26498"/>
                </a:lnTo>
                <a:lnTo>
                  <a:pt x="7644" y="34138"/>
                </a:lnTo>
                <a:lnTo>
                  <a:pt x="17070" y="34138"/>
                </a:lnTo>
                <a:lnTo>
                  <a:pt x="26496" y="34138"/>
                </a:lnTo>
                <a:lnTo>
                  <a:pt x="34136" y="26498"/>
                </a:lnTo>
                <a:lnTo>
                  <a:pt x="34136" y="17072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922" y="2174925"/>
            <a:ext cx="27791" cy="27788"/>
          </a:xfrm>
          <a:custGeom>
            <a:avLst/>
            <a:gdLst/>
            <a:ahLst/>
            <a:cxnLst/>
            <a:rect l="l" t="t" r="r" b="b"/>
            <a:pathLst>
              <a:path w="27791" h="27788">
                <a:moveTo>
                  <a:pt x="27791" y="13898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8"/>
                </a:lnTo>
                <a:lnTo>
                  <a:pt x="0" y="21568"/>
                </a:lnTo>
                <a:lnTo>
                  <a:pt x="6226" y="27788"/>
                </a:lnTo>
                <a:lnTo>
                  <a:pt x="13896" y="27788"/>
                </a:lnTo>
                <a:lnTo>
                  <a:pt x="21565" y="27788"/>
                </a:lnTo>
                <a:lnTo>
                  <a:pt x="27791" y="21568"/>
                </a:lnTo>
                <a:lnTo>
                  <a:pt x="27791" y="13898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8393" y="2177237"/>
            <a:ext cx="21435" cy="21438"/>
          </a:xfrm>
          <a:custGeom>
            <a:avLst/>
            <a:gdLst/>
            <a:ahLst/>
            <a:cxnLst/>
            <a:rect l="l" t="t" r="r" b="b"/>
            <a:pathLst>
              <a:path w="21435" h="21438">
                <a:moveTo>
                  <a:pt x="21435" y="10723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23"/>
                </a:lnTo>
                <a:lnTo>
                  <a:pt x="0" y="16642"/>
                </a:lnTo>
                <a:lnTo>
                  <a:pt x="4801" y="21438"/>
                </a:lnTo>
                <a:lnTo>
                  <a:pt x="10720" y="21438"/>
                </a:lnTo>
                <a:lnTo>
                  <a:pt x="16638" y="21438"/>
                </a:lnTo>
                <a:lnTo>
                  <a:pt x="21435" y="16642"/>
                </a:lnTo>
                <a:lnTo>
                  <a:pt x="21435" y="10723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863" y="2179548"/>
            <a:ext cx="15086" cy="15090"/>
          </a:xfrm>
          <a:custGeom>
            <a:avLst/>
            <a:gdLst/>
            <a:ahLst/>
            <a:cxnLst/>
            <a:rect l="l" t="t" r="r" b="b"/>
            <a:pathLst>
              <a:path w="15086" h="15090">
                <a:moveTo>
                  <a:pt x="15086" y="7548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8"/>
                </a:lnTo>
                <a:lnTo>
                  <a:pt x="0" y="11711"/>
                </a:lnTo>
                <a:lnTo>
                  <a:pt x="3378" y="15090"/>
                </a:lnTo>
                <a:lnTo>
                  <a:pt x="7539" y="15090"/>
                </a:lnTo>
                <a:lnTo>
                  <a:pt x="11703" y="15090"/>
                </a:lnTo>
                <a:lnTo>
                  <a:pt x="15086" y="11711"/>
                </a:lnTo>
                <a:lnTo>
                  <a:pt x="15086" y="7548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7579" y="2176106"/>
            <a:ext cx="20239" cy="20247"/>
          </a:xfrm>
          <a:custGeom>
            <a:avLst/>
            <a:gdLst/>
            <a:ahLst/>
            <a:cxnLst/>
            <a:rect l="l" t="t" r="r" b="b"/>
            <a:pathLst>
              <a:path w="20239" h="20247">
                <a:moveTo>
                  <a:pt x="20239" y="10128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8"/>
                </a:lnTo>
                <a:lnTo>
                  <a:pt x="0" y="15713"/>
                </a:lnTo>
                <a:lnTo>
                  <a:pt x="4533" y="20247"/>
                </a:lnTo>
                <a:lnTo>
                  <a:pt x="10120" y="20247"/>
                </a:lnTo>
                <a:lnTo>
                  <a:pt x="15706" y="20247"/>
                </a:lnTo>
                <a:lnTo>
                  <a:pt x="20239" y="15713"/>
                </a:lnTo>
                <a:lnTo>
                  <a:pt x="20239" y="10128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044" y="2178418"/>
            <a:ext cx="13896" cy="13898"/>
          </a:xfrm>
          <a:custGeom>
            <a:avLst/>
            <a:gdLst/>
            <a:ahLst/>
            <a:cxnLst/>
            <a:rect l="l" t="t" r="r" b="b"/>
            <a:pathLst>
              <a:path w="13896" h="13898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7"/>
                </a:lnTo>
                <a:lnTo>
                  <a:pt x="3116" y="13898"/>
                </a:lnTo>
                <a:lnTo>
                  <a:pt x="6950" y="13898"/>
                </a:lnTo>
                <a:lnTo>
                  <a:pt x="10786" y="13898"/>
                </a:lnTo>
                <a:lnTo>
                  <a:pt x="13896" y="10787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516" y="2180729"/>
            <a:ext cx="7539" cy="7548"/>
          </a:xfrm>
          <a:custGeom>
            <a:avLst/>
            <a:gdLst/>
            <a:ahLst/>
            <a:cxnLst/>
            <a:rect l="l" t="t" r="r" b="b"/>
            <a:pathLst>
              <a:path w="7539" h="7548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7"/>
                </a:lnTo>
                <a:lnTo>
                  <a:pt x="1691" y="7548"/>
                </a:lnTo>
                <a:lnTo>
                  <a:pt x="3769" y="7548"/>
                </a:lnTo>
                <a:lnTo>
                  <a:pt x="5848" y="7548"/>
                </a:lnTo>
                <a:lnTo>
                  <a:pt x="7539" y="5857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4981" y="21830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297" y="21801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817" y="2175560"/>
            <a:ext cx="12700" cy="12702"/>
          </a:xfrm>
          <a:custGeom>
            <a:avLst/>
            <a:gdLst/>
            <a:ahLst/>
            <a:cxnLst/>
            <a:rect l="l" t="t" r="r" b="b"/>
            <a:pathLst>
              <a:path w="12700" h="12702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2"/>
                </a:lnTo>
                <a:lnTo>
                  <a:pt x="9852" y="12702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581" y="254699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867" y="257835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632" y="254877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0360" y="255450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1488" y="255547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5061" y="255704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169" y="254851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2001" y="255316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3457" y="255513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5922" y="255745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8393" y="255976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863" y="256207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579" y="255863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044" y="256094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516" y="256325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4981" y="256556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297" y="256272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817" y="255809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 txBox="1"/>
          <p:nvPr/>
        </p:nvSpPr>
        <p:spPr>
          <a:xfrm>
            <a:off x="624330" y="973201"/>
            <a:ext cx="3635375" cy="168846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60"/>
              </a:spcBef>
            </a:pPr>
            <a:r>
              <a:rPr sz="1100" spc="50" dirty="0">
                <a:solidFill>
                  <a:srgbClr val="0000FF"/>
                </a:solidFill>
                <a:latin typeface="Lucida Sans Unicode"/>
                <a:cs typeface="Lucida Sans Unicode"/>
              </a:rPr>
              <a:t>→</a:t>
            </a:r>
            <a:r>
              <a:rPr sz="1100" spc="10" dirty="0">
                <a:solidFill>
                  <a:srgbClr val="0000FF"/>
                </a:solidFill>
                <a:latin typeface="Lucida Sans Unicode"/>
                <a:cs typeface="Lucida Sans Unicode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58419" indent="0">
              <a:lnSpc>
                <a:spcPct val="102699"/>
              </a:lnSpc>
              <a:spcBef>
                <a:spcPts val="28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50" dirty="0">
                <a:solidFill>
                  <a:srgbClr val="0000FF"/>
                </a:solidFill>
                <a:latin typeface="Lucida Sans Unicode"/>
                <a:cs typeface="Lucida Sans Unicode"/>
              </a:rPr>
              <a:t>→</a:t>
            </a:r>
            <a:r>
              <a:rPr sz="1100" spc="10" dirty="0">
                <a:solidFill>
                  <a:srgbClr val="0000FF"/>
                </a:solidFill>
                <a:latin typeface="Lucida Sans Unicode"/>
                <a:cs typeface="Lucida Sans Unicode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dup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–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dup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solidFill>
                  <a:srgbClr val="0000FF"/>
                </a:solidFill>
                <a:latin typeface="Lucida Sans Unicode"/>
                <a:cs typeface="Lucida Sans Unicode"/>
              </a:rPr>
              <a:t>→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–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8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50" dirty="0">
                <a:solidFill>
                  <a:srgbClr val="0000FF"/>
                </a:solidFill>
                <a:latin typeface="Lucida Sans Unicode"/>
                <a:cs typeface="Lucida Sans Unicode"/>
              </a:rPr>
              <a:t>→</a:t>
            </a:r>
            <a:r>
              <a:rPr sz="1100" spc="10" dirty="0">
                <a:solidFill>
                  <a:srgbClr val="0000FF"/>
                </a:solidFill>
                <a:latin typeface="Lucida Sans Unicode"/>
                <a:cs typeface="Lucida Sans Unicode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7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4171035" y="2541041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174083" y="2542565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174083" y="2611145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41139" y="2541041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95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726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697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702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703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705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696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701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703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705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708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710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706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709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711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713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711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706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1" y="618154"/>
            <a:ext cx="3453765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ct val="102699"/>
              </a:lnSpc>
            </a:pP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95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726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697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702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703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705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696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701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703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705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708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710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706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709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711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713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711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706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076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107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078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083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084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086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077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082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084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086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089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091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087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090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092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094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092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087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1" y="618154"/>
            <a:ext cx="3453765" cy="5727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ct val="102699"/>
              </a:lnSpc>
            </a:pP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95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726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697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702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703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705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696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701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703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705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708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710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706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709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711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713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711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706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076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107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078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083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084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086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077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082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084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086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089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091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087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090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092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094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092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087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2866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8" y="13180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2884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2941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2951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2966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2881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2928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2947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2971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2994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3017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2982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3005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3029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3052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3023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2977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/>
          <p:nvPr/>
        </p:nvSpPr>
        <p:spPr>
          <a:xfrm>
            <a:off x="624331" y="618154"/>
            <a:ext cx="3509010" cy="955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67945" indent="0">
              <a:lnSpc>
                <a:spcPct val="102699"/>
              </a:lnSpc>
            </a:pP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95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726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697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702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703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705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696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701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703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705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708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710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706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709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711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713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711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706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076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107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078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083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084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086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077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082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084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086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089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091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087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090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092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094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092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087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2866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8" y="13180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2884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2941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2951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2966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2881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2928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2947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2971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2994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3017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2982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3005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3029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3052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3023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2977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1" y="16691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7" y="17005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6709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766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776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63" y="16792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706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753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773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796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819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842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808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831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854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877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848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802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 txBox="1"/>
          <p:nvPr/>
        </p:nvSpPr>
        <p:spPr>
          <a:xfrm>
            <a:off x="624331" y="618154"/>
            <a:ext cx="3509010" cy="11658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67945" indent="0">
              <a:lnSpc>
                <a:spcPct val="102699"/>
              </a:lnSpc>
            </a:pP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95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726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697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702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703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705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696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701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703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705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708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710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706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709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711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713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711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706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076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107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078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083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084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086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077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082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084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086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089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091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087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090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092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094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092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087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2866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8" y="13180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2884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2941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2951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2966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2881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2928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2947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2971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2994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3017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2982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3005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3029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3052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3023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2977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1" y="16691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7" y="17005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6709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766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776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63" y="16792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706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753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773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796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819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842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808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831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854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877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848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802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187948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869" y="191084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29" y="18812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8869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8879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8895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8809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8856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8876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8899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8922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8945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8911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8934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8957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8980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8952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8905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 txBox="1"/>
          <p:nvPr/>
        </p:nvSpPr>
        <p:spPr>
          <a:xfrm>
            <a:off x="624331" y="618154"/>
            <a:ext cx="3509010" cy="15481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67945" indent="0">
              <a:lnSpc>
                <a:spcPct val="102699"/>
              </a:lnSpc>
            </a:pP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 marR="342265" indent="0">
              <a:lnSpc>
                <a:spcPct val="102699"/>
              </a:lnSpc>
              <a:spcBef>
                <a:spcPts val="300"/>
              </a:spcBef>
            </a:pP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95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726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697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702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703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705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696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701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703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705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708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710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706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709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711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713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711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706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076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107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078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083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084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086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077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082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084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086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089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091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087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090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092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094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092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087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2866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8" y="13180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2884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2941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2951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2966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2881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2928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2947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2971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2994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3017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2982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3005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3029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3052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3023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2977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1" y="16691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7" y="17005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6709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766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776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63" y="16792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706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753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773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796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819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842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808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831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854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877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848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802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187948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869" y="191084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29" y="18812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8869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8879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8895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8809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8856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8876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8899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8922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8945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8911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8934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8957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8980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8952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8905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1" y="224067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3869" y="227203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1" y="224244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224818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224914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2" y="225071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69" y="224218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224684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224881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225112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225343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225575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225230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225462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225693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225924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225640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225176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 txBox="1"/>
          <p:nvPr/>
        </p:nvSpPr>
        <p:spPr>
          <a:xfrm>
            <a:off x="624331" y="618154"/>
            <a:ext cx="3509010" cy="17373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67945" indent="0">
              <a:lnSpc>
                <a:spcPct val="102699"/>
              </a:lnSpc>
            </a:pP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 marR="342265" indent="0">
              <a:lnSpc>
                <a:spcPct val="102699"/>
              </a:lnSpc>
              <a:spcBef>
                <a:spcPts val="300"/>
              </a:spcBef>
            </a:pP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1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95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726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697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702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703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705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696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701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703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705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708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710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706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709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711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713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711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706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076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107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078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083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084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086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077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082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084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086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089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091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087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090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092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094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092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087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2866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8" y="13180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2884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2941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2951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2966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2881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2928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2947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2971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2994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3017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2982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3005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3029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3052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3023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2977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1" y="16691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7" y="17005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6709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766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776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63" y="16792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706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753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773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796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819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842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808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831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854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877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848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802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187948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869" y="191084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29" y="18812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8869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8879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8895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8809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8856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8876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8899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8922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8945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8911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8934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8957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8980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8952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8905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1" y="224067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3869" y="227203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1" y="224244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224818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224914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2" y="225071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69" y="224218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224684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224881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225112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225343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225575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225230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225462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225693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225924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225640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225176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94247" y="243212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39457" y="24551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7982" y="24322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98125" y="24346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98144" y="24339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0615" y="24364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3374" y="24391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6127" y="24417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99077" y="24357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4371" y="24392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6985" y="24417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9599" y="24442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9357" y="24438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5621" y="24399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3314" y="24375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 txBox="1"/>
          <p:nvPr/>
        </p:nvSpPr>
        <p:spPr>
          <a:xfrm>
            <a:off x="624331" y="618154"/>
            <a:ext cx="3509010" cy="191071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67945" indent="0">
              <a:lnSpc>
                <a:spcPct val="102699"/>
              </a:lnSpc>
            </a:pP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 marR="342265" indent="0">
              <a:lnSpc>
                <a:spcPct val="102699"/>
              </a:lnSpc>
              <a:spcBef>
                <a:spcPts val="300"/>
              </a:spcBef>
            </a:pP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1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uy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40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60" dirty="0">
                <a:latin typeface="Arial"/>
                <a:cs typeface="Arial"/>
              </a:rPr>
              <a:t>”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95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726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697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702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703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705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696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701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703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705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708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710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706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709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711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713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711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706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076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107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078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083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084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086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077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082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084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086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089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091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087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090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092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094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092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087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2866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8" y="13180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2884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2941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2951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2966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2881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2928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2947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2971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2994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3017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2982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3005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3029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3052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3023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2977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1" y="16691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7" y="17005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6709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766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776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63" y="16792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706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753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773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796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819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842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808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831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854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877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848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802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187948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869" y="191084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29" y="18812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8869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8879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8895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8809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8856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8876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8899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8922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8945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8911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8934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8957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8980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8952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8905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1" y="224067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3869" y="227203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1" y="224244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224818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224914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2" y="225071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69" y="224218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224684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224881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225112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225343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225575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225230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225462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225693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225924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225640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225176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94247" y="243212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39457" y="24551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7982" y="24322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98125" y="24346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98144" y="24339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0615" y="24364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3374" y="24391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6127" y="24417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99077" y="24357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4371" y="24392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6985" y="24417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9599" y="24442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9357" y="24438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5621" y="24399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3314" y="24375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1050" y="2584528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39457" y="26075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7982" y="25846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98125" y="25870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8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98144" y="25863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0615" y="25888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3374" y="25915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6127" y="25941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99077" y="25881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4371" y="25916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6985" y="25941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09599" y="25966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09357" y="25962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5621" y="25923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03314" y="25899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 txBox="1"/>
          <p:nvPr/>
        </p:nvSpPr>
        <p:spPr>
          <a:xfrm>
            <a:off x="624331" y="618154"/>
            <a:ext cx="3509010" cy="206311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67945" indent="0">
              <a:lnSpc>
                <a:spcPct val="102699"/>
              </a:lnSpc>
            </a:pP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 marR="342265" indent="0">
              <a:lnSpc>
                <a:spcPct val="102699"/>
              </a:lnSpc>
              <a:spcBef>
                <a:spcPts val="300"/>
              </a:spcBef>
            </a:pP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1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107188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uy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40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60" dirty="0">
                <a:latin typeface="Arial"/>
                <a:cs typeface="Arial"/>
              </a:rPr>
              <a:t>”</a:t>
            </a:r>
            <a:r>
              <a:rPr sz="1000" spc="13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60" dirty="0">
                <a:latin typeface="Arial"/>
                <a:cs typeface="Arial"/>
              </a:rPr>
              <a:t>”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6" name="object 1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95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726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697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702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703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705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696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701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703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705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708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710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706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709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711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713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711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706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076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107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078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083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084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086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077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082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084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086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089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091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087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090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092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094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092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087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2866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8" y="13180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2884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2941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2951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2966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2881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2928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2947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2971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2994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3017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2982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3005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3029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3052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3023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2977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1" y="16691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7" y="17005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6709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766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776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63" y="16792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706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753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773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796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819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842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808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831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854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877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848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802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187948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869" y="191084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29" y="18812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8869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8879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8895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8809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8856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8876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8899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8922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8945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8911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8934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8957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8980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8952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8905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1" y="224067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3869" y="227203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1" y="224244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224818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224914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2" y="225071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69" y="224218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224684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224881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225112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225343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225575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225230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225462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225693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225924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225640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225176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94247" y="243212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39457" y="24551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7982" y="24322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98125" y="24346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98144" y="24339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0615" y="24364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3374" y="24391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6127" y="24417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99077" y="24357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4371" y="24392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6985" y="24417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9599" y="24442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9357" y="24438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5621" y="24399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3314" y="24375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1050" y="2584528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39457" y="26075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7982" y="25846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98125" y="25870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8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98144" y="25863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0615" y="25888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3374" y="25915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6127" y="25941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99077" y="25881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4371" y="25916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6985" y="25941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09599" y="25966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09357" y="25962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5621" y="25923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03314" y="25899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01050" y="2736928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39457" y="27599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7982" y="27370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98125" y="27394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8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98144" y="27387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0615" y="27412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3374" y="27439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6127" y="27465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99077" y="27405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04371" y="27440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06985" y="27465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809599" y="27490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09357" y="274865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5621" y="27447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03314" y="27423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 txBox="1"/>
          <p:nvPr/>
        </p:nvSpPr>
        <p:spPr>
          <a:xfrm>
            <a:off x="624331" y="618154"/>
            <a:ext cx="3509010" cy="22155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67945" indent="0">
              <a:lnSpc>
                <a:spcPct val="102699"/>
              </a:lnSpc>
            </a:pP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 marR="342265" indent="0">
              <a:lnSpc>
                <a:spcPct val="102699"/>
              </a:lnSpc>
              <a:spcBef>
                <a:spcPts val="300"/>
              </a:spcBef>
            </a:pP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1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107188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uy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40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60" dirty="0">
                <a:latin typeface="Arial"/>
                <a:cs typeface="Arial"/>
              </a:rPr>
              <a:t>”</a:t>
            </a:r>
            <a:r>
              <a:rPr sz="1000" spc="13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60" dirty="0">
                <a:latin typeface="Arial"/>
                <a:cs typeface="Arial"/>
              </a:rPr>
              <a:t>”</a:t>
            </a:r>
            <a:r>
              <a:rPr sz="1000" spc="135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60" dirty="0">
                <a:latin typeface="Arial"/>
                <a:cs typeface="Arial"/>
              </a:rPr>
              <a:t>”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9" name="object 15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1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695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726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697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702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703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705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696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701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703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705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708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710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706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709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711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713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711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706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0763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1076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0781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0838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0848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0863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0778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0825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0844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0867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0891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0914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0879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0902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0925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0949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0920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0874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2866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8" y="13180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2884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2941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2951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2966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2881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2928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2947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2971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2994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3017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2982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3005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3029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3052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3023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2977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1" y="16691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7" y="17005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6709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766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776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63" y="16792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706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753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773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796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819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842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808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831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854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877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848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802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187948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869" y="191084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29" y="18812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8869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8879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8895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70" y="18809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8856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8876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8899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8922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8945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8911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8934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8957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8980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8952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8905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1" y="224067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3869" y="227203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1" y="224244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224818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224914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2" y="225071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69" y="224218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224684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224881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225112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225343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225575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225230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225462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225693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225924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225640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225176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94247" y="243212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39457" y="24551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7982" y="24322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98125" y="24346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98144" y="24339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0615" y="24364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3374" y="24391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6127" y="24417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99077" y="24357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4371" y="24392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6985" y="24417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9599" y="24442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9357" y="24438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5621" y="24399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3314" y="24375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1050" y="2584528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39457" y="26075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7982" y="25846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98125" y="25870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8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98144" y="25863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0615" y="25888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3374" y="25915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6127" y="25941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99077" y="25881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4371" y="25916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6985" y="25941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09599" y="25966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09357" y="25962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5621" y="25923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03314" y="25899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01050" y="2736928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39457" y="27599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7982" y="27370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98125" y="27394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8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98144" y="27387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0615" y="27412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3374" y="27439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6127" y="27465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99077" y="27405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04371" y="27440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06985" y="27465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809599" y="27490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09357" y="274865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5621" y="27447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03314" y="27423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4801" y="2932569"/>
            <a:ext cx="53390" cy="31361"/>
          </a:xfrm>
          <a:custGeom>
            <a:avLst/>
            <a:gdLst/>
            <a:ahLst/>
            <a:cxnLst/>
            <a:rect l="l" t="t" r="r" b="b"/>
            <a:pathLst>
              <a:path w="53390" h="31361">
                <a:moveTo>
                  <a:pt x="53390" y="31361"/>
                </a:moveTo>
                <a:lnTo>
                  <a:pt x="50304" y="17491"/>
                </a:lnTo>
                <a:lnTo>
                  <a:pt x="41980" y="6571"/>
                </a:lnTo>
                <a:lnTo>
                  <a:pt x="29819" y="0"/>
                </a:lnTo>
                <a:lnTo>
                  <a:pt x="12735" y="1591"/>
                </a:lnTo>
                <a:lnTo>
                  <a:pt x="0" y="7518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55317" y="2963931"/>
            <a:ext cx="12874" cy="24241"/>
          </a:xfrm>
          <a:custGeom>
            <a:avLst/>
            <a:gdLst/>
            <a:ahLst/>
            <a:cxnLst/>
            <a:rect l="l" t="t" r="r" b="b"/>
            <a:pathLst>
              <a:path w="12874" h="24241">
                <a:moveTo>
                  <a:pt x="0" y="24241"/>
                </a:moveTo>
                <a:lnTo>
                  <a:pt x="8551" y="15578"/>
                </a:lnTo>
                <a:lnTo>
                  <a:pt x="12551" y="4555"/>
                </a:lnTo>
                <a:lnTo>
                  <a:pt x="1287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06631" y="29343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10361" y="29400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11488" y="29410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15062" y="29426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06169" y="29340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12002" y="29387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13457" y="29407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15922" y="29430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18393" y="29453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20863" y="29476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17579" y="29442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20044" y="29465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22516" y="29488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24981" y="29511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22297" y="29482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17817" y="29436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 txBox="1"/>
          <p:nvPr/>
        </p:nvSpPr>
        <p:spPr>
          <a:xfrm>
            <a:off x="624331" y="618154"/>
            <a:ext cx="3509010" cy="2599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67945" indent="0">
              <a:lnSpc>
                <a:spcPct val="102699"/>
              </a:lnSpc>
            </a:pP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,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 marR="342265" indent="0">
              <a:lnSpc>
                <a:spcPct val="102699"/>
              </a:lnSpc>
              <a:spcBef>
                <a:spcPts val="300"/>
              </a:spcBef>
            </a:pP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2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: </a:t>
            </a:r>
            <a:r>
              <a:rPr sz="1100" spc="-11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107188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uy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40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60" dirty="0">
                <a:latin typeface="Arial"/>
                <a:cs typeface="Arial"/>
              </a:rPr>
              <a:t>”</a:t>
            </a:r>
            <a:r>
              <a:rPr sz="1000" spc="13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60" dirty="0">
                <a:latin typeface="Arial"/>
                <a:cs typeface="Arial"/>
              </a:rPr>
              <a:t>”</a:t>
            </a:r>
            <a:r>
              <a:rPr sz="1000" spc="135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60" dirty="0">
                <a:latin typeface="Arial"/>
                <a:cs typeface="Arial"/>
              </a:rPr>
              <a:t>”</a:t>
            </a:r>
            <a:endParaRPr sz="1000">
              <a:latin typeface="Arial"/>
              <a:cs typeface="Arial"/>
            </a:endParaRPr>
          </a:p>
          <a:p>
            <a:pPr marL="12700" marR="92075">
              <a:lnSpc>
                <a:spcPct val="101800"/>
              </a:lnSpc>
              <a:spcBef>
                <a:spcPts val="33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177" name="object 17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79" name="object 17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26873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e-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22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7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0717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031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29" y="10735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0792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0802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0818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0732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0779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0799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0822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0845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0868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0833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0857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0880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0903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0874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0828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624334" y="999108"/>
            <a:ext cx="66357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CCEDF3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CCEDF3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CCEDF3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E5F6F9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00A8C4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Q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CCCCCC"/>
                </a:solidFill>
                <a:latin typeface="Arial"/>
                <a:cs typeface="Arial"/>
              </a:rPr>
              <a:t>ri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x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 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65" dirty="0">
                <a:solidFill>
                  <a:srgbClr val="CCCCCC"/>
                </a:solidFill>
                <a:latin typeface="Arial"/>
                <a:cs typeface="Arial"/>
              </a:rPr>
              <a:t>rs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CCCCCC"/>
                </a:solidFill>
                <a:latin typeface="Arial"/>
                <a:cs typeface="Arial"/>
              </a:rPr>
              <a:t>D</a:t>
            </a:r>
            <a:r>
              <a:rPr sz="1100" spc="-4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FAFDFE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FAFDFE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CCEDF3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F2F9FB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0608" y="219506"/>
            <a:ext cx="2475908" cy="207912"/>
          </a:xfrm>
          <a:custGeom>
            <a:avLst/>
            <a:gdLst/>
            <a:ahLst/>
            <a:cxnLst/>
            <a:rect l="l" t="t" r="r" b="b"/>
            <a:pathLst>
              <a:path w="2475908" h="207912">
                <a:moveTo>
                  <a:pt x="0" y="0"/>
                </a:moveTo>
                <a:lnTo>
                  <a:pt x="2475908" y="0"/>
                </a:lnTo>
                <a:lnTo>
                  <a:pt x="2475908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-95" dirty="0">
                <a:solidFill>
                  <a:srgbClr val="F2F9FB"/>
                </a:solidFill>
                <a:latin typeface="Arial"/>
                <a:cs typeface="Arial"/>
              </a:rPr>
              <a:t>S</a:t>
            </a:r>
            <a:r>
              <a:rPr sz="1200" spc="-30" dirty="0">
                <a:solidFill>
                  <a:srgbClr val="D8F0F4"/>
                </a:solidFill>
                <a:latin typeface="Arial"/>
                <a:cs typeface="Arial"/>
              </a:rPr>
              <a:t>e</a:t>
            </a:r>
            <a:r>
              <a:rPr sz="1200" spc="15" dirty="0">
                <a:solidFill>
                  <a:srgbClr val="D8F0F4"/>
                </a:solidFill>
                <a:latin typeface="Arial"/>
                <a:cs typeface="Arial"/>
              </a:rPr>
              <a:t>a</a:t>
            </a:r>
            <a:r>
              <a:rPr sz="1200" spc="25" dirty="0">
                <a:solidFill>
                  <a:srgbClr val="F2F9FB"/>
                </a:solidFill>
                <a:latin typeface="Arial"/>
                <a:cs typeface="Arial"/>
              </a:rPr>
              <a:t>r</a:t>
            </a:r>
            <a:r>
              <a:rPr sz="1200" spc="75" dirty="0">
                <a:solidFill>
                  <a:srgbClr val="D8F0F4"/>
                </a:solidFill>
                <a:latin typeface="Arial"/>
                <a:cs typeface="Arial"/>
              </a:rPr>
              <a:t>c</a:t>
            </a:r>
            <a:r>
              <a:rPr sz="1200" spc="30" dirty="0">
                <a:solidFill>
                  <a:srgbClr val="F2F9FB"/>
                </a:solidFill>
                <a:latin typeface="Arial"/>
                <a:cs typeface="Arial"/>
              </a:rPr>
              <a:t>h </a:t>
            </a:r>
            <a:r>
              <a:rPr sz="1200" spc="-150" dirty="0">
                <a:solidFill>
                  <a:srgbClr val="F2F9FB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F2F9FB"/>
                </a:solidFill>
                <a:latin typeface="Arial"/>
                <a:cs typeface="Arial"/>
              </a:rPr>
              <a:t>in</a:t>
            </a:r>
            <a:r>
              <a:rPr sz="1200" spc="120" dirty="0">
                <a:solidFill>
                  <a:srgbClr val="F2F9FB"/>
                </a:solidFill>
                <a:latin typeface="Arial"/>
                <a:cs typeface="Arial"/>
              </a:rPr>
              <a:t> </a:t>
            </a:r>
            <a:r>
              <a:rPr sz="1200" spc="-55" dirty="0">
                <a:solidFill>
                  <a:srgbClr val="F2F9FB"/>
                </a:solidFill>
                <a:latin typeface="Arial"/>
                <a:cs typeface="Arial"/>
              </a:rPr>
              <a:t>a </a:t>
            </a:r>
            <a:r>
              <a:rPr sz="1200" spc="-100" dirty="0">
                <a:solidFill>
                  <a:srgbClr val="F2F9FB"/>
                </a:solidFill>
                <a:latin typeface="Arial"/>
                <a:cs typeface="Arial"/>
              </a:rPr>
              <a:t> </a:t>
            </a:r>
            <a:r>
              <a:rPr sz="1200" spc="35" dirty="0">
                <a:solidFill>
                  <a:srgbClr val="F2F9FB"/>
                </a:solidFill>
                <a:latin typeface="Arial"/>
                <a:cs typeface="Arial"/>
              </a:rPr>
              <a:t>hyperlin</a:t>
            </a:r>
            <a:r>
              <a:rPr sz="1200" spc="105" dirty="0">
                <a:solidFill>
                  <a:srgbClr val="F2F9FB"/>
                </a:solidFill>
                <a:latin typeface="Arial"/>
                <a:cs typeface="Arial"/>
              </a:rPr>
              <a:t>k</a:t>
            </a:r>
            <a:r>
              <a:rPr sz="1200" spc="-95" dirty="0">
                <a:solidFill>
                  <a:srgbClr val="D8F0F4"/>
                </a:solidFill>
                <a:latin typeface="Arial"/>
                <a:cs typeface="Arial"/>
              </a:rPr>
              <a:t>e</a:t>
            </a:r>
            <a:r>
              <a:rPr sz="1200" spc="70" dirty="0">
                <a:solidFill>
                  <a:srgbClr val="F2F9FB"/>
                </a:solidFill>
                <a:latin typeface="Arial"/>
                <a:cs typeface="Arial"/>
              </a:rPr>
              <a:t>d</a:t>
            </a:r>
            <a:r>
              <a:rPr sz="1200" spc="145" dirty="0">
                <a:solidFill>
                  <a:srgbClr val="F2F9FB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D8F0F4"/>
                </a:solidFill>
                <a:latin typeface="Arial"/>
                <a:cs typeface="Arial"/>
              </a:rPr>
              <a:t>c</a:t>
            </a:r>
            <a:r>
              <a:rPr sz="1200" spc="80" dirty="0">
                <a:solidFill>
                  <a:srgbClr val="D8F0F4"/>
                </a:solidFill>
                <a:latin typeface="Arial"/>
                <a:cs typeface="Arial"/>
              </a:rPr>
              <a:t>o</a:t>
            </a:r>
            <a:r>
              <a:rPr sz="1200" spc="60" dirty="0">
                <a:solidFill>
                  <a:srgbClr val="F2F9FB"/>
                </a:solidFill>
                <a:latin typeface="Arial"/>
                <a:cs typeface="Arial"/>
              </a:rPr>
              <a:t>l</a:t>
            </a:r>
            <a:r>
              <a:rPr sz="1200" spc="50" dirty="0">
                <a:solidFill>
                  <a:srgbClr val="F2F9FB"/>
                </a:solidFill>
                <a:latin typeface="Arial"/>
                <a:cs typeface="Arial"/>
              </a:rPr>
              <a:t>l</a:t>
            </a:r>
            <a:r>
              <a:rPr sz="1200" spc="-95" dirty="0">
                <a:solidFill>
                  <a:srgbClr val="D8F0F4"/>
                </a:solidFill>
                <a:latin typeface="Arial"/>
                <a:cs typeface="Arial"/>
              </a:rPr>
              <a:t>e</a:t>
            </a:r>
            <a:r>
              <a:rPr sz="1200" spc="120" dirty="0">
                <a:solidFill>
                  <a:srgbClr val="F2F9FB"/>
                </a:solidFill>
                <a:latin typeface="Arial"/>
                <a:cs typeface="Arial"/>
              </a:rPr>
              <a:t>ct</a:t>
            </a:r>
            <a:r>
              <a:rPr sz="1200" spc="40" dirty="0">
                <a:solidFill>
                  <a:srgbClr val="D8F0F4"/>
                </a:solidFill>
                <a:latin typeface="Arial"/>
                <a:cs typeface="Arial"/>
              </a:rPr>
              <a:t>ion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5015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7" y="15328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5033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5090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5100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5115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5030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5076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5096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5119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5142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5166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5131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5154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5177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5201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5172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5126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4" y="1428877"/>
            <a:ext cx="3456304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5015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7" y="15328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5033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5090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5100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5115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5030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5076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5096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5119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5142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5166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5131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5154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5177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5201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5172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5126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7118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7432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7136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7193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7203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7218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7133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7180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7199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7222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7246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7269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7234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7257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7281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7304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7275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7229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428877"/>
            <a:ext cx="3456304" cy="3975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5015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7" y="15328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5033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5090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5100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5115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5030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5076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5096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5119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5142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5166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5131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5154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5177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5201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5172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5126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7118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7432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7136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7193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7203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7218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7133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7180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7199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7222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7246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7269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7234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7257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7281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7304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7275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7229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583" y="192062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3865" y="1951989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92240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9281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9291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63" y="19306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9221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9267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9287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9310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9333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9357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9322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9345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9368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9392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9363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9317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/>
          <p:nvPr/>
        </p:nvSpPr>
        <p:spPr>
          <a:xfrm>
            <a:off x="624334" y="1428877"/>
            <a:ext cx="3456304" cy="6064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30300" y="971550"/>
            <a:ext cx="793750" cy="635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9250" y="1289050"/>
            <a:ext cx="111125" cy="42862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828800" y="1530350"/>
            <a:ext cx="765175" cy="72390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749550" y="1714500"/>
            <a:ext cx="603250" cy="45402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749550" y="2603500"/>
            <a:ext cx="603250" cy="59055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663950" y="2044700"/>
            <a:ext cx="698500" cy="89217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80546" y="902889"/>
            <a:ext cx="1386825" cy="0"/>
          </a:xfrm>
          <a:custGeom>
            <a:avLst/>
            <a:gdLst/>
            <a:ahLst/>
            <a:cxnLst/>
            <a:rect l="l" t="t" r="r" b="b"/>
            <a:pathLst>
              <a:path w="1386825">
                <a:moveTo>
                  <a:pt x="0" y="0"/>
                </a:moveTo>
                <a:lnTo>
                  <a:pt x="1386825" y="0"/>
                </a:lnTo>
              </a:path>
            </a:pathLst>
          </a:custGeom>
          <a:ln w="22214">
            <a:solidFill>
              <a:srgbClr val="DFFB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44291" y="1610602"/>
            <a:ext cx="1332875" cy="0"/>
          </a:xfrm>
          <a:custGeom>
            <a:avLst/>
            <a:gdLst/>
            <a:ahLst/>
            <a:cxnLst/>
            <a:rect l="l" t="t" r="r" b="b"/>
            <a:pathLst>
              <a:path w="1332875">
                <a:moveTo>
                  <a:pt x="0" y="0"/>
                </a:moveTo>
                <a:lnTo>
                  <a:pt x="1332875" y="0"/>
                </a:lnTo>
              </a:path>
            </a:pathLst>
          </a:custGeom>
          <a:ln w="22214">
            <a:solidFill>
              <a:srgbClr val="E4FB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44291" y="1686768"/>
            <a:ext cx="634702" cy="0"/>
          </a:xfrm>
          <a:custGeom>
            <a:avLst/>
            <a:gdLst/>
            <a:ahLst/>
            <a:cxnLst/>
            <a:rect l="l" t="t" r="r" b="b"/>
            <a:pathLst>
              <a:path w="634702">
                <a:moveTo>
                  <a:pt x="0" y="0"/>
                </a:moveTo>
                <a:lnTo>
                  <a:pt x="634702" y="0"/>
                </a:lnTo>
              </a:path>
            </a:pathLst>
          </a:custGeom>
          <a:ln w="3175">
            <a:solidFill>
              <a:srgbClr val="E4F78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1301" y="2389720"/>
            <a:ext cx="0" cy="539512"/>
          </a:xfrm>
          <a:custGeom>
            <a:avLst/>
            <a:gdLst/>
            <a:ahLst/>
            <a:cxnLst/>
            <a:rect l="l" t="t" r="r" b="b"/>
            <a:pathLst>
              <a:path h="539512">
                <a:moveTo>
                  <a:pt x="0" y="539512"/>
                </a:moveTo>
                <a:lnTo>
                  <a:pt x="0" y="0"/>
                </a:lnTo>
              </a:path>
            </a:pathLst>
          </a:custGeom>
          <a:ln w="19041">
            <a:solidFill>
              <a:srgbClr val="DFFB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61780" y="2394482"/>
            <a:ext cx="2205591" cy="0"/>
          </a:xfrm>
          <a:custGeom>
            <a:avLst/>
            <a:gdLst/>
            <a:ahLst/>
            <a:cxnLst/>
            <a:rect l="l" t="t" r="r" b="b"/>
            <a:pathLst>
              <a:path w="2205591">
                <a:moveTo>
                  <a:pt x="0" y="0"/>
                </a:moveTo>
                <a:lnTo>
                  <a:pt x="2205591" y="0"/>
                </a:lnTo>
              </a:path>
            </a:pathLst>
          </a:custGeom>
          <a:ln w="9520">
            <a:solidFill>
              <a:srgbClr val="DFFB7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61780" y="2918126"/>
            <a:ext cx="2205591" cy="0"/>
          </a:xfrm>
          <a:custGeom>
            <a:avLst/>
            <a:gdLst/>
            <a:ahLst/>
            <a:cxnLst/>
            <a:rect l="l" t="t" r="r" b="b"/>
            <a:pathLst>
              <a:path w="2205591">
                <a:moveTo>
                  <a:pt x="0" y="0"/>
                </a:moveTo>
                <a:lnTo>
                  <a:pt x="2205591" y="0"/>
                </a:lnTo>
              </a:path>
            </a:pathLst>
          </a:custGeom>
          <a:ln w="12694">
            <a:solidFill>
              <a:srgbClr val="DFFB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789518" y="766424"/>
            <a:ext cx="1818422" cy="0"/>
          </a:xfrm>
          <a:custGeom>
            <a:avLst/>
            <a:gdLst/>
            <a:ahLst/>
            <a:cxnLst/>
            <a:rect l="l" t="t" r="r" b="b"/>
            <a:pathLst>
              <a:path w="1818422">
                <a:moveTo>
                  <a:pt x="0" y="0"/>
                </a:moveTo>
                <a:lnTo>
                  <a:pt x="1818422" y="0"/>
                </a:lnTo>
              </a:path>
            </a:pathLst>
          </a:custGeom>
          <a:ln w="15867">
            <a:solidFill>
              <a:srgbClr val="E4FB7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797451" y="758490"/>
            <a:ext cx="0" cy="875914"/>
          </a:xfrm>
          <a:custGeom>
            <a:avLst/>
            <a:gdLst/>
            <a:ahLst/>
            <a:cxnLst/>
            <a:rect l="l" t="t" r="r" b="b"/>
            <a:pathLst>
              <a:path h="875914">
                <a:moveTo>
                  <a:pt x="0" y="875914"/>
                </a:moveTo>
                <a:lnTo>
                  <a:pt x="0" y="0"/>
                </a:lnTo>
              </a:path>
            </a:pathLst>
          </a:custGeom>
          <a:ln w="15867">
            <a:solidFill>
              <a:srgbClr val="DFFB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792691" y="1623296"/>
            <a:ext cx="1815248" cy="0"/>
          </a:xfrm>
          <a:custGeom>
            <a:avLst/>
            <a:gdLst/>
            <a:ahLst/>
            <a:cxnLst/>
            <a:rect l="l" t="t" r="r" b="b"/>
            <a:pathLst>
              <a:path w="1815248">
                <a:moveTo>
                  <a:pt x="0" y="0"/>
                </a:moveTo>
                <a:lnTo>
                  <a:pt x="1815248" y="0"/>
                </a:lnTo>
              </a:path>
            </a:pathLst>
          </a:custGeom>
          <a:ln w="22214">
            <a:solidFill>
              <a:srgbClr val="DFFB8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559438" y="2389720"/>
            <a:ext cx="0" cy="542686"/>
          </a:xfrm>
          <a:custGeom>
            <a:avLst/>
            <a:gdLst/>
            <a:ahLst/>
            <a:cxnLst/>
            <a:rect l="l" t="t" r="r" b="b"/>
            <a:pathLst>
              <a:path h="542686">
                <a:moveTo>
                  <a:pt x="0" y="542686"/>
                </a:moveTo>
                <a:lnTo>
                  <a:pt x="0" y="0"/>
                </a:lnTo>
              </a:path>
            </a:pathLst>
          </a:custGeom>
          <a:ln w="9520">
            <a:solidFill>
              <a:srgbClr val="DFFB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820909" y="1753414"/>
            <a:ext cx="783857" cy="0"/>
          </a:xfrm>
          <a:custGeom>
            <a:avLst/>
            <a:gdLst/>
            <a:ahLst/>
            <a:cxnLst/>
            <a:rect l="l" t="t" r="r" b="b"/>
            <a:pathLst>
              <a:path w="783857">
                <a:moveTo>
                  <a:pt x="0" y="0"/>
                </a:moveTo>
                <a:lnTo>
                  <a:pt x="783857" y="0"/>
                </a:lnTo>
              </a:path>
            </a:pathLst>
          </a:custGeom>
          <a:ln w="22214">
            <a:solidFill>
              <a:srgbClr val="DFFB7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820909" y="3159319"/>
            <a:ext cx="780684" cy="0"/>
          </a:xfrm>
          <a:custGeom>
            <a:avLst/>
            <a:gdLst/>
            <a:ahLst/>
            <a:cxnLst/>
            <a:rect l="l" t="t" r="r" b="b"/>
            <a:pathLst>
              <a:path w="780684">
                <a:moveTo>
                  <a:pt x="0" y="0"/>
                </a:moveTo>
                <a:lnTo>
                  <a:pt x="780684" y="0"/>
                </a:lnTo>
              </a:path>
            </a:pathLst>
          </a:custGeom>
          <a:ln w="22214">
            <a:solidFill>
              <a:srgbClr val="DFFB7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93765" y="217073"/>
            <a:ext cx="2232593" cy="173260"/>
          </a:xfrm>
          <a:custGeom>
            <a:avLst/>
            <a:gdLst/>
            <a:ahLst/>
            <a:cxnLst/>
            <a:rect l="l" t="t" r="r" b="b"/>
            <a:pathLst>
              <a:path w="2232593" h="173260">
                <a:moveTo>
                  <a:pt x="0" y="0"/>
                </a:moveTo>
                <a:lnTo>
                  <a:pt x="2232593" y="0"/>
                </a:lnTo>
                <a:lnTo>
                  <a:pt x="2232593" y="173260"/>
                </a:lnTo>
                <a:lnTo>
                  <a:pt x="0" y="173260"/>
                </a:lnTo>
                <a:lnTo>
                  <a:pt x="0" y="0"/>
                </a:lnTo>
                <a:close/>
              </a:path>
            </a:pathLst>
          </a:custGeom>
          <a:solidFill>
            <a:srgbClr val="030307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90336" y="222096"/>
            <a:ext cx="2250440" cy="1638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000" spc="20" dirty="0">
                <a:solidFill>
                  <a:srgbClr val="F7F6F2"/>
                </a:solidFill>
                <a:latin typeface="Arial"/>
                <a:cs typeface="Arial"/>
              </a:rPr>
              <a:t>Kinds</a:t>
            </a:r>
            <a:r>
              <a:rPr sz="1000" spc="-80" dirty="0">
                <a:solidFill>
                  <a:srgbClr val="F7F6F2"/>
                </a:solidFill>
                <a:latin typeface="Arial"/>
                <a:cs typeface="Arial"/>
              </a:rPr>
              <a:t> </a:t>
            </a:r>
            <a:r>
              <a:rPr sz="1000" spc="80" dirty="0">
                <a:solidFill>
                  <a:srgbClr val="F7F6F2"/>
                </a:solidFill>
                <a:latin typeface="Arial"/>
                <a:cs typeface="Arial"/>
              </a:rPr>
              <a:t>of</a:t>
            </a:r>
            <a:r>
              <a:rPr sz="1000" spc="-40" dirty="0">
                <a:solidFill>
                  <a:srgbClr val="F7F6F2"/>
                </a:solidFill>
                <a:latin typeface="Arial"/>
                <a:cs typeface="Arial"/>
              </a:rPr>
              <a:t> </a:t>
            </a:r>
            <a:r>
              <a:rPr sz="1000" spc="30" dirty="0">
                <a:solidFill>
                  <a:srgbClr val="F7F6F2"/>
                </a:solidFill>
                <a:latin typeface="Arial"/>
                <a:cs typeface="Arial"/>
              </a:rPr>
              <a:t>behaviors</a:t>
            </a:r>
            <a:r>
              <a:rPr sz="1000" spc="-70" dirty="0">
                <a:solidFill>
                  <a:srgbClr val="F7F6F2"/>
                </a:solidFill>
                <a:latin typeface="Arial"/>
                <a:cs typeface="Arial"/>
              </a:rPr>
              <a:t> </a:t>
            </a:r>
            <a:r>
              <a:rPr sz="1000" spc="70" dirty="0">
                <a:solidFill>
                  <a:srgbClr val="F7F6F2"/>
                </a:solidFill>
                <a:latin typeface="Arial"/>
                <a:cs typeface="Arial"/>
              </a:rPr>
              <a:t>we </a:t>
            </a:r>
            <a:r>
              <a:rPr sz="1000" spc="-10" dirty="0">
                <a:solidFill>
                  <a:srgbClr val="F7F6F2"/>
                </a:solidFill>
                <a:latin typeface="Arial"/>
                <a:cs typeface="Arial"/>
              </a:rPr>
              <a:t>see</a:t>
            </a:r>
            <a:r>
              <a:rPr sz="1000" spc="-50" dirty="0">
                <a:solidFill>
                  <a:srgbClr val="F7F6F2"/>
                </a:solidFill>
                <a:latin typeface="Arial"/>
                <a:cs typeface="Arial"/>
              </a:rPr>
              <a:t> </a:t>
            </a:r>
            <a:r>
              <a:rPr sz="1000" spc="100" dirty="0">
                <a:solidFill>
                  <a:srgbClr val="F7F6F2"/>
                </a:solidFill>
                <a:latin typeface="Arial"/>
                <a:cs typeface="Arial"/>
              </a:rPr>
              <a:t>in</a:t>
            </a:r>
            <a:r>
              <a:rPr sz="1000" spc="-135" dirty="0">
                <a:solidFill>
                  <a:srgbClr val="F7F6F2"/>
                </a:solidFill>
                <a:latin typeface="Arial"/>
                <a:cs typeface="Arial"/>
              </a:rPr>
              <a:t> </a:t>
            </a:r>
            <a:r>
              <a:rPr sz="1000" spc="60" dirty="0">
                <a:solidFill>
                  <a:srgbClr val="F7F6F2"/>
                </a:solidFill>
                <a:latin typeface="Arial"/>
                <a:cs typeface="Arial"/>
              </a:rPr>
              <a:t>the</a:t>
            </a:r>
            <a:r>
              <a:rPr sz="1000" spc="-15" dirty="0">
                <a:solidFill>
                  <a:srgbClr val="F7F6F2"/>
                </a:solidFill>
                <a:latin typeface="Arial"/>
                <a:cs typeface="Arial"/>
              </a:rPr>
              <a:t> </a:t>
            </a:r>
            <a:r>
              <a:rPr sz="1000" spc="30" dirty="0">
                <a:solidFill>
                  <a:srgbClr val="F7F6F2"/>
                </a:solidFill>
                <a:latin typeface="Arial"/>
                <a:cs typeface="Arial"/>
              </a:rPr>
              <a:t>data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94993" y="631515"/>
            <a:ext cx="342265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0" dirty="0">
                <a:solidFill>
                  <a:srgbClr val="0A1307"/>
                </a:solidFill>
                <a:latin typeface="Arial"/>
                <a:cs typeface="Arial"/>
              </a:rPr>
              <a:t>Short/Nav</a:t>
            </a:r>
            <a:endParaRPr sz="550">
              <a:latin typeface="Arial"/>
              <a:cs typeface="Arial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1420284" y="763748"/>
            <a:ext cx="999369" cy="86394"/>
          </a:xfrm>
          <a:custGeom>
            <a:avLst/>
            <a:gdLst/>
            <a:ahLst/>
            <a:cxnLst/>
            <a:rect l="l" t="t" r="r" b="b"/>
            <a:pathLst>
              <a:path w="999369" h="86394">
                <a:moveTo>
                  <a:pt x="0" y="0"/>
                </a:moveTo>
                <a:lnTo>
                  <a:pt x="999369" y="0"/>
                </a:lnTo>
                <a:lnTo>
                  <a:pt x="999369" y="86394"/>
                </a:lnTo>
                <a:lnTo>
                  <a:pt x="0" y="86394"/>
                </a:lnTo>
                <a:lnTo>
                  <a:pt x="0" y="0"/>
                </a:lnTo>
                <a:close/>
              </a:path>
            </a:pathLst>
          </a:custGeom>
          <a:solidFill>
            <a:srgbClr val="EBFBAA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1412207" y="764815"/>
            <a:ext cx="1010919" cy="774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240" dirty="0">
                <a:solidFill>
                  <a:srgbClr val="F4FFA5"/>
                </a:solidFill>
                <a:latin typeface="Courier New"/>
                <a:cs typeface="Courier New"/>
              </a:rPr>
              <a:t>----------------</a:t>
            </a:r>
            <a:endParaRPr sz="400">
              <a:latin typeface="Courier New"/>
              <a:cs typeface="Courier New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04582" y="961567"/>
            <a:ext cx="514984" cy="1035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b="1" spc="-75" dirty="0">
                <a:solidFill>
                  <a:srgbClr val="0A1307"/>
                </a:solidFill>
                <a:latin typeface="Arial"/>
                <a:cs typeface="Arial"/>
              </a:rPr>
              <a:t>Topic</a:t>
            </a:r>
            <a:r>
              <a:rPr sz="600" b="1" spc="-65" dirty="0">
                <a:solidFill>
                  <a:srgbClr val="0A1307"/>
                </a:solidFill>
                <a:latin typeface="Arial"/>
                <a:cs typeface="Arial"/>
              </a:rPr>
              <a:t> </a:t>
            </a:r>
            <a:r>
              <a:rPr sz="600" b="1" spc="-65" dirty="0">
                <a:solidFill>
                  <a:srgbClr val="212D0F"/>
                </a:solidFill>
                <a:latin typeface="Arial"/>
                <a:cs typeface="Arial"/>
              </a:rPr>
              <a:t>e</a:t>
            </a:r>
            <a:r>
              <a:rPr sz="600" b="1" spc="-70" dirty="0">
                <a:solidFill>
                  <a:srgbClr val="0A1307"/>
                </a:solidFill>
                <a:latin typeface="Arial"/>
                <a:cs typeface="Arial"/>
              </a:rPr>
              <a:t>xploration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167846" y="961567"/>
            <a:ext cx="1412240" cy="1035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1398905" algn="l"/>
              </a:tabLst>
            </a:pPr>
            <a:r>
              <a:rPr sz="600" b="1" u="heavy" spc="-5" dirty="0">
                <a:solidFill>
                  <a:srgbClr val="0A1307"/>
                </a:solidFill>
                <a:latin typeface="Arial"/>
                <a:cs typeface="Arial"/>
              </a:rPr>
              <a:t> 	</a:t>
            </a:r>
            <a:endParaRPr sz="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53737" y="1332881"/>
            <a:ext cx="3848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b="1" spc="-50" dirty="0">
                <a:solidFill>
                  <a:srgbClr val="0A1307"/>
                </a:solidFill>
                <a:latin typeface="Arial"/>
                <a:cs typeface="Arial"/>
              </a:rPr>
              <a:t>Topic</a:t>
            </a:r>
            <a:r>
              <a:rPr sz="550" b="1" spc="-25" dirty="0">
                <a:solidFill>
                  <a:srgbClr val="0A1307"/>
                </a:solidFill>
                <a:latin typeface="Arial"/>
                <a:cs typeface="Arial"/>
              </a:rPr>
              <a:t> </a:t>
            </a:r>
            <a:r>
              <a:rPr sz="550" b="1" spc="-50" dirty="0">
                <a:solidFill>
                  <a:srgbClr val="0A1307"/>
                </a:solidFill>
                <a:latin typeface="Arial"/>
                <a:cs typeface="Arial"/>
              </a:rPr>
              <a:t>switch</a:t>
            </a:r>
            <a:endParaRPr sz="55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770814" y="1336038"/>
            <a:ext cx="276225" cy="1422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50" spc="-50" dirty="0">
                <a:solidFill>
                  <a:srgbClr val="89A13B"/>
                </a:solidFill>
                <a:latin typeface="Times New Roman"/>
                <a:cs typeface="Times New Roman"/>
              </a:rPr>
              <a:t>-</a:t>
            </a:r>
            <a:r>
              <a:rPr sz="850" spc="-95" dirty="0">
                <a:solidFill>
                  <a:srgbClr val="89A13B"/>
                </a:solidFill>
                <a:latin typeface="Times New Roman"/>
                <a:cs typeface="Times New Roman"/>
              </a:rPr>
              <a:t>-</a:t>
            </a:r>
            <a:r>
              <a:rPr sz="850" spc="-160" dirty="0">
                <a:solidFill>
                  <a:srgbClr val="49620C"/>
                </a:solidFill>
                <a:latin typeface="Times New Roman"/>
                <a:cs typeface="Times New Roman"/>
              </a:rPr>
              <a:t>-</a:t>
            </a:r>
            <a:r>
              <a:rPr sz="850" spc="5" dirty="0">
                <a:solidFill>
                  <a:srgbClr val="89A13B"/>
                </a:solidFill>
                <a:latin typeface="Times New Roman"/>
                <a:cs typeface="Times New Roman"/>
              </a:rPr>
              <a:t>----</a:t>
            </a:r>
            <a:r>
              <a:rPr sz="850" spc="-95" dirty="0">
                <a:solidFill>
                  <a:srgbClr val="89A13B"/>
                </a:solidFill>
                <a:latin typeface="Times New Roman"/>
                <a:cs typeface="Times New Roman"/>
              </a:rPr>
              <a:t>l</a:t>
            </a:r>
            <a:r>
              <a:rPr sz="850" spc="-365" dirty="0">
                <a:solidFill>
                  <a:srgbClr val="0A1307"/>
                </a:solidFill>
                <a:latin typeface="Times New Roman"/>
                <a:cs typeface="Times New Roman"/>
              </a:rPr>
              <a:t>_</a:t>
            </a:r>
            <a:endParaRPr sz="85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754946" y="1409028"/>
            <a:ext cx="607060" cy="1492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10" dirty="0">
                <a:solidFill>
                  <a:srgbClr val="49620C"/>
                </a:solidFill>
                <a:latin typeface="Arial"/>
                <a:cs typeface="Arial"/>
              </a:rPr>
              <a:t>i</a:t>
            </a:r>
            <a:r>
              <a:rPr sz="900" spc="0" dirty="0">
                <a:solidFill>
                  <a:srgbClr val="46A331"/>
                </a:solidFill>
                <a:latin typeface="Arial"/>
                <a:cs typeface="Arial"/>
              </a:rPr>
              <a:t>'LJ  </a:t>
            </a:r>
            <a:r>
              <a:rPr sz="900" spc="-25" dirty="0">
                <a:solidFill>
                  <a:srgbClr val="46A331"/>
                </a:solidFill>
                <a:latin typeface="Arial"/>
                <a:cs typeface="Arial"/>
              </a:rPr>
              <a:t> </a:t>
            </a:r>
            <a:r>
              <a:rPr sz="250" spc="15" dirty="0">
                <a:solidFill>
                  <a:srgbClr val="89A13B"/>
                </a:solidFill>
                <a:latin typeface="Arial"/>
                <a:cs typeface="Arial"/>
              </a:rPr>
              <a:t>1    </a:t>
            </a:r>
            <a:r>
              <a:rPr sz="250" spc="-5" dirty="0">
                <a:solidFill>
                  <a:srgbClr val="89A13B"/>
                </a:solidFill>
                <a:latin typeface="Arial"/>
                <a:cs typeface="Arial"/>
              </a:rPr>
              <a:t> </a:t>
            </a:r>
            <a:r>
              <a:rPr sz="550" i="1" spc="-55" dirty="0">
                <a:solidFill>
                  <a:srgbClr val="212D0F"/>
                </a:solidFill>
                <a:latin typeface="Arial"/>
                <a:cs typeface="Arial"/>
              </a:rPr>
              <a:t>New</a:t>
            </a:r>
            <a:r>
              <a:rPr sz="550" i="1" spc="-25" dirty="0">
                <a:solidFill>
                  <a:srgbClr val="212D0F"/>
                </a:solidFill>
                <a:latin typeface="Arial"/>
                <a:cs typeface="Arial"/>
              </a:rPr>
              <a:t> </a:t>
            </a:r>
            <a:r>
              <a:rPr sz="550" i="1" spc="-35" dirty="0">
                <a:solidFill>
                  <a:srgbClr val="0A1307"/>
                </a:solidFill>
                <a:latin typeface="Arial"/>
                <a:cs typeface="Arial"/>
              </a:rPr>
              <a:t>t</a:t>
            </a:r>
            <a:r>
              <a:rPr sz="550" i="1" spc="-35" dirty="0">
                <a:solidFill>
                  <a:srgbClr val="334216"/>
                </a:solidFill>
                <a:latin typeface="Arial"/>
                <a:cs typeface="Arial"/>
              </a:rPr>
              <a:t>opic</a:t>
            </a:r>
            <a:endParaRPr sz="55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49080" y="1862872"/>
            <a:ext cx="1046480" cy="4679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165">
              <a:lnSpc>
                <a:spcPct val="100000"/>
              </a:lnSpc>
            </a:pPr>
            <a:r>
              <a:rPr sz="550" b="1" spc="-50" dirty="0">
                <a:solidFill>
                  <a:srgbClr val="0A1307"/>
                </a:solidFill>
                <a:latin typeface="Arial"/>
                <a:cs typeface="Arial"/>
              </a:rPr>
              <a:t>Methodical</a:t>
            </a:r>
            <a:r>
              <a:rPr sz="550" b="1" spc="-45" dirty="0">
                <a:solidFill>
                  <a:srgbClr val="0A1307"/>
                </a:solidFill>
                <a:latin typeface="Arial"/>
                <a:cs typeface="Arial"/>
              </a:rPr>
              <a:t> </a:t>
            </a:r>
            <a:r>
              <a:rPr sz="550" b="1" spc="-40" dirty="0">
                <a:solidFill>
                  <a:srgbClr val="0A1307"/>
                </a:solidFill>
                <a:latin typeface="Arial"/>
                <a:cs typeface="Arial"/>
              </a:rPr>
              <a:t>results</a:t>
            </a:r>
            <a:endParaRPr sz="550">
              <a:latin typeface="Arial"/>
              <a:cs typeface="Arial"/>
            </a:endParaRPr>
          </a:p>
          <a:p>
            <a:pPr marL="29845" algn="ctr">
              <a:lnSpc>
                <a:spcPts val="685"/>
              </a:lnSpc>
            </a:pPr>
            <a:r>
              <a:rPr sz="600" b="1" spc="-65" dirty="0">
                <a:solidFill>
                  <a:srgbClr val="212D0F"/>
                </a:solidFill>
                <a:latin typeface="Arial"/>
                <a:cs typeface="Arial"/>
              </a:rPr>
              <a:t>e</a:t>
            </a:r>
            <a:r>
              <a:rPr sz="600" b="1" spc="-80" dirty="0">
                <a:solidFill>
                  <a:srgbClr val="0A1307"/>
                </a:solidFill>
                <a:latin typeface="Arial"/>
                <a:cs typeface="Arial"/>
              </a:rPr>
              <a:t>xplor</a:t>
            </a:r>
            <a:r>
              <a:rPr sz="600" b="1" spc="-65" dirty="0">
                <a:solidFill>
                  <a:srgbClr val="0A1307"/>
                </a:solidFill>
                <a:latin typeface="Arial"/>
                <a:cs typeface="Arial"/>
              </a:rPr>
              <a:t>a</a:t>
            </a:r>
            <a:r>
              <a:rPr sz="600" b="1" spc="-5" dirty="0">
                <a:solidFill>
                  <a:srgbClr val="212D0F"/>
                </a:solidFill>
                <a:latin typeface="Arial"/>
                <a:cs typeface="Arial"/>
              </a:rPr>
              <a:t>t</a:t>
            </a:r>
            <a:r>
              <a:rPr sz="600" b="1" spc="-60" dirty="0">
                <a:solidFill>
                  <a:srgbClr val="0A1307"/>
                </a:solidFill>
                <a:latin typeface="Arial"/>
                <a:cs typeface="Arial"/>
              </a:rPr>
              <a:t>ion</a:t>
            </a:r>
            <a:endParaRPr sz="6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280"/>
              </a:spcBef>
            </a:pPr>
            <a:r>
              <a:rPr sz="1550" spc="-430" dirty="0">
                <a:solidFill>
                  <a:srgbClr val="E2F987"/>
                </a:solidFill>
                <a:latin typeface="Courier New"/>
                <a:cs typeface="Courier New"/>
              </a:rPr>
              <a:t>L----------- ---</a:t>
            </a:r>
            <a:endParaRPr sz="1550">
              <a:latin typeface="Courier New"/>
              <a:cs typeface="Courier New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56911" y="2576933"/>
            <a:ext cx="403225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-40" dirty="0">
                <a:solidFill>
                  <a:srgbClr val="0A1307"/>
                </a:solidFill>
                <a:latin typeface="Arial"/>
                <a:cs typeface="Arial"/>
              </a:rPr>
              <a:t>Query </a:t>
            </a:r>
            <a:r>
              <a:rPr sz="550" spc="-15" dirty="0">
                <a:solidFill>
                  <a:srgbClr val="334216"/>
                </a:solidFill>
                <a:latin typeface="Arial"/>
                <a:cs typeface="Arial"/>
              </a:rPr>
              <a:t>r</a:t>
            </a:r>
            <a:r>
              <a:rPr sz="550" spc="-20" dirty="0">
                <a:solidFill>
                  <a:srgbClr val="0A1307"/>
                </a:solidFill>
                <a:latin typeface="Arial"/>
                <a:cs typeface="Arial"/>
              </a:rPr>
              <a:t>eform</a:t>
            </a:r>
            <a:endParaRPr sz="55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155152" y="2262497"/>
            <a:ext cx="161290" cy="7683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0" spc="-335" dirty="0">
                <a:solidFill>
                  <a:srgbClr val="754DC6"/>
                </a:solidFill>
                <a:latin typeface="Arial"/>
                <a:cs typeface="Arial"/>
              </a:rPr>
              <a:t>I</a:t>
            </a:r>
            <a:endParaRPr sz="50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403030" y="3122750"/>
            <a:ext cx="553720" cy="2101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96240" algn="l"/>
              </a:tabLst>
            </a:pPr>
            <a:r>
              <a:rPr sz="1300" spc="30" dirty="0">
                <a:solidFill>
                  <a:srgbClr val="1170A8"/>
                </a:solidFill>
                <a:latin typeface="Times New Roman"/>
                <a:cs typeface="Times New Roman"/>
              </a:rPr>
              <a:t>G</a:t>
            </a:r>
            <a:r>
              <a:rPr sz="1300" spc="145" dirty="0">
                <a:solidFill>
                  <a:srgbClr val="DD2F42"/>
                </a:solidFill>
                <a:latin typeface="Times New Roman"/>
                <a:cs typeface="Times New Roman"/>
              </a:rPr>
              <a:t>o	</a:t>
            </a:r>
            <a:r>
              <a:rPr sz="1300" spc="-140" dirty="0">
                <a:solidFill>
                  <a:srgbClr val="11AC52"/>
                </a:solidFill>
                <a:latin typeface="Times New Roman"/>
                <a:cs typeface="Times New Roman"/>
              </a:rPr>
              <a:t>I</a:t>
            </a:r>
            <a:r>
              <a:rPr sz="1300" spc="-35" dirty="0">
                <a:solidFill>
                  <a:srgbClr val="DD2F42"/>
                </a:solidFill>
                <a:latin typeface="Times New Roman"/>
                <a:cs typeface="Times New Roman"/>
              </a:rPr>
              <a:t>e</a:t>
            </a:r>
            <a:r>
              <a:rPr sz="1300" spc="-150" dirty="0">
                <a:solidFill>
                  <a:srgbClr val="90BAB3"/>
                </a:solidFill>
                <a:latin typeface="Times New Roman"/>
                <a:cs typeface="Times New Roman"/>
              </a:rPr>
              <a:t>-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995790" y="996480"/>
            <a:ext cx="371475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-35" dirty="0">
                <a:solidFill>
                  <a:srgbClr val="0A1307"/>
                </a:solidFill>
                <a:latin typeface="Arial"/>
                <a:cs typeface="Arial"/>
              </a:rPr>
              <a:t>MuHitasking</a:t>
            </a:r>
            <a:endParaRPr sz="55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814900" y="2342086"/>
            <a:ext cx="541655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-25" dirty="0">
                <a:solidFill>
                  <a:srgbClr val="0A1307"/>
                </a:solidFill>
                <a:latin typeface="Arial"/>
                <a:cs typeface="Arial"/>
              </a:rPr>
              <a:t>Stacking</a:t>
            </a:r>
            <a:r>
              <a:rPr sz="550" spc="-15" dirty="0">
                <a:solidFill>
                  <a:srgbClr val="0A1307"/>
                </a:solidFill>
                <a:latin typeface="Arial"/>
                <a:cs typeface="Arial"/>
              </a:rPr>
              <a:t> </a:t>
            </a:r>
            <a:r>
              <a:rPr sz="550" spc="-20" dirty="0">
                <a:solidFill>
                  <a:srgbClr val="0A1307"/>
                </a:solidFill>
                <a:latin typeface="Arial"/>
                <a:cs typeface="Arial"/>
              </a:rPr>
              <a:t>behavior</a:t>
            </a:r>
            <a:endParaRPr sz="55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3465470" y="558295"/>
            <a:ext cx="797560" cy="7112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600" i="1" spc="-1155" dirty="0">
                <a:solidFill>
                  <a:srgbClr val="7744DF"/>
                </a:solidFill>
                <a:latin typeface="Times New Roman"/>
                <a:cs typeface="Times New Roman"/>
              </a:rPr>
              <a:t>·</a:t>
            </a:r>
            <a:r>
              <a:rPr sz="4600" i="1" spc="1445" dirty="0">
                <a:solidFill>
                  <a:srgbClr val="666B46"/>
                </a:solidFill>
                <a:latin typeface="Times New Roman"/>
                <a:cs typeface="Times New Roman"/>
              </a:rPr>
              <a:t>u</a:t>
            </a:r>
            <a:r>
              <a:rPr sz="4600" i="1" spc="-595" dirty="0">
                <a:solidFill>
                  <a:srgbClr val="666B46"/>
                </a:solidFill>
                <a:latin typeface="Times New Roman"/>
                <a:cs typeface="Times New Roman"/>
              </a:rPr>
              <a:t>s</a:t>
            </a:r>
            <a:r>
              <a:rPr sz="4600" i="1" spc="-905" dirty="0">
                <a:solidFill>
                  <a:srgbClr val="0A1307"/>
                </a:solidFill>
                <a:latin typeface="Times New Roman"/>
                <a:cs typeface="Times New Roman"/>
              </a:rPr>
              <a:t>·</a:t>
            </a:r>
            <a:r>
              <a:rPr sz="4600" i="1" spc="-1560" dirty="0">
                <a:solidFill>
                  <a:srgbClr val="212D0F"/>
                </a:solidFill>
                <a:latin typeface="Times New Roman"/>
                <a:cs typeface="Times New Roman"/>
              </a:rPr>
              <a:t>·k2</a:t>
            </a:r>
            <a:endParaRPr sz="4600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905478" y="1148792"/>
            <a:ext cx="486409" cy="1498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46710" algn="l"/>
              </a:tabLst>
            </a:pPr>
            <a:r>
              <a:rPr sz="100" spc="-30" dirty="0">
                <a:solidFill>
                  <a:srgbClr val="49620C"/>
                </a:solidFill>
                <a:latin typeface="Times New Roman"/>
                <a:cs typeface="Times New Roman"/>
              </a:rPr>
              <a:t>-</a:t>
            </a:r>
            <a:r>
              <a:rPr sz="100" spc="-10" dirty="0">
                <a:solidFill>
                  <a:srgbClr val="334216"/>
                </a:solidFill>
                <a:latin typeface="Times New Roman"/>
                <a:cs typeface="Times New Roman"/>
              </a:rPr>
              <a:t>-</a:t>
            </a:r>
            <a:r>
              <a:rPr sz="100" spc="-70" dirty="0">
                <a:solidFill>
                  <a:srgbClr val="334216"/>
                </a:solidFill>
                <a:latin typeface="Times New Roman"/>
                <a:cs typeface="Times New Roman"/>
              </a:rPr>
              <a:t>-</a:t>
            </a:r>
            <a:r>
              <a:rPr sz="100" spc="0" dirty="0">
                <a:solidFill>
                  <a:srgbClr val="0A1307"/>
                </a:solidFill>
                <a:latin typeface="Times New Roman"/>
                <a:cs typeface="Times New Roman"/>
              </a:rPr>
              <a:t>.</a:t>
            </a:r>
            <a:r>
              <a:rPr sz="100" spc="-15" dirty="0">
                <a:solidFill>
                  <a:srgbClr val="49620C"/>
                </a:solidFill>
                <a:latin typeface="Times New Roman"/>
                <a:cs typeface="Times New Roman"/>
              </a:rPr>
              <a:t>-  </a:t>
            </a:r>
            <a:r>
              <a:rPr sz="100" spc="-5" dirty="0">
                <a:solidFill>
                  <a:srgbClr val="49620C"/>
                </a:solidFill>
                <a:latin typeface="Times New Roman"/>
                <a:cs typeface="Times New Roman"/>
              </a:rPr>
              <a:t> </a:t>
            </a:r>
            <a:r>
              <a:rPr sz="900" spc="20" dirty="0">
                <a:solidFill>
                  <a:srgbClr val="728C2B"/>
                </a:solidFill>
                <a:latin typeface="Times New Roman"/>
                <a:cs typeface="Times New Roman"/>
              </a:rPr>
              <a:t>--- </a:t>
            </a:r>
            <a:r>
              <a:rPr sz="900" spc="-65" dirty="0">
                <a:solidFill>
                  <a:srgbClr val="728C2B"/>
                </a:solidFill>
                <a:latin typeface="Times New Roman"/>
                <a:cs typeface="Times New Roman"/>
              </a:rPr>
              <a:t> </a:t>
            </a:r>
            <a:r>
              <a:rPr sz="750" spc="-105" dirty="0">
                <a:solidFill>
                  <a:srgbClr val="728C2B"/>
                </a:solidFill>
                <a:latin typeface="Arial"/>
                <a:cs typeface="Arial"/>
              </a:rPr>
              <a:t>-	</a:t>
            </a:r>
            <a:r>
              <a:rPr sz="750" spc="-105" dirty="0">
                <a:solidFill>
                  <a:srgbClr val="5E7716"/>
                </a:solidFill>
                <a:latin typeface="Arial"/>
                <a:cs typeface="Arial"/>
              </a:rPr>
              <a:t>- </a:t>
            </a:r>
            <a:r>
              <a:rPr sz="750" spc="-65" dirty="0">
                <a:solidFill>
                  <a:srgbClr val="5E7716"/>
                </a:solidFill>
                <a:latin typeface="Arial"/>
                <a:cs typeface="Arial"/>
              </a:rPr>
              <a:t> </a:t>
            </a:r>
            <a:r>
              <a:rPr sz="450" spc="245" dirty="0">
                <a:solidFill>
                  <a:srgbClr val="728C2B"/>
                </a:solidFill>
                <a:latin typeface="Times New Roman"/>
                <a:cs typeface="Times New Roman"/>
              </a:rPr>
              <a:t>-</a:t>
            </a:r>
            <a:r>
              <a:rPr sz="450" spc="-125" dirty="0">
                <a:latin typeface="Times New Roman"/>
                <a:cs typeface="Times New Roman"/>
              </a:rPr>
              <a:t>-</a:t>
            </a:r>
            <a:r>
              <a:rPr sz="450" spc="-180" dirty="0">
                <a:latin typeface="Times New Roman"/>
                <a:cs typeface="Times New Roman"/>
              </a:rPr>
              <a:t>-</a:t>
            </a:r>
            <a:r>
              <a:rPr sz="450" spc="-155" dirty="0">
                <a:solidFill>
                  <a:srgbClr val="89A13B"/>
                </a:solidFill>
                <a:latin typeface="Times New Roman"/>
                <a:cs typeface="Times New Roman"/>
              </a:rPr>
              <a:t>-</a:t>
            </a:r>
            <a:r>
              <a:rPr sz="450" spc="-125" dirty="0">
                <a:latin typeface="Times New Roman"/>
                <a:cs typeface="Times New Roman"/>
              </a:rPr>
              <a:t>-</a:t>
            </a:r>
            <a:r>
              <a:rPr sz="450" spc="-180" dirty="0">
                <a:latin typeface="Times New Roman"/>
                <a:cs typeface="Times New Roman"/>
              </a:rPr>
              <a:t>-</a:t>
            </a:r>
            <a:r>
              <a:rPr sz="100" spc="-10" dirty="0">
                <a:latin typeface="Arial"/>
                <a:cs typeface="Arial"/>
              </a:rPr>
              <a:t>...</a:t>
            </a:r>
            <a:endParaRPr sz="1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3478164" y="1250378"/>
            <a:ext cx="78105" cy="25272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315" dirty="0">
                <a:solidFill>
                  <a:srgbClr val="C60A01"/>
                </a:solidFill>
                <a:latin typeface="Arial"/>
                <a:cs typeface="Arial"/>
              </a:rPr>
              <a:t>:</a:t>
            </a:r>
            <a:endParaRPr sz="350">
              <a:latin typeface="Arial"/>
              <a:cs typeface="Arial"/>
            </a:endParaRPr>
          </a:p>
          <a:p>
            <a:pPr marL="12700">
              <a:lnSpc>
                <a:spcPts val="1485"/>
              </a:lnSpc>
            </a:pPr>
            <a:r>
              <a:rPr sz="1400" spc="15" dirty="0">
                <a:solidFill>
                  <a:srgbClr val="C60A01"/>
                </a:solidFill>
                <a:latin typeface="Arial"/>
                <a:cs typeface="Arial"/>
              </a:rPr>
              <a:t>.</a:t>
            </a:r>
            <a:endParaRPr sz="14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906588" y="1250378"/>
            <a:ext cx="490220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59740" algn="l"/>
              </a:tabLst>
            </a:pPr>
            <a:r>
              <a:rPr sz="350" spc="45" dirty="0">
                <a:solidFill>
                  <a:srgbClr val="212D0F"/>
                </a:solidFill>
                <a:latin typeface="Arial"/>
                <a:cs typeface="Arial"/>
              </a:rPr>
              <a:t>i	</a:t>
            </a:r>
            <a:r>
              <a:rPr sz="350" spc="35" dirty="0">
                <a:latin typeface="Arial"/>
                <a:cs typeface="Arial"/>
              </a:rPr>
              <a:t>:</a:t>
            </a:r>
            <a:endParaRPr sz="35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3927274" y="1342382"/>
            <a:ext cx="463550" cy="1498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114" dirty="0">
                <a:solidFill>
                  <a:srgbClr val="49620C"/>
                </a:solidFill>
                <a:latin typeface="Arial"/>
                <a:cs typeface="Arial"/>
              </a:rPr>
              <a:t>·</a:t>
            </a:r>
            <a:r>
              <a:rPr sz="450" spc="20" dirty="0">
                <a:solidFill>
                  <a:srgbClr val="89A13B"/>
                </a:solidFill>
                <a:latin typeface="Arial"/>
                <a:cs typeface="Arial"/>
              </a:rPr>
              <a:t>-</a:t>
            </a:r>
            <a:r>
              <a:rPr sz="450" spc="-55" dirty="0">
                <a:solidFill>
                  <a:srgbClr val="89A13B"/>
                </a:solidFill>
                <a:latin typeface="Arial"/>
                <a:cs typeface="Arial"/>
              </a:rPr>
              <a:t>·</a:t>
            </a:r>
            <a:r>
              <a:rPr sz="400" spc="-15" dirty="0">
                <a:solidFill>
                  <a:srgbClr val="49620C"/>
                </a:solidFill>
                <a:latin typeface="Times New Roman"/>
                <a:cs typeface="Times New Roman"/>
              </a:rPr>
              <a:t>.</a:t>
            </a:r>
            <a:r>
              <a:rPr sz="400" spc="-60" dirty="0">
                <a:solidFill>
                  <a:srgbClr val="49620C"/>
                </a:solidFill>
                <a:latin typeface="Times New Roman"/>
                <a:cs typeface="Times New Roman"/>
              </a:rPr>
              <a:t>.</a:t>
            </a:r>
            <a:r>
              <a:rPr sz="450" spc="-20" dirty="0">
                <a:solidFill>
                  <a:srgbClr val="5E7716"/>
                </a:solidFill>
                <a:latin typeface="Arial"/>
                <a:cs typeface="Arial"/>
              </a:rPr>
              <a:t>··-</a:t>
            </a:r>
            <a:r>
              <a:rPr sz="450" spc="-105" dirty="0">
                <a:solidFill>
                  <a:srgbClr val="5E7716"/>
                </a:solidFill>
                <a:latin typeface="Arial"/>
                <a:cs typeface="Arial"/>
              </a:rPr>
              <a:t>·</a:t>
            </a:r>
            <a:r>
              <a:rPr sz="400" spc="-15" dirty="0">
                <a:solidFill>
                  <a:srgbClr val="49620C"/>
                </a:solidFill>
                <a:latin typeface="Times New Roman"/>
                <a:cs typeface="Times New Roman"/>
              </a:rPr>
              <a:t>.</a:t>
            </a:r>
            <a:r>
              <a:rPr sz="400" spc="-60" dirty="0">
                <a:solidFill>
                  <a:srgbClr val="49620C"/>
                </a:solidFill>
                <a:latin typeface="Times New Roman"/>
                <a:cs typeface="Times New Roman"/>
              </a:rPr>
              <a:t>.</a:t>
            </a:r>
            <a:r>
              <a:rPr sz="450" spc="-60" dirty="0">
                <a:solidFill>
                  <a:srgbClr val="49620C"/>
                </a:solidFill>
                <a:latin typeface="Arial"/>
                <a:cs typeface="Arial"/>
              </a:rPr>
              <a:t>··</a:t>
            </a:r>
            <a:r>
              <a:rPr sz="450" spc="-120" dirty="0">
                <a:solidFill>
                  <a:srgbClr val="49620C"/>
                </a:solidFill>
                <a:latin typeface="Arial"/>
                <a:cs typeface="Arial"/>
              </a:rPr>
              <a:t>·</a:t>
            </a:r>
            <a:r>
              <a:rPr sz="450" spc="-75" dirty="0">
                <a:solidFill>
                  <a:srgbClr val="728C2B"/>
                </a:solidFill>
                <a:latin typeface="Arial"/>
                <a:cs typeface="Arial"/>
              </a:rPr>
              <a:t>·········-·</a:t>
            </a:r>
            <a:r>
              <a:rPr sz="450" spc="-105" dirty="0">
                <a:solidFill>
                  <a:srgbClr val="728C2B"/>
                </a:solidFill>
                <a:latin typeface="Arial"/>
                <a:cs typeface="Arial"/>
              </a:rPr>
              <a:t>·</a:t>
            </a:r>
            <a:r>
              <a:rPr sz="450" spc="-60" dirty="0">
                <a:solidFill>
                  <a:srgbClr val="49620C"/>
                </a:solidFill>
                <a:latin typeface="Arial"/>
                <a:cs typeface="Arial"/>
              </a:rPr>
              <a:t>·</a:t>
            </a:r>
            <a:r>
              <a:rPr sz="450" spc="-100" dirty="0">
                <a:solidFill>
                  <a:srgbClr val="49620C"/>
                </a:solidFill>
                <a:latin typeface="Arial"/>
                <a:cs typeface="Arial"/>
              </a:rPr>
              <a:t>·</a:t>
            </a:r>
            <a:r>
              <a:rPr sz="450" spc="-45" dirty="0">
                <a:solidFill>
                  <a:srgbClr val="728C2B"/>
                </a:solidFill>
                <a:latin typeface="Arial"/>
                <a:cs typeface="Arial"/>
              </a:rPr>
              <a:t>·-···</a:t>
            </a:r>
            <a:r>
              <a:rPr sz="450" spc="-100" dirty="0">
                <a:solidFill>
                  <a:srgbClr val="728C2B"/>
                </a:solidFill>
                <a:latin typeface="Arial"/>
                <a:cs typeface="Arial"/>
              </a:rPr>
              <a:t>·</a:t>
            </a:r>
            <a:r>
              <a:rPr sz="400" spc="-15" dirty="0">
                <a:solidFill>
                  <a:srgbClr val="728C2B"/>
                </a:solidFill>
                <a:latin typeface="Times New Roman"/>
                <a:cs typeface="Times New Roman"/>
              </a:rPr>
              <a:t>.</a:t>
            </a:r>
            <a:r>
              <a:rPr sz="400" spc="-60" dirty="0">
                <a:solidFill>
                  <a:srgbClr val="728C2B"/>
                </a:solidFill>
                <a:latin typeface="Times New Roman"/>
                <a:cs typeface="Times New Roman"/>
              </a:rPr>
              <a:t>.</a:t>
            </a:r>
            <a:r>
              <a:rPr sz="900" spc="-120" dirty="0">
                <a:solidFill>
                  <a:srgbClr val="728C2B"/>
                </a:solidFill>
                <a:latin typeface="Times New Roman"/>
                <a:cs typeface="Times New Roman"/>
              </a:rPr>
              <a:t>--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3919288" y="1265581"/>
            <a:ext cx="6032" cy="0"/>
          </a:xfrm>
          <a:custGeom>
            <a:avLst/>
            <a:gdLst/>
            <a:ahLst/>
            <a:cxnLst/>
            <a:rect l="l" t="t" r="r" b="b"/>
            <a:pathLst>
              <a:path w="6032">
                <a:moveTo>
                  <a:pt x="0" y="0"/>
                </a:moveTo>
                <a:lnTo>
                  <a:pt x="6032" y="0"/>
                </a:lnTo>
              </a:path>
            </a:pathLst>
          </a:custGeom>
          <a:ln w="3175">
            <a:solidFill>
              <a:srgbClr val="48610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</p:spTree>
  </p:cSld>
  <p:clrMapOvr>
    <a:masterClrMapping/>
  </p:clrMapOvr>
  <p:transition>
    <p:cut/>
  </p:transition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FF9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33927" y="201751"/>
            <a:ext cx="2054823" cy="222256"/>
          </a:xfrm>
          <a:custGeom>
            <a:avLst/>
            <a:gdLst/>
            <a:ahLst/>
            <a:cxnLst/>
            <a:rect l="l" t="t" r="r" b="b"/>
            <a:pathLst>
              <a:path w="2054823" h="222256">
                <a:moveTo>
                  <a:pt x="0" y="0"/>
                </a:moveTo>
                <a:lnTo>
                  <a:pt x="2054823" y="0"/>
                </a:lnTo>
                <a:lnTo>
                  <a:pt x="2054823" y="222256"/>
                </a:lnTo>
                <a:lnTo>
                  <a:pt x="0" y="222256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00" spc="5" dirty="0">
                <a:solidFill>
                  <a:srgbClr val="EFF9F9"/>
                </a:solidFill>
                <a:latin typeface="Times New Roman"/>
                <a:cs typeface="Times New Roman"/>
              </a:rPr>
              <a:t>Bowtie </a:t>
            </a:r>
            <a:r>
              <a:rPr sz="1300" spc="-135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60" dirty="0">
                <a:solidFill>
                  <a:srgbClr val="EFF9F9"/>
                </a:solidFill>
                <a:latin typeface="Times New Roman"/>
                <a:cs typeface="Times New Roman"/>
              </a:rPr>
              <a:t>structure </a:t>
            </a:r>
            <a:r>
              <a:rPr sz="1300" spc="-150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10" dirty="0">
                <a:solidFill>
                  <a:srgbClr val="D6F0F4"/>
                </a:solidFill>
                <a:latin typeface="Times New Roman"/>
                <a:cs typeface="Times New Roman"/>
              </a:rPr>
              <a:t>of </a:t>
            </a:r>
            <a:r>
              <a:rPr sz="1300" spc="-105" dirty="0">
                <a:solidFill>
                  <a:srgbClr val="D6F0F4"/>
                </a:solidFill>
                <a:latin typeface="Times New Roman"/>
                <a:cs typeface="Times New Roman"/>
              </a:rPr>
              <a:t> </a:t>
            </a:r>
            <a:r>
              <a:rPr sz="1300" spc="55" dirty="0">
                <a:solidFill>
                  <a:srgbClr val="EFF9F9"/>
                </a:solidFill>
                <a:latin typeface="Times New Roman"/>
                <a:cs typeface="Times New Roman"/>
              </a:rPr>
              <a:t>the </a:t>
            </a:r>
            <a:r>
              <a:rPr sz="1300" spc="-130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5" dirty="0">
                <a:solidFill>
                  <a:srgbClr val="EFF9F9"/>
                </a:solidFill>
                <a:latin typeface="Times New Roman"/>
                <a:cs typeface="Times New Roman"/>
              </a:rPr>
              <a:t>web</a:t>
            </a:r>
            <a:endParaRPr sz="130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0999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0333" y="521374"/>
            <a:ext cx="2705112" cy="172354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5905" y="2453795"/>
            <a:ext cx="50603" cy="22966"/>
          </a:xfrm>
          <a:custGeom>
            <a:avLst/>
            <a:gdLst/>
            <a:ahLst/>
            <a:cxnLst/>
            <a:rect l="l" t="t" r="r" b="b"/>
            <a:pathLst>
              <a:path w="50603" h="22966">
                <a:moveTo>
                  <a:pt x="50603" y="22966"/>
                </a:moveTo>
                <a:lnTo>
                  <a:pt x="46818" y="9423"/>
                </a:lnTo>
                <a:lnTo>
                  <a:pt x="36924" y="0"/>
                </a:lnTo>
                <a:lnTo>
                  <a:pt x="18853" y="369"/>
                </a:lnTo>
                <a:lnTo>
                  <a:pt x="6670" y="5559"/>
                </a:lnTo>
                <a:lnTo>
                  <a:pt x="0" y="14252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21256" y="2476761"/>
            <a:ext cx="5252" cy="15161"/>
          </a:xfrm>
          <a:custGeom>
            <a:avLst/>
            <a:gdLst/>
            <a:ahLst/>
            <a:cxnLst/>
            <a:rect l="l" t="t" r="r" b="b"/>
            <a:pathLst>
              <a:path w="5252" h="15161">
                <a:moveTo>
                  <a:pt x="0" y="15161"/>
                </a:moveTo>
                <a:lnTo>
                  <a:pt x="4969" y="3826"/>
                </a:lnTo>
                <a:lnTo>
                  <a:pt x="5252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76719" y="2454546"/>
            <a:ext cx="46981" cy="43037"/>
          </a:xfrm>
          <a:custGeom>
            <a:avLst/>
            <a:gdLst/>
            <a:ahLst/>
            <a:cxnLst/>
            <a:rect l="l" t="t" r="r" b="b"/>
            <a:pathLst>
              <a:path w="46981" h="43037">
                <a:moveTo>
                  <a:pt x="46981" y="21887"/>
                </a:moveTo>
                <a:lnTo>
                  <a:pt x="42833" y="8529"/>
                </a:lnTo>
                <a:lnTo>
                  <a:pt x="32178" y="0"/>
                </a:lnTo>
                <a:lnTo>
                  <a:pt x="15157" y="1662"/>
                </a:lnTo>
                <a:lnTo>
                  <a:pt x="4471" y="8620"/>
                </a:lnTo>
                <a:lnTo>
                  <a:pt x="0" y="19134"/>
                </a:lnTo>
                <a:lnTo>
                  <a:pt x="3573" y="33832"/>
                </a:lnTo>
                <a:lnTo>
                  <a:pt x="13123" y="43037"/>
                </a:lnTo>
                <a:lnTo>
                  <a:pt x="30595" y="42028"/>
                </a:lnTo>
                <a:lnTo>
                  <a:pt x="41643" y="35790"/>
                </a:lnTo>
                <a:lnTo>
                  <a:pt x="46613" y="25982"/>
                </a:lnTo>
                <a:lnTo>
                  <a:pt x="46981" y="21887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0532" y="2455653"/>
            <a:ext cx="40360" cy="38690"/>
          </a:xfrm>
          <a:custGeom>
            <a:avLst/>
            <a:gdLst/>
            <a:ahLst/>
            <a:cxnLst/>
            <a:rect l="l" t="t" r="r" b="b"/>
            <a:pathLst>
              <a:path w="40360" h="38690">
                <a:moveTo>
                  <a:pt x="40360" y="20454"/>
                </a:moveTo>
                <a:lnTo>
                  <a:pt x="35771" y="7340"/>
                </a:lnTo>
                <a:lnTo>
                  <a:pt x="24254" y="0"/>
                </a:lnTo>
                <a:lnTo>
                  <a:pt x="8740" y="3170"/>
                </a:lnTo>
                <a:lnTo>
                  <a:pt x="0" y="12334"/>
                </a:lnTo>
                <a:lnTo>
                  <a:pt x="1820" y="29056"/>
                </a:lnTo>
                <a:lnTo>
                  <a:pt x="9344" y="38690"/>
                </a:lnTo>
                <a:lnTo>
                  <a:pt x="26625" y="37891"/>
                </a:lnTo>
                <a:lnTo>
                  <a:pt x="36769" y="31424"/>
                </a:lnTo>
                <a:lnTo>
                  <a:pt x="40341" y="21347"/>
                </a:lnTo>
                <a:lnTo>
                  <a:pt x="40360" y="20454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81167" y="2457305"/>
            <a:ext cx="36913" cy="36841"/>
          </a:xfrm>
          <a:custGeom>
            <a:avLst/>
            <a:gdLst/>
            <a:ahLst/>
            <a:cxnLst/>
            <a:rect l="l" t="t" r="r" b="b"/>
            <a:pathLst>
              <a:path w="36913" h="36841">
                <a:moveTo>
                  <a:pt x="36913" y="18474"/>
                </a:moveTo>
                <a:lnTo>
                  <a:pt x="31782" y="5690"/>
                </a:lnTo>
                <a:lnTo>
                  <a:pt x="19299" y="0"/>
                </a:lnTo>
                <a:lnTo>
                  <a:pt x="6009" y="4889"/>
                </a:lnTo>
                <a:lnTo>
                  <a:pt x="0" y="16898"/>
                </a:lnTo>
                <a:lnTo>
                  <a:pt x="4670" y="30578"/>
                </a:lnTo>
                <a:lnTo>
                  <a:pt x="16291" y="36841"/>
                </a:lnTo>
                <a:lnTo>
                  <a:pt x="30269" y="32358"/>
                </a:lnTo>
                <a:lnTo>
                  <a:pt x="36734" y="21050"/>
                </a:lnTo>
                <a:lnTo>
                  <a:pt x="36913" y="18474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3373" y="2459502"/>
            <a:ext cx="31899" cy="31899"/>
          </a:xfrm>
          <a:custGeom>
            <a:avLst/>
            <a:gdLst/>
            <a:ahLst/>
            <a:cxnLst/>
            <a:rect l="l" t="t" r="r" b="b"/>
            <a:pathLst>
              <a:path w="31899" h="31899">
                <a:moveTo>
                  <a:pt x="31899" y="15949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9"/>
                </a:lnTo>
                <a:lnTo>
                  <a:pt x="0" y="24756"/>
                </a:lnTo>
                <a:lnTo>
                  <a:pt x="7143" y="31899"/>
                </a:lnTo>
                <a:lnTo>
                  <a:pt x="15949" y="31899"/>
                </a:lnTo>
                <a:lnTo>
                  <a:pt x="24756" y="31899"/>
                </a:lnTo>
                <a:lnTo>
                  <a:pt x="31899" y="24756"/>
                </a:lnTo>
                <a:lnTo>
                  <a:pt x="31899" y="15949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9761" y="2453941"/>
            <a:ext cx="15960" cy="2353"/>
          </a:xfrm>
          <a:custGeom>
            <a:avLst/>
            <a:gdLst/>
            <a:ahLst/>
            <a:cxnLst/>
            <a:rect l="l" t="t" r="r" b="b"/>
            <a:pathLst>
              <a:path w="15960" h="2353">
                <a:moveTo>
                  <a:pt x="15960" y="0"/>
                </a:moveTo>
                <a:lnTo>
                  <a:pt x="0" y="2353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79805" y="2456437"/>
            <a:ext cx="41524" cy="40741"/>
          </a:xfrm>
          <a:custGeom>
            <a:avLst/>
            <a:gdLst/>
            <a:ahLst/>
            <a:cxnLst/>
            <a:rect l="l" t="t" r="r" b="b"/>
            <a:pathLst>
              <a:path w="41524" h="40741">
                <a:moveTo>
                  <a:pt x="9620" y="0"/>
                </a:moveTo>
                <a:lnTo>
                  <a:pt x="0" y="7907"/>
                </a:lnTo>
                <a:lnTo>
                  <a:pt x="562" y="25463"/>
                </a:lnTo>
                <a:lnTo>
                  <a:pt x="6564" y="36230"/>
                </a:lnTo>
                <a:lnTo>
                  <a:pt x="16190" y="40741"/>
                </a:lnTo>
                <a:lnTo>
                  <a:pt x="30953" y="37102"/>
                </a:lnTo>
                <a:lnTo>
                  <a:pt x="39723" y="27356"/>
                </a:lnTo>
                <a:lnTo>
                  <a:pt x="41524" y="18687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80739" y="2457575"/>
            <a:ext cx="32395" cy="31152"/>
          </a:xfrm>
          <a:custGeom>
            <a:avLst/>
            <a:gdLst/>
            <a:ahLst/>
            <a:cxnLst/>
            <a:rect l="l" t="t" r="r" b="b"/>
            <a:pathLst>
              <a:path w="32395" h="31152">
                <a:moveTo>
                  <a:pt x="6014" y="0"/>
                </a:moveTo>
                <a:lnTo>
                  <a:pt x="0" y="6009"/>
                </a:lnTo>
                <a:lnTo>
                  <a:pt x="0" y="14954"/>
                </a:lnTo>
                <a:lnTo>
                  <a:pt x="0" y="23899"/>
                </a:lnTo>
                <a:lnTo>
                  <a:pt x="7252" y="31152"/>
                </a:lnTo>
                <a:lnTo>
                  <a:pt x="16197" y="31152"/>
                </a:lnTo>
                <a:lnTo>
                  <a:pt x="25142" y="31152"/>
                </a:lnTo>
                <a:lnTo>
                  <a:pt x="32395" y="23899"/>
                </a:lnTo>
                <a:lnTo>
                  <a:pt x="32395" y="14954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82714" y="2458182"/>
            <a:ext cx="27315" cy="27315"/>
          </a:xfrm>
          <a:custGeom>
            <a:avLst/>
            <a:gdLst/>
            <a:ahLst/>
            <a:cxnLst/>
            <a:rect l="l" t="t" r="r" b="b"/>
            <a:pathLst>
              <a:path w="27315" h="27315">
                <a:moveTo>
                  <a:pt x="27315" y="13657"/>
                </a:moveTo>
                <a:lnTo>
                  <a:pt x="27315" y="6117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7"/>
                </a:lnTo>
                <a:lnTo>
                  <a:pt x="0" y="13657"/>
                </a:lnTo>
                <a:lnTo>
                  <a:pt x="0" y="21198"/>
                </a:lnTo>
                <a:lnTo>
                  <a:pt x="6116" y="27315"/>
                </a:lnTo>
                <a:lnTo>
                  <a:pt x="13657" y="27315"/>
                </a:lnTo>
                <a:lnTo>
                  <a:pt x="21197" y="27315"/>
                </a:lnTo>
                <a:lnTo>
                  <a:pt x="27315" y="21198"/>
                </a:lnTo>
                <a:lnTo>
                  <a:pt x="27315" y="13657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84689" y="2460033"/>
            <a:ext cx="22233" cy="22235"/>
          </a:xfrm>
          <a:custGeom>
            <a:avLst/>
            <a:gdLst/>
            <a:ahLst/>
            <a:cxnLst/>
            <a:rect l="l" t="t" r="r" b="b"/>
            <a:pathLst>
              <a:path w="22233" h="22235">
                <a:moveTo>
                  <a:pt x="22233" y="11117"/>
                </a:moveTo>
                <a:lnTo>
                  <a:pt x="22233" y="4980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80"/>
                </a:lnTo>
                <a:lnTo>
                  <a:pt x="0" y="11117"/>
                </a:lnTo>
                <a:lnTo>
                  <a:pt x="0" y="17254"/>
                </a:lnTo>
                <a:lnTo>
                  <a:pt x="4979" y="22235"/>
                </a:lnTo>
                <a:lnTo>
                  <a:pt x="11116" y="22235"/>
                </a:lnTo>
                <a:lnTo>
                  <a:pt x="17252" y="22235"/>
                </a:lnTo>
                <a:lnTo>
                  <a:pt x="22233" y="17254"/>
                </a:lnTo>
                <a:lnTo>
                  <a:pt x="22233" y="11117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86662" y="2461883"/>
            <a:ext cx="17155" cy="17155"/>
          </a:xfrm>
          <a:custGeom>
            <a:avLst/>
            <a:gdLst/>
            <a:ahLst/>
            <a:cxnLst/>
            <a:rect l="l" t="t" r="r" b="b"/>
            <a:pathLst>
              <a:path w="17155" h="17155">
                <a:moveTo>
                  <a:pt x="17155" y="8577"/>
                </a:moveTo>
                <a:lnTo>
                  <a:pt x="17155" y="3845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45"/>
                </a:lnTo>
                <a:lnTo>
                  <a:pt x="0" y="8577"/>
                </a:lnTo>
                <a:lnTo>
                  <a:pt x="0" y="13310"/>
                </a:lnTo>
                <a:lnTo>
                  <a:pt x="3845" y="17155"/>
                </a:lnTo>
                <a:lnTo>
                  <a:pt x="8577" y="17155"/>
                </a:lnTo>
                <a:lnTo>
                  <a:pt x="13310" y="17155"/>
                </a:lnTo>
                <a:lnTo>
                  <a:pt x="17155" y="13310"/>
                </a:lnTo>
                <a:lnTo>
                  <a:pt x="17155" y="8577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88642" y="2463733"/>
            <a:ext cx="12070" cy="12070"/>
          </a:xfrm>
          <a:custGeom>
            <a:avLst/>
            <a:gdLst/>
            <a:ahLst/>
            <a:cxnLst/>
            <a:rect l="l" t="t" r="r" b="b"/>
            <a:pathLst>
              <a:path w="12070" h="12070">
                <a:moveTo>
                  <a:pt x="12070" y="6037"/>
                </a:moveTo>
                <a:lnTo>
                  <a:pt x="12070" y="2708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8"/>
                </a:lnTo>
                <a:lnTo>
                  <a:pt x="0" y="6037"/>
                </a:lnTo>
                <a:lnTo>
                  <a:pt x="0" y="9366"/>
                </a:lnTo>
                <a:lnTo>
                  <a:pt x="2703" y="12070"/>
                </a:lnTo>
                <a:lnTo>
                  <a:pt x="6032" y="12070"/>
                </a:lnTo>
                <a:lnTo>
                  <a:pt x="9361" y="12070"/>
                </a:lnTo>
                <a:lnTo>
                  <a:pt x="12070" y="9366"/>
                </a:lnTo>
                <a:lnTo>
                  <a:pt x="12070" y="6037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86013" y="2460980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096"/>
                </a:moveTo>
                <a:lnTo>
                  <a:pt x="16196" y="3627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66"/>
                </a:lnTo>
                <a:lnTo>
                  <a:pt x="16196" y="8096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87987" y="2462832"/>
            <a:ext cx="11117" cy="11112"/>
          </a:xfrm>
          <a:custGeom>
            <a:avLst/>
            <a:gdLst/>
            <a:ahLst/>
            <a:cxnLst/>
            <a:rect l="l" t="t" r="r" b="b"/>
            <a:pathLst>
              <a:path w="11117" h="11112">
                <a:moveTo>
                  <a:pt x="11117" y="5554"/>
                </a:moveTo>
                <a:lnTo>
                  <a:pt x="11117" y="2489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89"/>
                </a:lnTo>
                <a:lnTo>
                  <a:pt x="0" y="5554"/>
                </a:lnTo>
                <a:lnTo>
                  <a:pt x="0" y="8622"/>
                </a:lnTo>
                <a:lnTo>
                  <a:pt x="2490" y="11112"/>
                </a:lnTo>
                <a:lnTo>
                  <a:pt x="5556" y="11112"/>
                </a:lnTo>
                <a:lnTo>
                  <a:pt x="8622" y="11112"/>
                </a:lnTo>
                <a:lnTo>
                  <a:pt x="11117" y="8622"/>
                </a:lnTo>
                <a:lnTo>
                  <a:pt x="11117" y="5554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89962" y="2464677"/>
            <a:ext cx="6037" cy="6037"/>
          </a:xfrm>
          <a:custGeom>
            <a:avLst/>
            <a:gdLst/>
            <a:ahLst/>
            <a:cxnLst/>
            <a:rect l="l" t="t" r="r" b="b"/>
            <a:pathLst>
              <a:path w="6037" h="6037">
                <a:moveTo>
                  <a:pt x="6037" y="3021"/>
                </a:moveTo>
                <a:lnTo>
                  <a:pt x="6037" y="1358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58"/>
                </a:lnTo>
                <a:lnTo>
                  <a:pt x="0" y="3021"/>
                </a:lnTo>
                <a:lnTo>
                  <a:pt x="0" y="4682"/>
                </a:lnTo>
                <a:lnTo>
                  <a:pt x="1353" y="6037"/>
                </a:lnTo>
                <a:lnTo>
                  <a:pt x="3016" y="6037"/>
                </a:lnTo>
                <a:lnTo>
                  <a:pt x="4677" y="6037"/>
                </a:lnTo>
                <a:lnTo>
                  <a:pt x="6037" y="4682"/>
                </a:lnTo>
                <a:lnTo>
                  <a:pt x="6037" y="3021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91937" y="2466527"/>
            <a:ext cx="956" cy="957"/>
          </a:xfrm>
          <a:custGeom>
            <a:avLst/>
            <a:gdLst/>
            <a:ahLst/>
            <a:cxnLst/>
            <a:rect l="l" t="t" r="r" b="b"/>
            <a:pathLst>
              <a:path w="956" h="957">
                <a:moveTo>
                  <a:pt x="956" y="481"/>
                </a:moveTo>
                <a:lnTo>
                  <a:pt x="956" y="218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8"/>
                </a:lnTo>
                <a:lnTo>
                  <a:pt x="0" y="481"/>
                </a:lnTo>
                <a:lnTo>
                  <a:pt x="0" y="744"/>
                </a:lnTo>
                <a:lnTo>
                  <a:pt x="217" y="957"/>
                </a:lnTo>
                <a:lnTo>
                  <a:pt x="480" y="957"/>
                </a:lnTo>
                <a:lnTo>
                  <a:pt x="744" y="957"/>
                </a:lnTo>
                <a:lnTo>
                  <a:pt x="956" y="744"/>
                </a:lnTo>
                <a:lnTo>
                  <a:pt x="956" y="481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89788" y="2464255"/>
            <a:ext cx="4122" cy="4122"/>
          </a:xfrm>
          <a:custGeom>
            <a:avLst/>
            <a:gdLst/>
            <a:ahLst/>
            <a:cxnLst/>
            <a:rect l="l" t="t" r="r" b="b"/>
            <a:pathLst>
              <a:path w="4122" h="4122">
                <a:moveTo>
                  <a:pt x="0" y="2058"/>
                </a:moveTo>
                <a:lnTo>
                  <a:pt x="0" y="3194"/>
                </a:lnTo>
                <a:lnTo>
                  <a:pt x="928" y="4122"/>
                </a:lnTo>
                <a:lnTo>
                  <a:pt x="2063" y="4122"/>
                </a:lnTo>
                <a:lnTo>
                  <a:pt x="3200" y="4122"/>
                </a:lnTo>
                <a:lnTo>
                  <a:pt x="4122" y="3194"/>
                </a:lnTo>
                <a:lnTo>
                  <a:pt x="4122" y="2058"/>
                </a:lnTo>
                <a:lnTo>
                  <a:pt x="4122" y="922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2"/>
                </a:lnTo>
                <a:lnTo>
                  <a:pt x="0" y="2058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86206" y="246054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7882" y="0"/>
                </a:moveTo>
                <a:lnTo>
                  <a:pt x="2277" y="0"/>
                </a:lnTo>
                <a:lnTo>
                  <a:pt x="0" y="2277"/>
                </a:lnTo>
                <a:lnTo>
                  <a:pt x="0" y="7882"/>
                </a:lnTo>
                <a:lnTo>
                  <a:pt x="2277" y="10160"/>
                </a:lnTo>
                <a:lnTo>
                  <a:pt x="7882" y="10160"/>
                </a:lnTo>
                <a:lnTo>
                  <a:pt x="10160" y="7882"/>
                </a:lnTo>
                <a:lnTo>
                  <a:pt x="10160" y="2277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568890" y="2397362"/>
            <a:ext cx="2411095" cy="1485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50" spc="-80" dirty="0">
                <a:latin typeface="Arial"/>
                <a:cs typeface="Arial"/>
              </a:rPr>
              <a:t>S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10" dirty="0">
                <a:latin typeface="Arial"/>
                <a:cs typeface="Arial"/>
              </a:rPr>
              <a:t>r</a:t>
            </a:r>
            <a:r>
              <a:rPr sz="850" spc="-20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15" dirty="0">
                <a:latin typeface="Arial"/>
                <a:cs typeface="Arial"/>
              </a:rPr>
              <a:t>l</a:t>
            </a:r>
            <a:r>
              <a:rPr sz="850" spc="-30" dirty="0">
                <a:latin typeface="Arial"/>
                <a:cs typeface="Arial"/>
              </a:rPr>
              <a:t>y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co</a:t>
            </a:r>
            <a:r>
              <a:rPr sz="850" spc="-25" dirty="0">
                <a:latin typeface="Arial"/>
                <a:cs typeface="Arial"/>
              </a:rPr>
              <a:t>nn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45" dirty="0">
                <a:latin typeface="Arial"/>
                <a:cs typeface="Arial"/>
              </a:rPr>
              <a:t>c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7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co</a:t>
            </a:r>
            <a:r>
              <a:rPr sz="850" spc="-30" dirty="0">
                <a:latin typeface="Arial"/>
                <a:cs typeface="Arial"/>
              </a:rPr>
              <a:t>m</a:t>
            </a:r>
            <a:r>
              <a:rPr sz="850" spc="0" dirty="0">
                <a:latin typeface="Arial"/>
                <a:cs typeface="Arial"/>
              </a:rPr>
              <a:t>p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70" dirty="0">
                <a:latin typeface="Arial"/>
                <a:cs typeface="Arial"/>
              </a:rPr>
              <a:t> </a:t>
            </a:r>
            <a:r>
              <a:rPr sz="850" spc="45" dirty="0">
                <a:latin typeface="Arial"/>
                <a:cs typeface="Arial"/>
              </a:rPr>
              <a:t>(</a:t>
            </a:r>
            <a:r>
              <a:rPr sz="850" spc="-80" dirty="0">
                <a:latin typeface="Arial"/>
                <a:cs typeface="Arial"/>
              </a:rPr>
              <a:t>S</a:t>
            </a:r>
            <a:r>
              <a:rPr sz="850" spc="-70" dirty="0">
                <a:latin typeface="Arial"/>
                <a:cs typeface="Arial"/>
              </a:rPr>
              <a:t>CC</a:t>
            </a:r>
            <a:r>
              <a:rPr sz="850" spc="50" dirty="0">
                <a:latin typeface="Arial"/>
                <a:cs typeface="Arial"/>
              </a:rPr>
              <a:t>)</a:t>
            </a:r>
            <a:r>
              <a:rPr sz="850" spc="55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i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85" dirty="0">
                <a:latin typeface="Arial"/>
                <a:cs typeface="Arial"/>
              </a:rPr>
              <a:t>e</a:t>
            </a:r>
            <a:r>
              <a:rPr sz="850" spc="45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c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10" dirty="0">
                <a:latin typeface="Arial"/>
                <a:cs typeface="Arial"/>
              </a:rPr>
              <a:t>r</a:t>
            </a:r>
            <a:endParaRPr sz="850">
              <a:latin typeface="Arial"/>
              <a:cs typeface="Arial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0999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0333" y="521374"/>
            <a:ext cx="2705112" cy="172354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5905" y="2453795"/>
            <a:ext cx="50603" cy="22966"/>
          </a:xfrm>
          <a:custGeom>
            <a:avLst/>
            <a:gdLst/>
            <a:ahLst/>
            <a:cxnLst/>
            <a:rect l="l" t="t" r="r" b="b"/>
            <a:pathLst>
              <a:path w="50603" h="22966">
                <a:moveTo>
                  <a:pt x="50603" y="22966"/>
                </a:moveTo>
                <a:lnTo>
                  <a:pt x="46818" y="9423"/>
                </a:lnTo>
                <a:lnTo>
                  <a:pt x="36924" y="0"/>
                </a:lnTo>
                <a:lnTo>
                  <a:pt x="18853" y="369"/>
                </a:lnTo>
                <a:lnTo>
                  <a:pt x="6670" y="5559"/>
                </a:lnTo>
                <a:lnTo>
                  <a:pt x="0" y="14252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21256" y="2476761"/>
            <a:ext cx="5252" cy="15161"/>
          </a:xfrm>
          <a:custGeom>
            <a:avLst/>
            <a:gdLst/>
            <a:ahLst/>
            <a:cxnLst/>
            <a:rect l="l" t="t" r="r" b="b"/>
            <a:pathLst>
              <a:path w="5252" h="15161">
                <a:moveTo>
                  <a:pt x="0" y="15161"/>
                </a:moveTo>
                <a:lnTo>
                  <a:pt x="4969" y="3826"/>
                </a:lnTo>
                <a:lnTo>
                  <a:pt x="5252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76719" y="2454546"/>
            <a:ext cx="46981" cy="43037"/>
          </a:xfrm>
          <a:custGeom>
            <a:avLst/>
            <a:gdLst/>
            <a:ahLst/>
            <a:cxnLst/>
            <a:rect l="l" t="t" r="r" b="b"/>
            <a:pathLst>
              <a:path w="46981" h="43037">
                <a:moveTo>
                  <a:pt x="46981" y="21887"/>
                </a:moveTo>
                <a:lnTo>
                  <a:pt x="42833" y="8529"/>
                </a:lnTo>
                <a:lnTo>
                  <a:pt x="32178" y="0"/>
                </a:lnTo>
                <a:lnTo>
                  <a:pt x="15157" y="1662"/>
                </a:lnTo>
                <a:lnTo>
                  <a:pt x="4471" y="8620"/>
                </a:lnTo>
                <a:lnTo>
                  <a:pt x="0" y="19134"/>
                </a:lnTo>
                <a:lnTo>
                  <a:pt x="3573" y="33832"/>
                </a:lnTo>
                <a:lnTo>
                  <a:pt x="13123" y="43037"/>
                </a:lnTo>
                <a:lnTo>
                  <a:pt x="30595" y="42028"/>
                </a:lnTo>
                <a:lnTo>
                  <a:pt x="41643" y="35790"/>
                </a:lnTo>
                <a:lnTo>
                  <a:pt x="46613" y="25982"/>
                </a:lnTo>
                <a:lnTo>
                  <a:pt x="46981" y="21887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0532" y="2455653"/>
            <a:ext cx="40360" cy="38690"/>
          </a:xfrm>
          <a:custGeom>
            <a:avLst/>
            <a:gdLst/>
            <a:ahLst/>
            <a:cxnLst/>
            <a:rect l="l" t="t" r="r" b="b"/>
            <a:pathLst>
              <a:path w="40360" h="38690">
                <a:moveTo>
                  <a:pt x="40360" y="20454"/>
                </a:moveTo>
                <a:lnTo>
                  <a:pt x="35771" y="7340"/>
                </a:lnTo>
                <a:lnTo>
                  <a:pt x="24254" y="0"/>
                </a:lnTo>
                <a:lnTo>
                  <a:pt x="8740" y="3170"/>
                </a:lnTo>
                <a:lnTo>
                  <a:pt x="0" y="12334"/>
                </a:lnTo>
                <a:lnTo>
                  <a:pt x="1820" y="29056"/>
                </a:lnTo>
                <a:lnTo>
                  <a:pt x="9344" y="38690"/>
                </a:lnTo>
                <a:lnTo>
                  <a:pt x="26625" y="37891"/>
                </a:lnTo>
                <a:lnTo>
                  <a:pt x="36769" y="31424"/>
                </a:lnTo>
                <a:lnTo>
                  <a:pt x="40341" y="21347"/>
                </a:lnTo>
                <a:lnTo>
                  <a:pt x="40360" y="20454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81167" y="2457305"/>
            <a:ext cx="36913" cy="36841"/>
          </a:xfrm>
          <a:custGeom>
            <a:avLst/>
            <a:gdLst/>
            <a:ahLst/>
            <a:cxnLst/>
            <a:rect l="l" t="t" r="r" b="b"/>
            <a:pathLst>
              <a:path w="36913" h="36841">
                <a:moveTo>
                  <a:pt x="36913" y="18474"/>
                </a:moveTo>
                <a:lnTo>
                  <a:pt x="31782" y="5690"/>
                </a:lnTo>
                <a:lnTo>
                  <a:pt x="19299" y="0"/>
                </a:lnTo>
                <a:lnTo>
                  <a:pt x="6009" y="4889"/>
                </a:lnTo>
                <a:lnTo>
                  <a:pt x="0" y="16898"/>
                </a:lnTo>
                <a:lnTo>
                  <a:pt x="4670" y="30578"/>
                </a:lnTo>
                <a:lnTo>
                  <a:pt x="16291" y="36841"/>
                </a:lnTo>
                <a:lnTo>
                  <a:pt x="30269" y="32358"/>
                </a:lnTo>
                <a:lnTo>
                  <a:pt x="36734" y="21050"/>
                </a:lnTo>
                <a:lnTo>
                  <a:pt x="36913" y="18474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3373" y="2459502"/>
            <a:ext cx="31899" cy="31899"/>
          </a:xfrm>
          <a:custGeom>
            <a:avLst/>
            <a:gdLst/>
            <a:ahLst/>
            <a:cxnLst/>
            <a:rect l="l" t="t" r="r" b="b"/>
            <a:pathLst>
              <a:path w="31899" h="31899">
                <a:moveTo>
                  <a:pt x="31899" y="15949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9"/>
                </a:lnTo>
                <a:lnTo>
                  <a:pt x="0" y="24756"/>
                </a:lnTo>
                <a:lnTo>
                  <a:pt x="7143" y="31899"/>
                </a:lnTo>
                <a:lnTo>
                  <a:pt x="15949" y="31899"/>
                </a:lnTo>
                <a:lnTo>
                  <a:pt x="24756" y="31899"/>
                </a:lnTo>
                <a:lnTo>
                  <a:pt x="31899" y="24756"/>
                </a:lnTo>
                <a:lnTo>
                  <a:pt x="31899" y="15949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9761" y="2453941"/>
            <a:ext cx="15960" cy="2353"/>
          </a:xfrm>
          <a:custGeom>
            <a:avLst/>
            <a:gdLst/>
            <a:ahLst/>
            <a:cxnLst/>
            <a:rect l="l" t="t" r="r" b="b"/>
            <a:pathLst>
              <a:path w="15960" h="2353">
                <a:moveTo>
                  <a:pt x="15960" y="0"/>
                </a:moveTo>
                <a:lnTo>
                  <a:pt x="0" y="2353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79805" y="2456437"/>
            <a:ext cx="41524" cy="40741"/>
          </a:xfrm>
          <a:custGeom>
            <a:avLst/>
            <a:gdLst/>
            <a:ahLst/>
            <a:cxnLst/>
            <a:rect l="l" t="t" r="r" b="b"/>
            <a:pathLst>
              <a:path w="41524" h="40741">
                <a:moveTo>
                  <a:pt x="9620" y="0"/>
                </a:moveTo>
                <a:lnTo>
                  <a:pt x="0" y="7907"/>
                </a:lnTo>
                <a:lnTo>
                  <a:pt x="562" y="25463"/>
                </a:lnTo>
                <a:lnTo>
                  <a:pt x="6564" y="36230"/>
                </a:lnTo>
                <a:lnTo>
                  <a:pt x="16190" y="40741"/>
                </a:lnTo>
                <a:lnTo>
                  <a:pt x="30953" y="37102"/>
                </a:lnTo>
                <a:lnTo>
                  <a:pt x="39723" y="27356"/>
                </a:lnTo>
                <a:lnTo>
                  <a:pt x="41524" y="18687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80739" y="2457575"/>
            <a:ext cx="32395" cy="31152"/>
          </a:xfrm>
          <a:custGeom>
            <a:avLst/>
            <a:gdLst/>
            <a:ahLst/>
            <a:cxnLst/>
            <a:rect l="l" t="t" r="r" b="b"/>
            <a:pathLst>
              <a:path w="32395" h="31152">
                <a:moveTo>
                  <a:pt x="6014" y="0"/>
                </a:moveTo>
                <a:lnTo>
                  <a:pt x="0" y="6009"/>
                </a:lnTo>
                <a:lnTo>
                  <a:pt x="0" y="14954"/>
                </a:lnTo>
                <a:lnTo>
                  <a:pt x="0" y="23899"/>
                </a:lnTo>
                <a:lnTo>
                  <a:pt x="7252" y="31152"/>
                </a:lnTo>
                <a:lnTo>
                  <a:pt x="16197" y="31152"/>
                </a:lnTo>
                <a:lnTo>
                  <a:pt x="25142" y="31152"/>
                </a:lnTo>
                <a:lnTo>
                  <a:pt x="32395" y="23899"/>
                </a:lnTo>
                <a:lnTo>
                  <a:pt x="32395" y="14954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82714" y="2458182"/>
            <a:ext cx="27315" cy="27315"/>
          </a:xfrm>
          <a:custGeom>
            <a:avLst/>
            <a:gdLst/>
            <a:ahLst/>
            <a:cxnLst/>
            <a:rect l="l" t="t" r="r" b="b"/>
            <a:pathLst>
              <a:path w="27315" h="27315">
                <a:moveTo>
                  <a:pt x="27315" y="13657"/>
                </a:moveTo>
                <a:lnTo>
                  <a:pt x="27315" y="6117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7"/>
                </a:lnTo>
                <a:lnTo>
                  <a:pt x="0" y="13657"/>
                </a:lnTo>
                <a:lnTo>
                  <a:pt x="0" y="21198"/>
                </a:lnTo>
                <a:lnTo>
                  <a:pt x="6116" y="27315"/>
                </a:lnTo>
                <a:lnTo>
                  <a:pt x="13657" y="27315"/>
                </a:lnTo>
                <a:lnTo>
                  <a:pt x="21197" y="27315"/>
                </a:lnTo>
                <a:lnTo>
                  <a:pt x="27315" y="21198"/>
                </a:lnTo>
                <a:lnTo>
                  <a:pt x="27315" y="13657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84689" y="2460033"/>
            <a:ext cx="22233" cy="22235"/>
          </a:xfrm>
          <a:custGeom>
            <a:avLst/>
            <a:gdLst/>
            <a:ahLst/>
            <a:cxnLst/>
            <a:rect l="l" t="t" r="r" b="b"/>
            <a:pathLst>
              <a:path w="22233" h="22235">
                <a:moveTo>
                  <a:pt x="22233" y="11117"/>
                </a:moveTo>
                <a:lnTo>
                  <a:pt x="22233" y="4980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80"/>
                </a:lnTo>
                <a:lnTo>
                  <a:pt x="0" y="11117"/>
                </a:lnTo>
                <a:lnTo>
                  <a:pt x="0" y="17254"/>
                </a:lnTo>
                <a:lnTo>
                  <a:pt x="4979" y="22235"/>
                </a:lnTo>
                <a:lnTo>
                  <a:pt x="11116" y="22235"/>
                </a:lnTo>
                <a:lnTo>
                  <a:pt x="17252" y="22235"/>
                </a:lnTo>
                <a:lnTo>
                  <a:pt x="22233" y="17254"/>
                </a:lnTo>
                <a:lnTo>
                  <a:pt x="22233" y="11117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86662" y="2461883"/>
            <a:ext cx="17155" cy="17155"/>
          </a:xfrm>
          <a:custGeom>
            <a:avLst/>
            <a:gdLst/>
            <a:ahLst/>
            <a:cxnLst/>
            <a:rect l="l" t="t" r="r" b="b"/>
            <a:pathLst>
              <a:path w="17155" h="17155">
                <a:moveTo>
                  <a:pt x="17155" y="8577"/>
                </a:moveTo>
                <a:lnTo>
                  <a:pt x="17155" y="3845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45"/>
                </a:lnTo>
                <a:lnTo>
                  <a:pt x="0" y="8577"/>
                </a:lnTo>
                <a:lnTo>
                  <a:pt x="0" y="13310"/>
                </a:lnTo>
                <a:lnTo>
                  <a:pt x="3845" y="17155"/>
                </a:lnTo>
                <a:lnTo>
                  <a:pt x="8577" y="17155"/>
                </a:lnTo>
                <a:lnTo>
                  <a:pt x="13310" y="17155"/>
                </a:lnTo>
                <a:lnTo>
                  <a:pt x="17155" y="13310"/>
                </a:lnTo>
                <a:lnTo>
                  <a:pt x="17155" y="8577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88642" y="2463733"/>
            <a:ext cx="12070" cy="12070"/>
          </a:xfrm>
          <a:custGeom>
            <a:avLst/>
            <a:gdLst/>
            <a:ahLst/>
            <a:cxnLst/>
            <a:rect l="l" t="t" r="r" b="b"/>
            <a:pathLst>
              <a:path w="12070" h="12070">
                <a:moveTo>
                  <a:pt x="12070" y="6037"/>
                </a:moveTo>
                <a:lnTo>
                  <a:pt x="12070" y="2708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8"/>
                </a:lnTo>
                <a:lnTo>
                  <a:pt x="0" y="6037"/>
                </a:lnTo>
                <a:lnTo>
                  <a:pt x="0" y="9366"/>
                </a:lnTo>
                <a:lnTo>
                  <a:pt x="2703" y="12070"/>
                </a:lnTo>
                <a:lnTo>
                  <a:pt x="6032" y="12070"/>
                </a:lnTo>
                <a:lnTo>
                  <a:pt x="9361" y="12070"/>
                </a:lnTo>
                <a:lnTo>
                  <a:pt x="12070" y="9366"/>
                </a:lnTo>
                <a:lnTo>
                  <a:pt x="12070" y="6037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86013" y="2460980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096"/>
                </a:moveTo>
                <a:lnTo>
                  <a:pt x="16196" y="3627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66"/>
                </a:lnTo>
                <a:lnTo>
                  <a:pt x="16196" y="8096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87987" y="2462832"/>
            <a:ext cx="11117" cy="11112"/>
          </a:xfrm>
          <a:custGeom>
            <a:avLst/>
            <a:gdLst/>
            <a:ahLst/>
            <a:cxnLst/>
            <a:rect l="l" t="t" r="r" b="b"/>
            <a:pathLst>
              <a:path w="11117" h="11112">
                <a:moveTo>
                  <a:pt x="11117" y="5554"/>
                </a:moveTo>
                <a:lnTo>
                  <a:pt x="11117" y="2489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89"/>
                </a:lnTo>
                <a:lnTo>
                  <a:pt x="0" y="5554"/>
                </a:lnTo>
                <a:lnTo>
                  <a:pt x="0" y="8622"/>
                </a:lnTo>
                <a:lnTo>
                  <a:pt x="2490" y="11112"/>
                </a:lnTo>
                <a:lnTo>
                  <a:pt x="5556" y="11112"/>
                </a:lnTo>
                <a:lnTo>
                  <a:pt x="8622" y="11112"/>
                </a:lnTo>
                <a:lnTo>
                  <a:pt x="11117" y="8622"/>
                </a:lnTo>
                <a:lnTo>
                  <a:pt x="11117" y="5554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89962" y="2464677"/>
            <a:ext cx="6037" cy="6037"/>
          </a:xfrm>
          <a:custGeom>
            <a:avLst/>
            <a:gdLst/>
            <a:ahLst/>
            <a:cxnLst/>
            <a:rect l="l" t="t" r="r" b="b"/>
            <a:pathLst>
              <a:path w="6037" h="6037">
                <a:moveTo>
                  <a:pt x="6037" y="3021"/>
                </a:moveTo>
                <a:lnTo>
                  <a:pt x="6037" y="1358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58"/>
                </a:lnTo>
                <a:lnTo>
                  <a:pt x="0" y="3021"/>
                </a:lnTo>
                <a:lnTo>
                  <a:pt x="0" y="4682"/>
                </a:lnTo>
                <a:lnTo>
                  <a:pt x="1353" y="6037"/>
                </a:lnTo>
                <a:lnTo>
                  <a:pt x="3016" y="6037"/>
                </a:lnTo>
                <a:lnTo>
                  <a:pt x="4677" y="6037"/>
                </a:lnTo>
                <a:lnTo>
                  <a:pt x="6037" y="4682"/>
                </a:lnTo>
                <a:lnTo>
                  <a:pt x="6037" y="3021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91937" y="2466527"/>
            <a:ext cx="956" cy="957"/>
          </a:xfrm>
          <a:custGeom>
            <a:avLst/>
            <a:gdLst/>
            <a:ahLst/>
            <a:cxnLst/>
            <a:rect l="l" t="t" r="r" b="b"/>
            <a:pathLst>
              <a:path w="956" h="957">
                <a:moveTo>
                  <a:pt x="956" y="481"/>
                </a:moveTo>
                <a:lnTo>
                  <a:pt x="956" y="218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8"/>
                </a:lnTo>
                <a:lnTo>
                  <a:pt x="0" y="481"/>
                </a:lnTo>
                <a:lnTo>
                  <a:pt x="0" y="744"/>
                </a:lnTo>
                <a:lnTo>
                  <a:pt x="217" y="957"/>
                </a:lnTo>
                <a:lnTo>
                  <a:pt x="480" y="957"/>
                </a:lnTo>
                <a:lnTo>
                  <a:pt x="744" y="957"/>
                </a:lnTo>
                <a:lnTo>
                  <a:pt x="956" y="744"/>
                </a:lnTo>
                <a:lnTo>
                  <a:pt x="956" y="481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89788" y="2464255"/>
            <a:ext cx="4122" cy="4122"/>
          </a:xfrm>
          <a:custGeom>
            <a:avLst/>
            <a:gdLst/>
            <a:ahLst/>
            <a:cxnLst/>
            <a:rect l="l" t="t" r="r" b="b"/>
            <a:pathLst>
              <a:path w="4122" h="4122">
                <a:moveTo>
                  <a:pt x="0" y="2058"/>
                </a:moveTo>
                <a:lnTo>
                  <a:pt x="0" y="3194"/>
                </a:lnTo>
                <a:lnTo>
                  <a:pt x="928" y="4122"/>
                </a:lnTo>
                <a:lnTo>
                  <a:pt x="2063" y="4122"/>
                </a:lnTo>
                <a:lnTo>
                  <a:pt x="3200" y="4122"/>
                </a:lnTo>
                <a:lnTo>
                  <a:pt x="4122" y="3194"/>
                </a:lnTo>
                <a:lnTo>
                  <a:pt x="4122" y="2058"/>
                </a:lnTo>
                <a:lnTo>
                  <a:pt x="4122" y="922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2"/>
                </a:lnTo>
                <a:lnTo>
                  <a:pt x="0" y="2058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86206" y="246054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7882" y="0"/>
                </a:moveTo>
                <a:lnTo>
                  <a:pt x="2277" y="0"/>
                </a:lnTo>
                <a:lnTo>
                  <a:pt x="0" y="2277"/>
                </a:lnTo>
                <a:lnTo>
                  <a:pt x="0" y="7882"/>
                </a:lnTo>
                <a:lnTo>
                  <a:pt x="2277" y="10160"/>
                </a:lnTo>
                <a:lnTo>
                  <a:pt x="7882" y="10160"/>
                </a:lnTo>
                <a:lnTo>
                  <a:pt x="10160" y="7882"/>
                </a:lnTo>
                <a:lnTo>
                  <a:pt x="10160" y="2277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75904" y="2591583"/>
            <a:ext cx="50604" cy="22963"/>
          </a:xfrm>
          <a:custGeom>
            <a:avLst/>
            <a:gdLst/>
            <a:ahLst/>
            <a:cxnLst/>
            <a:rect l="l" t="t" r="r" b="b"/>
            <a:pathLst>
              <a:path w="50604" h="22963">
                <a:moveTo>
                  <a:pt x="50604" y="22963"/>
                </a:moveTo>
                <a:lnTo>
                  <a:pt x="46819" y="9420"/>
                </a:lnTo>
                <a:lnTo>
                  <a:pt x="36923" y="0"/>
                </a:lnTo>
                <a:lnTo>
                  <a:pt x="18851" y="370"/>
                </a:lnTo>
                <a:lnTo>
                  <a:pt x="6669" y="5560"/>
                </a:lnTo>
                <a:lnTo>
                  <a:pt x="0" y="14254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21254" y="2614546"/>
            <a:ext cx="5254" cy="15164"/>
          </a:xfrm>
          <a:custGeom>
            <a:avLst/>
            <a:gdLst/>
            <a:ahLst/>
            <a:cxnLst/>
            <a:rect l="l" t="t" r="r" b="b"/>
            <a:pathLst>
              <a:path w="5254" h="15164">
                <a:moveTo>
                  <a:pt x="0" y="15164"/>
                </a:moveTo>
                <a:lnTo>
                  <a:pt x="4970" y="3829"/>
                </a:lnTo>
                <a:lnTo>
                  <a:pt x="5254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76719" y="2592334"/>
            <a:ext cx="46981" cy="43038"/>
          </a:xfrm>
          <a:custGeom>
            <a:avLst/>
            <a:gdLst/>
            <a:ahLst/>
            <a:cxnLst/>
            <a:rect l="l" t="t" r="r" b="b"/>
            <a:pathLst>
              <a:path w="46981" h="43038">
                <a:moveTo>
                  <a:pt x="46981" y="21885"/>
                </a:moveTo>
                <a:lnTo>
                  <a:pt x="42832" y="8527"/>
                </a:lnTo>
                <a:lnTo>
                  <a:pt x="32176" y="0"/>
                </a:lnTo>
                <a:lnTo>
                  <a:pt x="15155" y="1662"/>
                </a:lnTo>
                <a:lnTo>
                  <a:pt x="4470" y="8620"/>
                </a:lnTo>
                <a:lnTo>
                  <a:pt x="0" y="19136"/>
                </a:lnTo>
                <a:lnTo>
                  <a:pt x="3573" y="33832"/>
                </a:lnTo>
                <a:lnTo>
                  <a:pt x="13124" y="43038"/>
                </a:lnTo>
                <a:lnTo>
                  <a:pt x="30595" y="42029"/>
                </a:lnTo>
                <a:lnTo>
                  <a:pt x="41643" y="35789"/>
                </a:lnTo>
                <a:lnTo>
                  <a:pt x="46613" y="25981"/>
                </a:lnTo>
                <a:lnTo>
                  <a:pt x="46981" y="21885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80530" y="2593442"/>
            <a:ext cx="40362" cy="38690"/>
          </a:xfrm>
          <a:custGeom>
            <a:avLst/>
            <a:gdLst/>
            <a:ahLst/>
            <a:cxnLst/>
            <a:rect l="l" t="t" r="r" b="b"/>
            <a:pathLst>
              <a:path w="40362" h="38690">
                <a:moveTo>
                  <a:pt x="40362" y="20450"/>
                </a:moveTo>
                <a:lnTo>
                  <a:pt x="35772" y="7337"/>
                </a:lnTo>
                <a:lnTo>
                  <a:pt x="24253" y="0"/>
                </a:lnTo>
                <a:lnTo>
                  <a:pt x="8739" y="3171"/>
                </a:lnTo>
                <a:lnTo>
                  <a:pt x="0" y="12335"/>
                </a:lnTo>
                <a:lnTo>
                  <a:pt x="1821" y="29055"/>
                </a:lnTo>
                <a:lnTo>
                  <a:pt x="9347" y="38690"/>
                </a:lnTo>
                <a:lnTo>
                  <a:pt x="26626" y="37891"/>
                </a:lnTo>
                <a:lnTo>
                  <a:pt x="36770" y="31423"/>
                </a:lnTo>
                <a:lnTo>
                  <a:pt x="40343" y="21345"/>
                </a:lnTo>
                <a:lnTo>
                  <a:pt x="40362" y="20450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81167" y="2595095"/>
            <a:ext cx="36914" cy="36842"/>
          </a:xfrm>
          <a:custGeom>
            <a:avLst/>
            <a:gdLst/>
            <a:ahLst/>
            <a:cxnLst/>
            <a:rect l="l" t="t" r="r" b="b"/>
            <a:pathLst>
              <a:path w="36914" h="36842">
                <a:moveTo>
                  <a:pt x="36914" y="18469"/>
                </a:moveTo>
                <a:lnTo>
                  <a:pt x="31781" y="5686"/>
                </a:lnTo>
                <a:lnTo>
                  <a:pt x="19296" y="0"/>
                </a:lnTo>
                <a:lnTo>
                  <a:pt x="6007" y="4889"/>
                </a:lnTo>
                <a:lnTo>
                  <a:pt x="0" y="16900"/>
                </a:lnTo>
                <a:lnTo>
                  <a:pt x="4671" y="30577"/>
                </a:lnTo>
                <a:lnTo>
                  <a:pt x="16293" y="36842"/>
                </a:lnTo>
                <a:lnTo>
                  <a:pt x="30268" y="32358"/>
                </a:lnTo>
                <a:lnTo>
                  <a:pt x="36734" y="21048"/>
                </a:lnTo>
                <a:lnTo>
                  <a:pt x="36914" y="18469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83373" y="2597288"/>
            <a:ext cx="31899" cy="31903"/>
          </a:xfrm>
          <a:custGeom>
            <a:avLst/>
            <a:gdLst/>
            <a:ahLst/>
            <a:cxnLst/>
            <a:rect l="l" t="t" r="r" b="b"/>
            <a:pathLst>
              <a:path w="31899" h="31903">
                <a:moveTo>
                  <a:pt x="31899" y="15948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8"/>
                </a:lnTo>
                <a:lnTo>
                  <a:pt x="0" y="24754"/>
                </a:lnTo>
                <a:lnTo>
                  <a:pt x="7143" y="31903"/>
                </a:lnTo>
                <a:lnTo>
                  <a:pt x="15949" y="31903"/>
                </a:lnTo>
                <a:lnTo>
                  <a:pt x="24756" y="31903"/>
                </a:lnTo>
                <a:lnTo>
                  <a:pt x="31899" y="24754"/>
                </a:lnTo>
                <a:lnTo>
                  <a:pt x="31899" y="15948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89756" y="2591728"/>
            <a:ext cx="15966" cy="2354"/>
          </a:xfrm>
          <a:custGeom>
            <a:avLst/>
            <a:gdLst/>
            <a:ahLst/>
            <a:cxnLst/>
            <a:rect l="l" t="t" r="r" b="b"/>
            <a:pathLst>
              <a:path w="15966" h="2354">
                <a:moveTo>
                  <a:pt x="15966" y="0"/>
                </a:moveTo>
                <a:lnTo>
                  <a:pt x="0" y="2354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79802" y="2594225"/>
            <a:ext cx="41527" cy="40743"/>
          </a:xfrm>
          <a:custGeom>
            <a:avLst/>
            <a:gdLst/>
            <a:ahLst/>
            <a:cxnLst/>
            <a:rect l="l" t="t" r="r" b="b"/>
            <a:pathLst>
              <a:path w="41527" h="40743">
                <a:moveTo>
                  <a:pt x="9620" y="0"/>
                </a:moveTo>
                <a:lnTo>
                  <a:pt x="0" y="7908"/>
                </a:lnTo>
                <a:lnTo>
                  <a:pt x="563" y="25463"/>
                </a:lnTo>
                <a:lnTo>
                  <a:pt x="6567" y="36230"/>
                </a:lnTo>
                <a:lnTo>
                  <a:pt x="16193" y="40743"/>
                </a:lnTo>
                <a:lnTo>
                  <a:pt x="30954" y="37102"/>
                </a:lnTo>
                <a:lnTo>
                  <a:pt x="39725" y="27356"/>
                </a:lnTo>
                <a:lnTo>
                  <a:pt x="41527" y="18683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80739" y="2595364"/>
            <a:ext cx="32395" cy="31153"/>
          </a:xfrm>
          <a:custGeom>
            <a:avLst/>
            <a:gdLst/>
            <a:ahLst/>
            <a:cxnLst/>
            <a:rect l="l" t="t" r="r" b="b"/>
            <a:pathLst>
              <a:path w="32395" h="31153">
                <a:moveTo>
                  <a:pt x="6010" y="0"/>
                </a:moveTo>
                <a:lnTo>
                  <a:pt x="0" y="6011"/>
                </a:lnTo>
                <a:lnTo>
                  <a:pt x="0" y="14955"/>
                </a:lnTo>
                <a:lnTo>
                  <a:pt x="0" y="23900"/>
                </a:lnTo>
                <a:lnTo>
                  <a:pt x="7252" y="31153"/>
                </a:lnTo>
                <a:lnTo>
                  <a:pt x="16197" y="31153"/>
                </a:lnTo>
                <a:lnTo>
                  <a:pt x="25142" y="31153"/>
                </a:lnTo>
                <a:lnTo>
                  <a:pt x="32395" y="23900"/>
                </a:lnTo>
                <a:lnTo>
                  <a:pt x="32395" y="14955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82714" y="2595972"/>
            <a:ext cx="27315" cy="27315"/>
          </a:xfrm>
          <a:custGeom>
            <a:avLst/>
            <a:gdLst/>
            <a:ahLst/>
            <a:cxnLst/>
            <a:rect l="l" t="t" r="r" b="b"/>
            <a:pathLst>
              <a:path w="27315" h="27315">
                <a:moveTo>
                  <a:pt x="27315" y="13657"/>
                </a:moveTo>
                <a:lnTo>
                  <a:pt x="27315" y="6117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7"/>
                </a:lnTo>
                <a:lnTo>
                  <a:pt x="0" y="13657"/>
                </a:lnTo>
                <a:lnTo>
                  <a:pt x="0" y="21198"/>
                </a:lnTo>
                <a:lnTo>
                  <a:pt x="6116" y="27315"/>
                </a:lnTo>
                <a:lnTo>
                  <a:pt x="13657" y="27315"/>
                </a:lnTo>
                <a:lnTo>
                  <a:pt x="21197" y="27315"/>
                </a:lnTo>
                <a:lnTo>
                  <a:pt x="27315" y="21198"/>
                </a:lnTo>
                <a:lnTo>
                  <a:pt x="27315" y="13657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84689" y="2597823"/>
            <a:ext cx="22233" cy="22235"/>
          </a:xfrm>
          <a:custGeom>
            <a:avLst/>
            <a:gdLst/>
            <a:ahLst/>
            <a:cxnLst/>
            <a:rect l="l" t="t" r="r" b="b"/>
            <a:pathLst>
              <a:path w="22233" h="22235">
                <a:moveTo>
                  <a:pt x="22233" y="11117"/>
                </a:moveTo>
                <a:lnTo>
                  <a:pt x="22233" y="4980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80"/>
                </a:lnTo>
                <a:lnTo>
                  <a:pt x="0" y="11117"/>
                </a:lnTo>
                <a:lnTo>
                  <a:pt x="0" y="17254"/>
                </a:lnTo>
                <a:lnTo>
                  <a:pt x="4979" y="22235"/>
                </a:lnTo>
                <a:lnTo>
                  <a:pt x="11116" y="22235"/>
                </a:lnTo>
                <a:lnTo>
                  <a:pt x="17252" y="22235"/>
                </a:lnTo>
                <a:lnTo>
                  <a:pt x="22233" y="17254"/>
                </a:lnTo>
                <a:lnTo>
                  <a:pt x="22233" y="11117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86662" y="2599674"/>
            <a:ext cx="17155" cy="17148"/>
          </a:xfrm>
          <a:custGeom>
            <a:avLst/>
            <a:gdLst/>
            <a:ahLst/>
            <a:cxnLst/>
            <a:rect l="l" t="t" r="r" b="b"/>
            <a:pathLst>
              <a:path w="17155" h="17148">
                <a:moveTo>
                  <a:pt x="17155" y="8572"/>
                </a:moveTo>
                <a:lnTo>
                  <a:pt x="17155" y="3839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39"/>
                </a:lnTo>
                <a:lnTo>
                  <a:pt x="0" y="8572"/>
                </a:lnTo>
                <a:lnTo>
                  <a:pt x="0" y="13304"/>
                </a:lnTo>
                <a:lnTo>
                  <a:pt x="3845" y="17148"/>
                </a:lnTo>
                <a:lnTo>
                  <a:pt x="8577" y="17148"/>
                </a:lnTo>
                <a:lnTo>
                  <a:pt x="13310" y="17148"/>
                </a:lnTo>
                <a:lnTo>
                  <a:pt x="17155" y="13304"/>
                </a:lnTo>
                <a:lnTo>
                  <a:pt x="17155" y="8572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88642" y="2601525"/>
            <a:ext cx="12070" cy="12068"/>
          </a:xfrm>
          <a:custGeom>
            <a:avLst/>
            <a:gdLst/>
            <a:ahLst/>
            <a:cxnLst/>
            <a:rect l="l" t="t" r="r" b="b"/>
            <a:pathLst>
              <a:path w="12070" h="12068">
                <a:moveTo>
                  <a:pt x="12070" y="6032"/>
                </a:moveTo>
                <a:lnTo>
                  <a:pt x="12070" y="2702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2"/>
                </a:lnTo>
                <a:lnTo>
                  <a:pt x="0" y="6032"/>
                </a:lnTo>
                <a:lnTo>
                  <a:pt x="0" y="9361"/>
                </a:lnTo>
                <a:lnTo>
                  <a:pt x="2703" y="12068"/>
                </a:lnTo>
                <a:lnTo>
                  <a:pt x="6032" y="12068"/>
                </a:lnTo>
                <a:lnTo>
                  <a:pt x="9361" y="12068"/>
                </a:lnTo>
                <a:lnTo>
                  <a:pt x="12070" y="9361"/>
                </a:lnTo>
                <a:lnTo>
                  <a:pt x="12070" y="6032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86013" y="2598766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101"/>
                </a:moveTo>
                <a:lnTo>
                  <a:pt x="16196" y="3630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30"/>
                </a:lnTo>
                <a:lnTo>
                  <a:pt x="0" y="8101"/>
                </a:lnTo>
                <a:lnTo>
                  <a:pt x="0" y="12570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70"/>
                </a:lnTo>
                <a:lnTo>
                  <a:pt x="16196" y="8101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87987" y="2600617"/>
            <a:ext cx="11117" cy="11117"/>
          </a:xfrm>
          <a:custGeom>
            <a:avLst/>
            <a:gdLst/>
            <a:ahLst/>
            <a:cxnLst/>
            <a:rect l="l" t="t" r="r" b="b"/>
            <a:pathLst>
              <a:path w="11117" h="11117">
                <a:moveTo>
                  <a:pt x="11117" y="5561"/>
                </a:moveTo>
                <a:lnTo>
                  <a:pt x="11117" y="2495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95"/>
                </a:lnTo>
                <a:lnTo>
                  <a:pt x="0" y="5561"/>
                </a:lnTo>
                <a:lnTo>
                  <a:pt x="0" y="8627"/>
                </a:lnTo>
                <a:lnTo>
                  <a:pt x="2490" y="11117"/>
                </a:lnTo>
                <a:lnTo>
                  <a:pt x="5556" y="11117"/>
                </a:lnTo>
                <a:lnTo>
                  <a:pt x="8622" y="11117"/>
                </a:lnTo>
                <a:lnTo>
                  <a:pt x="11117" y="8627"/>
                </a:lnTo>
                <a:lnTo>
                  <a:pt x="11117" y="5561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89962" y="2602467"/>
            <a:ext cx="6037" cy="6037"/>
          </a:xfrm>
          <a:custGeom>
            <a:avLst/>
            <a:gdLst/>
            <a:ahLst/>
            <a:cxnLst/>
            <a:rect l="l" t="t" r="r" b="b"/>
            <a:pathLst>
              <a:path w="6037" h="6037">
                <a:moveTo>
                  <a:pt x="6037" y="3016"/>
                </a:moveTo>
                <a:lnTo>
                  <a:pt x="6037" y="1353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53"/>
                </a:lnTo>
                <a:lnTo>
                  <a:pt x="0" y="3016"/>
                </a:lnTo>
                <a:lnTo>
                  <a:pt x="0" y="4677"/>
                </a:lnTo>
                <a:lnTo>
                  <a:pt x="1353" y="6037"/>
                </a:lnTo>
                <a:lnTo>
                  <a:pt x="3016" y="6037"/>
                </a:lnTo>
                <a:lnTo>
                  <a:pt x="4677" y="6037"/>
                </a:lnTo>
                <a:lnTo>
                  <a:pt x="6037" y="4677"/>
                </a:lnTo>
                <a:lnTo>
                  <a:pt x="6037" y="3016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91937" y="2604317"/>
            <a:ext cx="956" cy="957"/>
          </a:xfrm>
          <a:custGeom>
            <a:avLst/>
            <a:gdLst/>
            <a:ahLst/>
            <a:cxnLst/>
            <a:rect l="l" t="t" r="r" b="b"/>
            <a:pathLst>
              <a:path w="956" h="957">
                <a:moveTo>
                  <a:pt x="956" y="476"/>
                </a:moveTo>
                <a:lnTo>
                  <a:pt x="956" y="213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3"/>
                </a:lnTo>
                <a:lnTo>
                  <a:pt x="0" y="476"/>
                </a:lnTo>
                <a:lnTo>
                  <a:pt x="0" y="739"/>
                </a:lnTo>
                <a:lnTo>
                  <a:pt x="217" y="957"/>
                </a:lnTo>
                <a:lnTo>
                  <a:pt x="480" y="957"/>
                </a:lnTo>
                <a:lnTo>
                  <a:pt x="744" y="957"/>
                </a:lnTo>
                <a:lnTo>
                  <a:pt x="956" y="739"/>
                </a:lnTo>
                <a:lnTo>
                  <a:pt x="956" y="476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89788" y="2602040"/>
            <a:ext cx="4122" cy="4127"/>
          </a:xfrm>
          <a:custGeom>
            <a:avLst/>
            <a:gdLst/>
            <a:ahLst/>
            <a:cxnLst/>
            <a:rect l="l" t="t" r="r" b="b"/>
            <a:pathLst>
              <a:path w="4122" h="4127">
                <a:moveTo>
                  <a:pt x="0" y="2063"/>
                </a:moveTo>
                <a:lnTo>
                  <a:pt x="0" y="3199"/>
                </a:lnTo>
                <a:lnTo>
                  <a:pt x="928" y="4127"/>
                </a:lnTo>
                <a:lnTo>
                  <a:pt x="2063" y="4127"/>
                </a:lnTo>
                <a:lnTo>
                  <a:pt x="3200" y="4127"/>
                </a:lnTo>
                <a:lnTo>
                  <a:pt x="4122" y="3199"/>
                </a:lnTo>
                <a:lnTo>
                  <a:pt x="4122" y="2063"/>
                </a:lnTo>
                <a:lnTo>
                  <a:pt x="4122" y="927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7"/>
                </a:lnTo>
                <a:lnTo>
                  <a:pt x="0" y="2063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86206" y="259833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7882" y="0"/>
                </a:moveTo>
                <a:lnTo>
                  <a:pt x="2277" y="0"/>
                </a:lnTo>
                <a:lnTo>
                  <a:pt x="0" y="2277"/>
                </a:lnTo>
                <a:lnTo>
                  <a:pt x="0" y="7882"/>
                </a:lnTo>
                <a:lnTo>
                  <a:pt x="2277" y="10160"/>
                </a:lnTo>
                <a:lnTo>
                  <a:pt x="7882" y="10160"/>
                </a:lnTo>
                <a:lnTo>
                  <a:pt x="10160" y="7882"/>
                </a:lnTo>
                <a:lnTo>
                  <a:pt x="10160" y="2277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568890" y="2389072"/>
            <a:ext cx="2548890" cy="2946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6400"/>
              </a:lnSpc>
            </a:pPr>
            <a:r>
              <a:rPr sz="850" spc="-80" dirty="0">
                <a:latin typeface="Arial"/>
                <a:cs typeface="Arial"/>
              </a:rPr>
              <a:t>S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10" dirty="0">
                <a:latin typeface="Arial"/>
                <a:cs typeface="Arial"/>
              </a:rPr>
              <a:t>r</a:t>
            </a:r>
            <a:r>
              <a:rPr sz="850" spc="-20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15" dirty="0">
                <a:latin typeface="Arial"/>
                <a:cs typeface="Arial"/>
              </a:rPr>
              <a:t>l</a:t>
            </a:r>
            <a:r>
              <a:rPr sz="850" spc="-30" dirty="0">
                <a:latin typeface="Arial"/>
                <a:cs typeface="Arial"/>
              </a:rPr>
              <a:t>y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co</a:t>
            </a:r>
            <a:r>
              <a:rPr sz="850" spc="-25" dirty="0">
                <a:latin typeface="Arial"/>
                <a:cs typeface="Arial"/>
              </a:rPr>
              <a:t>nn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45" dirty="0">
                <a:latin typeface="Arial"/>
                <a:cs typeface="Arial"/>
              </a:rPr>
              <a:t>c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7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co</a:t>
            </a:r>
            <a:r>
              <a:rPr sz="850" spc="-30" dirty="0">
                <a:latin typeface="Arial"/>
                <a:cs typeface="Arial"/>
              </a:rPr>
              <a:t>m</a:t>
            </a:r>
            <a:r>
              <a:rPr sz="850" spc="0" dirty="0">
                <a:latin typeface="Arial"/>
                <a:cs typeface="Arial"/>
              </a:rPr>
              <a:t>p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70" dirty="0">
                <a:latin typeface="Arial"/>
                <a:cs typeface="Arial"/>
              </a:rPr>
              <a:t> </a:t>
            </a:r>
            <a:r>
              <a:rPr sz="850" spc="45" dirty="0">
                <a:latin typeface="Arial"/>
                <a:cs typeface="Arial"/>
              </a:rPr>
              <a:t>(</a:t>
            </a:r>
            <a:r>
              <a:rPr sz="850" spc="-80" dirty="0">
                <a:latin typeface="Arial"/>
                <a:cs typeface="Arial"/>
              </a:rPr>
              <a:t>S</a:t>
            </a:r>
            <a:r>
              <a:rPr sz="850" spc="-70" dirty="0">
                <a:latin typeface="Arial"/>
                <a:cs typeface="Arial"/>
              </a:rPr>
              <a:t>CC</a:t>
            </a:r>
            <a:r>
              <a:rPr sz="850" spc="50" dirty="0">
                <a:latin typeface="Arial"/>
                <a:cs typeface="Arial"/>
              </a:rPr>
              <a:t>)</a:t>
            </a:r>
            <a:r>
              <a:rPr sz="850" spc="55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i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85" dirty="0">
                <a:latin typeface="Arial"/>
                <a:cs typeface="Arial"/>
              </a:rPr>
              <a:t>e</a:t>
            </a:r>
            <a:r>
              <a:rPr sz="850" spc="45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c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10" dirty="0">
                <a:latin typeface="Arial"/>
                <a:cs typeface="Arial"/>
              </a:rPr>
              <a:t>r </a:t>
            </a:r>
            <a:r>
              <a:rPr sz="850" spc="-10" dirty="0">
                <a:latin typeface="Arial"/>
                <a:cs typeface="Arial"/>
              </a:rPr>
              <a:t>L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25" dirty="0">
                <a:latin typeface="Arial"/>
                <a:cs typeface="Arial"/>
              </a:rPr>
              <a:t>f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p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li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35" dirty="0">
                <a:latin typeface="Arial"/>
                <a:cs typeface="Arial"/>
              </a:rPr>
              <a:t>k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0" dirty="0">
                <a:latin typeface="Arial"/>
                <a:cs typeface="Arial"/>
              </a:rPr>
              <a:t>,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bu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45" dirty="0">
                <a:latin typeface="Arial"/>
                <a:cs typeface="Arial"/>
              </a:rPr>
              <a:t>’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li</a:t>
            </a:r>
            <a:r>
              <a:rPr sz="850" spc="-25" dirty="0">
                <a:latin typeface="Arial"/>
                <a:cs typeface="Arial"/>
              </a:rPr>
              <a:t>nk</a:t>
            </a:r>
            <a:r>
              <a:rPr sz="850" spc="45" dirty="0">
                <a:latin typeface="Arial"/>
                <a:cs typeface="Arial"/>
              </a:rPr>
              <a:t> (</a:t>
            </a:r>
            <a:r>
              <a:rPr sz="850" spc="-20" dirty="0">
                <a:latin typeface="Arial"/>
                <a:cs typeface="Arial"/>
              </a:rPr>
              <a:t>O</a:t>
            </a:r>
            <a:r>
              <a:rPr sz="850" spc="-15" dirty="0">
                <a:latin typeface="Arial"/>
                <a:cs typeface="Arial"/>
              </a:rPr>
              <a:t>U</a:t>
            </a:r>
            <a:r>
              <a:rPr sz="850" spc="70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)</a:t>
            </a:r>
            <a:endParaRPr sz="850">
              <a:latin typeface="Arial"/>
              <a:cs typeface="Arial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0999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0333" y="521374"/>
            <a:ext cx="2705112" cy="172354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5905" y="2453795"/>
            <a:ext cx="50603" cy="22966"/>
          </a:xfrm>
          <a:custGeom>
            <a:avLst/>
            <a:gdLst/>
            <a:ahLst/>
            <a:cxnLst/>
            <a:rect l="l" t="t" r="r" b="b"/>
            <a:pathLst>
              <a:path w="50603" h="22966">
                <a:moveTo>
                  <a:pt x="50603" y="22966"/>
                </a:moveTo>
                <a:lnTo>
                  <a:pt x="46818" y="9423"/>
                </a:lnTo>
                <a:lnTo>
                  <a:pt x="36924" y="0"/>
                </a:lnTo>
                <a:lnTo>
                  <a:pt x="18853" y="369"/>
                </a:lnTo>
                <a:lnTo>
                  <a:pt x="6670" y="5559"/>
                </a:lnTo>
                <a:lnTo>
                  <a:pt x="0" y="14252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21256" y="2476761"/>
            <a:ext cx="5252" cy="15161"/>
          </a:xfrm>
          <a:custGeom>
            <a:avLst/>
            <a:gdLst/>
            <a:ahLst/>
            <a:cxnLst/>
            <a:rect l="l" t="t" r="r" b="b"/>
            <a:pathLst>
              <a:path w="5252" h="15161">
                <a:moveTo>
                  <a:pt x="0" y="15161"/>
                </a:moveTo>
                <a:lnTo>
                  <a:pt x="4969" y="3826"/>
                </a:lnTo>
                <a:lnTo>
                  <a:pt x="5252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76719" y="2454546"/>
            <a:ext cx="46981" cy="43037"/>
          </a:xfrm>
          <a:custGeom>
            <a:avLst/>
            <a:gdLst/>
            <a:ahLst/>
            <a:cxnLst/>
            <a:rect l="l" t="t" r="r" b="b"/>
            <a:pathLst>
              <a:path w="46981" h="43037">
                <a:moveTo>
                  <a:pt x="46981" y="21887"/>
                </a:moveTo>
                <a:lnTo>
                  <a:pt x="42833" y="8529"/>
                </a:lnTo>
                <a:lnTo>
                  <a:pt x="32178" y="0"/>
                </a:lnTo>
                <a:lnTo>
                  <a:pt x="15157" y="1662"/>
                </a:lnTo>
                <a:lnTo>
                  <a:pt x="4471" y="8620"/>
                </a:lnTo>
                <a:lnTo>
                  <a:pt x="0" y="19134"/>
                </a:lnTo>
                <a:lnTo>
                  <a:pt x="3573" y="33832"/>
                </a:lnTo>
                <a:lnTo>
                  <a:pt x="13123" y="43037"/>
                </a:lnTo>
                <a:lnTo>
                  <a:pt x="30595" y="42028"/>
                </a:lnTo>
                <a:lnTo>
                  <a:pt x="41643" y="35790"/>
                </a:lnTo>
                <a:lnTo>
                  <a:pt x="46613" y="25982"/>
                </a:lnTo>
                <a:lnTo>
                  <a:pt x="46981" y="21887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0532" y="2455653"/>
            <a:ext cx="40360" cy="38690"/>
          </a:xfrm>
          <a:custGeom>
            <a:avLst/>
            <a:gdLst/>
            <a:ahLst/>
            <a:cxnLst/>
            <a:rect l="l" t="t" r="r" b="b"/>
            <a:pathLst>
              <a:path w="40360" h="38690">
                <a:moveTo>
                  <a:pt x="40360" y="20454"/>
                </a:moveTo>
                <a:lnTo>
                  <a:pt x="35771" y="7340"/>
                </a:lnTo>
                <a:lnTo>
                  <a:pt x="24254" y="0"/>
                </a:lnTo>
                <a:lnTo>
                  <a:pt x="8740" y="3170"/>
                </a:lnTo>
                <a:lnTo>
                  <a:pt x="0" y="12334"/>
                </a:lnTo>
                <a:lnTo>
                  <a:pt x="1820" y="29056"/>
                </a:lnTo>
                <a:lnTo>
                  <a:pt x="9344" y="38690"/>
                </a:lnTo>
                <a:lnTo>
                  <a:pt x="26625" y="37891"/>
                </a:lnTo>
                <a:lnTo>
                  <a:pt x="36769" y="31424"/>
                </a:lnTo>
                <a:lnTo>
                  <a:pt x="40341" y="21347"/>
                </a:lnTo>
                <a:lnTo>
                  <a:pt x="40360" y="20454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81167" y="2457305"/>
            <a:ext cx="36913" cy="36841"/>
          </a:xfrm>
          <a:custGeom>
            <a:avLst/>
            <a:gdLst/>
            <a:ahLst/>
            <a:cxnLst/>
            <a:rect l="l" t="t" r="r" b="b"/>
            <a:pathLst>
              <a:path w="36913" h="36841">
                <a:moveTo>
                  <a:pt x="36913" y="18474"/>
                </a:moveTo>
                <a:lnTo>
                  <a:pt x="31782" y="5690"/>
                </a:lnTo>
                <a:lnTo>
                  <a:pt x="19299" y="0"/>
                </a:lnTo>
                <a:lnTo>
                  <a:pt x="6009" y="4889"/>
                </a:lnTo>
                <a:lnTo>
                  <a:pt x="0" y="16898"/>
                </a:lnTo>
                <a:lnTo>
                  <a:pt x="4670" y="30578"/>
                </a:lnTo>
                <a:lnTo>
                  <a:pt x="16291" y="36841"/>
                </a:lnTo>
                <a:lnTo>
                  <a:pt x="30269" y="32358"/>
                </a:lnTo>
                <a:lnTo>
                  <a:pt x="36734" y="21050"/>
                </a:lnTo>
                <a:lnTo>
                  <a:pt x="36913" y="18474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3373" y="2459502"/>
            <a:ext cx="31899" cy="31899"/>
          </a:xfrm>
          <a:custGeom>
            <a:avLst/>
            <a:gdLst/>
            <a:ahLst/>
            <a:cxnLst/>
            <a:rect l="l" t="t" r="r" b="b"/>
            <a:pathLst>
              <a:path w="31899" h="31899">
                <a:moveTo>
                  <a:pt x="31899" y="15949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9"/>
                </a:lnTo>
                <a:lnTo>
                  <a:pt x="0" y="24756"/>
                </a:lnTo>
                <a:lnTo>
                  <a:pt x="7143" y="31899"/>
                </a:lnTo>
                <a:lnTo>
                  <a:pt x="15949" y="31899"/>
                </a:lnTo>
                <a:lnTo>
                  <a:pt x="24756" y="31899"/>
                </a:lnTo>
                <a:lnTo>
                  <a:pt x="31899" y="24756"/>
                </a:lnTo>
                <a:lnTo>
                  <a:pt x="31899" y="15949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9761" y="2453941"/>
            <a:ext cx="15960" cy="2353"/>
          </a:xfrm>
          <a:custGeom>
            <a:avLst/>
            <a:gdLst/>
            <a:ahLst/>
            <a:cxnLst/>
            <a:rect l="l" t="t" r="r" b="b"/>
            <a:pathLst>
              <a:path w="15960" h="2353">
                <a:moveTo>
                  <a:pt x="15960" y="0"/>
                </a:moveTo>
                <a:lnTo>
                  <a:pt x="0" y="2353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79805" y="2456437"/>
            <a:ext cx="41524" cy="40741"/>
          </a:xfrm>
          <a:custGeom>
            <a:avLst/>
            <a:gdLst/>
            <a:ahLst/>
            <a:cxnLst/>
            <a:rect l="l" t="t" r="r" b="b"/>
            <a:pathLst>
              <a:path w="41524" h="40741">
                <a:moveTo>
                  <a:pt x="9620" y="0"/>
                </a:moveTo>
                <a:lnTo>
                  <a:pt x="0" y="7907"/>
                </a:lnTo>
                <a:lnTo>
                  <a:pt x="562" y="25463"/>
                </a:lnTo>
                <a:lnTo>
                  <a:pt x="6564" y="36230"/>
                </a:lnTo>
                <a:lnTo>
                  <a:pt x="16190" y="40741"/>
                </a:lnTo>
                <a:lnTo>
                  <a:pt x="30953" y="37102"/>
                </a:lnTo>
                <a:lnTo>
                  <a:pt x="39723" y="27356"/>
                </a:lnTo>
                <a:lnTo>
                  <a:pt x="41524" y="18687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80739" y="2457575"/>
            <a:ext cx="32395" cy="31152"/>
          </a:xfrm>
          <a:custGeom>
            <a:avLst/>
            <a:gdLst/>
            <a:ahLst/>
            <a:cxnLst/>
            <a:rect l="l" t="t" r="r" b="b"/>
            <a:pathLst>
              <a:path w="32395" h="31152">
                <a:moveTo>
                  <a:pt x="6014" y="0"/>
                </a:moveTo>
                <a:lnTo>
                  <a:pt x="0" y="6009"/>
                </a:lnTo>
                <a:lnTo>
                  <a:pt x="0" y="14954"/>
                </a:lnTo>
                <a:lnTo>
                  <a:pt x="0" y="23899"/>
                </a:lnTo>
                <a:lnTo>
                  <a:pt x="7252" y="31152"/>
                </a:lnTo>
                <a:lnTo>
                  <a:pt x="16197" y="31152"/>
                </a:lnTo>
                <a:lnTo>
                  <a:pt x="25142" y="31152"/>
                </a:lnTo>
                <a:lnTo>
                  <a:pt x="32395" y="23899"/>
                </a:lnTo>
                <a:lnTo>
                  <a:pt x="32395" y="14954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82714" y="2458182"/>
            <a:ext cx="27315" cy="27315"/>
          </a:xfrm>
          <a:custGeom>
            <a:avLst/>
            <a:gdLst/>
            <a:ahLst/>
            <a:cxnLst/>
            <a:rect l="l" t="t" r="r" b="b"/>
            <a:pathLst>
              <a:path w="27315" h="27315">
                <a:moveTo>
                  <a:pt x="27315" y="13657"/>
                </a:moveTo>
                <a:lnTo>
                  <a:pt x="27315" y="6117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7"/>
                </a:lnTo>
                <a:lnTo>
                  <a:pt x="0" y="13657"/>
                </a:lnTo>
                <a:lnTo>
                  <a:pt x="0" y="21198"/>
                </a:lnTo>
                <a:lnTo>
                  <a:pt x="6116" y="27315"/>
                </a:lnTo>
                <a:lnTo>
                  <a:pt x="13657" y="27315"/>
                </a:lnTo>
                <a:lnTo>
                  <a:pt x="21197" y="27315"/>
                </a:lnTo>
                <a:lnTo>
                  <a:pt x="27315" y="21198"/>
                </a:lnTo>
                <a:lnTo>
                  <a:pt x="27315" y="13657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84689" y="2460033"/>
            <a:ext cx="22233" cy="22235"/>
          </a:xfrm>
          <a:custGeom>
            <a:avLst/>
            <a:gdLst/>
            <a:ahLst/>
            <a:cxnLst/>
            <a:rect l="l" t="t" r="r" b="b"/>
            <a:pathLst>
              <a:path w="22233" h="22235">
                <a:moveTo>
                  <a:pt x="22233" y="11117"/>
                </a:moveTo>
                <a:lnTo>
                  <a:pt x="22233" y="4980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80"/>
                </a:lnTo>
                <a:lnTo>
                  <a:pt x="0" y="11117"/>
                </a:lnTo>
                <a:lnTo>
                  <a:pt x="0" y="17254"/>
                </a:lnTo>
                <a:lnTo>
                  <a:pt x="4979" y="22235"/>
                </a:lnTo>
                <a:lnTo>
                  <a:pt x="11116" y="22235"/>
                </a:lnTo>
                <a:lnTo>
                  <a:pt x="17252" y="22235"/>
                </a:lnTo>
                <a:lnTo>
                  <a:pt x="22233" y="17254"/>
                </a:lnTo>
                <a:lnTo>
                  <a:pt x="22233" y="11117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86662" y="2461883"/>
            <a:ext cx="17155" cy="17155"/>
          </a:xfrm>
          <a:custGeom>
            <a:avLst/>
            <a:gdLst/>
            <a:ahLst/>
            <a:cxnLst/>
            <a:rect l="l" t="t" r="r" b="b"/>
            <a:pathLst>
              <a:path w="17155" h="17155">
                <a:moveTo>
                  <a:pt x="17155" y="8577"/>
                </a:moveTo>
                <a:lnTo>
                  <a:pt x="17155" y="3845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45"/>
                </a:lnTo>
                <a:lnTo>
                  <a:pt x="0" y="8577"/>
                </a:lnTo>
                <a:lnTo>
                  <a:pt x="0" y="13310"/>
                </a:lnTo>
                <a:lnTo>
                  <a:pt x="3845" y="17155"/>
                </a:lnTo>
                <a:lnTo>
                  <a:pt x="8577" y="17155"/>
                </a:lnTo>
                <a:lnTo>
                  <a:pt x="13310" y="17155"/>
                </a:lnTo>
                <a:lnTo>
                  <a:pt x="17155" y="13310"/>
                </a:lnTo>
                <a:lnTo>
                  <a:pt x="17155" y="8577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88642" y="2463733"/>
            <a:ext cx="12070" cy="12070"/>
          </a:xfrm>
          <a:custGeom>
            <a:avLst/>
            <a:gdLst/>
            <a:ahLst/>
            <a:cxnLst/>
            <a:rect l="l" t="t" r="r" b="b"/>
            <a:pathLst>
              <a:path w="12070" h="12070">
                <a:moveTo>
                  <a:pt x="12070" y="6037"/>
                </a:moveTo>
                <a:lnTo>
                  <a:pt x="12070" y="2708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8"/>
                </a:lnTo>
                <a:lnTo>
                  <a:pt x="0" y="6037"/>
                </a:lnTo>
                <a:lnTo>
                  <a:pt x="0" y="9366"/>
                </a:lnTo>
                <a:lnTo>
                  <a:pt x="2703" y="12070"/>
                </a:lnTo>
                <a:lnTo>
                  <a:pt x="6032" y="12070"/>
                </a:lnTo>
                <a:lnTo>
                  <a:pt x="9361" y="12070"/>
                </a:lnTo>
                <a:lnTo>
                  <a:pt x="12070" y="9366"/>
                </a:lnTo>
                <a:lnTo>
                  <a:pt x="12070" y="6037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86013" y="2460980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096"/>
                </a:moveTo>
                <a:lnTo>
                  <a:pt x="16196" y="3627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66"/>
                </a:lnTo>
                <a:lnTo>
                  <a:pt x="16196" y="8096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87987" y="2462832"/>
            <a:ext cx="11117" cy="11112"/>
          </a:xfrm>
          <a:custGeom>
            <a:avLst/>
            <a:gdLst/>
            <a:ahLst/>
            <a:cxnLst/>
            <a:rect l="l" t="t" r="r" b="b"/>
            <a:pathLst>
              <a:path w="11117" h="11112">
                <a:moveTo>
                  <a:pt x="11117" y="5554"/>
                </a:moveTo>
                <a:lnTo>
                  <a:pt x="11117" y="2489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89"/>
                </a:lnTo>
                <a:lnTo>
                  <a:pt x="0" y="5554"/>
                </a:lnTo>
                <a:lnTo>
                  <a:pt x="0" y="8622"/>
                </a:lnTo>
                <a:lnTo>
                  <a:pt x="2490" y="11112"/>
                </a:lnTo>
                <a:lnTo>
                  <a:pt x="5556" y="11112"/>
                </a:lnTo>
                <a:lnTo>
                  <a:pt x="8622" y="11112"/>
                </a:lnTo>
                <a:lnTo>
                  <a:pt x="11117" y="8622"/>
                </a:lnTo>
                <a:lnTo>
                  <a:pt x="11117" y="5554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89962" y="2464677"/>
            <a:ext cx="6037" cy="6037"/>
          </a:xfrm>
          <a:custGeom>
            <a:avLst/>
            <a:gdLst/>
            <a:ahLst/>
            <a:cxnLst/>
            <a:rect l="l" t="t" r="r" b="b"/>
            <a:pathLst>
              <a:path w="6037" h="6037">
                <a:moveTo>
                  <a:pt x="6037" y="3021"/>
                </a:moveTo>
                <a:lnTo>
                  <a:pt x="6037" y="1358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58"/>
                </a:lnTo>
                <a:lnTo>
                  <a:pt x="0" y="3021"/>
                </a:lnTo>
                <a:lnTo>
                  <a:pt x="0" y="4682"/>
                </a:lnTo>
                <a:lnTo>
                  <a:pt x="1353" y="6037"/>
                </a:lnTo>
                <a:lnTo>
                  <a:pt x="3016" y="6037"/>
                </a:lnTo>
                <a:lnTo>
                  <a:pt x="4677" y="6037"/>
                </a:lnTo>
                <a:lnTo>
                  <a:pt x="6037" y="4682"/>
                </a:lnTo>
                <a:lnTo>
                  <a:pt x="6037" y="3021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91937" y="2466527"/>
            <a:ext cx="956" cy="957"/>
          </a:xfrm>
          <a:custGeom>
            <a:avLst/>
            <a:gdLst/>
            <a:ahLst/>
            <a:cxnLst/>
            <a:rect l="l" t="t" r="r" b="b"/>
            <a:pathLst>
              <a:path w="956" h="957">
                <a:moveTo>
                  <a:pt x="956" y="481"/>
                </a:moveTo>
                <a:lnTo>
                  <a:pt x="956" y="218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8"/>
                </a:lnTo>
                <a:lnTo>
                  <a:pt x="0" y="481"/>
                </a:lnTo>
                <a:lnTo>
                  <a:pt x="0" y="744"/>
                </a:lnTo>
                <a:lnTo>
                  <a:pt x="217" y="957"/>
                </a:lnTo>
                <a:lnTo>
                  <a:pt x="480" y="957"/>
                </a:lnTo>
                <a:lnTo>
                  <a:pt x="744" y="957"/>
                </a:lnTo>
                <a:lnTo>
                  <a:pt x="956" y="744"/>
                </a:lnTo>
                <a:lnTo>
                  <a:pt x="956" y="481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89788" y="2464255"/>
            <a:ext cx="4122" cy="4122"/>
          </a:xfrm>
          <a:custGeom>
            <a:avLst/>
            <a:gdLst/>
            <a:ahLst/>
            <a:cxnLst/>
            <a:rect l="l" t="t" r="r" b="b"/>
            <a:pathLst>
              <a:path w="4122" h="4122">
                <a:moveTo>
                  <a:pt x="0" y="2058"/>
                </a:moveTo>
                <a:lnTo>
                  <a:pt x="0" y="3194"/>
                </a:lnTo>
                <a:lnTo>
                  <a:pt x="928" y="4122"/>
                </a:lnTo>
                <a:lnTo>
                  <a:pt x="2063" y="4122"/>
                </a:lnTo>
                <a:lnTo>
                  <a:pt x="3200" y="4122"/>
                </a:lnTo>
                <a:lnTo>
                  <a:pt x="4122" y="3194"/>
                </a:lnTo>
                <a:lnTo>
                  <a:pt x="4122" y="2058"/>
                </a:lnTo>
                <a:lnTo>
                  <a:pt x="4122" y="922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2"/>
                </a:lnTo>
                <a:lnTo>
                  <a:pt x="0" y="2058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86206" y="246054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7882" y="0"/>
                </a:moveTo>
                <a:lnTo>
                  <a:pt x="2277" y="0"/>
                </a:lnTo>
                <a:lnTo>
                  <a:pt x="0" y="2277"/>
                </a:lnTo>
                <a:lnTo>
                  <a:pt x="0" y="7882"/>
                </a:lnTo>
                <a:lnTo>
                  <a:pt x="2277" y="10160"/>
                </a:lnTo>
                <a:lnTo>
                  <a:pt x="7882" y="10160"/>
                </a:lnTo>
                <a:lnTo>
                  <a:pt x="10160" y="7882"/>
                </a:lnTo>
                <a:lnTo>
                  <a:pt x="10160" y="2277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75904" y="2591583"/>
            <a:ext cx="50604" cy="22963"/>
          </a:xfrm>
          <a:custGeom>
            <a:avLst/>
            <a:gdLst/>
            <a:ahLst/>
            <a:cxnLst/>
            <a:rect l="l" t="t" r="r" b="b"/>
            <a:pathLst>
              <a:path w="50604" h="22963">
                <a:moveTo>
                  <a:pt x="50604" y="22963"/>
                </a:moveTo>
                <a:lnTo>
                  <a:pt x="46819" y="9420"/>
                </a:lnTo>
                <a:lnTo>
                  <a:pt x="36923" y="0"/>
                </a:lnTo>
                <a:lnTo>
                  <a:pt x="18851" y="370"/>
                </a:lnTo>
                <a:lnTo>
                  <a:pt x="6669" y="5560"/>
                </a:lnTo>
                <a:lnTo>
                  <a:pt x="0" y="14254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21254" y="2614546"/>
            <a:ext cx="5254" cy="15164"/>
          </a:xfrm>
          <a:custGeom>
            <a:avLst/>
            <a:gdLst/>
            <a:ahLst/>
            <a:cxnLst/>
            <a:rect l="l" t="t" r="r" b="b"/>
            <a:pathLst>
              <a:path w="5254" h="15164">
                <a:moveTo>
                  <a:pt x="0" y="15164"/>
                </a:moveTo>
                <a:lnTo>
                  <a:pt x="4970" y="3829"/>
                </a:lnTo>
                <a:lnTo>
                  <a:pt x="5254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76719" y="2592334"/>
            <a:ext cx="46981" cy="43038"/>
          </a:xfrm>
          <a:custGeom>
            <a:avLst/>
            <a:gdLst/>
            <a:ahLst/>
            <a:cxnLst/>
            <a:rect l="l" t="t" r="r" b="b"/>
            <a:pathLst>
              <a:path w="46981" h="43038">
                <a:moveTo>
                  <a:pt x="46981" y="21885"/>
                </a:moveTo>
                <a:lnTo>
                  <a:pt x="42832" y="8527"/>
                </a:lnTo>
                <a:lnTo>
                  <a:pt x="32176" y="0"/>
                </a:lnTo>
                <a:lnTo>
                  <a:pt x="15155" y="1662"/>
                </a:lnTo>
                <a:lnTo>
                  <a:pt x="4470" y="8620"/>
                </a:lnTo>
                <a:lnTo>
                  <a:pt x="0" y="19136"/>
                </a:lnTo>
                <a:lnTo>
                  <a:pt x="3573" y="33832"/>
                </a:lnTo>
                <a:lnTo>
                  <a:pt x="13124" y="43038"/>
                </a:lnTo>
                <a:lnTo>
                  <a:pt x="30595" y="42029"/>
                </a:lnTo>
                <a:lnTo>
                  <a:pt x="41643" y="35789"/>
                </a:lnTo>
                <a:lnTo>
                  <a:pt x="46613" y="25981"/>
                </a:lnTo>
                <a:lnTo>
                  <a:pt x="46981" y="21885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80530" y="2593442"/>
            <a:ext cx="40362" cy="38690"/>
          </a:xfrm>
          <a:custGeom>
            <a:avLst/>
            <a:gdLst/>
            <a:ahLst/>
            <a:cxnLst/>
            <a:rect l="l" t="t" r="r" b="b"/>
            <a:pathLst>
              <a:path w="40362" h="38690">
                <a:moveTo>
                  <a:pt x="40362" y="20450"/>
                </a:moveTo>
                <a:lnTo>
                  <a:pt x="35772" y="7337"/>
                </a:lnTo>
                <a:lnTo>
                  <a:pt x="24253" y="0"/>
                </a:lnTo>
                <a:lnTo>
                  <a:pt x="8739" y="3171"/>
                </a:lnTo>
                <a:lnTo>
                  <a:pt x="0" y="12335"/>
                </a:lnTo>
                <a:lnTo>
                  <a:pt x="1821" y="29055"/>
                </a:lnTo>
                <a:lnTo>
                  <a:pt x="9347" y="38690"/>
                </a:lnTo>
                <a:lnTo>
                  <a:pt x="26626" y="37891"/>
                </a:lnTo>
                <a:lnTo>
                  <a:pt x="36770" y="31423"/>
                </a:lnTo>
                <a:lnTo>
                  <a:pt x="40343" y="21345"/>
                </a:lnTo>
                <a:lnTo>
                  <a:pt x="40362" y="20450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81167" y="2595095"/>
            <a:ext cx="36914" cy="36842"/>
          </a:xfrm>
          <a:custGeom>
            <a:avLst/>
            <a:gdLst/>
            <a:ahLst/>
            <a:cxnLst/>
            <a:rect l="l" t="t" r="r" b="b"/>
            <a:pathLst>
              <a:path w="36914" h="36842">
                <a:moveTo>
                  <a:pt x="36914" y="18469"/>
                </a:moveTo>
                <a:lnTo>
                  <a:pt x="31781" y="5686"/>
                </a:lnTo>
                <a:lnTo>
                  <a:pt x="19296" y="0"/>
                </a:lnTo>
                <a:lnTo>
                  <a:pt x="6007" y="4889"/>
                </a:lnTo>
                <a:lnTo>
                  <a:pt x="0" y="16900"/>
                </a:lnTo>
                <a:lnTo>
                  <a:pt x="4671" y="30577"/>
                </a:lnTo>
                <a:lnTo>
                  <a:pt x="16293" y="36842"/>
                </a:lnTo>
                <a:lnTo>
                  <a:pt x="30268" y="32358"/>
                </a:lnTo>
                <a:lnTo>
                  <a:pt x="36734" y="21048"/>
                </a:lnTo>
                <a:lnTo>
                  <a:pt x="36914" y="18469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83373" y="2597288"/>
            <a:ext cx="31899" cy="31903"/>
          </a:xfrm>
          <a:custGeom>
            <a:avLst/>
            <a:gdLst/>
            <a:ahLst/>
            <a:cxnLst/>
            <a:rect l="l" t="t" r="r" b="b"/>
            <a:pathLst>
              <a:path w="31899" h="31903">
                <a:moveTo>
                  <a:pt x="31899" y="15948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8"/>
                </a:lnTo>
                <a:lnTo>
                  <a:pt x="0" y="24754"/>
                </a:lnTo>
                <a:lnTo>
                  <a:pt x="7143" y="31903"/>
                </a:lnTo>
                <a:lnTo>
                  <a:pt x="15949" y="31903"/>
                </a:lnTo>
                <a:lnTo>
                  <a:pt x="24756" y="31903"/>
                </a:lnTo>
                <a:lnTo>
                  <a:pt x="31899" y="24754"/>
                </a:lnTo>
                <a:lnTo>
                  <a:pt x="31899" y="15948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89756" y="2591728"/>
            <a:ext cx="15966" cy="2354"/>
          </a:xfrm>
          <a:custGeom>
            <a:avLst/>
            <a:gdLst/>
            <a:ahLst/>
            <a:cxnLst/>
            <a:rect l="l" t="t" r="r" b="b"/>
            <a:pathLst>
              <a:path w="15966" h="2354">
                <a:moveTo>
                  <a:pt x="15966" y="0"/>
                </a:moveTo>
                <a:lnTo>
                  <a:pt x="0" y="2354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79802" y="2594225"/>
            <a:ext cx="41527" cy="40743"/>
          </a:xfrm>
          <a:custGeom>
            <a:avLst/>
            <a:gdLst/>
            <a:ahLst/>
            <a:cxnLst/>
            <a:rect l="l" t="t" r="r" b="b"/>
            <a:pathLst>
              <a:path w="41527" h="40743">
                <a:moveTo>
                  <a:pt x="9620" y="0"/>
                </a:moveTo>
                <a:lnTo>
                  <a:pt x="0" y="7908"/>
                </a:lnTo>
                <a:lnTo>
                  <a:pt x="563" y="25463"/>
                </a:lnTo>
                <a:lnTo>
                  <a:pt x="6567" y="36230"/>
                </a:lnTo>
                <a:lnTo>
                  <a:pt x="16193" y="40743"/>
                </a:lnTo>
                <a:lnTo>
                  <a:pt x="30954" y="37102"/>
                </a:lnTo>
                <a:lnTo>
                  <a:pt x="39725" y="27356"/>
                </a:lnTo>
                <a:lnTo>
                  <a:pt x="41527" y="18683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80739" y="2595364"/>
            <a:ext cx="32395" cy="31153"/>
          </a:xfrm>
          <a:custGeom>
            <a:avLst/>
            <a:gdLst/>
            <a:ahLst/>
            <a:cxnLst/>
            <a:rect l="l" t="t" r="r" b="b"/>
            <a:pathLst>
              <a:path w="32395" h="31153">
                <a:moveTo>
                  <a:pt x="6010" y="0"/>
                </a:moveTo>
                <a:lnTo>
                  <a:pt x="0" y="6011"/>
                </a:lnTo>
                <a:lnTo>
                  <a:pt x="0" y="14955"/>
                </a:lnTo>
                <a:lnTo>
                  <a:pt x="0" y="23900"/>
                </a:lnTo>
                <a:lnTo>
                  <a:pt x="7252" y="31153"/>
                </a:lnTo>
                <a:lnTo>
                  <a:pt x="16197" y="31153"/>
                </a:lnTo>
                <a:lnTo>
                  <a:pt x="25142" y="31153"/>
                </a:lnTo>
                <a:lnTo>
                  <a:pt x="32395" y="23900"/>
                </a:lnTo>
                <a:lnTo>
                  <a:pt x="32395" y="14955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82714" y="2595972"/>
            <a:ext cx="27315" cy="27315"/>
          </a:xfrm>
          <a:custGeom>
            <a:avLst/>
            <a:gdLst/>
            <a:ahLst/>
            <a:cxnLst/>
            <a:rect l="l" t="t" r="r" b="b"/>
            <a:pathLst>
              <a:path w="27315" h="27315">
                <a:moveTo>
                  <a:pt x="27315" y="13657"/>
                </a:moveTo>
                <a:lnTo>
                  <a:pt x="27315" y="6117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7"/>
                </a:lnTo>
                <a:lnTo>
                  <a:pt x="0" y="13657"/>
                </a:lnTo>
                <a:lnTo>
                  <a:pt x="0" y="21198"/>
                </a:lnTo>
                <a:lnTo>
                  <a:pt x="6116" y="27315"/>
                </a:lnTo>
                <a:lnTo>
                  <a:pt x="13657" y="27315"/>
                </a:lnTo>
                <a:lnTo>
                  <a:pt x="21197" y="27315"/>
                </a:lnTo>
                <a:lnTo>
                  <a:pt x="27315" y="21198"/>
                </a:lnTo>
                <a:lnTo>
                  <a:pt x="27315" y="13657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84689" y="2597823"/>
            <a:ext cx="22233" cy="22235"/>
          </a:xfrm>
          <a:custGeom>
            <a:avLst/>
            <a:gdLst/>
            <a:ahLst/>
            <a:cxnLst/>
            <a:rect l="l" t="t" r="r" b="b"/>
            <a:pathLst>
              <a:path w="22233" h="22235">
                <a:moveTo>
                  <a:pt x="22233" y="11117"/>
                </a:moveTo>
                <a:lnTo>
                  <a:pt x="22233" y="4980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80"/>
                </a:lnTo>
                <a:lnTo>
                  <a:pt x="0" y="11117"/>
                </a:lnTo>
                <a:lnTo>
                  <a:pt x="0" y="17254"/>
                </a:lnTo>
                <a:lnTo>
                  <a:pt x="4979" y="22235"/>
                </a:lnTo>
                <a:lnTo>
                  <a:pt x="11116" y="22235"/>
                </a:lnTo>
                <a:lnTo>
                  <a:pt x="17252" y="22235"/>
                </a:lnTo>
                <a:lnTo>
                  <a:pt x="22233" y="17254"/>
                </a:lnTo>
                <a:lnTo>
                  <a:pt x="22233" y="11117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86662" y="2599674"/>
            <a:ext cx="17155" cy="17148"/>
          </a:xfrm>
          <a:custGeom>
            <a:avLst/>
            <a:gdLst/>
            <a:ahLst/>
            <a:cxnLst/>
            <a:rect l="l" t="t" r="r" b="b"/>
            <a:pathLst>
              <a:path w="17155" h="17148">
                <a:moveTo>
                  <a:pt x="17155" y="8572"/>
                </a:moveTo>
                <a:lnTo>
                  <a:pt x="17155" y="3839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39"/>
                </a:lnTo>
                <a:lnTo>
                  <a:pt x="0" y="8572"/>
                </a:lnTo>
                <a:lnTo>
                  <a:pt x="0" y="13304"/>
                </a:lnTo>
                <a:lnTo>
                  <a:pt x="3845" y="17148"/>
                </a:lnTo>
                <a:lnTo>
                  <a:pt x="8577" y="17148"/>
                </a:lnTo>
                <a:lnTo>
                  <a:pt x="13310" y="17148"/>
                </a:lnTo>
                <a:lnTo>
                  <a:pt x="17155" y="13304"/>
                </a:lnTo>
                <a:lnTo>
                  <a:pt x="17155" y="8572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88642" y="2601525"/>
            <a:ext cx="12070" cy="12068"/>
          </a:xfrm>
          <a:custGeom>
            <a:avLst/>
            <a:gdLst/>
            <a:ahLst/>
            <a:cxnLst/>
            <a:rect l="l" t="t" r="r" b="b"/>
            <a:pathLst>
              <a:path w="12070" h="12068">
                <a:moveTo>
                  <a:pt x="12070" y="6032"/>
                </a:moveTo>
                <a:lnTo>
                  <a:pt x="12070" y="2702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2"/>
                </a:lnTo>
                <a:lnTo>
                  <a:pt x="0" y="6032"/>
                </a:lnTo>
                <a:lnTo>
                  <a:pt x="0" y="9361"/>
                </a:lnTo>
                <a:lnTo>
                  <a:pt x="2703" y="12068"/>
                </a:lnTo>
                <a:lnTo>
                  <a:pt x="6032" y="12068"/>
                </a:lnTo>
                <a:lnTo>
                  <a:pt x="9361" y="12068"/>
                </a:lnTo>
                <a:lnTo>
                  <a:pt x="12070" y="9361"/>
                </a:lnTo>
                <a:lnTo>
                  <a:pt x="12070" y="6032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86013" y="2598766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101"/>
                </a:moveTo>
                <a:lnTo>
                  <a:pt x="16196" y="3630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30"/>
                </a:lnTo>
                <a:lnTo>
                  <a:pt x="0" y="8101"/>
                </a:lnTo>
                <a:lnTo>
                  <a:pt x="0" y="12570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70"/>
                </a:lnTo>
                <a:lnTo>
                  <a:pt x="16196" y="8101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87987" y="2600617"/>
            <a:ext cx="11117" cy="11117"/>
          </a:xfrm>
          <a:custGeom>
            <a:avLst/>
            <a:gdLst/>
            <a:ahLst/>
            <a:cxnLst/>
            <a:rect l="l" t="t" r="r" b="b"/>
            <a:pathLst>
              <a:path w="11117" h="11117">
                <a:moveTo>
                  <a:pt x="11117" y="5561"/>
                </a:moveTo>
                <a:lnTo>
                  <a:pt x="11117" y="2495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95"/>
                </a:lnTo>
                <a:lnTo>
                  <a:pt x="0" y="5561"/>
                </a:lnTo>
                <a:lnTo>
                  <a:pt x="0" y="8627"/>
                </a:lnTo>
                <a:lnTo>
                  <a:pt x="2490" y="11117"/>
                </a:lnTo>
                <a:lnTo>
                  <a:pt x="5556" y="11117"/>
                </a:lnTo>
                <a:lnTo>
                  <a:pt x="8622" y="11117"/>
                </a:lnTo>
                <a:lnTo>
                  <a:pt x="11117" y="8627"/>
                </a:lnTo>
                <a:lnTo>
                  <a:pt x="11117" y="5561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89962" y="2602467"/>
            <a:ext cx="6037" cy="6037"/>
          </a:xfrm>
          <a:custGeom>
            <a:avLst/>
            <a:gdLst/>
            <a:ahLst/>
            <a:cxnLst/>
            <a:rect l="l" t="t" r="r" b="b"/>
            <a:pathLst>
              <a:path w="6037" h="6037">
                <a:moveTo>
                  <a:pt x="6037" y="3016"/>
                </a:moveTo>
                <a:lnTo>
                  <a:pt x="6037" y="1353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53"/>
                </a:lnTo>
                <a:lnTo>
                  <a:pt x="0" y="3016"/>
                </a:lnTo>
                <a:lnTo>
                  <a:pt x="0" y="4677"/>
                </a:lnTo>
                <a:lnTo>
                  <a:pt x="1353" y="6037"/>
                </a:lnTo>
                <a:lnTo>
                  <a:pt x="3016" y="6037"/>
                </a:lnTo>
                <a:lnTo>
                  <a:pt x="4677" y="6037"/>
                </a:lnTo>
                <a:lnTo>
                  <a:pt x="6037" y="4677"/>
                </a:lnTo>
                <a:lnTo>
                  <a:pt x="6037" y="3016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91937" y="2604317"/>
            <a:ext cx="956" cy="957"/>
          </a:xfrm>
          <a:custGeom>
            <a:avLst/>
            <a:gdLst/>
            <a:ahLst/>
            <a:cxnLst/>
            <a:rect l="l" t="t" r="r" b="b"/>
            <a:pathLst>
              <a:path w="956" h="957">
                <a:moveTo>
                  <a:pt x="956" y="476"/>
                </a:moveTo>
                <a:lnTo>
                  <a:pt x="956" y="213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3"/>
                </a:lnTo>
                <a:lnTo>
                  <a:pt x="0" y="476"/>
                </a:lnTo>
                <a:lnTo>
                  <a:pt x="0" y="739"/>
                </a:lnTo>
                <a:lnTo>
                  <a:pt x="217" y="957"/>
                </a:lnTo>
                <a:lnTo>
                  <a:pt x="480" y="957"/>
                </a:lnTo>
                <a:lnTo>
                  <a:pt x="744" y="957"/>
                </a:lnTo>
                <a:lnTo>
                  <a:pt x="956" y="739"/>
                </a:lnTo>
                <a:lnTo>
                  <a:pt x="956" y="476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89788" y="2602040"/>
            <a:ext cx="4122" cy="4127"/>
          </a:xfrm>
          <a:custGeom>
            <a:avLst/>
            <a:gdLst/>
            <a:ahLst/>
            <a:cxnLst/>
            <a:rect l="l" t="t" r="r" b="b"/>
            <a:pathLst>
              <a:path w="4122" h="4127">
                <a:moveTo>
                  <a:pt x="0" y="2063"/>
                </a:moveTo>
                <a:lnTo>
                  <a:pt x="0" y="3199"/>
                </a:lnTo>
                <a:lnTo>
                  <a:pt x="928" y="4127"/>
                </a:lnTo>
                <a:lnTo>
                  <a:pt x="2063" y="4127"/>
                </a:lnTo>
                <a:lnTo>
                  <a:pt x="3200" y="4127"/>
                </a:lnTo>
                <a:lnTo>
                  <a:pt x="4122" y="3199"/>
                </a:lnTo>
                <a:lnTo>
                  <a:pt x="4122" y="2063"/>
                </a:lnTo>
                <a:lnTo>
                  <a:pt x="4122" y="927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7"/>
                </a:lnTo>
                <a:lnTo>
                  <a:pt x="0" y="2063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86206" y="259833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7882" y="0"/>
                </a:moveTo>
                <a:lnTo>
                  <a:pt x="2277" y="0"/>
                </a:lnTo>
                <a:lnTo>
                  <a:pt x="0" y="2277"/>
                </a:lnTo>
                <a:lnTo>
                  <a:pt x="0" y="7882"/>
                </a:lnTo>
                <a:lnTo>
                  <a:pt x="2277" y="10160"/>
                </a:lnTo>
                <a:lnTo>
                  <a:pt x="7882" y="10160"/>
                </a:lnTo>
                <a:lnTo>
                  <a:pt x="10160" y="7882"/>
                </a:lnTo>
                <a:lnTo>
                  <a:pt x="10160" y="2277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75904" y="2729373"/>
            <a:ext cx="50604" cy="22964"/>
          </a:xfrm>
          <a:custGeom>
            <a:avLst/>
            <a:gdLst/>
            <a:ahLst/>
            <a:cxnLst/>
            <a:rect l="l" t="t" r="r" b="b"/>
            <a:pathLst>
              <a:path w="50604" h="22964">
                <a:moveTo>
                  <a:pt x="50604" y="22964"/>
                </a:moveTo>
                <a:lnTo>
                  <a:pt x="46819" y="9421"/>
                </a:lnTo>
                <a:lnTo>
                  <a:pt x="36923" y="0"/>
                </a:lnTo>
                <a:lnTo>
                  <a:pt x="18852" y="370"/>
                </a:lnTo>
                <a:lnTo>
                  <a:pt x="6669" y="5560"/>
                </a:lnTo>
                <a:lnTo>
                  <a:pt x="0" y="14254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21255" y="2752337"/>
            <a:ext cx="5253" cy="15163"/>
          </a:xfrm>
          <a:custGeom>
            <a:avLst/>
            <a:gdLst/>
            <a:ahLst/>
            <a:cxnLst/>
            <a:rect l="l" t="t" r="r" b="b"/>
            <a:pathLst>
              <a:path w="5253" h="15163">
                <a:moveTo>
                  <a:pt x="0" y="15163"/>
                </a:moveTo>
                <a:lnTo>
                  <a:pt x="4970" y="3828"/>
                </a:lnTo>
                <a:lnTo>
                  <a:pt x="5253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76719" y="2730125"/>
            <a:ext cx="46981" cy="43038"/>
          </a:xfrm>
          <a:custGeom>
            <a:avLst/>
            <a:gdLst/>
            <a:ahLst/>
            <a:cxnLst/>
            <a:rect l="l" t="t" r="r" b="b"/>
            <a:pathLst>
              <a:path w="46981" h="43038">
                <a:moveTo>
                  <a:pt x="46981" y="21885"/>
                </a:moveTo>
                <a:lnTo>
                  <a:pt x="42832" y="8527"/>
                </a:lnTo>
                <a:lnTo>
                  <a:pt x="32176" y="0"/>
                </a:lnTo>
                <a:lnTo>
                  <a:pt x="15155" y="1662"/>
                </a:lnTo>
                <a:lnTo>
                  <a:pt x="4470" y="8620"/>
                </a:lnTo>
                <a:lnTo>
                  <a:pt x="0" y="19136"/>
                </a:lnTo>
                <a:lnTo>
                  <a:pt x="3573" y="33832"/>
                </a:lnTo>
                <a:lnTo>
                  <a:pt x="13124" y="43038"/>
                </a:lnTo>
                <a:lnTo>
                  <a:pt x="30595" y="42029"/>
                </a:lnTo>
                <a:lnTo>
                  <a:pt x="41643" y="35789"/>
                </a:lnTo>
                <a:lnTo>
                  <a:pt x="46613" y="25981"/>
                </a:lnTo>
                <a:lnTo>
                  <a:pt x="46981" y="21885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80530" y="2731232"/>
            <a:ext cx="40362" cy="38688"/>
          </a:xfrm>
          <a:custGeom>
            <a:avLst/>
            <a:gdLst/>
            <a:ahLst/>
            <a:cxnLst/>
            <a:rect l="l" t="t" r="r" b="b"/>
            <a:pathLst>
              <a:path w="40362" h="38688">
                <a:moveTo>
                  <a:pt x="40362" y="20450"/>
                </a:moveTo>
                <a:lnTo>
                  <a:pt x="35772" y="7337"/>
                </a:lnTo>
                <a:lnTo>
                  <a:pt x="24253" y="0"/>
                </a:lnTo>
                <a:lnTo>
                  <a:pt x="8739" y="3171"/>
                </a:lnTo>
                <a:lnTo>
                  <a:pt x="0" y="12335"/>
                </a:lnTo>
                <a:lnTo>
                  <a:pt x="1822" y="29055"/>
                </a:lnTo>
                <a:lnTo>
                  <a:pt x="9348" y="38688"/>
                </a:lnTo>
                <a:lnTo>
                  <a:pt x="26628" y="37888"/>
                </a:lnTo>
                <a:lnTo>
                  <a:pt x="36772" y="31420"/>
                </a:lnTo>
                <a:lnTo>
                  <a:pt x="40343" y="21341"/>
                </a:lnTo>
                <a:lnTo>
                  <a:pt x="40362" y="20450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81167" y="2732884"/>
            <a:ext cx="36914" cy="36837"/>
          </a:xfrm>
          <a:custGeom>
            <a:avLst/>
            <a:gdLst/>
            <a:ahLst/>
            <a:cxnLst/>
            <a:rect l="l" t="t" r="r" b="b"/>
            <a:pathLst>
              <a:path w="36914" h="36837">
                <a:moveTo>
                  <a:pt x="36914" y="18469"/>
                </a:moveTo>
                <a:lnTo>
                  <a:pt x="31781" y="5686"/>
                </a:lnTo>
                <a:lnTo>
                  <a:pt x="19296" y="0"/>
                </a:lnTo>
                <a:lnTo>
                  <a:pt x="6007" y="4889"/>
                </a:lnTo>
                <a:lnTo>
                  <a:pt x="0" y="16900"/>
                </a:lnTo>
                <a:lnTo>
                  <a:pt x="4672" y="30576"/>
                </a:lnTo>
                <a:lnTo>
                  <a:pt x="16297" y="36837"/>
                </a:lnTo>
                <a:lnTo>
                  <a:pt x="30271" y="32353"/>
                </a:lnTo>
                <a:lnTo>
                  <a:pt x="36735" y="21042"/>
                </a:lnTo>
                <a:lnTo>
                  <a:pt x="36914" y="18469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83373" y="2735078"/>
            <a:ext cx="31899" cy="31898"/>
          </a:xfrm>
          <a:custGeom>
            <a:avLst/>
            <a:gdLst/>
            <a:ahLst/>
            <a:cxnLst/>
            <a:rect l="l" t="t" r="r" b="b"/>
            <a:pathLst>
              <a:path w="31899" h="31898">
                <a:moveTo>
                  <a:pt x="31899" y="15948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8"/>
                </a:lnTo>
                <a:lnTo>
                  <a:pt x="0" y="24754"/>
                </a:lnTo>
                <a:lnTo>
                  <a:pt x="7143" y="31898"/>
                </a:lnTo>
                <a:lnTo>
                  <a:pt x="15949" y="31898"/>
                </a:lnTo>
                <a:lnTo>
                  <a:pt x="24756" y="31898"/>
                </a:lnTo>
                <a:lnTo>
                  <a:pt x="31899" y="24754"/>
                </a:lnTo>
                <a:lnTo>
                  <a:pt x="31899" y="15948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89757" y="2729519"/>
            <a:ext cx="15963" cy="2354"/>
          </a:xfrm>
          <a:custGeom>
            <a:avLst/>
            <a:gdLst/>
            <a:ahLst/>
            <a:cxnLst/>
            <a:rect l="l" t="t" r="r" b="b"/>
            <a:pathLst>
              <a:path w="15963" h="2354">
                <a:moveTo>
                  <a:pt x="15963" y="0"/>
                </a:moveTo>
                <a:lnTo>
                  <a:pt x="0" y="2354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79802" y="2732015"/>
            <a:ext cx="41527" cy="40739"/>
          </a:xfrm>
          <a:custGeom>
            <a:avLst/>
            <a:gdLst/>
            <a:ahLst/>
            <a:cxnLst/>
            <a:rect l="l" t="t" r="r" b="b"/>
            <a:pathLst>
              <a:path w="41527" h="40739">
                <a:moveTo>
                  <a:pt x="9620" y="0"/>
                </a:moveTo>
                <a:lnTo>
                  <a:pt x="0" y="7908"/>
                </a:lnTo>
                <a:lnTo>
                  <a:pt x="564" y="25462"/>
                </a:lnTo>
                <a:lnTo>
                  <a:pt x="6568" y="36228"/>
                </a:lnTo>
                <a:lnTo>
                  <a:pt x="16195" y="40739"/>
                </a:lnTo>
                <a:lnTo>
                  <a:pt x="30957" y="37098"/>
                </a:lnTo>
                <a:lnTo>
                  <a:pt x="39726" y="27351"/>
                </a:lnTo>
                <a:lnTo>
                  <a:pt x="41527" y="18683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80739" y="2733154"/>
            <a:ext cx="32395" cy="31152"/>
          </a:xfrm>
          <a:custGeom>
            <a:avLst/>
            <a:gdLst/>
            <a:ahLst/>
            <a:cxnLst/>
            <a:rect l="l" t="t" r="r" b="b"/>
            <a:pathLst>
              <a:path w="32395" h="31152">
                <a:moveTo>
                  <a:pt x="6010" y="0"/>
                </a:moveTo>
                <a:lnTo>
                  <a:pt x="0" y="6010"/>
                </a:lnTo>
                <a:lnTo>
                  <a:pt x="0" y="14955"/>
                </a:lnTo>
                <a:lnTo>
                  <a:pt x="0" y="23899"/>
                </a:lnTo>
                <a:lnTo>
                  <a:pt x="7252" y="31152"/>
                </a:lnTo>
                <a:lnTo>
                  <a:pt x="16197" y="31152"/>
                </a:lnTo>
                <a:lnTo>
                  <a:pt x="25142" y="31152"/>
                </a:lnTo>
                <a:lnTo>
                  <a:pt x="32395" y="23899"/>
                </a:lnTo>
                <a:lnTo>
                  <a:pt x="32395" y="14955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82714" y="2733763"/>
            <a:ext cx="27315" cy="27313"/>
          </a:xfrm>
          <a:custGeom>
            <a:avLst/>
            <a:gdLst/>
            <a:ahLst/>
            <a:cxnLst/>
            <a:rect l="l" t="t" r="r" b="b"/>
            <a:pathLst>
              <a:path w="27315" h="27313">
                <a:moveTo>
                  <a:pt x="27315" y="13656"/>
                </a:moveTo>
                <a:lnTo>
                  <a:pt x="27315" y="6116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6"/>
                </a:lnTo>
                <a:lnTo>
                  <a:pt x="0" y="13656"/>
                </a:lnTo>
                <a:lnTo>
                  <a:pt x="0" y="21197"/>
                </a:lnTo>
                <a:lnTo>
                  <a:pt x="6116" y="27313"/>
                </a:lnTo>
                <a:lnTo>
                  <a:pt x="13657" y="27313"/>
                </a:lnTo>
                <a:lnTo>
                  <a:pt x="21197" y="27313"/>
                </a:lnTo>
                <a:lnTo>
                  <a:pt x="27315" y="21197"/>
                </a:lnTo>
                <a:lnTo>
                  <a:pt x="27315" y="13656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84689" y="2735614"/>
            <a:ext cx="22233" cy="22228"/>
          </a:xfrm>
          <a:custGeom>
            <a:avLst/>
            <a:gdLst/>
            <a:ahLst/>
            <a:cxnLst/>
            <a:rect l="l" t="t" r="r" b="b"/>
            <a:pathLst>
              <a:path w="22233" h="22228">
                <a:moveTo>
                  <a:pt x="22233" y="11112"/>
                </a:moveTo>
                <a:lnTo>
                  <a:pt x="22233" y="4975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75"/>
                </a:lnTo>
                <a:lnTo>
                  <a:pt x="0" y="11112"/>
                </a:lnTo>
                <a:lnTo>
                  <a:pt x="0" y="17249"/>
                </a:lnTo>
                <a:lnTo>
                  <a:pt x="4979" y="22228"/>
                </a:lnTo>
                <a:lnTo>
                  <a:pt x="11116" y="22228"/>
                </a:lnTo>
                <a:lnTo>
                  <a:pt x="17252" y="22228"/>
                </a:lnTo>
                <a:lnTo>
                  <a:pt x="22233" y="17249"/>
                </a:lnTo>
                <a:lnTo>
                  <a:pt x="22233" y="11112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86662" y="2737459"/>
            <a:ext cx="17155" cy="17155"/>
          </a:xfrm>
          <a:custGeom>
            <a:avLst/>
            <a:gdLst/>
            <a:ahLst/>
            <a:cxnLst/>
            <a:rect l="l" t="t" r="r" b="b"/>
            <a:pathLst>
              <a:path w="17155" h="17155">
                <a:moveTo>
                  <a:pt x="17155" y="8577"/>
                </a:moveTo>
                <a:lnTo>
                  <a:pt x="17155" y="3844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44"/>
                </a:lnTo>
                <a:lnTo>
                  <a:pt x="0" y="8577"/>
                </a:lnTo>
                <a:lnTo>
                  <a:pt x="0" y="13309"/>
                </a:lnTo>
                <a:lnTo>
                  <a:pt x="3845" y="17155"/>
                </a:lnTo>
                <a:lnTo>
                  <a:pt x="8577" y="17155"/>
                </a:lnTo>
                <a:lnTo>
                  <a:pt x="13310" y="17155"/>
                </a:lnTo>
                <a:lnTo>
                  <a:pt x="17155" y="13309"/>
                </a:lnTo>
                <a:lnTo>
                  <a:pt x="17155" y="8577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88642" y="2739310"/>
            <a:ext cx="12070" cy="12075"/>
          </a:xfrm>
          <a:custGeom>
            <a:avLst/>
            <a:gdLst/>
            <a:ahLst/>
            <a:cxnLst/>
            <a:rect l="l" t="t" r="r" b="b"/>
            <a:pathLst>
              <a:path w="12070" h="12075">
                <a:moveTo>
                  <a:pt x="12070" y="6037"/>
                </a:moveTo>
                <a:lnTo>
                  <a:pt x="12070" y="2708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8"/>
                </a:lnTo>
                <a:lnTo>
                  <a:pt x="0" y="6037"/>
                </a:lnTo>
                <a:lnTo>
                  <a:pt x="0" y="9366"/>
                </a:lnTo>
                <a:lnTo>
                  <a:pt x="2703" y="12075"/>
                </a:lnTo>
                <a:lnTo>
                  <a:pt x="6032" y="12075"/>
                </a:lnTo>
                <a:lnTo>
                  <a:pt x="9361" y="12075"/>
                </a:lnTo>
                <a:lnTo>
                  <a:pt x="12070" y="9366"/>
                </a:lnTo>
                <a:lnTo>
                  <a:pt x="12070" y="6037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86013" y="2736556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101"/>
                </a:moveTo>
                <a:lnTo>
                  <a:pt x="16196" y="3630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30"/>
                </a:lnTo>
                <a:lnTo>
                  <a:pt x="0" y="8101"/>
                </a:lnTo>
                <a:lnTo>
                  <a:pt x="0" y="12570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70"/>
                </a:lnTo>
                <a:lnTo>
                  <a:pt x="16196" y="8101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87987" y="2738407"/>
            <a:ext cx="11117" cy="11117"/>
          </a:xfrm>
          <a:custGeom>
            <a:avLst/>
            <a:gdLst/>
            <a:ahLst/>
            <a:cxnLst/>
            <a:rect l="l" t="t" r="r" b="b"/>
            <a:pathLst>
              <a:path w="11117" h="11117">
                <a:moveTo>
                  <a:pt x="11117" y="5556"/>
                </a:moveTo>
                <a:lnTo>
                  <a:pt x="11117" y="2490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90"/>
                </a:lnTo>
                <a:lnTo>
                  <a:pt x="0" y="5556"/>
                </a:lnTo>
                <a:lnTo>
                  <a:pt x="0" y="8622"/>
                </a:lnTo>
                <a:lnTo>
                  <a:pt x="2490" y="11117"/>
                </a:lnTo>
                <a:lnTo>
                  <a:pt x="5556" y="11117"/>
                </a:lnTo>
                <a:lnTo>
                  <a:pt x="8622" y="11117"/>
                </a:lnTo>
                <a:lnTo>
                  <a:pt x="11117" y="8622"/>
                </a:lnTo>
                <a:lnTo>
                  <a:pt x="11117" y="5556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89962" y="2740257"/>
            <a:ext cx="6037" cy="6037"/>
          </a:xfrm>
          <a:custGeom>
            <a:avLst/>
            <a:gdLst/>
            <a:ahLst/>
            <a:cxnLst/>
            <a:rect l="l" t="t" r="r" b="b"/>
            <a:pathLst>
              <a:path w="6037" h="6037">
                <a:moveTo>
                  <a:pt x="6037" y="3016"/>
                </a:moveTo>
                <a:lnTo>
                  <a:pt x="6037" y="1353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53"/>
                </a:lnTo>
                <a:lnTo>
                  <a:pt x="0" y="3016"/>
                </a:lnTo>
                <a:lnTo>
                  <a:pt x="0" y="4677"/>
                </a:lnTo>
                <a:lnTo>
                  <a:pt x="1353" y="6037"/>
                </a:lnTo>
                <a:lnTo>
                  <a:pt x="3016" y="6037"/>
                </a:lnTo>
                <a:lnTo>
                  <a:pt x="4677" y="6037"/>
                </a:lnTo>
                <a:lnTo>
                  <a:pt x="6037" y="4677"/>
                </a:lnTo>
                <a:lnTo>
                  <a:pt x="6037" y="3016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91937" y="2742107"/>
            <a:ext cx="956" cy="952"/>
          </a:xfrm>
          <a:custGeom>
            <a:avLst/>
            <a:gdLst/>
            <a:ahLst/>
            <a:cxnLst/>
            <a:rect l="l" t="t" r="r" b="b"/>
            <a:pathLst>
              <a:path w="956" h="952">
                <a:moveTo>
                  <a:pt x="956" y="476"/>
                </a:moveTo>
                <a:lnTo>
                  <a:pt x="956" y="213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3"/>
                </a:lnTo>
                <a:lnTo>
                  <a:pt x="0" y="476"/>
                </a:lnTo>
                <a:lnTo>
                  <a:pt x="0" y="739"/>
                </a:lnTo>
                <a:lnTo>
                  <a:pt x="217" y="952"/>
                </a:lnTo>
                <a:lnTo>
                  <a:pt x="480" y="952"/>
                </a:lnTo>
                <a:lnTo>
                  <a:pt x="744" y="952"/>
                </a:lnTo>
                <a:lnTo>
                  <a:pt x="956" y="739"/>
                </a:lnTo>
                <a:lnTo>
                  <a:pt x="956" y="476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89788" y="2739830"/>
            <a:ext cx="4122" cy="4127"/>
          </a:xfrm>
          <a:custGeom>
            <a:avLst/>
            <a:gdLst/>
            <a:ahLst/>
            <a:cxnLst/>
            <a:rect l="l" t="t" r="r" b="b"/>
            <a:pathLst>
              <a:path w="4122" h="4127">
                <a:moveTo>
                  <a:pt x="0" y="2063"/>
                </a:moveTo>
                <a:lnTo>
                  <a:pt x="0" y="3199"/>
                </a:lnTo>
                <a:lnTo>
                  <a:pt x="928" y="4127"/>
                </a:lnTo>
                <a:lnTo>
                  <a:pt x="2063" y="4127"/>
                </a:lnTo>
                <a:lnTo>
                  <a:pt x="3200" y="4127"/>
                </a:lnTo>
                <a:lnTo>
                  <a:pt x="4122" y="3199"/>
                </a:lnTo>
                <a:lnTo>
                  <a:pt x="4122" y="2063"/>
                </a:lnTo>
                <a:lnTo>
                  <a:pt x="4122" y="927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7"/>
                </a:lnTo>
                <a:lnTo>
                  <a:pt x="0" y="2063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86206" y="2736119"/>
            <a:ext cx="10160" cy="10165"/>
          </a:xfrm>
          <a:custGeom>
            <a:avLst/>
            <a:gdLst/>
            <a:ahLst/>
            <a:cxnLst/>
            <a:rect l="l" t="t" r="r" b="b"/>
            <a:pathLst>
              <a:path w="10160" h="10165">
                <a:moveTo>
                  <a:pt x="7882" y="0"/>
                </a:moveTo>
                <a:lnTo>
                  <a:pt x="2277" y="0"/>
                </a:lnTo>
                <a:lnTo>
                  <a:pt x="0" y="2277"/>
                </a:lnTo>
                <a:lnTo>
                  <a:pt x="0" y="7882"/>
                </a:lnTo>
                <a:lnTo>
                  <a:pt x="2277" y="10165"/>
                </a:lnTo>
                <a:lnTo>
                  <a:pt x="7882" y="10165"/>
                </a:lnTo>
                <a:lnTo>
                  <a:pt x="10160" y="7882"/>
                </a:lnTo>
                <a:lnTo>
                  <a:pt x="10160" y="2277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 txBox="1"/>
          <p:nvPr/>
        </p:nvSpPr>
        <p:spPr>
          <a:xfrm>
            <a:off x="568890" y="2389072"/>
            <a:ext cx="3128010" cy="43243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91820">
              <a:lnSpc>
                <a:spcPct val="106400"/>
              </a:lnSpc>
            </a:pPr>
            <a:r>
              <a:rPr sz="850" spc="-80" dirty="0">
                <a:latin typeface="Arial"/>
                <a:cs typeface="Arial"/>
              </a:rPr>
              <a:t>S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10" dirty="0">
                <a:latin typeface="Arial"/>
                <a:cs typeface="Arial"/>
              </a:rPr>
              <a:t>r</a:t>
            </a:r>
            <a:r>
              <a:rPr sz="850" spc="-20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15" dirty="0">
                <a:latin typeface="Arial"/>
                <a:cs typeface="Arial"/>
              </a:rPr>
              <a:t>l</a:t>
            </a:r>
            <a:r>
              <a:rPr sz="850" spc="-30" dirty="0">
                <a:latin typeface="Arial"/>
                <a:cs typeface="Arial"/>
              </a:rPr>
              <a:t>y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co</a:t>
            </a:r>
            <a:r>
              <a:rPr sz="850" spc="-25" dirty="0">
                <a:latin typeface="Arial"/>
                <a:cs typeface="Arial"/>
              </a:rPr>
              <a:t>nn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45" dirty="0">
                <a:latin typeface="Arial"/>
                <a:cs typeface="Arial"/>
              </a:rPr>
              <a:t>c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7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co</a:t>
            </a:r>
            <a:r>
              <a:rPr sz="850" spc="-30" dirty="0">
                <a:latin typeface="Arial"/>
                <a:cs typeface="Arial"/>
              </a:rPr>
              <a:t>m</a:t>
            </a:r>
            <a:r>
              <a:rPr sz="850" spc="0" dirty="0">
                <a:latin typeface="Arial"/>
                <a:cs typeface="Arial"/>
              </a:rPr>
              <a:t>p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70" dirty="0">
                <a:latin typeface="Arial"/>
                <a:cs typeface="Arial"/>
              </a:rPr>
              <a:t> </a:t>
            </a:r>
            <a:r>
              <a:rPr sz="850" spc="45" dirty="0">
                <a:latin typeface="Arial"/>
                <a:cs typeface="Arial"/>
              </a:rPr>
              <a:t>(</a:t>
            </a:r>
            <a:r>
              <a:rPr sz="850" spc="-80" dirty="0">
                <a:latin typeface="Arial"/>
                <a:cs typeface="Arial"/>
              </a:rPr>
              <a:t>S</a:t>
            </a:r>
            <a:r>
              <a:rPr sz="850" spc="-70" dirty="0">
                <a:latin typeface="Arial"/>
                <a:cs typeface="Arial"/>
              </a:rPr>
              <a:t>CC</a:t>
            </a:r>
            <a:r>
              <a:rPr sz="850" spc="50" dirty="0">
                <a:latin typeface="Arial"/>
                <a:cs typeface="Arial"/>
              </a:rPr>
              <a:t>)</a:t>
            </a:r>
            <a:r>
              <a:rPr sz="850" spc="55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i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85" dirty="0">
                <a:latin typeface="Arial"/>
                <a:cs typeface="Arial"/>
              </a:rPr>
              <a:t>e</a:t>
            </a:r>
            <a:r>
              <a:rPr sz="850" spc="45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c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10" dirty="0">
                <a:latin typeface="Arial"/>
                <a:cs typeface="Arial"/>
              </a:rPr>
              <a:t>r </a:t>
            </a:r>
            <a:r>
              <a:rPr sz="850" spc="-10" dirty="0">
                <a:latin typeface="Arial"/>
                <a:cs typeface="Arial"/>
              </a:rPr>
              <a:t>L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25" dirty="0">
                <a:latin typeface="Arial"/>
                <a:cs typeface="Arial"/>
              </a:rPr>
              <a:t>f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p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li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35" dirty="0">
                <a:latin typeface="Arial"/>
                <a:cs typeface="Arial"/>
              </a:rPr>
              <a:t>k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0" dirty="0">
                <a:latin typeface="Arial"/>
                <a:cs typeface="Arial"/>
              </a:rPr>
              <a:t>,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bu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45" dirty="0">
                <a:latin typeface="Arial"/>
                <a:cs typeface="Arial"/>
              </a:rPr>
              <a:t>’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li</a:t>
            </a:r>
            <a:r>
              <a:rPr sz="850" spc="-25" dirty="0">
                <a:latin typeface="Arial"/>
                <a:cs typeface="Arial"/>
              </a:rPr>
              <a:t>nk</a:t>
            </a:r>
            <a:r>
              <a:rPr sz="850" spc="45" dirty="0">
                <a:latin typeface="Arial"/>
                <a:cs typeface="Arial"/>
              </a:rPr>
              <a:t> (</a:t>
            </a:r>
            <a:r>
              <a:rPr sz="850" spc="-20" dirty="0">
                <a:latin typeface="Arial"/>
                <a:cs typeface="Arial"/>
              </a:rPr>
              <a:t>O</a:t>
            </a:r>
            <a:r>
              <a:rPr sz="850" spc="-15" dirty="0">
                <a:latin typeface="Arial"/>
                <a:cs typeface="Arial"/>
              </a:rPr>
              <a:t>U</a:t>
            </a:r>
            <a:r>
              <a:rPr sz="850" spc="70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)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sz="850" spc="-10" dirty="0">
                <a:latin typeface="Arial"/>
                <a:cs typeface="Arial"/>
              </a:rPr>
              <a:t>L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25" dirty="0">
                <a:latin typeface="Arial"/>
                <a:cs typeface="Arial"/>
              </a:rPr>
              <a:t>f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p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li</a:t>
            </a:r>
            <a:r>
              <a:rPr sz="850" spc="-25" dirty="0">
                <a:latin typeface="Arial"/>
                <a:cs typeface="Arial"/>
              </a:rPr>
              <a:t>nk</a:t>
            </a:r>
            <a:r>
              <a:rPr sz="850" spc="45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40" dirty="0">
                <a:latin typeface="Arial"/>
                <a:cs typeface="Arial"/>
              </a:rPr>
              <a:t>o</a:t>
            </a:r>
            <a:r>
              <a:rPr sz="850" spc="45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10" dirty="0">
                <a:latin typeface="Arial"/>
                <a:cs typeface="Arial"/>
              </a:rPr>
              <a:t>r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p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0" dirty="0">
                <a:latin typeface="Arial"/>
                <a:cs typeface="Arial"/>
              </a:rPr>
              <a:t>,</a:t>
            </a:r>
            <a:r>
              <a:rPr sz="850" spc="55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bu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45" dirty="0">
                <a:latin typeface="Arial"/>
                <a:cs typeface="Arial"/>
              </a:rPr>
              <a:t>’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li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35" dirty="0">
                <a:latin typeface="Arial"/>
                <a:cs typeface="Arial"/>
              </a:rPr>
              <a:t>k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40" dirty="0">
                <a:latin typeface="Arial"/>
                <a:cs typeface="Arial"/>
              </a:rPr>
              <a:t>o</a:t>
            </a:r>
            <a:r>
              <a:rPr sz="850" spc="55" dirty="0">
                <a:latin typeface="Arial"/>
                <a:cs typeface="Arial"/>
              </a:rPr>
              <a:t> </a:t>
            </a:r>
            <a:r>
              <a:rPr sz="850" spc="45" dirty="0">
                <a:latin typeface="Arial"/>
                <a:cs typeface="Arial"/>
              </a:rPr>
              <a:t>(</a:t>
            </a:r>
            <a:r>
              <a:rPr sz="850" spc="-5" dirty="0">
                <a:latin typeface="Arial"/>
                <a:cs typeface="Arial"/>
              </a:rPr>
              <a:t>IN</a:t>
            </a:r>
            <a:r>
              <a:rPr sz="850" spc="50" dirty="0">
                <a:latin typeface="Arial"/>
                <a:cs typeface="Arial"/>
              </a:rPr>
              <a:t>)</a:t>
            </a:r>
            <a:endParaRPr sz="850">
              <a:latin typeface="Arial"/>
              <a:cs typeface="Arial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26873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e-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22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7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0717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031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29" y="10735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0792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0802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0818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0732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0779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0799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0822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0845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0868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0833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0857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0880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0903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0874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0828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0" y="1282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9" y="13134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283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289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290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59" y="1292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68" y="1283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288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290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292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294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297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293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296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298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300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297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293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624334" y="999108"/>
            <a:ext cx="1595120" cy="3975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0999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0333" y="521374"/>
            <a:ext cx="2705112" cy="172354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5905" y="2453795"/>
            <a:ext cx="50603" cy="22966"/>
          </a:xfrm>
          <a:custGeom>
            <a:avLst/>
            <a:gdLst/>
            <a:ahLst/>
            <a:cxnLst/>
            <a:rect l="l" t="t" r="r" b="b"/>
            <a:pathLst>
              <a:path w="50603" h="22966">
                <a:moveTo>
                  <a:pt x="50603" y="22966"/>
                </a:moveTo>
                <a:lnTo>
                  <a:pt x="46818" y="9423"/>
                </a:lnTo>
                <a:lnTo>
                  <a:pt x="36924" y="0"/>
                </a:lnTo>
                <a:lnTo>
                  <a:pt x="18853" y="369"/>
                </a:lnTo>
                <a:lnTo>
                  <a:pt x="6670" y="5559"/>
                </a:lnTo>
                <a:lnTo>
                  <a:pt x="0" y="14252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21256" y="2476761"/>
            <a:ext cx="5252" cy="15161"/>
          </a:xfrm>
          <a:custGeom>
            <a:avLst/>
            <a:gdLst/>
            <a:ahLst/>
            <a:cxnLst/>
            <a:rect l="l" t="t" r="r" b="b"/>
            <a:pathLst>
              <a:path w="5252" h="15161">
                <a:moveTo>
                  <a:pt x="0" y="15161"/>
                </a:moveTo>
                <a:lnTo>
                  <a:pt x="4969" y="3826"/>
                </a:lnTo>
                <a:lnTo>
                  <a:pt x="5252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76719" y="2454546"/>
            <a:ext cx="46981" cy="43037"/>
          </a:xfrm>
          <a:custGeom>
            <a:avLst/>
            <a:gdLst/>
            <a:ahLst/>
            <a:cxnLst/>
            <a:rect l="l" t="t" r="r" b="b"/>
            <a:pathLst>
              <a:path w="46981" h="43037">
                <a:moveTo>
                  <a:pt x="46981" y="21887"/>
                </a:moveTo>
                <a:lnTo>
                  <a:pt x="42833" y="8529"/>
                </a:lnTo>
                <a:lnTo>
                  <a:pt x="32178" y="0"/>
                </a:lnTo>
                <a:lnTo>
                  <a:pt x="15157" y="1662"/>
                </a:lnTo>
                <a:lnTo>
                  <a:pt x="4471" y="8620"/>
                </a:lnTo>
                <a:lnTo>
                  <a:pt x="0" y="19134"/>
                </a:lnTo>
                <a:lnTo>
                  <a:pt x="3573" y="33832"/>
                </a:lnTo>
                <a:lnTo>
                  <a:pt x="13123" y="43037"/>
                </a:lnTo>
                <a:lnTo>
                  <a:pt x="30595" y="42028"/>
                </a:lnTo>
                <a:lnTo>
                  <a:pt x="41643" y="35790"/>
                </a:lnTo>
                <a:lnTo>
                  <a:pt x="46613" y="25982"/>
                </a:lnTo>
                <a:lnTo>
                  <a:pt x="46981" y="21887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0532" y="2455653"/>
            <a:ext cx="40360" cy="38690"/>
          </a:xfrm>
          <a:custGeom>
            <a:avLst/>
            <a:gdLst/>
            <a:ahLst/>
            <a:cxnLst/>
            <a:rect l="l" t="t" r="r" b="b"/>
            <a:pathLst>
              <a:path w="40360" h="38690">
                <a:moveTo>
                  <a:pt x="40360" y="20454"/>
                </a:moveTo>
                <a:lnTo>
                  <a:pt x="35771" y="7340"/>
                </a:lnTo>
                <a:lnTo>
                  <a:pt x="24254" y="0"/>
                </a:lnTo>
                <a:lnTo>
                  <a:pt x="8740" y="3170"/>
                </a:lnTo>
                <a:lnTo>
                  <a:pt x="0" y="12334"/>
                </a:lnTo>
                <a:lnTo>
                  <a:pt x="1820" y="29056"/>
                </a:lnTo>
                <a:lnTo>
                  <a:pt x="9344" y="38690"/>
                </a:lnTo>
                <a:lnTo>
                  <a:pt x="26625" y="37891"/>
                </a:lnTo>
                <a:lnTo>
                  <a:pt x="36769" y="31424"/>
                </a:lnTo>
                <a:lnTo>
                  <a:pt x="40341" y="21347"/>
                </a:lnTo>
                <a:lnTo>
                  <a:pt x="40360" y="20454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81167" y="2457305"/>
            <a:ext cx="36913" cy="36841"/>
          </a:xfrm>
          <a:custGeom>
            <a:avLst/>
            <a:gdLst/>
            <a:ahLst/>
            <a:cxnLst/>
            <a:rect l="l" t="t" r="r" b="b"/>
            <a:pathLst>
              <a:path w="36913" h="36841">
                <a:moveTo>
                  <a:pt x="36913" y="18474"/>
                </a:moveTo>
                <a:lnTo>
                  <a:pt x="31782" y="5690"/>
                </a:lnTo>
                <a:lnTo>
                  <a:pt x="19299" y="0"/>
                </a:lnTo>
                <a:lnTo>
                  <a:pt x="6009" y="4889"/>
                </a:lnTo>
                <a:lnTo>
                  <a:pt x="0" y="16898"/>
                </a:lnTo>
                <a:lnTo>
                  <a:pt x="4670" y="30578"/>
                </a:lnTo>
                <a:lnTo>
                  <a:pt x="16291" y="36841"/>
                </a:lnTo>
                <a:lnTo>
                  <a:pt x="30269" y="32358"/>
                </a:lnTo>
                <a:lnTo>
                  <a:pt x="36734" y="21050"/>
                </a:lnTo>
                <a:lnTo>
                  <a:pt x="36913" y="18474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3373" y="2459502"/>
            <a:ext cx="31899" cy="31899"/>
          </a:xfrm>
          <a:custGeom>
            <a:avLst/>
            <a:gdLst/>
            <a:ahLst/>
            <a:cxnLst/>
            <a:rect l="l" t="t" r="r" b="b"/>
            <a:pathLst>
              <a:path w="31899" h="31899">
                <a:moveTo>
                  <a:pt x="31899" y="15949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9"/>
                </a:lnTo>
                <a:lnTo>
                  <a:pt x="0" y="24756"/>
                </a:lnTo>
                <a:lnTo>
                  <a:pt x="7143" y="31899"/>
                </a:lnTo>
                <a:lnTo>
                  <a:pt x="15949" y="31899"/>
                </a:lnTo>
                <a:lnTo>
                  <a:pt x="24756" y="31899"/>
                </a:lnTo>
                <a:lnTo>
                  <a:pt x="31899" y="24756"/>
                </a:lnTo>
                <a:lnTo>
                  <a:pt x="31899" y="15949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9761" y="2453941"/>
            <a:ext cx="15960" cy="2353"/>
          </a:xfrm>
          <a:custGeom>
            <a:avLst/>
            <a:gdLst/>
            <a:ahLst/>
            <a:cxnLst/>
            <a:rect l="l" t="t" r="r" b="b"/>
            <a:pathLst>
              <a:path w="15960" h="2353">
                <a:moveTo>
                  <a:pt x="15960" y="0"/>
                </a:moveTo>
                <a:lnTo>
                  <a:pt x="0" y="2353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79805" y="2456437"/>
            <a:ext cx="41524" cy="40741"/>
          </a:xfrm>
          <a:custGeom>
            <a:avLst/>
            <a:gdLst/>
            <a:ahLst/>
            <a:cxnLst/>
            <a:rect l="l" t="t" r="r" b="b"/>
            <a:pathLst>
              <a:path w="41524" h="40741">
                <a:moveTo>
                  <a:pt x="9620" y="0"/>
                </a:moveTo>
                <a:lnTo>
                  <a:pt x="0" y="7907"/>
                </a:lnTo>
                <a:lnTo>
                  <a:pt x="562" y="25463"/>
                </a:lnTo>
                <a:lnTo>
                  <a:pt x="6564" y="36230"/>
                </a:lnTo>
                <a:lnTo>
                  <a:pt x="16190" y="40741"/>
                </a:lnTo>
                <a:lnTo>
                  <a:pt x="30953" y="37102"/>
                </a:lnTo>
                <a:lnTo>
                  <a:pt x="39723" y="27356"/>
                </a:lnTo>
                <a:lnTo>
                  <a:pt x="41524" y="18687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80739" y="2457575"/>
            <a:ext cx="32395" cy="31152"/>
          </a:xfrm>
          <a:custGeom>
            <a:avLst/>
            <a:gdLst/>
            <a:ahLst/>
            <a:cxnLst/>
            <a:rect l="l" t="t" r="r" b="b"/>
            <a:pathLst>
              <a:path w="32395" h="31152">
                <a:moveTo>
                  <a:pt x="6014" y="0"/>
                </a:moveTo>
                <a:lnTo>
                  <a:pt x="0" y="6009"/>
                </a:lnTo>
                <a:lnTo>
                  <a:pt x="0" y="14954"/>
                </a:lnTo>
                <a:lnTo>
                  <a:pt x="0" y="23899"/>
                </a:lnTo>
                <a:lnTo>
                  <a:pt x="7252" y="31152"/>
                </a:lnTo>
                <a:lnTo>
                  <a:pt x="16197" y="31152"/>
                </a:lnTo>
                <a:lnTo>
                  <a:pt x="25142" y="31152"/>
                </a:lnTo>
                <a:lnTo>
                  <a:pt x="32395" y="23899"/>
                </a:lnTo>
                <a:lnTo>
                  <a:pt x="32395" y="14954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82714" y="2458182"/>
            <a:ext cx="27315" cy="27315"/>
          </a:xfrm>
          <a:custGeom>
            <a:avLst/>
            <a:gdLst/>
            <a:ahLst/>
            <a:cxnLst/>
            <a:rect l="l" t="t" r="r" b="b"/>
            <a:pathLst>
              <a:path w="27315" h="27315">
                <a:moveTo>
                  <a:pt x="27315" y="13657"/>
                </a:moveTo>
                <a:lnTo>
                  <a:pt x="27315" y="6117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7"/>
                </a:lnTo>
                <a:lnTo>
                  <a:pt x="0" y="13657"/>
                </a:lnTo>
                <a:lnTo>
                  <a:pt x="0" y="21198"/>
                </a:lnTo>
                <a:lnTo>
                  <a:pt x="6116" y="27315"/>
                </a:lnTo>
                <a:lnTo>
                  <a:pt x="13657" y="27315"/>
                </a:lnTo>
                <a:lnTo>
                  <a:pt x="21197" y="27315"/>
                </a:lnTo>
                <a:lnTo>
                  <a:pt x="27315" y="21198"/>
                </a:lnTo>
                <a:lnTo>
                  <a:pt x="27315" y="13657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84689" y="2460033"/>
            <a:ext cx="22233" cy="22235"/>
          </a:xfrm>
          <a:custGeom>
            <a:avLst/>
            <a:gdLst/>
            <a:ahLst/>
            <a:cxnLst/>
            <a:rect l="l" t="t" r="r" b="b"/>
            <a:pathLst>
              <a:path w="22233" h="22235">
                <a:moveTo>
                  <a:pt x="22233" y="11117"/>
                </a:moveTo>
                <a:lnTo>
                  <a:pt x="22233" y="4980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80"/>
                </a:lnTo>
                <a:lnTo>
                  <a:pt x="0" y="11117"/>
                </a:lnTo>
                <a:lnTo>
                  <a:pt x="0" y="17254"/>
                </a:lnTo>
                <a:lnTo>
                  <a:pt x="4979" y="22235"/>
                </a:lnTo>
                <a:lnTo>
                  <a:pt x="11116" y="22235"/>
                </a:lnTo>
                <a:lnTo>
                  <a:pt x="17252" y="22235"/>
                </a:lnTo>
                <a:lnTo>
                  <a:pt x="22233" y="17254"/>
                </a:lnTo>
                <a:lnTo>
                  <a:pt x="22233" y="11117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86662" y="2461883"/>
            <a:ext cx="17155" cy="17155"/>
          </a:xfrm>
          <a:custGeom>
            <a:avLst/>
            <a:gdLst/>
            <a:ahLst/>
            <a:cxnLst/>
            <a:rect l="l" t="t" r="r" b="b"/>
            <a:pathLst>
              <a:path w="17155" h="17155">
                <a:moveTo>
                  <a:pt x="17155" y="8577"/>
                </a:moveTo>
                <a:lnTo>
                  <a:pt x="17155" y="3845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45"/>
                </a:lnTo>
                <a:lnTo>
                  <a:pt x="0" y="8577"/>
                </a:lnTo>
                <a:lnTo>
                  <a:pt x="0" y="13310"/>
                </a:lnTo>
                <a:lnTo>
                  <a:pt x="3845" y="17155"/>
                </a:lnTo>
                <a:lnTo>
                  <a:pt x="8577" y="17155"/>
                </a:lnTo>
                <a:lnTo>
                  <a:pt x="13310" y="17155"/>
                </a:lnTo>
                <a:lnTo>
                  <a:pt x="17155" y="13310"/>
                </a:lnTo>
                <a:lnTo>
                  <a:pt x="17155" y="8577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88642" y="2463733"/>
            <a:ext cx="12070" cy="12070"/>
          </a:xfrm>
          <a:custGeom>
            <a:avLst/>
            <a:gdLst/>
            <a:ahLst/>
            <a:cxnLst/>
            <a:rect l="l" t="t" r="r" b="b"/>
            <a:pathLst>
              <a:path w="12070" h="12070">
                <a:moveTo>
                  <a:pt x="12070" y="6037"/>
                </a:moveTo>
                <a:lnTo>
                  <a:pt x="12070" y="2708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8"/>
                </a:lnTo>
                <a:lnTo>
                  <a:pt x="0" y="6037"/>
                </a:lnTo>
                <a:lnTo>
                  <a:pt x="0" y="9366"/>
                </a:lnTo>
                <a:lnTo>
                  <a:pt x="2703" y="12070"/>
                </a:lnTo>
                <a:lnTo>
                  <a:pt x="6032" y="12070"/>
                </a:lnTo>
                <a:lnTo>
                  <a:pt x="9361" y="12070"/>
                </a:lnTo>
                <a:lnTo>
                  <a:pt x="12070" y="9366"/>
                </a:lnTo>
                <a:lnTo>
                  <a:pt x="12070" y="6037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86013" y="2460980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096"/>
                </a:moveTo>
                <a:lnTo>
                  <a:pt x="16196" y="3627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66"/>
                </a:lnTo>
                <a:lnTo>
                  <a:pt x="16196" y="8096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87987" y="2462832"/>
            <a:ext cx="11117" cy="11112"/>
          </a:xfrm>
          <a:custGeom>
            <a:avLst/>
            <a:gdLst/>
            <a:ahLst/>
            <a:cxnLst/>
            <a:rect l="l" t="t" r="r" b="b"/>
            <a:pathLst>
              <a:path w="11117" h="11112">
                <a:moveTo>
                  <a:pt x="11117" y="5554"/>
                </a:moveTo>
                <a:lnTo>
                  <a:pt x="11117" y="2489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89"/>
                </a:lnTo>
                <a:lnTo>
                  <a:pt x="0" y="5554"/>
                </a:lnTo>
                <a:lnTo>
                  <a:pt x="0" y="8622"/>
                </a:lnTo>
                <a:lnTo>
                  <a:pt x="2490" y="11112"/>
                </a:lnTo>
                <a:lnTo>
                  <a:pt x="5556" y="11112"/>
                </a:lnTo>
                <a:lnTo>
                  <a:pt x="8622" y="11112"/>
                </a:lnTo>
                <a:lnTo>
                  <a:pt x="11117" y="8622"/>
                </a:lnTo>
                <a:lnTo>
                  <a:pt x="11117" y="5554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89962" y="2464677"/>
            <a:ext cx="6037" cy="6037"/>
          </a:xfrm>
          <a:custGeom>
            <a:avLst/>
            <a:gdLst/>
            <a:ahLst/>
            <a:cxnLst/>
            <a:rect l="l" t="t" r="r" b="b"/>
            <a:pathLst>
              <a:path w="6037" h="6037">
                <a:moveTo>
                  <a:pt x="6037" y="3021"/>
                </a:moveTo>
                <a:lnTo>
                  <a:pt x="6037" y="1358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58"/>
                </a:lnTo>
                <a:lnTo>
                  <a:pt x="0" y="3021"/>
                </a:lnTo>
                <a:lnTo>
                  <a:pt x="0" y="4682"/>
                </a:lnTo>
                <a:lnTo>
                  <a:pt x="1353" y="6037"/>
                </a:lnTo>
                <a:lnTo>
                  <a:pt x="3016" y="6037"/>
                </a:lnTo>
                <a:lnTo>
                  <a:pt x="4677" y="6037"/>
                </a:lnTo>
                <a:lnTo>
                  <a:pt x="6037" y="4682"/>
                </a:lnTo>
                <a:lnTo>
                  <a:pt x="6037" y="3021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91937" y="2466527"/>
            <a:ext cx="956" cy="957"/>
          </a:xfrm>
          <a:custGeom>
            <a:avLst/>
            <a:gdLst/>
            <a:ahLst/>
            <a:cxnLst/>
            <a:rect l="l" t="t" r="r" b="b"/>
            <a:pathLst>
              <a:path w="956" h="957">
                <a:moveTo>
                  <a:pt x="956" y="481"/>
                </a:moveTo>
                <a:lnTo>
                  <a:pt x="956" y="218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8"/>
                </a:lnTo>
                <a:lnTo>
                  <a:pt x="0" y="481"/>
                </a:lnTo>
                <a:lnTo>
                  <a:pt x="0" y="744"/>
                </a:lnTo>
                <a:lnTo>
                  <a:pt x="217" y="957"/>
                </a:lnTo>
                <a:lnTo>
                  <a:pt x="480" y="957"/>
                </a:lnTo>
                <a:lnTo>
                  <a:pt x="744" y="957"/>
                </a:lnTo>
                <a:lnTo>
                  <a:pt x="956" y="744"/>
                </a:lnTo>
                <a:lnTo>
                  <a:pt x="956" y="481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89788" y="2464255"/>
            <a:ext cx="4122" cy="4122"/>
          </a:xfrm>
          <a:custGeom>
            <a:avLst/>
            <a:gdLst/>
            <a:ahLst/>
            <a:cxnLst/>
            <a:rect l="l" t="t" r="r" b="b"/>
            <a:pathLst>
              <a:path w="4122" h="4122">
                <a:moveTo>
                  <a:pt x="0" y="2058"/>
                </a:moveTo>
                <a:lnTo>
                  <a:pt x="0" y="3194"/>
                </a:lnTo>
                <a:lnTo>
                  <a:pt x="928" y="4122"/>
                </a:lnTo>
                <a:lnTo>
                  <a:pt x="2063" y="4122"/>
                </a:lnTo>
                <a:lnTo>
                  <a:pt x="3200" y="4122"/>
                </a:lnTo>
                <a:lnTo>
                  <a:pt x="4122" y="3194"/>
                </a:lnTo>
                <a:lnTo>
                  <a:pt x="4122" y="2058"/>
                </a:lnTo>
                <a:lnTo>
                  <a:pt x="4122" y="922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2"/>
                </a:lnTo>
                <a:lnTo>
                  <a:pt x="0" y="2058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86206" y="246054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7882" y="0"/>
                </a:moveTo>
                <a:lnTo>
                  <a:pt x="2277" y="0"/>
                </a:lnTo>
                <a:lnTo>
                  <a:pt x="0" y="2277"/>
                </a:lnTo>
                <a:lnTo>
                  <a:pt x="0" y="7882"/>
                </a:lnTo>
                <a:lnTo>
                  <a:pt x="2277" y="10160"/>
                </a:lnTo>
                <a:lnTo>
                  <a:pt x="7882" y="10160"/>
                </a:lnTo>
                <a:lnTo>
                  <a:pt x="10160" y="7882"/>
                </a:lnTo>
                <a:lnTo>
                  <a:pt x="10160" y="2277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75904" y="2591583"/>
            <a:ext cx="50604" cy="22963"/>
          </a:xfrm>
          <a:custGeom>
            <a:avLst/>
            <a:gdLst/>
            <a:ahLst/>
            <a:cxnLst/>
            <a:rect l="l" t="t" r="r" b="b"/>
            <a:pathLst>
              <a:path w="50604" h="22963">
                <a:moveTo>
                  <a:pt x="50604" y="22963"/>
                </a:moveTo>
                <a:lnTo>
                  <a:pt x="46819" y="9420"/>
                </a:lnTo>
                <a:lnTo>
                  <a:pt x="36923" y="0"/>
                </a:lnTo>
                <a:lnTo>
                  <a:pt x="18851" y="370"/>
                </a:lnTo>
                <a:lnTo>
                  <a:pt x="6669" y="5560"/>
                </a:lnTo>
                <a:lnTo>
                  <a:pt x="0" y="14254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21254" y="2614546"/>
            <a:ext cx="5254" cy="15164"/>
          </a:xfrm>
          <a:custGeom>
            <a:avLst/>
            <a:gdLst/>
            <a:ahLst/>
            <a:cxnLst/>
            <a:rect l="l" t="t" r="r" b="b"/>
            <a:pathLst>
              <a:path w="5254" h="15164">
                <a:moveTo>
                  <a:pt x="0" y="15164"/>
                </a:moveTo>
                <a:lnTo>
                  <a:pt x="4970" y="3829"/>
                </a:lnTo>
                <a:lnTo>
                  <a:pt x="5254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76719" y="2592334"/>
            <a:ext cx="46981" cy="43038"/>
          </a:xfrm>
          <a:custGeom>
            <a:avLst/>
            <a:gdLst/>
            <a:ahLst/>
            <a:cxnLst/>
            <a:rect l="l" t="t" r="r" b="b"/>
            <a:pathLst>
              <a:path w="46981" h="43038">
                <a:moveTo>
                  <a:pt x="46981" y="21885"/>
                </a:moveTo>
                <a:lnTo>
                  <a:pt x="42832" y="8527"/>
                </a:lnTo>
                <a:lnTo>
                  <a:pt x="32176" y="0"/>
                </a:lnTo>
                <a:lnTo>
                  <a:pt x="15155" y="1662"/>
                </a:lnTo>
                <a:lnTo>
                  <a:pt x="4470" y="8620"/>
                </a:lnTo>
                <a:lnTo>
                  <a:pt x="0" y="19136"/>
                </a:lnTo>
                <a:lnTo>
                  <a:pt x="3573" y="33832"/>
                </a:lnTo>
                <a:lnTo>
                  <a:pt x="13124" y="43038"/>
                </a:lnTo>
                <a:lnTo>
                  <a:pt x="30595" y="42029"/>
                </a:lnTo>
                <a:lnTo>
                  <a:pt x="41643" y="35789"/>
                </a:lnTo>
                <a:lnTo>
                  <a:pt x="46613" y="25981"/>
                </a:lnTo>
                <a:lnTo>
                  <a:pt x="46981" y="21885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80530" y="2593442"/>
            <a:ext cx="40362" cy="38690"/>
          </a:xfrm>
          <a:custGeom>
            <a:avLst/>
            <a:gdLst/>
            <a:ahLst/>
            <a:cxnLst/>
            <a:rect l="l" t="t" r="r" b="b"/>
            <a:pathLst>
              <a:path w="40362" h="38690">
                <a:moveTo>
                  <a:pt x="40362" y="20450"/>
                </a:moveTo>
                <a:lnTo>
                  <a:pt x="35772" y="7337"/>
                </a:lnTo>
                <a:lnTo>
                  <a:pt x="24253" y="0"/>
                </a:lnTo>
                <a:lnTo>
                  <a:pt x="8739" y="3171"/>
                </a:lnTo>
                <a:lnTo>
                  <a:pt x="0" y="12335"/>
                </a:lnTo>
                <a:lnTo>
                  <a:pt x="1821" y="29055"/>
                </a:lnTo>
                <a:lnTo>
                  <a:pt x="9347" y="38690"/>
                </a:lnTo>
                <a:lnTo>
                  <a:pt x="26626" y="37891"/>
                </a:lnTo>
                <a:lnTo>
                  <a:pt x="36770" y="31423"/>
                </a:lnTo>
                <a:lnTo>
                  <a:pt x="40343" y="21345"/>
                </a:lnTo>
                <a:lnTo>
                  <a:pt x="40362" y="20450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81167" y="2595095"/>
            <a:ext cx="36914" cy="36842"/>
          </a:xfrm>
          <a:custGeom>
            <a:avLst/>
            <a:gdLst/>
            <a:ahLst/>
            <a:cxnLst/>
            <a:rect l="l" t="t" r="r" b="b"/>
            <a:pathLst>
              <a:path w="36914" h="36842">
                <a:moveTo>
                  <a:pt x="36914" y="18469"/>
                </a:moveTo>
                <a:lnTo>
                  <a:pt x="31781" y="5686"/>
                </a:lnTo>
                <a:lnTo>
                  <a:pt x="19296" y="0"/>
                </a:lnTo>
                <a:lnTo>
                  <a:pt x="6007" y="4889"/>
                </a:lnTo>
                <a:lnTo>
                  <a:pt x="0" y="16900"/>
                </a:lnTo>
                <a:lnTo>
                  <a:pt x="4671" y="30577"/>
                </a:lnTo>
                <a:lnTo>
                  <a:pt x="16293" y="36842"/>
                </a:lnTo>
                <a:lnTo>
                  <a:pt x="30268" y="32358"/>
                </a:lnTo>
                <a:lnTo>
                  <a:pt x="36734" y="21048"/>
                </a:lnTo>
                <a:lnTo>
                  <a:pt x="36914" y="18469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83373" y="2597288"/>
            <a:ext cx="31899" cy="31903"/>
          </a:xfrm>
          <a:custGeom>
            <a:avLst/>
            <a:gdLst/>
            <a:ahLst/>
            <a:cxnLst/>
            <a:rect l="l" t="t" r="r" b="b"/>
            <a:pathLst>
              <a:path w="31899" h="31903">
                <a:moveTo>
                  <a:pt x="31899" y="15948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8"/>
                </a:lnTo>
                <a:lnTo>
                  <a:pt x="0" y="24754"/>
                </a:lnTo>
                <a:lnTo>
                  <a:pt x="7143" y="31903"/>
                </a:lnTo>
                <a:lnTo>
                  <a:pt x="15949" y="31903"/>
                </a:lnTo>
                <a:lnTo>
                  <a:pt x="24756" y="31903"/>
                </a:lnTo>
                <a:lnTo>
                  <a:pt x="31899" y="24754"/>
                </a:lnTo>
                <a:lnTo>
                  <a:pt x="31899" y="15948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89756" y="2591728"/>
            <a:ext cx="15966" cy="2354"/>
          </a:xfrm>
          <a:custGeom>
            <a:avLst/>
            <a:gdLst/>
            <a:ahLst/>
            <a:cxnLst/>
            <a:rect l="l" t="t" r="r" b="b"/>
            <a:pathLst>
              <a:path w="15966" h="2354">
                <a:moveTo>
                  <a:pt x="15966" y="0"/>
                </a:moveTo>
                <a:lnTo>
                  <a:pt x="0" y="2354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79802" y="2594225"/>
            <a:ext cx="41527" cy="40743"/>
          </a:xfrm>
          <a:custGeom>
            <a:avLst/>
            <a:gdLst/>
            <a:ahLst/>
            <a:cxnLst/>
            <a:rect l="l" t="t" r="r" b="b"/>
            <a:pathLst>
              <a:path w="41527" h="40743">
                <a:moveTo>
                  <a:pt x="9620" y="0"/>
                </a:moveTo>
                <a:lnTo>
                  <a:pt x="0" y="7908"/>
                </a:lnTo>
                <a:lnTo>
                  <a:pt x="563" y="25463"/>
                </a:lnTo>
                <a:lnTo>
                  <a:pt x="6567" y="36230"/>
                </a:lnTo>
                <a:lnTo>
                  <a:pt x="16193" y="40743"/>
                </a:lnTo>
                <a:lnTo>
                  <a:pt x="30954" y="37102"/>
                </a:lnTo>
                <a:lnTo>
                  <a:pt x="39725" y="27356"/>
                </a:lnTo>
                <a:lnTo>
                  <a:pt x="41527" y="18683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80739" y="2595364"/>
            <a:ext cx="32395" cy="31153"/>
          </a:xfrm>
          <a:custGeom>
            <a:avLst/>
            <a:gdLst/>
            <a:ahLst/>
            <a:cxnLst/>
            <a:rect l="l" t="t" r="r" b="b"/>
            <a:pathLst>
              <a:path w="32395" h="31153">
                <a:moveTo>
                  <a:pt x="6010" y="0"/>
                </a:moveTo>
                <a:lnTo>
                  <a:pt x="0" y="6011"/>
                </a:lnTo>
                <a:lnTo>
                  <a:pt x="0" y="14955"/>
                </a:lnTo>
                <a:lnTo>
                  <a:pt x="0" y="23900"/>
                </a:lnTo>
                <a:lnTo>
                  <a:pt x="7252" y="31153"/>
                </a:lnTo>
                <a:lnTo>
                  <a:pt x="16197" y="31153"/>
                </a:lnTo>
                <a:lnTo>
                  <a:pt x="25142" y="31153"/>
                </a:lnTo>
                <a:lnTo>
                  <a:pt x="32395" y="23900"/>
                </a:lnTo>
                <a:lnTo>
                  <a:pt x="32395" y="14955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82714" y="2595972"/>
            <a:ext cx="27315" cy="27315"/>
          </a:xfrm>
          <a:custGeom>
            <a:avLst/>
            <a:gdLst/>
            <a:ahLst/>
            <a:cxnLst/>
            <a:rect l="l" t="t" r="r" b="b"/>
            <a:pathLst>
              <a:path w="27315" h="27315">
                <a:moveTo>
                  <a:pt x="27315" y="13657"/>
                </a:moveTo>
                <a:lnTo>
                  <a:pt x="27315" y="6117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7"/>
                </a:lnTo>
                <a:lnTo>
                  <a:pt x="0" y="13657"/>
                </a:lnTo>
                <a:lnTo>
                  <a:pt x="0" y="21198"/>
                </a:lnTo>
                <a:lnTo>
                  <a:pt x="6116" y="27315"/>
                </a:lnTo>
                <a:lnTo>
                  <a:pt x="13657" y="27315"/>
                </a:lnTo>
                <a:lnTo>
                  <a:pt x="21197" y="27315"/>
                </a:lnTo>
                <a:lnTo>
                  <a:pt x="27315" y="21198"/>
                </a:lnTo>
                <a:lnTo>
                  <a:pt x="27315" y="13657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84689" y="2597823"/>
            <a:ext cx="22233" cy="22235"/>
          </a:xfrm>
          <a:custGeom>
            <a:avLst/>
            <a:gdLst/>
            <a:ahLst/>
            <a:cxnLst/>
            <a:rect l="l" t="t" r="r" b="b"/>
            <a:pathLst>
              <a:path w="22233" h="22235">
                <a:moveTo>
                  <a:pt x="22233" y="11117"/>
                </a:moveTo>
                <a:lnTo>
                  <a:pt x="22233" y="4980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80"/>
                </a:lnTo>
                <a:lnTo>
                  <a:pt x="0" y="11117"/>
                </a:lnTo>
                <a:lnTo>
                  <a:pt x="0" y="17254"/>
                </a:lnTo>
                <a:lnTo>
                  <a:pt x="4979" y="22235"/>
                </a:lnTo>
                <a:lnTo>
                  <a:pt x="11116" y="22235"/>
                </a:lnTo>
                <a:lnTo>
                  <a:pt x="17252" y="22235"/>
                </a:lnTo>
                <a:lnTo>
                  <a:pt x="22233" y="17254"/>
                </a:lnTo>
                <a:lnTo>
                  <a:pt x="22233" y="11117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86662" y="2599674"/>
            <a:ext cx="17155" cy="17148"/>
          </a:xfrm>
          <a:custGeom>
            <a:avLst/>
            <a:gdLst/>
            <a:ahLst/>
            <a:cxnLst/>
            <a:rect l="l" t="t" r="r" b="b"/>
            <a:pathLst>
              <a:path w="17155" h="17148">
                <a:moveTo>
                  <a:pt x="17155" y="8572"/>
                </a:moveTo>
                <a:lnTo>
                  <a:pt x="17155" y="3839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39"/>
                </a:lnTo>
                <a:lnTo>
                  <a:pt x="0" y="8572"/>
                </a:lnTo>
                <a:lnTo>
                  <a:pt x="0" y="13304"/>
                </a:lnTo>
                <a:lnTo>
                  <a:pt x="3845" y="17148"/>
                </a:lnTo>
                <a:lnTo>
                  <a:pt x="8577" y="17148"/>
                </a:lnTo>
                <a:lnTo>
                  <a:pt x="13310" y="17148"/>
                </a:lnTo>
                <a:lnTo>
                  <a:pt x="17155" y="13304"/>
                </a:lnTo>
                <a:lnTo>
                  <a:pt x="17155" y="8572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88642" y="2601525"/>
            <a:ext cx="12070" cy="12068"/>
          </a:xfrm>
          <a:custGeom>
            <a:avLst/>
            <a:gdLst/>
            <a:ahLst/>
            <a:cxnLst/>
            <a:rect l="l" t="t" r="r" b="b"/>
            <a:pathLst>
              <a:path w="12070" h="12068">
                <a:moveTo>
                  <a:pt x="12070" y="6032"/>
                </a:moveTo>
                <a:lnTo>
                  <a:pt x="12070" y="2702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2"/>
                </a:lnTo>
                <a:lnTo>
                  <a:pt x="0" y="6032"/>
                </a:lnTo>
                <a:lnTo>
                  <a:pt x="0" y="9361"/>
                </a:lnTo>
                <a:lnTo>
                  <a:pt x="2703" y="12068"/>
                </a:lnTo>
                <a:lnTo>
                  <a:pt x="6032" y="12068"/>
                </a:lnTo>
                <a:lnTo>
                  <a:pt x="9361" y="12068"/>
                </a:lnTo>
                <a:lnTo>
                  <a:pt x="12070" y="9361"/>
                </a:lnTo>
                <a:lnTo>
                  <a:pt x="12070" y="6032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86013" y="2598766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101"/>
                </a:moveTo>
                <a:lnTo>
                  <a:pt x="16196" y="3630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30"/>
                </a:lnTo>
                <a:lnTo>
                  <a:pt x="0" y="8101"/>
                </a:lnTo>
                <a:lnTo>
                  <a:pt x="0" y="12570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70"/>
                </a:lnTo>
                <a:lnTo>
                  <a:pt x="16196" y="8101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87987" y="2600617"/>
            <a:ext cx="11117" cy="11117"/>
          </a:xfrm>
          <a:custGeom>
            <a:avLst/>
            <a:gdLst/>
            <a:ahLst/>
            <a:cxnLst/>
            <a:rect l="l" t="t" r="r" b="b"/>
            <a:pathLst>
              <a:path w="11117" h="11117">
                <a:moveTo>
                  <a:pt x="11117" y="5561"/>
                </a:moveTo>
                <a:lnTo>
                  <a:pt x="11117" y="2495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95"/>
                </a:lnTo>
                <a:lnTo>
                  <a:pt x="0" y="5561"/>
                </a:lnTo>
                <a:lnTo>
                  <a:pt x="0" y="8627"/>
                </a:lnTo>
                <a:lnTo>
                  <a:pt x="2490" y="11117"/>
                </a:lnTo>
                <a:lnTo>
                  <a:pt x="5556" y="11117"/>
                </a:lnTo>
                <a:lnTo>
                  <a:pt x="8622" y="11117"/>
                </a:lnTo>
                <a:lnTo>
                  <a:pt x="11117" y="8627"/>
                </a:lnTo>
                <a:lnTo>
                  <a:pt x="11117" y="5561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89962" y="2602467"/>
            <a:ext cx="6037" cy="6037"/>
          </a:xfrm>
          <a:custGeom>
            <a:avLst/>
            <a:gdLst/>
            <a:ahLst/>
            <a:cxnLst/>
            <a:rect l="l" t="t" r="r" b="b"/>
            <a:pathLst>
              <a:path w="6037" h="6037">
                <a:moveTo>
                  <a:pt x="6037" y="3016"/>
                </a:moveTo>
                <a:lnTo>
                  <a:pt x="6037" y="1353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53"/>
                </a:lnTo>
                <a:lnTo>
                  <a:pt x="0" y="3016"/>
                </a:lnTo>
                <a:lnTo>
                  <a:pt x="0" y="4677"/>
                </a:lnTo>
                <a:lnTo>
                  <a:pt x="1353" y="6037"/>
                </a:lnTo>
                <a:lnTo>
                  <a:pt x="3016" y="6037"/>
                </a:lnTo>
                <a:lnTo>
                  <a:pt x="4677" y="6037"/>
                </a:lnTo>
                <a:lnTo>
                  <a:pt x="6037" y="4677"/>
                </a:lnTo>
                <a:lnTo>
                  <a:pt x="6037" y="3016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91937" y="2604317"/>
            <a:ext cx="956" cy="957"/>
          </a:xfrm>
          <a:custGeom>
            <a:avLst/>
            <a:gdLst/>
            <a:ahLst/>
            <a:cxnLst/>
            <a:rect l="l" t="t" r="r" b="b"/>
            <a:pathLst>
              <a:path w="956" h="957">
                <a:moveTo>
                  <a:pt x="956" y="476"/>
                </a:moveTo>
                <a:lnTo>
                  <a:pt x="956" y="213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3"/>
                </a:lnTo>
                <a:lnTo>
                  <a:pt x="0" y="476"/>
                </a:lnTo>
                <a:lnTo>
                  <a:pt x="0" y="739"/>
                </a:lnTo>
                <a:lnTo>
                  <a:pt x="217" y="957"/>
                </a:lnTo>
                <a:lnTo>
                  <a:pt x="480" y="957"/>
                </a:lnTo>
                <a:lnTo>
                  <a:pt x="744" y="957"/>
                </a:lnTo>
                <a:lnTo>
                  <a:pt x="956" y="739"/>
                </a:lnTo>
                <a:lnTo>
                  <a:pt x="956" y="476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89788" y="2602040"/>
            <a:ext cx="4122" cy="4127"/>
          </a:xfrm>
          <a:custGeom>
            <a:avLst/>
            <a:gdLst/>
            <a:ahLst/>
            <a:cxnLst/>
            <a:rect l="l" t="t" r="r" b="b"/>
            <a:pathLst>
              <a:path w="4122" h="4127">
                <a:moveTo>
                  <a:pt x="0" y="2063"/>
                </a:moveTo>
                <a:lnTo>
                  <a:pt x="0" y="3199"/>
                </a:lnTo>
                <a:lnTo>
                  <a:pt x="928" y="4127"/>
                </a:lnTo>
                <a:lnTo>
                  <a:pt x="2063" y="4127"/>
                </a:lnTo>
                <a:lnTo>
                  <a:pt x="3200" y="4127"/>
                </a:lnTo>
                <a:lnTo>
                  <a:pt x="4122" y="3199"/>
                </a:lnTo>
                <a:lnTo>
                  <a:pt x="4122" y="2063"/>
                </a:lnTo>
                <a:lnTo>
                  <a:pt x="4122" y="927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7"/>
                </a:lnTo>
                <a:lnTo>
                  <a:pt x="0" y="2063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86206" y="2598335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7882" y="0"/>
                </a:moveTo>
                <a:lnTo>
                  <a:pt x="2277" y="0"/>
                </a:lnTo>
                <a:lnTo>
                  <a:pt x="0" y="2277"/>
                </a:lnTo>
                <a:lnTo>
                  <a:pt x="0" y="7882"/>
                </a:lnTo>
                <a:lnTo>
                  <a:pt x="2277" y="10160"/>
                </a:lnTo>
                <a:lnTo>
                  <a:pt x="7882" y="10160"/>
                </a:lnTo>
                <a:lnTo>
                  <a:pt x="10160" y="7882"/>
                </a:lnTo>
                <a:lnTo>
                  <a:pt x="10160" y="2277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75904" y="2729373"/>
            <a:ext cx="50604" cy="22964"/>
          </a:xfrm>
          <a:custGeom>
            <a:avLst/>
            <a:gdLst/>
            <a:ahLst/>
            <a:cxnLst/>
            <a:rect l="l" t="t" r="r" b="b"/>
            <a:pathLst>
              <a:path w="50604" h="22964">
                <a:moveTo>
                  <a:pt x="50604" y="22964"/>
                </a:moveTo>
                <a:lnTo>
                  <a:pt x="46819" y="9421"/>
                </a:lnTo>
                <a:lnTo>
                  <a:pt x="36923" y="0"/>
                </a:lnTo>
                <a:lnTo>
                  <a:pt x="18852" y="370"/>
                </a:lnTo>
                <a:lnTo>
                  <a:pt x="6669" y="5560"/>
                </a:lnTo>
                <a:lnTo>
                  <a:pt x="0" y="14254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21255" y="2752337"/>
            <a:ext cx="5253" cy="15163"/>
          </a:xfrm>
          <a:custGeom>
            <a:avLst/>
            <a:gdLst/>
            <a:ahLst/>
            <a:cxnLst/>
            <a:rect l="l" t="t" r="r" b="b"/>
            <a:pathLst>
              <a:path w="5253" h="15163">
                <a:moveTo>
                  <a:pt x="0" y="15163"/>
                </a:moveTo>
                <a:lnTo>
                  <a:pt x="4970" y="3828"/>
                </a:lnTo>
                <a:lnTo>
                  <a:pt x="5253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76719" y="2730125"/>
            <a:ext cx="46981" cy="43038"/>
          </a:xfrm>
          <a:custGeom>
            <a:avLst/>
            <a:gdLst/>
            <a:ahLst/>
            <a:cxnLst/>
            <a:rect l="l" t="t" r="r" b="b"/>
            <a:pathLst>
              <a:path w="46981" h="43038">
                <a:moveTo>
                  <a:pt x="46981" y="21885"/>
                </a:moveTo>
                <a:lnTo>
                  <a:pt x="42832" y="8527"/>
                </a:lnTo>
                <a:lnTo>
                  <a:pt x="32176" y="0"/>
                </a:lnTo>
                <a:lnTo>
                  <a:pt x="15155" y="1662"/>
                </a:lnTo>
                <a:lnTo>
                  <a:pt x="4470" y="8620"/>
                </a:lnTo>
                <a:lnTo>
                  <a:pt x="0" y="19136"/>
                </a:lnTo>
                <a:lnTo>
                  <a:pt x="3573" y="33832"/>
                </a:lnTo>
                <a:lnTo>
                  <a:pt x="13124" y="43038"/>
                </a:lnTo>
                <a:lnTo>
                  <a:pt x="30595" y="42029"/>
                </a:lnTo>
                <a:lnTo>
                  <a:pt x="41643" y="35789"/>
                </a:lnTo>
                <a:lnTo>
                  <a:pt x="46613" y="25981"/>
                </a:lnTo>
                <a:lnTo>
                  <a:pt x="46981" y="21885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80530" y="2731232"/>
            <a:ext cx="40362" cy="38688"/>
          </a:xfrm>
          <a:custGeom>
            <a:avLst/>
            <a:gdLst/>
            <a:ahLst/>
            <a:cxnLst/>
            <a:rect l="l" t="t" r="r" b="b"/>
            <a:pathLst>
              <a:path w="40362" h="38688">
                <a:moveTo>
                  <a:pt x="40362" y="20450"/>
                </a:moveTo>
                <a:lnTo>
                  <a:pt x="35772" y="7337"/>
                </a:lnTo>
                <a:lnTo>
                  <a:pt x="24253" y="0"/>
                </a:lnTo>
                <a:lnTo>
                  <a:pt x="8739" y="3171"/>
                </a:lnTo>
                <a:lnTo>
                  <a:pt x="0" y="12335"/>
                </a:lnTo>
                <a:lnTo>
                  <a:pt x="1822" y="29055"/>
                </a:lnTo>
                <a:lnTo>
                  <a:pt x="9348" y="38688"/>
                </a:lnTo>
                <a:lnTo>
                  <a:pt x="26628" y="37888"/>
                </a:lnTo>
                <a:lnTo>
                  <a:pt x="36772" y="31420"/>
                </a:lnTo>
                <a:lnTo>
                  <a:pt x="40343" y="21341"/>
                </a:lnTo>
                <a:lnTo>
                  <a:pt x="40362" y="20450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81167" y="2732884"/>
            <a:ext cx="36914" cy="36837"/>
          </a:xfrm>
          <a:custGeom>
            <a:avLst/>
            <a:gdLst/>
            <a:ahLst/>
            <a:cxnLst/>
            <a:rect l="l" t="t" r="r" b="b"/>
            <a:pathLst>
              <a:path w="36914" h="36837">
                <a:moveTo>
                  <a:pt x="36914" y="18469"/>
                </a:moveTo>
                <a:lnTo>
                  <a:pt x="31781" y="5686"/>
                </a:lnTo>
                <a:lnTo>
                  <a:pt x="19296" y="0"/>
                </a:lnTo>
                <a:lnTo>
                  <a:pt x="6007" y="4889"/>
                </a:lnTo>
                <a:lnTo>
                  <a:pt x="0" y="16900"/>
                </a:lnTo>
                <a:lnTo>
                  <a:pt x="4672" y="30576"/>
                </a:lnTo>
                <a:lnTo>
                  <a:pt x="16297" y="36837"/>
                </a:lnTo>
                <a:lnTo>
                  <a:pt x="30271" y="32353"/>
                </a:lnTo>
                <a:lnTo>
                  <a:pt x="36735" y="21042"/>
                </a:lnTo>
                <a:lnTo>
                  <a:pt x="36914" y="18469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83373" y="2735078"/>
            <a:ext cx="31899" cy="31898"/>
          </a:xfrm>
          <a:custGeom>
            <a:avLst/>
            <a:gdLst/>
            <a:ahLst/>
            <a:cxnLst/>
            <a:rect l="l" t="t" r="r" b="b"/>
            <a:pathLst>
              <a:path w="31899" h="31898">
                <a:moveTo>
                  <a:pt x="31899" y="15948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8"/>
                </a:lnTo>
                <a:lnTo>
                  <a:pt x="0" y="24754"/>
                </a:lnTo>
                <a:lnTo>
                  <a:pt x="7143" y="31898"/>
                </a:lnTo>
                <a:lnTo>
                  <a:pt x="15949" y="31898"/>
                </a:lnTo>
                <a:lnTo>
                  <a:pt x="24756" y="31898"/>
                </a:lnTo>
                <a:lnTo>
                  <a:pt x="31899" y="24754"/>
                </a:lnTo>
                <a:lnTo>
                  <a:pt x="31899" y="15948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89757" y="2729519"/>
            <a:ext cx="15963" cy="2354"/>
          </a:xfrm>
          <a:custGeom>
            <a:avLst/>
            <a:gdLst/>
            <a:ahLst/>
            <a:cxnLst/>
            <a:rect l="l" t="t" r="r" b="b"/>
            <a:pathLst>
              <a:path w="15963" h="2354">
                <a:moveTo>
                  <a:pt x="15963" y="0"/>
                </a:moveTo>
                <a:lnTo>
                  <a:pt x="0" y="2354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79802" y="2732015"/>
            <a:ext cx="41527" cy="40739"/>
          </a:xfrm>
          <a:custGeom>
            <a:avLst/>
            <a:gdLst/>
            <a:ahLst/>
            <a:cxnLst/>
            <a:rect l="l" t="t" r="r" b="b"/>
            <a:pathLst>
              <a:path w="41527" h="40739">
                <a:moveTo>
                  <a:pt x="9620" y="0"/>
                </a:moveTo>
                <a:lnTo>
                  <a:pt x="0" y="7908"/>
                </a:lnTo>
                <a:lnTo>
                  <a:pt x="564" y="25462"/>
                </a:lnTo>
                <a:lnTo>
                  <a:pt x="6568" y="36228"/>
                </a:lnTo>
                <a:lnTo>
                  <a:pt x="16195" y="40739"/>
                </a:lnTo>
                <a:lnTo>
                  <a:pt x="30957" y="37098"/>
                </a:lnTo>
                <a:lnTo>
                  <a:pt x="39726" y="27351"/>
                </a:lnTo>
                <a:lnTo>
                  <a:pt x="41527" y="18683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80739" y="2733154"/>
            <a:ext cx="32395" cy="31152"/>
          </a:xfrm>
          <a:custGeom>
            <a:avLst/>
            <a:gdLst/>
            <a:ahLst/>
            <a:cxnLst/>
            <a:rect l="l" t="t" r="r" b="b"/>
            <a:pathLst>
              <a:path w="32395" h="31152">
                <a:moveTo>
                  <a:pt x="6010" y="0"/>
                </a:moveTo>
                <a:lnTo>
                  <a:pt x="0" y="6010"/>
                </a:lnTo>
                <a:lnTo>
                  <a:pt x="0" y="14955"/>
                </a:lnTo>
                <a:lnTo>
                  <a:pt x="0" y="23899"/>
                </a:lnTo>
                <a:lnTo>
                  <a:pt x="7252" y="31152"/>
                </a:lnTo>
                <a:lnTo>
                  <a:pt x="16197" y="31152"/>
                </a:lnTo>
                <a:lnTo>
                  <a:pt x="25142" y="31152"/>
                </a:lnTo>
                <a:lnTo>
                  <a:pt x="32395" y="23899"/>
                </a:lnTo>
                <a:lnTo>
                  <a:pt x="32395" y="14955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82714" y="2733763"/>
            <a:ext cx="27315" cy="27313"/>
          </a:xfrm>
          <a:custGeom>
            <a:avLst/>
            <a:gdLst/>
            <a:ahLst/>
            <a:cxnLst/>
            <a:rect l="l" t="t" r="r" b="b"/>
            <a:pathLst>
              <a:path w="27315" h="27313">
                <a:moveTo>
                  <a:pt x="27315" y="13656"/>
                </a:moveTo>
                <a:lnTo>
                  <a:pt x="27315" y="6116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6"/>
                </a:lnTo>
                <a:lnTo>
                  <a:pt x="0" y="13656"/>
                </a:lnTo>
                <a:lnTo>
                  <a:pt x="0" y="21197"/>
                </a:lnTo>
                <a:lnTo>
                  <a:pt x="6116" y="27313"/>
                </a:lnTo>
                <a:lnTo>
                  <a:pt x="13657" y="27313"/>
                </a:lnTo>
                <a:lnTo>
                  <a:pt x="21197" y="27313"/>
                </a:lnTo>
                <a:lnTo>
                  <a:pt x="27315" y="21197"/>
                </a:lnTo>
                <a:lnTo>
                  <a:pt x="27315" y="13656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84689" y="2735614"/>
            <a:ext cx="22233" cy="22228"/>
          </a:xfrm>
          <a:custGeom>
            <a:avLst/>
            <a:gdLst/>
            <a:ahLst/>
            <a:cxnLst/>
            <a:rect l="l" t="t" r="r" b="b"/>
            <a:pathLst>
              <a:path w="22233" h="22228">
                <a:moveTo>
                  <a:pt x="22233" y="11112"/>
                </a:moveTo>
                <a:lnTo>
                  <a:pt x="22233" y="4975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75"/>
                </a:lnTo>
                <a:lnTo>
                  <a:pt x="0" y="11112"/>
                </a:lnTo>
                <a:lnTo>
                  <a:pt x="0" y="17249"/>
                </a:lnTo>
                <a:lnTo>
                  <a:pt x="4979" y="22228"/>
                </a:lnTo>
                <a:lnTo>
                  <a:pt x="11116" y="22228"/>
                </a:lnTo>
                <a:lnTo>
                  <a:pt x="17252" y="22228"/>
                </a:lnTo>
                <a:lnTo>
                  <a:pt x="22233" y="17249"/>
                </a:lnTo>
                <a:lnTo>
                  <a:pt x="22233" y="11112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86662" y="2737459"/>
            <a:ext cx="17155" cy="17155"/>
          </a:xfrm>
          <a:custGeom>
            <a:avLst/>
            <a:gdLst/>
            <a:ahLst/>
            <a:cxnLst/>
            <a:rect l="l" t="t" r="r" b="b"/>
            <a:pathLst>
              <a:path w="17155" h="17155">
                <a:moveTo>
                  <a:pt x="17155" y="8577"/>
                </a:moveTo>
                <a:lnTo>
                  <a:pt x="17155" y="3844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44"/>
                </a:lnTo>
                <a:lnTo>
                  <a:pt x="0" y="8577"/>
                </a:lnTo>
                <a:lnTo>
                  <a:pt x="0" y="13309"/>
                </a:lnTo>
                <a:lnTo>
                  <a:pt x="3845" y="17155"/>
                </a:lnTo>
                <a:lnTo>
                  <a:pt x="8577" y="17155"/>
                </a:lnTo>
                <a:lnTo>
                  <a:pt x="13310" y="17155"/>
                </a:lnTo>
                <a:lnTo>
                  <a:pt x="17155" y="13309"/>
                </a:lnTo>
                <a:lnTo>
                  <a:pt x="17155" y="8577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88642" y="2739310"/>
            <a:ext cx="12070" cy="12075"/>
          </a:xfrm>
          <a:custGeom>
            <a:avLst/>
            <a:gdLst/>
            <a:ahLst/>
            <a:cxnLst/>
            <a:rect l="l" t="t" r="r" b="b"/>
            <a:pathLst>
              <a:path w="12070" h="12075">
                <a:moveTo>
                  <a:pt x="12070" y="6037"/>
                </a:moveTo>
                <a:lnTo>
                  <a:pt x="12070" y="2708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8"/>
                </a:lnTo>
                <a:lnTo>
                  <a:pt x="0" y="6037"/>
                </a:lnTo>
                <a:lnTo>
                  <a:pt x="0" y="9366"/>
                </a:lnTo>
                <a:lnTo>
                  <a:pt x="2703" y="12075"/>
                </a:lnTo>
                <a:lnTo>
                  <a:pt x="6032" y="12075"/>
                </a:lnTo>
                <a:lnTo>
                  <a:pt x="9361" y="12075"/>
                </a:lnTo>
                <a:lnTo>
                  <a:pt x="12070" y="9366"/>
                </a:lnTo>
                <a:lnTo>
                  <a:pt x="12070" y="6037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86013" y="2736556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101"/>
                </a:moveTo>
                <a:lnTo>
                  <a:pt x="16196" y="3630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30"/>
                </a:lnTo>
                <a:lnTo>
                  <a:pt x="0" y="8101"/>
                </a:lnTo>
                <a:lnTo>
                  <a:pt x="0" y="12570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70"/>
                </a:lnTo>
                <a:lnTo>
                  <a:pt x="16196" y="8101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87987" y="2738407"/>
            <a:ext cx="11117" cy="11117"/>
          </a:xfrm>
          <a:custGeom>
            <a:avLst/>
            <a:gdLst/>
            <a:ahLst/>
            <a:cxnLst/>
            <a:rect l="l" t="t" r="r" b="b"/>
            <a:pathLst>
              <a:path w="11117" h="11117">
                <a:moveTo>
                  <a:pt x="11117" y="5556"/>
                </a:moveTo>
                <a:lnTo>
                  <a:pt x="11117" y="2490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90"/>
                </a:lnTo>
                <a:lnTo>
                  <a:pt x="0" y="5556"/>
                </a:lnTo>
                <a:lnTo>
                  <a:pt x="0" y="8622"/>
                </a:lnTo>
                <a:lnTo>
                  <a:pt x="2490" y="11117"/>
                </a:lnTo>
                <a:lnTo>
                  <a:pt x="5556" y="11117"/>
                </a:lnTo>
                <a:lnTo>
                  <a:pt x="8622" y="11117"/>
                </a:lnTo>
                <a:lnTo>
                  <a:pt x="11117" y="8622"/>
                </a:lnTo>
                <a:lnTo>
                  <a:pt x="11117" y="5556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89962" y="2740257"/>
            <a:ext cx="6037" cy="6037"/>
          </a:xfrm>
          <a:custGeom>
            <a:avLst/>
            <a:gdLst/>
            <a:ahLst/>
            <a:cxnLst/>
            <a:rect l="l" t="t" r="r" b="b"/>
            <a:pathLst>
              <a:path w="6037" h="6037">
                <a:moveTo>
                  <a:pt x="6037" y="3016"/>
                </a:moveTo>
                <a:lnTo>
                  <a:pt x="6037" y="1353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53"/>
                </a:lnTo>
                <a:lnTo>
                  <a:pt x="0" y="3016"/>
                </a:lnTo>
                <a:lnTo>
                  <a:pt x="0" y="4677"/>
                </a:lnTo>
                <a:lnTo>
                  <a:pt x="1353" y="6037"/>
                </a:lnTo>
                <a:lnTo>
                  <a:pt x="3016" y="6037"/>
                </a:lnTo>
                <a:lnTo>
                  <a:pt x="4677" y="6037"/>
                </a:lnTo>
                <a:lnTo>
                  <a:pt x="6037" y="4677"/>
                </a:lnTo>
                <a:lnTo>
                  <a:pt x="6037" y="3016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91937" y="2742107"/>
            <a:ext cx="956" cy="952"/>
          </a:xfrm>
          <a:custGeom>
            <a:avLst/>
            <a:gdLst/>
            <a:ahLst/>
            <a:cxnLst/>
            <a:rect l="l" t="t" r="r" b="b"/>
            <a:pathLst>
              <a:path w="956" h="952">
                <a:moveTo>
                  <a:pt x="956" y="476"/>
                </a:moveTo>
                <a:lnTo>
                  <a:pt x="956" y="213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3"/>
                </a:lnTo>
                <a:lnTo>
                  <a:pt x="0" y="476"/>
                </a:lnTo>
                <a:lnTo>
                  <a:pt x="0" y="739"/>
                </a:lnTo>
                <a:lnTo>
                  <a:pt x="217" y="952"/>
                </a:lnTo>
                <a:lnTo>
                  <a:pt x="480" y="952"/>
                </a:lnTo>
                <a:lnTo>
                  <a:pt x="744" y="952"/>
                </a:lnTo>
                <a:lnTo>
                  <a:pt x="956" y="739"/>
                </a:lnTo>
                <a:lnTo>
                  <a:pt x="956" y="476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89788" y="2739830"/>
            <a:ext cx="4122" cy="4127"/>
          </a:xfrm>
          <a:custGeom>
            <a:avLst/>
            <a:gdLst/>
            <a:ahLst/>
            <a:cxnLst/>
            <a:rect l="l" t="t" r="r" b="b"/>
            <a:pathLst>
              <a:path w="4122" h="4127">
                <a:moveTo>
                  <a:pt x="0" y="2063"/>
                </a:moveTo>
                <a:lnTo>
                  <a:pt x="0" y="3199"/>
                </a:lnTo>
                <a:lnTo>
                  <a:pt x="928" y="4127"/>
                </a:lnTo>
                <a:lnTo>
                  <a:pt x="2063" y="4127"/>
                </a:lnTo>
                <a:lnTo>
                  <a:pt x="3200" y="4127"/>
                </a:lnTo>
                <a:lnTo>
                  <a:pt x="4122" y="3199"/>
                </a:lnTo>
                <a:lnTo>
                  <a:pt x="4122" y="2063"/>
                </a:lnTo>
                <a:lnTo>
                  <a:pt x="4122" y="927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7"/>
                </a:lnTo>
                <a:lnTo>
                  <a:pt x="0" y="2063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86206" y="2736119"/>
            <a:ext cx="10160" cy="10165"/>
          </a:xfrm>
          <a:custGeom>
            <a:avLst/>
            <a:gdLst/>
            <a:ahLst/>
            <a:cxnLst/>
            <a:rect l="l" t="t" r="r" b="b"/>
            <a:pathLst>
              <a:path w="10160" h="10165">
                <a:moveTo>
                  <a:pt x="7882" y="0"/>
                </a:moveTo>
                <a:lnTo>
                  <a:pt x="2277" y="0"/>
                </a:lnTo>
                <a:lnTo>
                  <a:pt x="0" y="2277"/>
                </a:lnTo>
                <a:lnTo>
                  <a:pt x="0" y="7882"/>
                </a:lnTo>
                <a:lnTo>
                  <a:pt x="2277" y="10165"/>
                </a:lnTo>
                <a:lnTo>
                  <a:pt x="7882" y="10165"/>
                </a:lnTo>
                <a:lnTo>
                  <a:pt x="10160" y="7882"/>
                </a:lnTo>
                <a:lnTo>
                  <a:pt x="10160" y="2277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82576" y="2867160"/>
            <a:ext cx="43932" cy="22966"/>
          </a:xfrm>
          <a:custGeom>
            <a:avLst/>
            <a:gdLst/>
            <a:ahLst/>
            <a:cxnLst/>
            <a:rect l="l" t="t" r="r" b="b"/>
            <a:pathLst>
              <a:path w="43932" h="22966">
                <a:moveTo>
                  <a:pt x="43932" y="22966"/>
                </a:moveTo>
                <a:lnTo>
                  <a:pt x="40147" y="9423"/>
                </a:lnTo>
                <a:lnTo>
                  <a:pt x="30253" y="0"/>
                </a:lnTo>
                <a:lnTo>
                  <a:pt x="12182" y="369"/>
                </a:lnTo>
                <a:lnTo>
                  <a:pt x="0" y="5558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1256" y="2890127"/>
            <a:ext cx="5252" cy="15160"/>
          </a:xfrm>
          <a:custGeom>
            <a:avLst/>
            <a:gdLst/>
            <a:ahLst/>
            <a:cxnLst/>
            <a:rect l="l" t="t" r="r" b="b"/>
            <a:pathLst>
              <a:path w="5252" h="15160">
                <a:moveTo>
                  <a:pt x="0" y="15160"/>
                </a:moveTo>
                <a:lnTo>
                  <a:pt x="4969" y="3825"/>
                </a:lnTo>
                <a:lnTo>
                  <a:pt x="5252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76719" y="2867911"/>
            <a:ext cx="46981" cy="43037"/>
          </a:xfrm>
          <a:custGeom>
            <a:avLst/>
            <a:gdLst/>
            <a:ahLst/>
            <a:cxnLst/>
            <a:rect l="l" t="t" r="r" b="b"/>
            <a:pathLst>
              <a:path w="46981" h="43037">
                <a:moveTo>
                  <a:pt x="46981" y="21888"/>
                </a:moveTo>
                <a:lnTo>
                  <a:pt x="42833" y="8530"/>
                </a:lnTo>
                <a:lnTo>
                  <a:pt x="32179" y="0"/>
                </a:lnTo>
                <a:lnTo>
                  <a:pt x="15158" y="1661"/>
                </a:lnTo>
                <a:lnTo>
                  <a:pt x="4472" y="8619"/>
                </a:lnTo>
                <a:lnTo>
                  <a:pt x="0" y="19133"/>
                </a:lnTo>
                <a:lnTo>
                  <a:pt x="3573" y="33832"/>
                </a:lnTo>
                <a:lnTo>
                  <a:pt x="13123" y="43037"/>
                </a:lnTo>
                <a:lnTo>
                  <a:pt x="30596" y="42028"/>
                </a:lnTo>
                <a:lnTo>
                  <a:pt x="41643" y="35790"/>
                </a:lnTo>
                <a:lnTo>
                  <a:pt x="46613" y="25982"/>
                </a:lnTo>
                <a:lnTo>
                  <a:pt x="46981" y="21888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80532" y="2869018"/>
            <a:ext cx="40360" cy="38691"/>
          </a:xfrm>
          <a:custGeom>
            <a:avLst/>
            <a:gdLst/>
            <a:ahLst/>
            <a:cxnLst/>
            <a:rect l="l" t="t" r="r" b="b"/>
            <a:pathLst>
              <a:path w="40360" h="38691">
                <a:moveTo>
                  <a:pt x="40360" y="20454"/>
                </a:moveTo>
                <a:lnTo>
                  <a:pt x="35771" y="7340"/>
                </a:lnTo>
                <a:lnTo>
                  <a:pt x="24254" y="0"/>
                </a:lnTo>
                <a:lnTo>
                  <a:pt x="8740" y="3170"/>
                </a:lnTo>
                <a:lnTo>
                  <a:pt x="0" y="12334"/>
                </a:lnTo>
                <a:lnTo>
                  <a:pt x="1819" y="29056"/>
                </a:lnTo>
                <a:lnTo>
                  <a:pt x="9343" y="38691"/>
                </a:lnTo>
                <a:lnTo>
                  <a:pt x="26624" y="37892"/>
                </a:lnTo>
                <a:lnTo>
                  <a:pt x="36768" y="31426"/>
                </a:lnTo>
                <a:lnTo>
                  <a:pt x="40341" y="21348"/>
                </a:lnTo>
                <a:lnTo>
                  <a:pt x="40360" y="20454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81167" y="2870676"/>
            <a:ext cx="36914" cy="36836"/>
          </a:xfrm>
          <a:custGeom>
            <a:avLst/>
            <a:gdLst/>
            <a:ahLst/>
            <a:cxnLst/>
            <a:rect l="l" t="t" r="r" b="b"/>
            <a:pathLst>
              <a:path w="36914" h="36836">
                <a:moveTo>
                  <a:pt x="36914" y="18468"/>
                </a:moveTo>
                <a:lnTo>
                  <a:pt x="31781" y="5685"/>
                </a:lnTo>
                <a:lnTo>
                  <a:pt x="19295" y="0"/>
                </a:lnTo>
                <a:lnTo>
                  <a:pt x="6006" y="4889"/>
                </a:lnTo>
                <a:lnTo>
                  <a:pt x="0" y="16901"/>
                </a:lnTo>
                <a:lnTo>
                  <a:pt x="4673" y="30576"/>
                </a:lnTo>
                <a:lnTo>
                  <a:pt x="16298" y="36836"/>
                </a:lnTo>
                <a:lnTo>
                  <a:pt x="30272" y="32352"/>
                </a:lnTo>
                <a:lnTo>
                  <a:pt x="36735" y="21040"/>
                </a:lnTo>
                <a:lnTo>
                  <a:pt x="36914" y="18468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83373" y="2872868"/>
            <a:ext cx="31899" cy="31898"/>
          </a:xfrm>
          <a:custGeom>
            <a:avLst/>
            <a:gdLst/>
            <a:ahLst/>
            <a:cxnLst/>
            <a:rect l="l" t="t" r="r" b="b"/>
            <a:pathLst>
              <a:path w="31899" h="31898">
                <a:moveTo>
                  <a:pt x="31899" y="15948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8"/>
                </a:lnTo>
                <a:lnTo>
                  <a:pt x="0" y="24754"/>
                </a:lnTo>
                <a:lnTo>
                  <a:pt x="7143" y="31898"/>
                </a:lnTo>
                <a:lnTo>
                  <a:pt x="15949" y="31898"/>
                </a:lnTo>
                <a:lnTo>
                  <a:pt x="24756" y="31898"/>
                </a:lnTo>
                <a:lnTo>
                  <a:pt x="31899" y="24754"/>
                </a:lnTo>
                <a:lnTo>
                  <a:pt x="31899" y="15948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89762" y="2867305"/>
            <a:ext cx="15960" cy="2352"/>
          </a:xfrm>
          <a:custGeom>
            <a:avLst/>
            <a:gdLst/>
            <a:ahLst/>
            <a:cxnLst/>
            <a:rect l="l" t="t" r="r" b="b"/>
            <a:pathLst>
              <a:path w="15960" h="2352">
                <a:moveTo>
                  <a:pt x="15960" y="0"/>
                </a:moveTo>
                <a:lnTo>
                  <a:pt x="0" y="2352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79805" y="2869801"/>
            <a:ext cx="41524" cy="40742"/>
          </a:xfrm>
          <a:custGeom>
            <a:avLst/>
            <a:gdLst/>
            <a:ahLst/>
            <a:cxnLst/>
            <a:rect l="l" t="t" r="r" b="b"/>
            <a:pathLst>
              <a:path w="41524" h="40742">
                <a:moveTo>
                  <a:pt x="9620" y="0"/>
                </a:moveTo>
                <a:lnTo>
                  <a:pt x="0" y="7907"/>
                </a:lnTo>
                <a:lnTo>
                  <a:pt x="561" y="25463"/>
                </a:lnTo>
                <a:lnTo>
                  <a:pt x="6563" y="36230"/>
                </a:lnTo>
                <a:lnTo>
                  <a:pt x="16188" y="40742"/>
                </a:lnTo>
                <a:lnTo>
                  <a:pt x="30951" y="37103"/>
                </a:lnTo>
                <a:lnTo>
                  <a:pt x="39722" y="27358"/>
                </a:lnTo>
                <a:lnTo>
                  <a:pt x="41524" y="18688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80739" y="2870938"/>
            <a:ext cx="32395" cy="31158"/>
          </a:xfrm>
          <a:custGeom>
            <a:avLst/>
            <a:gdLst/>
            <a:ahLst/>
            <a:cxnLst/>
            <a:rect l="l" t="t" r="r" b="b"/>
            <a:pathLst>
              <a:path w="32395" h="31158">
                <a:moveTo>
                  <a:pt x="6017" y="0"/>
                </a:moveTo>
                <a:lnTo>
                  <a:pt x="0" y="6017"/>
                </a:lnTo>
                <a:lnTo>
                  <a:pt x="0" y="14960"/>
                </a:lnTo>
                <a:lnTo>
                  <a:pt x="0" y="23905"/>
                </a:lnTo>
                <a:lnTo>
                  <a:pt x="7252" y="31158"/>
                </a:lnTo>
                <a:lnTo>
                  <a:pt x="16197" y="31158"/>
                </a:lnTo>
                <a:lnTo>
                  <a:pt x="25142" y="31158"/>
                </a:lnTo>
                <a:lnTo>
                  <a:pt x="32395" y="23905"/>
                </a:lnTo>
                <a:lnTo>
                  <a:pt x="32395" y="14960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82714" y="2871548"/>
            <a:ext cx="27315" cy="27315"/>
          </a:xfrm>
          <a:custGeom>
            <a:avLst/>
            <a:gdLst/>
            <a:ahLst/>
            <a:cxnLst/>
            <a:rect l="l" t="t" r="r" b="b"/>
            <a:pathLst>
              <a:path w="27315" h="27315">
                <a:moveTo>
                  <a:pt x="27315" y="13657"/>
                </a:moveTo>
                <a:lnTo>
                  <a:pt x="27315" y="6116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6"/>
                </a:lnTo>
                <a:lnTo>
                  <a:pt x="0" y="13657"/>
                </a:lnTo>
                <a:lnTo>
                  <a:pt x="0" y="21197"/>
                </a:lnTo>
                <a:lnTo>
                  <a:pt x="6116" y="27315"/>
                </a:lnTo>
                <a:lnTo>
                  <a:pt x="13657" y="27315"/>
                </a:lnTo>
                <a:lnTo>
                  <a:pt x="21197" y="27315"/>
                </a:lnTo>
                <a:lnTo>
                  <a:pt x="27315" y="21197"/>
                </a:lnTo>
                <a:lnTo>
                  <a:pt x="27315" y="13657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84689" y="2873399"/>
            <a:ext cx="22233" cy="22235"/>
          </a:xfrm>
          <a:custGeom>
            <a:avLst/>
            <a:gdLst/>
            <a:ahLst/>
            <a:cxnLst/>
            <a:rect l="l" t="t" r="r" b="b"/>
            <a:pathLst>
              <a:path w="22233" h="22235">
                <a:moveTo>
                  <a:pt x="22233" y="11117"/>
                </a:moveTo>
                <a:lnTo>
                  <a:pt x="22233" y="4980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80"/>
                </a:lnTo>
                <a:lnTo>
                  <a:pt x="0" y="11117"/>
                </a:lnTo>
                <a:lnTo>
                  <a:pt x="0" y="17254"/>
                </a:lnTo>
                <a:lnTo>
                  <a:pt x="4979" y="22235"/>
                </a:lnTo>
                <a:lnTo>
                  <a:pt x="11116" y="22235"/>
                </a:lnTo>
                <a:lnTo>
                  <a:pt x="17252" y="22235"/>
                </a:lnTo>
                <a:lnTo>
                  <a:pt x="22233" y="17254"/>
                </a:lnTo>
                <a:lnTo>
                  <a:pt x="22233" y="11117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86662" y="2875249"/>
            <a:ext cx="17155" cy="17155"/>
          </a:xfrm>
          <a:custGeom>
            <a:avLst/>
            <a:gdLst/>
            <a:ahLst/>
            <a:cxnLst/>
            <a:rect l="l" t="t" r="r" b="b"/>
            <a:pathLst>
              <a:path w="17155" h="17155">
                <a:moveTo>
                  <a:pt x="17155" y="8577"/>
                </a:moveTo>
                <a:lnTo>
                  <a:pt x="17155" y="3844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44"/>
                </a:lnTo>
                <a:lnTo>
                  <a:pt x="0" y="8577"/>
                </a:lnTo>
                <a:lnTo>
                  <a:pt x="0" y="13309"/>
                </a:lnTo>
                <a:lnTo>
                  <a:pt x="3845" y="17155"/>
                </a:lnTo>
                <a:lnTo>
                  <a:pt x="8577" y="17155"/>
                </a:lnTo>
                <a:lnTo>
                  <a:pt x="13310" y="17155"/>
                </a:lnTo>
                <a:lnTo>
                  <a:pt x="17155" y="13309"/>
                </a:lnTo>
                <a:lnTo>
                  <a:pt x="17155" y="8577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88642" y="2877099"/>
            <a:ext cx="12070" cy="12070"/>
          </a:xfrm>
          <a:custGeom>
            <a:avLst/>
            <a:gdLst/>
            <a:ahLst/>
            <a:cxnLst/>
            <a:rect l="l" t="t" r="r" b="b"/>
            <a:pathLst>
              <a:path w="12070" h="12070">
                <a:moveTo>
                  <a:pt x="12070" y="6037"/>
                </a:moveTo>
                <a:lnTo>
                  <a:pt x="12070" y="2708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8"/>
                </a:lnTo>
                <a:lnTo>
                  <a:pt x="0" y="6037"/>
                </a:lnTo>
                <a:lnTo>
                  <a:pt x="0" y="9366"/>
                </a:lnTo>
                <a:lnTo>
                  <a:pt x="2703" y="12070"/>
                </a:lnTo>
                <a:lnTo>
                  <a:pt x="6032" y="12070"/>
                </a:lnTo>
                <a:lnTo>
                  <a:pt x="9361" y="12070"/>
                </a:lnTo>
                <a:lnTo>
                  <a:pt x="12070" y="9366"/>
                </a:lnTo>
                <a:lnTo>
                  <a:pt x="12070" y="6037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86013" y="2874346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096"/>
                </a:moveTo>
                <a:lnTo>
                  <a:pt x="16196" y="3625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65"/>
                </a:lnTo>
                <a:lnTo>
                  <a:pt x="16196" y="8096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87987" y="2876196"/>
            <a:ext cx="11117" cy="11117"/>
          </a:xfrm>
          <a:custGeom>
            <a:avLst/>
            <a:gdLst/>
            <a:ahLst/>
            <a:cxnLst/>
            <a:rect l="l" t="t" r="r" b="b"/>
            <a:pathLst>
              <a:path w="11117" h="11117">
                <a:moveTo>
                  <a:pt x="11117" y="5556"/>
                </a:moveTo>
                <a:lnTo>
                  <a:pt x="11117" y="2490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90"/>
                </a:lnTo>
                <a:lnTo>
                  <a:pt x="0" y="5556"/>
                </a:lnTo>
                <a:lnTo>
                  <a:pt x="0" y="8622"/>
                </a:lnTo>
                <a:lnTo>
                  <a:pt x="2490" y="11117"/>
                </a:lnTo>
                <a:lnTo>
                  <a:pt x="5556" y="11117"/>
                </a:lnTo>
                <a:lnTo>
                  <a:pt x="8622" y="11117"/>
                </a:lnTo>
                <a:lnTo>
                  <a:pt x="11117" y="8622"/>
                </a:lnTo>
                <a:lnTo>
                  <a:pt x="11117" y="5556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89962" y="2878047"/>
            <a:ext cx="6037" cy="6032"/>
          </a:xfrm>
          <a:custGeom>
            <a:avLst/>
            <a:gdLst/>
            <a:ahLst/>
            <a:cxnLst/>
            <a:rect l="l" t="t" r="r" b="b"/>
            <a:pathLst>
              <a:path w="6037" h="6032">
                <a:moveTo>
                  <a:pt x="6037" y="3016"/>
                </a:moveTo>
                <a:lnTo>
                  <a:pt x="6037" y="1353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53"/>
                </a:lnTo>
                <a:lnTo>
                  <a:pt x="0" y="3016"/>
                </a:lnTo>
                <a:lnTo>
                  <a:pt x="0" y="4677"/>
                </a:lnTo>
                <a:lnTo>
                  <a:pt x="1353" y="6032"/>
                </a:lnTo>
                <a:lnTo>
                  <a:pt x="3016" y="6032"/>
                </a:lnTo>
                <a:lnTo>
                  <a:pt x="4677" y="6032"/>
                </a:lnTo>
                <a:lnTo>
                  <a:pt x="6037" y="4677"/>
                </a:lnTo>
                <a:lnTo>
                  <a:pt x="6037" y="3016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91937" y="2879892"/>
            <a:ext cx="956" cy="957"/>
          </a:xfrm>
          <a:custGeom>
            <a:avLst/>
            <a:gdLst/>
            <a:ahLst/>
            <a:cxnLst/>
            <a:rect l="l" t="t" r="r" b="b"/>
            <a:pathLst>
              <a:path w="956" h="957">
                <a:moveTo>
                  <a:pt x="956" y="481"/>
                </a:moveTo>
                <a:lnTo>
                  <a:pt x="956" y="218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8"/>
                </a:lnTo>
                <a:lnTo>
                  <a:pt x="0" y="481"/>
                </a:lnTo>
                <a:lnTo>
                  <a:pt x="0" y="744"/>
                </a:lnTo>
                <a:lnTo>
                  <a:pt x="217" y="957"/>
                </a:lnTo>
                <a:lnTo>
                  <a:pt x="480" y="957"/>
                </a:lnTo>
                <a:lnTo>
                  <a:pt x="744" y="957"/>
                </a:lnTo>
                <a:lnTo>
                  <a:pt x="956" y="744"/>
                </a:lnTo>
                <a:lnTo>
                  <a:pt x="956" y="481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9788" y="2877620"/>
            <a:ext cx="4122" cy="4122"/>
          </a:xfrm>
          <a:custGeom>
            <a:avLst/>
            <a:gdLst/>
            <a:ahLst/>
            <a:cxnLst/>
            <a:rect l="l" t="t" r="r" b="b"/>
            <a:pathLst>
              <a:path w="4122" h="4122">
                <a:moveTo>
                  <a:pt x="0" y="2058"/>
                </a:moveTo>
                <a:lnTo>
                  <a:pt x="0" y="3195"/>
                </a:lnTo>
                <a:lnTo>
                  <a:pt x="928" y="4122"/>
                </a:lnTo>
                <a:lnTo>
                  <a:pt x="2063" y="4122"/>
                </a:lnTo>
                <a:lnTo>
                  <a:pt x="3200" y="4122"/>
                </a:lnTo>
                <a:lnTo>
                  <a:pt x="4122" y="3195"/>
                </a:lnTo>
                <a:lnTo>
                  <a:pt x="4122" y="2058"/>
                </a:lnTo>
                <a:lnTo>
                  <a:pt x="4122" y="923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3"/>
                </a:lnTo>
                <a:lnTo>
                  <a:pt x="0" y="2058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6206" y="2873909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7882" y="0"/>
                </a:moveTo>
                <a:lnTo>
                  <a:pt x="2277" y="0"/>
                </a:lnTo>
                <a:lnTo>
                  <a:pt x="0" y="2277"/>
                </a:lnTo>
                <a:lnTo>
                  <a:pt x="0" y="7882"/>
                </a:lnTo>
                <a:lnTo>
                  <a:pt x="2277" y="10160"/>
                </a:lnTo>
                <a:lnTo>
                  <a:pt x="7882" y="10160"/>
                </a:lnTo>
                <a:lnTo>
                  <a:pt x="10160" y="7882"/>
                </a:lnTo>
                <a:lnTo>
                  <a:pt x="10160" y="2277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 txBox="1"/>
          <p:nvPr/>
        </p:nvSpPr>
        <p:spPr>
          <a:xfrm>
            <a:off x="568890" y="2389072"/>
            <a:ext cx="3128010" cy="5702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91820">
              <a:lnSpc>
                <a:spcPct val="106400"/>
              </a:lnSpc>
            </a:pPr>
            <a:r>
              <a:rPr sz="850" spc="-80" dirty="0">
                <a:latin typeface="Arial"/>
                <a:cs typeface="Arial"/>
              </a:rPr>
              <a:t>S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10" dirty="0">
                <a:latin typeface="Arial"/>
                <a:cs typeface="Arial"/>
              </a:rPr>
              <a:t>r</a:t>
            </a:r>
            <a:r>
              <a:rPr sz="850" spc="-20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15" dirty="0">
                <a:latin typeface="Arial"/>
                <a:cs typeface="Arial"/>
              </a:rPr>
              <a:t>l</a:t>
            </a:r>
            <a:r>
              <a:rPr sz="850" spc="-30" dirty="0">
                <a:latin typeface="Arial"/>
                <a:cs typeface="Arial"/>
              </a:rPr>
              <a:t>y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co</a:t>
            </a:r>
            <a:r>
              <a:rPr sz="850" spc="-25" dirty="0">
                <a:latin typeface="Arial"/>
                <a:cs typeface="Arial"/>
              </a:rPr>
              <a:t>nn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45" dirty="0">
                <a:latin typeface="Arial"/>
                <a:cs typeface="Arial"/>
              </a:rPr>
              <a:t>c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7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co</a:t>
            </a:r>
            <a:r>
              <a:rPr sz="850" spc="-30" dirty="0">
                <a:latin typeface="Arial"/>
                <a:cs typeface="Arial"/>
              </a:rPr>
              <a:t>m</a:t>
            </a:r>
            <a:r>
              <a:rPr sz="850" spc="0" dirty="0">
                <a:latin typeface="Arial"/>
                <a:cs typeface="Arial"/>
              </a:rPr>
              <a:t>p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70" dirty="0">
                <a:latin typeface="Arial"/>
                <a:cs typeface="Arial"/>
              </a:rPr>
              <a:t> </a:t>
            </a:r>
            <a:r>
              <a:rPr sz="850" spc="45" dirty="0">
                <a:latin typeface="Arial"/>
                <a:cs typeface="Arial"/>
              </a:rPr>
              <a:t>(</a:t>
            </a:r>
            <a:r>
              <a:rPr sz="850" spc="-80" dirty="0">
                <a:latin typeface="Arial"/>
                <a:cs typeface="Arial"/>
              </a:rPr>
              <a:t>S</a:t>
            </a:r>
            <a:r>
              <a:rPr sz="850" spc="-70" dirty="0">
                <a:latin typeface="Arial"/>
                <a:cs typeface="Arial"/>
              </a:rPr>
              <a:t>CC</a:t>
            </a:r>
            <a:r>
              <a:rPr sz="850" spc="50" dirty="0">
                <a:latin typeface="Arial"/>
                <a:cs typeface="Arial"/>
              </a:rPr>
              <a:t>)</a:t>
            </a:r>
            <a:r>
              <a:rPr sz="850" spc="55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i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85" dirty="0">
                <a:latin typeface="Arial"/>
                <a:cs typeface="Arial"/>
              </a:rPr>
              <a:t>e</a:t>
            </a:r>
            <a:r>
              <a:rPr sz="850" spc="45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c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10" dirty="0">
                <a:latin typeface="Arial"/>
                <a:cs typeface="Arial"/>
              </a:rPr>
              <a:t>r </a:t>
            </a:r>
            <a:r>
              <a:rPr sz="850" spc="-10" dirty="0">
                <a:latin typeface="Arial"/>
                <a:cs typeface="Arial"/>
              </a:rPr>
              <a:t>L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25" dirty="0">
                <a:latin typeface="Arial"/>
                <a:cs typeface="Arial"/>
              </a:rPr>
              <a:t>f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p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li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35" dirty="0">
                <a:latin typeface="Arial"/>
                <a:cs typeface="Arial"/>
              </a:rPr>
              <a:t>k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0" dirty="0">
                <a:latin typeface="Arial"/>
                <a:cs typeface="Arial"/>
              </a:rPr>
              <a:t>,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bu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45" dirty="0">
                <a:latin typeface="Arial"/>
                <a:cs typeface="Arial"/>
              </a:rPr>
              <a:t>’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li</a:t>
            </a:r>
            <a:r>
              <a:rPr sz="850" spc="-25" dirty="0">
                <a:latin typeface="Arial"/>
                <a:cs typeface="Arial"/>
              </a:rPr>
              <a:t>nk</a:t>
            </a:r>
            <a:r>
              <a:rPr sz="850" spc="45" dirty="0">
                <a:latin typeface="Arial"/>
                <a:cs typeface="Arial"/>
              </a:rPr>
              <a:t> (</a:t>
            </a:r>
            <a:r>
              <a:rPr sz="850" spc="-20" dirty="0">
                <a:latin typeface="Arial"/>
                <a:cs typeface="Arial"/>
              </a:rPr>
              <a:t>O</a:t>
            </a:r>
            <a:r>
              <a:rPr sz="850" spc="-15" dirty="0">
                <a:latin typeface="Arial"/>
                <a:cs typeface="Arial"/>
              </a:rPr>
              <a:t>U</a:t>
            </a:r>
            <a:r>
              <a:rPr sz="850" spc="70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)</a:t>
            </a:r>
            <a:endParaRPr sz="850">
              <a:latin typeface="Arial"/>
              <a:cs typeface="Arial"/>
            </a:endParaRPr>
          </a:p>
          <a:p>
            <a:pPr marL="12700" marR="12700">
              <a:lnSpc>
                <a:spcPct val="106400"/>
              </a:lnSpc>
            </a:pPr>
            <a:r>
              <a:rPr sz="850" spc="-10" dirty="0">
                <a:latin typeface="Arial"/>
                <a:cs typeface="Arial"/>
              </a:rPr>
              <a:t>L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25" dirty="0">
                <a:latin typeface="Arial"/>
                <a:cs typeface="Arial"/>
              </a:rPr>
              <a:t>f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p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li</a:t>
            </a:r>
            <a:r>
              <a:rPr sz="850" spc="-25" dirty="0">
                <a:latin typeface="Arial"/>
                <a:cs typeface="Arial"/>
              </a:rPr>
              <a:t>nk</a:t>
            </a:r>
            <a:r>
              <a:rPr sz="850" spc="45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40" dirty="0">
                <a:latin typeface="Arial"/>
                <a:cs typeface="Arial"/>
              </a:rPr>
              <a:t>o</a:t>
            </a:r>
            <a:r>
              <a:rPr sz="850" spc="45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10" dirty="0">
                <a:latin typeface="Arial"/>
                <a:cs typeface="Arial"/>
              </a:rPr>
              <a:t>r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p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0" dirty="0">
                <a:latin typeface="Arial"/>
                <a:cs typeface="Arial"/>
              </a:rPr>
              <a:t>,</a:t>
            </a:r>
            <a:r>
              <a:rPr sz="850" spc="55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bu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45" dirty="0">
                <a:latin typeface="Arial"/>
                <a:cs typeface="Arial"/>
              </a:rPr>
              <a:t>’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li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35" dirty="0">
                <a:latin typeface="Arial"/>
                <a:cs typeface="Arial"/>
              </a:rPr>
              <a:t>k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d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40" dirty="0">
                <a:latin typeface="Arial"/>
                <a:cs typeface="Arial"/>
              </a:rPr>
              <a:t>o</a:t>
            </a:r>
            <a:r>
              <a:rPr sz="850" spc="55" dirty="0">
                <a:latin typeface="Arial"/>
                <a:cs typeface="Arial"/>
              </a:rPr>
              <a:t> </a:t>
            </a:r>
            <a:r>
              <a:rPr sz="850" spc="45" dirty="0">
                <a:latin typeface="Arial"/>
                <a:cs typeface="Arial"/>
              </a:rPr>
              <a:t>(</a:t>
            </a:r>
            <a:r>
              <a:rPr sz="850" spc="-5" dirty="0">
                <a:latin typeface="Arial"/>
                <a:cs typeface="Arial"/>
              </a:rPr>
              <a:t>IN</a:t>
            </a:r>
            <a:r>
              <a:rPr sz="850" spc="50" dirty="0">
                <a:latin typeface="Arial"/>
                <a:cs typeface="Arial"/>
              </a:rPr>
              <a:t>)</a:t>
            </a:r>
            <a:r>
              <a:rPr sz="850" spc="40" dirty="0">
                <a:latin typeface="Arial"/>
                <a:cs typeface="Arial"/>
              </a:rPr>
              <a:t> </a:t>
            </a:r>
            <a:r>
              <a:rPr sz="850" spc="-5" dirty="0">
                <a:latin typeface="Arial"/>
                <a:cs typeface="Arial"/>
              </a:rPr>
              <a:t>T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nd</a:t>
            </a:r>
            <a:r>
              <a:rPr sz="850" spc="15" dirty="0">
                <a:latin typeface="Arial"/>
                <a:cs typeface="Arial"/>
              </a:rPr>
              <a:t>ril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0" dirty="0">
                <a:latin typeface="Arial"/>
                <a:cs typeface="Arial"/>
              </a:rPr>
              <a:t>,</a:t>
            </a:r>
            <a:r>
              <a:rPr sz="850" spc="55" dirty="0">
                <a:latin typeface="Arial"/>
                <a:cs typeface="Arial"/>
              </a:rPr>
              <a:t> 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u</a:t>
            </a:r>
            <a:r>
              <a:rPr sz="850" spc="0" dirty="0">
                <a:latin typeface="Arial"/>
                <a:cs typeface="Arial"/>
              </a:rPr>
              <a:t>b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0" dirty="0">
                <a:latin typeface="Arial"/>
                <a:cs typeface="Arial"/>
              </a:rPr>
              <a:t>,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i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15" dirty="0">
                <a:latin typeface="Arial"/>
                <a:cs typeface="Arial"/>
              </a:rPr>
              <a:t>l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-25" dirty="0">
                <a:latin typeface="Arial"/>
                <a:cs typeface="Arial"/>
              </a:rPr>
              <a:t>nd</a:t>
            </a:r>
            <a:r>
              <a:rPr sz="850" spc="-95" dirty="0">
                <a:latin typeface="Arial"/>
                <a:cs typeface="Arial"/>
              </a:rPr>
              <a:t>s</a:t>
            </a:r>
            <a:endParaRPr sz="850">
              <a:latin typeface="Arial"/>
              <a:cs typeface="Arial"/>
            </a:endParaRPr>
          </a:p>
        </p:txBody>
      </p:sp>
      <p:sp>
        <p:nvSpPr>
          <p:cNvPr id="85" name="object 8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CCEDF3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CCEDF3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CCEDF3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E5F6F9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00A8C4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Q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CCCCCC"/>
                </a:solidFill>
                <a:latin typeface="Arial"/>
                <a:cs typeface="Arial"/>
              </a:rPr>
              <a:t>ri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L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65" dirty="0">
                <a:solidFill>
                  <a:srgbClr val="CCCCCC"/>
                </a:solidFill>
                <a:latin typeface="Arial"/>
                <a:cs typeface="Arial"/>
              </a:rPr>
              <a:t>rs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CCCCCC"/>
                </a:solidFill>
                <a:latin typeface="Arial"/>
                <a:cs typeface="Arial"/>
              </a:rPr>
              <a:t>D</a:t>
            </a:r>
            <a:r>
              <a:rPr sz="1100" spc="-4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FAFDFE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FAFDFE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CCEDF3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6F6F7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4694" y="219506"/>
            <a:ext cx="3696359" cy="207912"/>
          </a:xfrm>
          <a:custGeom>
            <a:avLst/>
            <a:gdLst/>
            <a:ahLst/>
            <a:cxnLst/>
            <a:rect l="l" t="t" r="r" b="b"/>
            <a:pathLst>
              <a:path w="3696359" h="207912">
                <a:moveTo>
                  <a:pt x="0" y="0"/>
                </a:moveTo>
                <a:lnTo>
                  <a:pt x="3696359" y="0"/>
                </a:lnTo>
                <a:lnTo>
                  <a:pt x="3696359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-10" dirty="0">
                <a:solidFill>
                  <a:srgbClr val="E6F6F7"/>
                </a:solidFill>
                <a:latin typeface="Arial"/>
                <a:cs typeface="Arial"/>
              </a:rPr>
              <a:t>User </a:t>
            </a:r>
            <a:r>
              <a:rPr sz="1200" spc="-165" dirty="0">
                <a:solidFill>
                  <a:srgbClr val="E6F6F7"/>
                </a:solidFill>
                <a:latin typeface="Arial"/>
                <a:cs typeface="Arial"/>
              </a:rPr>
              <a:t> </a:t>
            </a:r>
            <a:r>
              <a:rPr sz="1200" spc="55" dirty="0">
                <a:solidFill>
                  <a:srgbClr val="E6F6F7"/>
                </a:solidFill>
                <a:latin typeface="Arial"/>
                <a:cs typeface="Arial"/>
              </a:rPr>
              <a:t>intent: </a:t>
            </a:r>
            <a:r>
              <a:rPr sz="1200" spc="20" dirty="0">
                <a:solidFill>
                  <a:srgbClr val="E6F6F7"/>
                </a:solidFill>
                <a:latin typeface="Arial"/>
                <a:cs typeface="Arial"/>
              </a:rPr>
              <a:t> Answering </a:t>
            </a:r>
            <a:r>
              <a:rPr sz="1200" spc="-160" dirty="0">
                <a:solidFill>
                  <a:srgbClr val="E6F6F7"/>
                </a:solidFill>
                <a:latin typeface="Arial"/>
                <a:cs typeface="Arial"/>
              </a:rPr>
              <a:t> </a:t>
            </a:r>
            <a:r>
              <a:rPr sz="1200" spc="35" dirty="0">
                <a:solidFill>
                  <a:srgbClr val="E6F6F7"/>
                </a:solidFill>
                <a:latin typeface="Arial"/>
                <a:cs typeface="Arial"/>
              </a:rPr>
              <a:t>the </a:t>
            </a:r>
            <a:r>
              <a:rPr sz="1200" spc="-100" dirty="0">
                <a:solidFill>
                  <a:srgbClr val="E6F6F7"/>
                </a:solidFill>
                <a:latin typeface="Arial"/>
                <a:cs typeface="Arial"/>
              </a:rPr>
              <a:t> </a:t>
            </a:r>
            <a:r>
              <a:rPr sz="1200" spc="-20" dirty="0">
                <a:solidFill>
                  <a:srgbClr val="E6F6F7"/>
                </a:solidFill>
                <a:latin typeface="Arial"/>
                <a:cs typeface="Arial"/>
              </a:rPr>
              <a:t>need </a:t>
            </a:r>
            <a:r>
              <a:rPr sz="1200" spc="-100" dirty="0">
                <a:solidFill>
                  <a:srgbClr val="E6F6F7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E6F6F7"/>
                </a:solidFill>
                <a:latin typeface="Arial"/>
                <a:cs typeface="Arial"/>
              </a:rPr>
              <a:t>behind</a:t>
            </a:r>
            <a:r>
              <a:rPr sz="1200" spc="114" dirty="0">
                <a:solidFill>
                  <a:srgbClr val="E6F6F7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E6F6F7"/>
                </a:solidFill>
                <a:latin typeface="Arial"/>
                <a:cs typeface="Arial"/>
              </a:rPr>
              <a:t>the</a:t>
            </a:r>
            <a:r>
              <a:rPr sz="1200" spc="125" dirty="0">
                <a:solidFill>
                  <a:srgbClr val="E6F6F7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E6F6F7"/>
                </a:solidFill>
                <a:latin typeface="Arial"/>
                <a:cs typeface="Arial"/>
              </a:rPr>
              <a:t>query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205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518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223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280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290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1305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220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266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286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309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332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356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321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344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367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391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362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316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047877"/>
            <a:ext cx="222631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205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1518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223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280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290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1305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220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266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286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309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332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356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321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344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367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391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362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316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3095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3408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112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170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179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195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110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156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176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199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222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245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211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234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257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280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252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205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026586"/>
            <a:ext cx="2438400" cy="3975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27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205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1518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223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280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290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1305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220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266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286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309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332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356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321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344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367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391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362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316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3095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3408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112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170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179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195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110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156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176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199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222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245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211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234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257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280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252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205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5009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4669" y="15240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73" y="15010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8" y="15035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5" y="15027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5053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5079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5106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5046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5080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5105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5130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5126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5088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5063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 txBox="1"/>
          <p:nvPr/>
        </p:nvSpPr>
        <p:spPr>
          <a:xfrm>
            <a:off x="624334" y="1026586"/>
            <a:ext cx="2438400" cy="5715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27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205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1518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223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280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290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1305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220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266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286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309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332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356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321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344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367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391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362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316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3095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3408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112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170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179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195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110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156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176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199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222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245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211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234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257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280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252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205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5009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4669" y="15240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73" y="15010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8" y="15035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5" y="15027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5053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5079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5106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5046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5080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5105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5130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5126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5088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5063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4249" y="16533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39456" y="167640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7973" y="16534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28" y="16559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45" y="16551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0615" y="16577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3374" y="16603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127" y="16630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9077" y="16570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4371" y="16604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985" y="16629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599" y="16654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357" y="16650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5621" y="16612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3314" y="16587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 txBox="1"/>
          <p:nvPr/>
        </p:nvSpPr>
        <p:spPr>
          <a:xfrm>
            <a:off x="624334" y="1026586"/>
            <a:ext cx="2685415" cy="7239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59079">
              <a:lnSpc>
                <a:spcPct val="1127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35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60" dirty="0">
                <a:latin typeface="Arial"/>
                <a:cs typeface="Arial"/>
              </a:rPr>
              <a:t>”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205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1518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223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280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290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1305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220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266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286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309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332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356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321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344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367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391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362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316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3095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3408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112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170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179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195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110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156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176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199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222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245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211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234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257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280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252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205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5009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4669" y="15240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73" y="15010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8" y="15035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5" y="15027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5053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5079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5106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5046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5080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5105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5130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5126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5088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5063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4249" y="16533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39456" y="167640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7973" y="16534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28" y="16559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45" y="16551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0615" y="16577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3374" y="16603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127" y="16630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9077" y="16570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4371" y="16604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985" y="16629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599" y="16654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357" y="16650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5621" y="16612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3314" y="16587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583" y="182918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7867" y="186055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633" y="183096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0362" y="18367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1488" y="18376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5063" y="18392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170" y="18307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2001" y="18353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3457" y="18373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5922" y="18396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8393" y="18419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863" y="18442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7579" y="18408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44" y="18431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516" y="18454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4981" y="18477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297" y="18449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817" y="18402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 txBox="1"/>
          <p:nvPr/>
        </p:nvSpPr>
        <p:spPr>
          <a:xfrm>
            <a:off x="624334" y="1026586"/>
            <a:ext cx="2685415" cy="9175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59079">
              <a:lnSpc>
                <a:spcPct val="1127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35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60" dirty="0">
                <a:latin typeface="Arial"/>
                <a:cs typeface="Arial"/>
              </a:rPr>
              <a:t>”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205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1518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223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280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290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1305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220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266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286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309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332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356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321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344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367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391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362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316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3095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3408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112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170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179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195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110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156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176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199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222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245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211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234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257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280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252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205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5009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4669" y="15240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73" y="15010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8" y="15035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5" y="15027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5053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5079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5106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5046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5080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5105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5130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5126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5088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5063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4249" y="16533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39456" y="167640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7973" y="16534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28" y="16559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45" y="16551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0615" y="16577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3374" y="16603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127" y="16630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9077" y="16570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4371" y="16604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985" y="16629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599" y="16654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357" y="16650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5621" y="16612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3314" y="16587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583" y="182918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7867" y="186055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633" y="183096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0362" y="18367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1488" y="18376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5063" y="18392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170" y="18307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2001" y="18353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3457" y="18373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5922" y="18396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8393" y="18419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863" y="18442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7579" y="18408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44" y="18431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516" y="18454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4981" y="18477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297" y="18449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817" y="18402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94245" y="202065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39460" y="2043683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7997" y="202076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8128" y="202321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98145" y="202242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0615" y="202500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3374" y="202765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6127" y="203031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9077" y="202429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4371" y="202779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6985" y="203027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9599" y="203274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9357" y="2032380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5621" y="202850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3314" y="202606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 txBox="1"/>
          <p:nvPr/>
        </p:nvSpPr>
        <p:spPr>
          <a:xfrm>
            <a:off x="624334" y="1026586"/>
            <a:ext cx="2685415" cy="10909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59079">
              <a:lnSpc>
                <a:spcPct val="1127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35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60" dirty="0">
                <a:latin typeface="Arial"/>
                <a:cs typeface="Arial"/>
              </a:rPr>
              <a:t>”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205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1518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223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280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290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1305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220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266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286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309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332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356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321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344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367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391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362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316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3095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3408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112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170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179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195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110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156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176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199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222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245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211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234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257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280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252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205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5009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4669" y="15240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73" y="15010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8" y="15035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5" y="15027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5053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5079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5106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5046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5080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5105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5130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5126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5088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5063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4249" y="16533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39456" y="167640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7973" y="16534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28" y="16559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45" y="16551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0615" y="16577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3374" y="16603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127" y="16630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9077" y="16570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4371" y="16604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985" y="16629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599" y="16654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357" y="16650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5621" y="16612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3314" y="16587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583" y="182918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7867" y="186055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633" y="183096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0362" y="18367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1488" y="18376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5063" y="18392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170" y="18307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2001" y="18353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3457" y="18373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5922" y="18396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8393" y="18419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863" y="18442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7579" y="18408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44" y="18431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516" y="18454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4981" y="18477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297" y="18449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817" y="18402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94245" y="202065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39460" y="2043683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7997" y="202076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8128" y="202321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98145" y="202242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0615" y="202500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3374" y="202765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6127" y="203031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9077" y="202429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4371" y="202779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6985" y="203027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9599" y="203274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9357" y="2032380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5621" y="202850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3314" y="202606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94244" y="2173050"/>
            <a:ext cx="50820" cy="23031"/>
          </a:xfrm>
          <a:custGeom>
            <a:avLst/>
            <a:gdLst/>
            <a:ahLst/>
            <a:cxnLst/>
            <a:rect l="l" t="t" r="r" b="b"/>
            <a:pathLst>
              <a:path w="50820" h="23031">
                <a:moveTo>
                  <a:pt x="50820" y="23031"/>
                </a:moveTo>
                <a:lnTo>
                  <a:pt x="47059" y="9471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1"/>
                </a:lnTo>
                <a:lnTo>
                  <a:pt x="0" y="13937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39458" y="2196081"/>
            <a:ext cx="5607" cy="15607"/>
          </a:xfrm>
          <a:custGeom>
            <a:avLst/>
            <a:gdLst/>
            <a:ahLst/>
            <a:cxnLst/>
            <a:rect l="l" t="t" r="r" b="b"/>
            <a:pathLst>
              <a:path w="5607" h="15607">
                <a:moveTo>
                  <a:pt x="0" y="15607"/>
                </a:moveTo>
                <a:lnTo>
                  <a:pt x="5211" y="4524"/>
                </a:lnTo>
                <a:lnTo>
                  <a:pt x="5607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7995" y="2173167"/>
            <a:ext cx="16077" cy="2372"/>
          </a:xfrm>
          <a:custGeom>
            <a:avLst/>
            <a:gdLst/>
            <a:ahLst/>
            <a:cxnLst/>
            <a:rect l="l" t="t" r="r" b="b"/>
            <a:pathLst>
              <a:path w="16077" h="2372">
                <a:moveTo>
                  <a:pt x="16077" y="0"/>
                </a:moveTo>
                <a:lnTo>
                  <a:pt x="0" y="237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98127" y="2175614"/>
            <a:ext cx="41521" cy="40795"/>
          </a:xfrm>
          <a:custGeom>
            <a:avLst/>
            <a:gdLst/>
            <a:ahLst/>
            <a:cxnLst/>
            <a:rect l="l" t="t" r="r" b="b"/>
            <a:pathLst>
              <a:path w="41521" h="40795">
                <a:moveTo>
                  <a:pt x="9687" y="0"/>
                </a:moveTo>
                <a:lnTo>
                  <a:pt x="0" y="7964"/>
                </a:lnTo>
                <a:lnTo>
                  <a:pt x="563" y="25519"/>
                </a:lnTo>
                <a:lnTo>
                  <a:pt x="6567" y="36285"/>
                </a:lnTo>
                <a:lnTo>
                  <a:pt x="16193" y="40795"/>
                </a:lnTo>
                <a:lnTo>
                  <a:pt x="30955" y="37155"/>
                </a:lnTo>
                <a:lnTo>
                  <a:pt x="39722" y="27407"/>
                </a:lnTo>
                <a:lnTo>
                  <a:pt x="41521" y="1874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98145" y="2174825"/>
            <a:ext cx="37907" cy="37597"/>
          </a:xfrm>
          <a:custGeom>
            <a:avLst/>
            <a:gdLst/>
            <a:ahLst/>
            <a:cxnLst/>
            <a:rect l="l" t="t" r="r" b="b"/>
            <a:pathLst>
              <a:path w="37907" h="37597">
                <a:moveTo>
                  <a:pt x="37907" y="19009"/>
                </a:moveTo>
                <a:lnTo>
                  <a:pt x="32915" y="6139"/>
                </a:lnTo>
                <a:lnTo>
                  <a:pt x="20671" y="0"/>
                </a:lnTo>
                <a:lnTo>
                  <a:pt x="6769" y="4468"/>
                </a:lnTo>
                <a:lnTo>
                  <a:pt x="0" y="15730"/>
                </a:lnTo>
                <a:lnTo>
                  <a:pt x="3975" y="30352"/>
                </a:lnTo>
                <a:lnTo>
                  <a:pt x="14465" y="37597"/>
                </a:lnTo>
                <a:lnTo>
                  <a:pt x="29586" y="34042"/>
                </a:lnTo>
                <a:lnTo>
                  <a:pt x="37186" y="24143"/>
                </a:lnTo>
                <a:lnTo>
                  <a:pt x="37907" y="1900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0615" y="2177402"/>
            <a:ext cx="31840" cy="31831"/>
          </a:xfrm>
          <a:custGeom>
            <a:avLst/>
            <a:gdLst/>
            <a:ahLst/>
            <a:cxnLst/>
            <a:rect l="l" t="t" r="r" b="b"/>
            <a:pathLst>
              <a:path w="31840" h="31831">
                <a:moveTo>
                  <a:pt x="31840" y="15911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1"/>
                </a:lnTo>
                <a:lnTo>
                  <a:pt x="0" y="24702"/>
                </a:lnTo>
                <a:lnTo>
                  <a:pt x="7129" y="31831"/>
                </a:lnTo>
                <a:lnTo>
                  <a:pt x="15919" y="31831"/>
                </a:lnTo>
                <a:lnTo>
                  <a:pt x="24710" y="31831"/>
                </a:lnTo>
                <a:lnTo>
                  <a:pt x="31840" y="24702"/>
                </a:lnTo>
                <a:lnTo>
                  <a:pt x="31840" y="15911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3374" y="2180056"/>
            <a:ext cx="25485" cy="25481"/>
          </a:xfrm>
          <a:custGeom>
            <a:avLst/>
            <a:gdLst/>
            <a:ahLst/>
            <a:cxnLst/>
            <a:rect l="l" t="t" r="r" b="b"/>
            <a:pathLst>
              <a:path w="25485" h="25481">
                <a:moveTo>
                  <a:pt x="25485" y="12740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40"/>
                </a:lnTo>
                <a:lnTo>
                  <a:pt x="0" y="19776"/>
                </a:lnTo>
                <a:lnTo>
                  <a:pt x="5704" y="25481"/>
                </a:lnTo>
                <a:lnTo>
                  <a:pt x="12739" y="25481"/>
                </a:lnTo>
                <a:lnTo>
                  <a:pt x="19773" y="25481"/>
                </a:lnTo>
                <a:lnTo>
                  <a:pt x="25485" y="19776"/>
                </a:lnTo>
                <a:lnTo>
                  <a:pt x="25485" y="12740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6127" y="2182710"/>
            <a:ext cx="19133" cy="19136"/>
          </a:xfrm>
          <a:custGeom>
            <a:avLst/>
            <a:gdLst/>
            <a:ahLst/>
            <a:cxnLst/>
            <a:rect l="l" t="t" r="r" b="b"/>
            <a:pathLst>
              <a:path w="19133" h="19136">
                <a:moveTo>
                  <a:pt x="19133" y="9565"/>
                </a:moveTo>
                <a:lnTo>
                  <a:pt x="19133" y="428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2"/>
                </a:lnTo>
                <a:lnTo>
                  <a:pt x="0" y="9565"/>
                </a:lnTo>
                <a:lnTo>
                  <a:pt x="0" y="14848"/>
                </a:lnTo>
                <a:lnTo>
                  <a:pt x="4286" y="19136"/>
                </a:lnTo>
                <a:lnTo>
                  <a:pt x="9569" y="19136"/>
                </a:lnTo>
                <a:lnTo>
                  <a:pt x="14852" y="19136"/>
                </a:lnTo>
                <a:lnTo>
                  <a:pt x="19133" y="14848"/>
                </a:lnTo>
                <a:lnTo>
                  <a:pt x="19133" y="956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99077" y="2176695"/>
            <a:ext cx="32390" cy="31253"/>
          </a:xfrm>
          <a:custGeom>
            <a:avLst/>
            <a:gdLst/>
            <a:ahLst/>
            <a:cxnLst/>
            <a:rect l="l" t="t" r="r" b="b"/>
            <a:pathLst>
              <a:path w="32390" h="31253">
                <a:moveTo>
                  <a:pt x="6122" y="0"/>
                </a:moveTo>
                <a:lnTo>
                  <a:pt x="0" y="6117"/>
                </a:lnTo>
                <a:lnTo>
                  <a:pt x="0" y="15060"/>
                </a:lnTo>
                <a:lnTo>
                  <a:pt x="0" y="24000"/>
                </a:lnTo>
                <a:lnTo>
                  <a:pt x="7258" y="31253"/>
                </a:lnTo>
                <a:lnTo>
                  <a:pt x="16197" y="31253"/>
                </a:lnTo>
                <a:lnTo>
                  <a:pt x="25137" y="31253"/>
                </a:lnTo>
                <a:lnTo>
                  <a:pt x="32390" y="24000"/>
                </a:lnTo>
                <a:lnTo>
                  <a:pt x="32390" y="1506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4371" y="2180196"/>
            <a:ext cx="16192" cy="16188"/>
          </a:xfrm>
          <a:custGeom>
            <a:avLst/>
            <a:gdLst/>
            <a:ahLst/>
            <a:cxnLst/>
            <a:rect l="l" t="t" r="r" b="b"/>
            <a:pathLst>
              <a:path w="16192" h="16188">
                <a:moveTo>
                  <a:pt x="16192" y="8092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92"/>
                </a:lnTo>
                <a:lnTo>
                  <a:pt x="0" y="12561"/>
                </a:lnTo>
                <a:lnTo>
                  <a:pt x="3627" y="16188"/>
                </a:lnTo>
                <a:lnTo>
                  <a:pt x="8096" y="16188"/>
                </a:lnTo>
                <a:lnTo>
                  <a:pt x="12566" y="16188"/>
                </a:lnTo>
                <a:lnTo>
                  <a:pt x="16192" y="12561"/>
                </a:lnTo>
                <a:lnTo>
                  <a:pt x="16192" y="809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6985" y="218267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9599" y="2185149"/>
            <a:ext cx="3492" cy="3496"/>
          </a:xfrm>
          <a:custGeom>
            <a:avLst/>
            <a:gdLst/>
            <a:ahLst/>
            <a:cxnLst/>
            <a:rect l="l" t="t" r="r" b="b"/>
            <a:pathLst>
              <a:path w="3492" h="3496">
                <a:moveTo>
                  <a:pt x="3492" y="1750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0"/>
                </a:lnTo>
                <a:lnTo>
                  <a:pt x="0" y="2712"/>
                </a:lnTo>
                <a:lnTo>
                  <a:pt x="784" y="3496"/>
                </a:lnTo>
                <a:lnTo>
                  <a:pt x="1746" y="3496"/>
                </a:lnTo>
                <a:lnTo>
                  <a:pt x="2708" y="3496"/>
                </a:lnTo>
                <a:lnTo>
                  <a:pt x="3492" y="2712"/>
                </a:lnTo>
                <a:lnTo>
                  <a:pt x="3492" y="175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9357" y="2184780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5621" y="2180907"/>
            <a:ext cx="9207" cy="9206"/>
          </a:xfrm>
          <a:custGeom>
            <a:avLst/>
            <a:gdLst/>
            <a:ahLst/>
            <a:cxnLst/>
            <a:rect l="l" t="t" r="r" b="b"/>
            <a:pathLst>
              <a:path w="9207" h="9206">
                <a:moveTo>
                  <a:pt x="0" y="4610"/>
                </a:moveTo>
                <a:lnTo>
                  <a:pt x="0" y="7147"/>
                </a:lnTo>
                <a:lnTo>
                  <a:pt x="2063" y="9206"/>
                </a:lnTo>
                <a:lnTo>
                  <a:pt x="4603" y="9206"/>
                </a:lnTo>
                <a:lnTo>
                  <a:pt x="7143" y="9206"/>
                </a:lnTo>
                <a:lnTo>
                  <a:pt x="9207" y="7147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3314" y="2178469"/>
            <a:ext cx="12700" cy="12701"/>
          </a:xfrm>
          <a:custGeom>
            <a:avLst/>
            <a:gdLst/>
            <a:ahLst/>
            <a:cxnLst/>
            <a:rect l="l" t="t" r="r" b="b"/>
            <a:pathLst>
              <a:path w="12700" h="12701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3"/>
                </a:lnTo>
                <a:lnTo>
                  <a:pt x="2847" y="12701"/>
                </a:lnTo>
                <a:lnTo>
                  <a:pt x="9852" y="12701"/>
                </a:lnTo>
                <a:lnTo>
                  <a:pt x="12700" y="9853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 txBox="1"/>
          <p:nvPr/>
        </p:nvSpPr>
        <p:spPr>
          <a:xfrm>
            <a:off x="624334" y="1026586"/>
            <a:ext cx="3055620" cy="12433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629920">
              <a:lnSpc>
                <a:spcPct val="1127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35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60" dirty="0">
                <a:latin typeface="Arial"/>
                <a:cs typeface="Arial"/>
              </a:rPr>
              <a:t>”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26873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e-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22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7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0717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031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29" y="10735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0792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0802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0818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0732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0779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0799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0822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0845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0868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0833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0857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0880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0903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0874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0828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0" y="1282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9" y="13134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283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289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290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59" y="1292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68" y="1283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288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290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292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294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297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293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296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298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300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297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293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3051" y="1492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67868" y="1523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633" y="1494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0362" y="1499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1488" y="1500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059" y="1502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06170" y="1493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2001" y="1498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3457" y="1500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5922" y="1502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8393" y="1505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863" y="1507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579" y="1504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0044" y="1506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516" y="1508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4981" y="1510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2297" y="1508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7817" y="1503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 txBox="1"/>
          <p:nvPr/>
        </p:nvSpPr>
        <p:spPr>
          <a:xfrm>
            <a:off x="624334" y="999108"/>
            <a:ext cx="3613150" cy="7804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205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1518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223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280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290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1305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220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266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286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309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332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356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321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344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367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391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362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316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3095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8" y="13408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112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170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179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195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110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156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176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199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222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245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211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234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257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280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252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205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5009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44669" y="15240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73" y="15010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8" y="15035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5" y="15027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5053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5079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5106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5046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5080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5105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5130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5126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5088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5063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4249" y="16533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39456" y="167640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7973" y="16534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28" y="16559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45" y="16551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0615" y="16577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3374" y="16603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127" y="16630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9077" y="16570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4371" y="16604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985" y="16629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599" y="16654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357" y="16650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5621" y="16612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3314" y="16587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583" y="182918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7867" y="186055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633" y="183096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0362" y="183670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1488" y="183766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5063" y="183922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170" y="183070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2001" y="183535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3457" y="183733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5922" y="183964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8393" y="184195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863" y="184426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7579" y="184082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44" y="184313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516" y="184544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4981" y="184776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297" y="184491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817" y="18402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94245" y="202065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39460" y="2043683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7997" y="202076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8128" y="202321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98145" y="202242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0615" y="202500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3374" y="202765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6127" y="203031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9077" y="202429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4371" y="202779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6985" y="203027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9599" y="203274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9357" y="2032380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5621" y="202850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3314" y="202606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94244" y="2173050"/>
            <a:ext cx="50820" cy="23031"/>
          </a:xfrm>
          <a:custGeom>
            <a:avLst/>
            <a:gdLst/>
            <a:ahLst/>
            <a:cxnLst/>
            <a:rect l="l" t="t" r="r" b="b"/>
            <a:pathLst>
              <a:path w="50820" h="23031">
                <a:moveTo>
                  <a:pt x="50820" y="23031"/>
                </a:moveTo>
                <a:lnTo>
                  <a:pt x="47059" y="9471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1"/>
                </a:lnTo>
                <a:lnTo>
                  <a:pt x="0" y="13937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39458" y="2196081"/>
            <a:ext cx="5607" cy="15607"/>
          </a:xfrm>
          <a:custGeom>
            <a:avLst/>
            <a:gdLst/>
            <a:ahLst/>
            <a:cxnLst/>
            <a:rect l="l" t="t" r="r" b="b"/>
            <a:pathLst>
              <a:path w="5607" h="15607">
                <a:moveTo>
                  <a:pt x="0" y="15607"/>
                </a:moveTo>
                <a:lnTo>
                  <a:pt x="5211" y="4524"/>
                </a:lnTo>
                <a:lnTo>
                  <a:pt x="5607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7995" y="2173167"/>
            <a:ext cx="16077" cy="2372"/>
          </a:xfrm>
          <a:custGeom>
            <a:avLst/>
            <a:gdLst/>
            <a:ahLst/>
            <a:cxnLst/>
            <a:rect l="l" t="t" r="r" b="b"/>
            <a:pathLst>
              <a:path w="16077" h="2372">
                <a:moveTo>
                  <a:pt x="16077" y="0"/>
                </a:moveTo>
                <a:lnTo>
                  <a:pt x="0" y="237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98127" y="2175614"/>
            <a:ext cx="41521" cy="40795"/>
          </a:xfrm>
          <a:custGeom>
            <a:avLst/>
            <a:gdLst/>
            <a:ahLst/>
            <a:cxnLst/>
            <a:rect l="l" t="t" r="r" b="b"/>
            <a:pathLst>
              <a:path w="41521" h="40795">
                <a:moveTo>
                  <a:pt x="9687" y="0"/>
                </a:moveTo>
                <a:lnTo>
                  <a:pt x="0" y="7964"/>
                </a:lnTo>
                <a:lnTo>
                  <a:pt x="563" y="25519"/>
                </a:lnTo>
                <a:lnTo>
                  <a:pt x="6567" y="36285"/>
                </a:lnTo>
                <a:lnTo>
                  <a:pt x="16193" y="40795"/>
                </a:lnTo>
                <a:lnTo>
                  <a:pt x="30955" y="37155"/>
                </a:lnTo>
                <a:lnTo>
                  <a:pt x="39722" y="27407"/>
                </a:lnTo>
                <a:lnTo>
                  <a:pt x="41521" y="1874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98145" y="2174825"/>
            <a:ext cx="37907" cy="37597"/>
          </a:xfrm>
          <a:custGeom>
            <a:avLst/>
            <a:gdLst/>
            <a:ahLst/>
            <a:cxnLst/>
            <a:rect l="l" t="t" r="r" b="b"/>
            <a:pathLst>
              <a:path w="37907" h="37597">
                <a:moveTo>
                  <a:pt x="37907" y="19009"/>
                </a:moveTo>
                <a:lnTo>
                  <a:pt x="32915" y="6139"/>
                </a:lnTo>
                <a:lnTo>
                  <a:pt x="20671" y="0"/>
                </a:lnTo>
                <a:lnTo>
                  <a:pt x="6769" y="4468"/>
                </a:lnTo>
                <a:lnTo>
                  <a:pt x="0" y="15730"/>
                </a:lnTo>
                <a:lnTo>
                  <a:pt x="3975" y="30352"/>
                </a:lnTo>
                <a:lnTo>
                  <a:pt x="14465" y="37597"/>
                </a:lnTo>
                <a:lnTo>
                  <a:pt x="29586" y="34042"/>
                </a:lnTo>
                <a:lnTo>
                  <a:pt x="37186" y="24143"/>
                </a:lnTo>
                <a:lnTo>
                  <a:pt x="37907" y="1900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0615" y="2177402"/>
            <a:ext cx="31840" cy="31831"/>
          </a:xfrm>
          <a:custGeom>
            <a:avLst/>
            <a:gdLst/>
            <a:ahLst/>
            <a:cxnLst/>
            <a:rect l="l" t="t" r="r" b="b"/>
            <a:pathLst>
              <a:path w="31840" h="31831">
                <a:moveTo>
                  <a:pt x="31840" y="15911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1"/>
                </a:lnTo>
                <a:lnTo>
                  <a:pt x="0" y="24702"/>
                </a:lnTo>
                <a:lnTo>
                  <a:pt x="7129" y="31831"/>
                </a:lnTo>
                <a:lnTo>
                  <a:pt x="15919" y="31831"/>
                </a:lnTo>
                <a:lnTo>
                  <a:pt x="24710" y="31831"/>
                </a:lnTo>
                <a:lnTo>
                  <a:pt x="31840" y="24702"/>
                </a:lnTo>
                <a:lnTo>
                  <a:pt x="31840" y="15911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3374" y="2180056"/>
            <a:ext cx="25485" cy="25481"/>
          </a:xfrm>
          <a:custGeom>
            <a:avLst/>
            <a:gdLst/>
            <a:ahLst/>
            <a:cxnLst/>
            <a:rect l="l" t="t" r="r" b="b"/>
            <a:pathLst>
              <a:path w="25485" h="25481">
                <a:moveTo>
                  <a:pt x="25485" y="12740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40"/>
                </a:lnTo>
                <a:lnTo>
                  <a:pt x="0" y="19776"/>
                </a:lnTo>
                <a:lnTo>
                  <a:pt x="5704" y="25481"/>
                </a:lnTo>
                <a:lnTo>
                  <a:pt x="12739" y="25481"/>
                </a:lnTo>
                <a:lnTo>
                  <a:pt x="19773" y="25481"/>
                </a:lnTo>
                <a:lnTo>
                  <a:pt x="25485" y="19776"/>
                </a:lnTo>
                <a:lnTo>
                  <a:pt x="25485" y="12740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6127" y="2182710"/>
            <a:ext cx="19133" cy="19136"/>
          </a:xfrm>
          <a:custGeom>
            <a:avLst/>
            <a:gdLst/>
            <a:ahLst/>
            <a:cxnLst/>
            <a:rect l="l" t="t" r="r" b="b"/>
            <a:pathLst>
              <a:path w="19133" h="19136">
                <a:moveTo>
                  <a:pt x="19133" y="9565"/>
                </a:moveTo>
                <a:lnTo>
                  <a:pt x="19133" y="428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2"/>
                </a:lnTo>
                <a:lnTo>
                  <a:pt x="0" y="9565"/>
                </a:lnTo>
                <a:lnTo>
                  <a:pt x="0" y="14848"/>
                </a:lnTo>
                <a:lnTo>
                  <a:pt x="4286" y="19136"/>
                </a:lnTo>
                <a:lnTo>
                  <a:pt x="9569" y="19136"/>
                </a:lnTo>
                <a:lnTo>
                  <a:pt x="14852" y="19136"/>
                </a:lnTo>
                <a:lnTo>
                  <a:pt x="19133" y="14848"/>
                </a:lnTo>
                <a:lnTo>
                  <a:pt x="19133" y="956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99077" y="2176695"/>
            <a:ext cx="32390" cy="31253"/>
          </a:xfrm>
          <a:custGeom>
            <a:avLst/>
            <a:gdLst/>
            <a:ahLst/>
            <a:cxnLst/>
            <a:rect l="l" t="t" r="r" b="b"/>
            <a:pathLst>
              <a:path w="32390" h="31253">
                <a:moveTo>
                  <a:pt x="6122" y="0"/>
                </a:moveTo>
                <a:lnTo>
                  <a:pt x="0" y="6117"/>
                </a:lnTo>
                <a:lnTo>
                  <a:pt x="0" y="15060"/>
                </a:lnTo>
                <a:lnTo>
                  <a:pt x="0" y="24000"/>
                </a:lnTo>
                <a:lnTo>
                  <a:pt x="7258" y="31253"/>
                </a:lnTo>
                <a:lnTo>
                  <a:pt x="16197" y="31253"/>
                </a:lnTo>
                <a:lnTo>
                  <a:pt x="25137" y="31253"/>
                </a:lnTo>
                <a:lnTo>
                  <a:pt x="32390" y="24000"/>
                </a:lnTo>
                <a:lnTo>
                  <a:pt x="32390" y="1506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4371" y="2180196"/>
            <a:ext cx="16192" cy="16188"/>
          </a:xfrm>
          <a:custGeom>
            <a:avLst/>
            <a:gdLst/>
            <a:ahLst/>
            <a:cxnLst/>
            <a:rect l="l" t="t" r="r" b="b"/>
            <a:pathLst>
              <a:path w="16192" h="16188">
                <a:moveTo>
                  <a:pt x="16192" y="8092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92"/>
                </a:lnTo>
                <a:lnTo>
                  <a:pt x="0" y="12561"/>
                </a:lnTo>
                <a:lnTo>
                  <a:pt x="3627" y="16188"/>
                </a:lnTo>
                <a:lnTo>
                  <a:pt x="8096" y="16188"/>
                </a:lnTo>
                <a:lnTo>
                  <a:pt x="12566" y="16188"/>
                </a:lnTo>
                <a:lnTo>
                  <a:pt x="16192" y="12561"/>
                </a:lnTo>
                <a:lnTo>
                  <a:pt x="16192" y="809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6985" y="218267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9599" y="2185149"/>
            <a:ext cx="3492" cy="3496"/>
          </a:xfrm>
          <a:custGeom>
            <a:avLst/>
            <a:gdLst/>
            <a:ahLst/>
            <a:cxnLst/>
            <a:rect l="l" t="t" r="r" b="b"/>
            <a:pathLst>
              <a:path w="3492" h="3496">
                <a:moveTo>
                  <a:pt x="3492" y="1750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0"/>
                </a:lnTo>
                <a:lnTo>
                  <a:pt x="0" y="2712"/>
                </a:lnTo>
                <a:lnTo>
                  <a:pt x="784" y="3496"/>
                </a:lnTo>
                <a:lnTo>
                  <a:pt x="1746" y="3496"/>
                </a:lnTo>
                <a:lnTo>
                  <a:pt x="2708" y="3496"/>
                </a:lnTo>
                <a:lnTo>
                  <a:pt x="3492" y="2712"/>
                </a:lnTo>
                <a:lnTo>
                  <a:pt x="3492" y="175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9357" y="2184780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5621" y="2180907"/>
            <a:ext cx="9207" cy="9206"/>
          </a:xfrm>
          <a:custGeom>
            <a:avLst/>
            <a:gdLst/>
            <a:ahLst/>
            <a:cxnLst/>
            <a:rect l="l" t="t" r="r" b="b"/>
            <a:pathLst>
              <a:path w="9207" h="9206">
                <a:moveTo>
                  <a:pt x="0" y="4610"/>
                </a:moveTo>
                <a:lnTo>
                  <a:pt x="0" y="7147"/>
                </a:lnTo>
                <a:lnTo>
                  <a:pt x="2063" y="9206"/>
                </a:lnTo>
                <a:lnTo>
                  <a:pt x="4603" y="9206"/>
                </a:lnTo>
                <a:lnTo>
                  <a:pt x="7143" y="9206"/>
                </a:lnTo>
                <a:lnTo>
                  <a:pt x="9207" y="7147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3314" y="2178469"/>
            <a:ext cx="12700" cy="12701"/>
          </a:xfrm>
          <a:custGeom>
            <a:avLst/>
            <a:gdLst/>
            <a:ahLst/>
            <a:cxnLst/>
            <a:rect l="l" t="t" r="r" b="b"/>
            <a:pathLst>
              <a:path w="12700" h="12701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3"/>
                </a:lnTo>
                <a:lnTo>
                  <a:pt x="2847" y="12701"/>
                </a:lnTo>
                <a:lnTo>
                  <a:pt x="9852" y="12701"/>
                </a:lnTo>
                <a:lnTo>
                  <a:pt x="12700" y="9853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94247" y="2323920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39457" y="2346953"/>
            <a:ext cx="5607" cy="15608"/>
          </a:xfrm>
          <a:custGeom>
            <a:avLst/>
            <a:gdLst/>
            <a:ahLst/>
            <a:cxnLst/>
            <a:rect l="l" t="t" r="r" b="b"/>
            <a:pathLst>
              <a:path w="5607" h="15608">
                <a:moveTo>
                  <a:pt x="0" y="15608"/>
                </a:moveTo>
                <a:lnTo>
                  <a:pt x="5211" y="4526"/>
                </a:lnTo>
                <a:lnTo>
                  <a:pt x="5607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7963" y="2324035"/>
            <a:ext cx="16185" cy="2387"/>
          </a:xfrm>
          <a:custGeom>
            <a:avLst/>
            <a:gdLst/>
            <a:ahLst/>
            <a:cxnLst/>
            <a:rect l="l" t="t" r="r" b="b"/>
            <a:pathLst>
              <a:path w="16185" h="2387">
                <a:moveTo>
                  <a:pt x="16185" y="0"/>
                </a:moveTo>
                <a:lnTo>
                  <a:pt x="0" y="23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98125" y="2326478"/>
            <a:ext cx="41523" cy="40808"/>
          </a:xfrm>
          <a:custGeom>
            <a:avLst/>
            <a:gdLst/>
            <a:ahLst/>
            <a:cxnLst/>
            <a:rect l="l" t="t" r="r" b="b"/>
            <a:pathLst>
              <a:path w="41523" h="40808">
                <a:moveTo>
                  <a:pt x="9705" y="0"/>
                </a:moveTo>
                <a:lnTo>
                  <a:pt x="0" y="7979"/>
                </a:lnTo>
                <a:lnTo>
                  <a:pt x="564" y="25533"/>
                </a:lnTo>
                <a:lnTo>
                  <a:pt x="6570" y="36298"/>
                </a:lnTo>
                <a:lnTo>
                  <a:pt x="16198" y="40808"/>
                </a:lnTo>
                <a:lnTo>
                  <a:pt x="30958" y="37167"/>
                </a:lnTo>
                <a:lnTo>
                  <a:pt x="39726" y="27417"/>
                </a:lnTo>
                <a:lnTo>
                  <a:pt x="41523" y="1875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98144" y="2325706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6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0615" y="2328270"/>
            <a:ext cx="31840" cy="31840"/>
          </a:xfrm>
          <a:custGeom>
            <a:avLst/>
            <a:gdLst/>
            <a:ahLst/>
            <a:cxnLst/>
            <a:rect l="l" t="t" r="r" b="b"/>
            <a:pathLst>
              <a:path w="31840" h="31840">
                <a:moveTo>
                  <a:pt x="31840" y="15920"/>
                </a:moveTo>
                <a:lnTo>
                  <a:pt x="31840" y="7129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9"/>
                </a:lnTo>
                <a:lnTo>
                  <a:pt x="0" y="15920"/>
                </a:lnTo>
                <a:lnTo>
                  <a:pt x="0" y="24710"/>
                </a:lnTo>
                <a:lnTo>
                  <a:pt x="7129" y="31840"/>
                </a:lnTo>
                <a:lnTo>
                  <a:pt x="15919" y="31840"/>
                </a:lnTo>
                <a:lnTo>
                  <a:pt x="24710" y="31840"/>
                </a:lnTo>
                <a:lnTo>
                  <a:pt x="31840" y="24710"/>
                </a:lnTo>
                <a:lnTo>
                  <a:pt x="31840" y="15920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3374" y="2330930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39"/>
                </a:moveTo>
                <a:lnTo>
                  <a:pt x="25485" y="5704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4"/>
                </a:lnTo>
                <a:lnTo>
                  <a:pt x="0" y="12739"/>
                </a:lnTo>
                <a:lnTo>
                  <a:pt x="0" y="19773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73"/>
                </a:lnTo>
                <a:lnTo>
                  <a:pt x="25485" y="12739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6127" y="2333584"/>
            <a:ext cx="19133" cy="19133"/>
          </a:xfrm>
          <a:custGeom>
            <a:avLst/>
            <a:gdLst/>
            <a:ahLst/>
            <a:cxnLst/>
            <a:rect l="l" t="t" r="r" b="b"/>
            <a:pathLst>
              <a:path w="19133" h="19133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3"/>
                </a:lnTo>
                <a:lnTo>
                  <a:pt x="9569" y="19133"/>
                </a:lnTo>
                <a:lnTo>
                  <a:pt x="14852" y="19133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99077" y="2327562"/>
            <a:ext cx="32390" cy="31262"/>
          </a:xfrm>
          <a:custGeom>
            <a:avLst/>
            <a:gdLst/>
            <a:ahLst/>
            <a:cxnLst/>
            <a:rect l="l" t="t" r="r" b="b"/>
            <a:pathLst>
              <a:path w="32390" h="31262">
                <a:moveTo>
                  <a:pt x="6130" y="0"/>
                </a:moveTo>
                <a:lnTo>
                  <a:pt x="0" y="6130"/>
                </a:lnTo>
                <a:lnTo>
                  <a:pt x="0" y="15070"/>
                </a:lnTo>
                <a:lnTo>
                  <a:pt x="0" y="24009"/>
                </a:lnTo>
                <a:lnTo>
                  <a:pt x="7258" y="31262"/>
                </a:lnTo>
                <a:lnTo>
                  <a:pt x="16197" y="31262"/>
                </a:lnTo>
                <a:lnTo>
                  <a:pt x="25137" y="31262"/>
                </a:lnTo>
                <a:lnTo>
                  <a:pt x="32390" y="24009"/>
                </a:lnTo>
                <a:lnTo>
                  <a:pt x="32390" y="1507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4371" y="2331064"/>
            <a:ext cx="16192" cy="16197"/>
          </a:xfrm>
          <a:custGeom>
            <a:avLst/>
            <a:gdLst/>
            <a:ahLst/>
            <a:cxnLst/>
            <a:rect l="l" t="t" r="r" b="b"/>
            <a:pathLst>
              <a:path w="16192" h="16197">
                <a:moveTo>
                  <a:pt x="16192" y="8100"/>
                </a:moveTo>
                <a:lnTo>
                  <a:pt x="16192" y="3630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0"/>
                </a:lnTo>
                <a:lnTo>
                  <a:pt x="0" y="8100"/>
                </a:lnTo>
                <a:lnTo>
                  <a:pt x="0" y="12570"/>
                </a:lnTo>
                <a:lnTo>
                  <a:pt x="3627" y="16197"/>
                </a:lnTo>
                <a:lnTo>
                  <a:pt x="8096" y="16197"/>
                </a:lnTo>
                <a:lnTo>
                  <a:pt x="12566" y="16197"/>
                </a:lnTo>
                <a:lnTo>
                  <a:pt x="16192" y="12570"/>
                </a:lnTo>
                <a:lnTo>
                  <a:pt x="16192" y="810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6985" y="233355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3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3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9599" y="2336030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9357" y="233565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05621" y="23317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3314" y="232934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 txBox="1"/>
          <p:nvPr/>
        </p:nvSpPr>
        <p:spPr>
          <a:xfrm>
            <a:off x="624334" y="1026586"/>
            <a:ext cx="3404235" cy="15468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978535">
              <a:lnSpc>
                <a:spcPct val="112700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35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60" dirty="0">
                <a:latin typeface="Arial"/>
                <a:cs typeface="Arial"/>
              </a:rPr>
              <a:t>”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ct val="99500"/>
              </a:lnSpc>
              <a:spcBef>
                <a:spcPts val="5"/>
              </a:spcBef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DF7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8656" y="219506"/>
            <a:ext cx="3181131" cy="207912"/>
          </a:xfrm>
          <a:custGeom>
            <a:avLst/>
            <a:gdLst/>
            <a:ahLst/>
            <a:cxnLst/>
            <a:rect l="l" t="t" r="r" b="b"/>
            <a:pathLst>
              <a:path w="3181131" h="207912">
                <a:moveTo>
                  <a:pt x="0" y="0"/>
                </a:moveTo>
                <a:lnTo>
                  <a:pt x="3181131" y="0"/>
                </a:lnTo>
                <a:lnTo>
                  <a:pt x="3181131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-40" dirty="0">
                <a:solidFill>
                  <a:srgbClr val="EDF7F9"/>
                </a:solidFill>
                <a:latin typeface="Arial"/>
                <a:cs typeface="Arial"/>
              </a:rPr>
              <a:t>G</a:t>
            </a:r>
            <a:r>
              <a:rPr sz="1200" spc="-5" dirty="0">
                <a:solidFill>
                  <a:srgbClr val="EDF7F9"/>
                </a:solidFill>
                <a:latin typeface="Arial"/>
                <a:cs typeface="Arial"/>
              </a:rPr>
              <a:t>u</a:t>
            </a:r>
            <a:r>
              <a:rPr sz="1200" spc="-70" dirty="0">
                <a:solidFill>
                  <a:srgbClr val="D4EFF4"/>
                </a:solidFill>
                <a:latin typeface="Arial"/>
                <a:cs typeface="Arial"/>
              </a:rPr>
              <a:t>es</a:t>
            </a:r>
            <a:r>
              <a:rPr sz="1200" spc="-10" dirty="0">
                <a:solidFill>
                  <a:srgbClr val="D4EFF4"/>
                </a:solidFill>
                <a:latin typeface="Arial"/>
                <a:cs typeface="Arial"/>
              </a:rPr>
              <a:t>s</a:t>
            </a:r>
            <a:r>
              <a:rPr sz="1200" spc="25" dirty="0">
                <a:solidFill>
                  <a:srgbClr val="EDF7F9"/>
                </a:solidFill>
                <a:latin typeface="Arial"/>
                <a:cs typeface="Arial"/>
              </a:rPr>
              <a:t>i</a:t>
            </a:r>
            <a:r>
              <a:rPr sz="1200" spc="5" dirty="0">
                <a:solidFill>
                  <a:srgbClr val="EDF7F9"/>
                </a:solidFill>
                <a:latin typeface="Arial"/>
                <a:cs typeface="Arial"/>
              </a:rPr>
              <a:t>n</a:t>
            </a:r>
            <a:r>
              <a:rPr sz="1200" spc="145" dirty="0">
                <a:solidFill>
                  <a:srgbClr val="D4EFF4"/>
                </a:solidFill>
                <a:latin typeface="Arial"/>
                <a:cs typeface="Arial"/>
              </a:rPr>
              <a:t>g</a:t>
            </a:r>
            <a:r>
              <a:rPr sz="1200" spc="35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D4EFF4"/>
                </a:solidFill>
                <a:latin typeface="Arial"/>
                <a:cs typeface="Arial"/>
              </a:rPr>
              <a:t>o</a:t>
            </a:r>
            <a:r>
              <a:rPr sz="1200" spc="80" dirty="0">
                <a:solidFill>
                  <a:srgbClr val="EDF7F9"/>
                </a:solidFill>
                <a:latin typeface="Arial"/>
                <a:cs typeface="Arial"/>
              </a:rPr>
              <a:t>f </a:t>
            </a:r>
            <a:r>
              <a:rPr sz="1200" spc="-155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-20" dirty="0">
                <a:solidFill>
                  <a:srgbClr val="EDF7F9"/>
                </a:solidFill>
                <a:latin typeface="Arial"/>
                <a:cs typeface="Arial"/>
              </a:rPr>
              <a:t>user </a:t>
            </a:r>
            <a:r>
              <a:rPr sz="1200" spc="-65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70" dirty="0">
                <a:solidFill>
                  <a:srgbClr val="EDF7F9"/>
                </a:solidFill>
                <a:latin typeface="Arial"/>
                <a:cs typeface="Arial"/>
              </a:rPr>
              <a:t>in</a:t>
            </a:r>
            <a:r>
              <a:rPr sz="1200" spc="0" dirty="0">
                <a:solidFill>
                  <a:srgbClr val="EDF7F9"/>
                </a:solidFill>
                <a:latin typeface="Arial"/>
                <a:cs typeface="Arial"/>
              </a:rPr>
              <a:t>t</a:t>
            </a:r>
            <a:r>
              <a:rPr sz="1200" spc="4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75" dirty="0">
                <a:solidFill>
                  <a:srgbClr val="EDF7F9"/>
                </a:solidFill>
                <a:latin typeface="Arial"/>
                <a:cs typeface="Arial"/>
              </a:rPr>
              <a:t>nt</a:t>
            </a:r>
            <a:r>
              <a:rPr sz="1200" spc="155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EDF7F9"/>
                </a:solidFill>
                <a:latin typeface="Arial"/>
                <a:cs typeface="Arial"/>
              </a:rPr>
              <a:t>by </a:t>
            </a:r>
            <a:r>
              <a:rPr sz="1200" spc="-25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75" dirty="0">
                <a:solidFill>
                  <a:srgbClr val="EDF7F9"/>
                </a:solidFill>
                <a:latin typeface="Arial"/>
                <a:cs typeface="Arial"/>
              </a:rPr>
              <a:t>"ty</a:t>
            </a:r>
            <a:r>
              <a:rPr sz="1200" spc="125" dirty="0">
                <a:solidFill>
                  <a:srgbClr val="EDF7F9"/>
                </a:solidFill>
                <a:latin typeface="Arial"/>
                <a:cs typeface="Arial"/>
              </a:rPr>
              <a:t>p</a:t>
            </a:r>
            <a:r>
              <a:rPr sz="1200" spc="55" dirty="0">
                <a:solidFill>
                  <a:srgbClr val="D4EFF4"/>
                </a:solidFill>
                <a:latin typeface="Arial"/>
                <a:cs typeface="Arial"/>
              </a:rPr>
              <a:t>i</a:t>
            </a:r>
            <a:r>
              <a:rPr sz="1200" spc="-25" dirty="0">
                <a:solidFill>
                  <a:srgbClr val="EDF7F9"/>
                </a:solidFill>
                <a:latin typeface="Arial"/>
                <a:cs typeface="Arial"/>
              </a:rPr>
              <a:t>n</a:t>
            </a:r>
            <a:r>
              <a:rPr sz="1200" spc="65" dirty="0">
                <a:solidFill>
                  <a:srgbClr val="D4EFF4"/>
                </a:solidFill>
                <a:latin typeface="Arial"/>
                <a:cs typeface="Arial"/>
              </a:rPr>
              <a:t>g" </a:t>
            </a:r>
            <a:r>
              <a:rPr sz="1200" spc="-35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D4EFF4"/>
                </a:solidFill>
                <a:latin typeface="Arial"/>
                <a:cs typeface="Arial"/>
              </a:rPr>
              <a:t>qu</a:t>
            </a:r>
            <a:r>
              <a:rPr sz="1200" spc="7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70" dirty="0">
                <a:solidFill>
                  <a:srgbClr val="EDF7F9"/>
                </a:solidFill>
                <a:latin typeface="Arial"/>
                <a:cs typeface="Arial"/>
              </a:rPr>
              <a:t>r</a:t>
            </a:r>
            <a:r>
              <a:rPr sz="1200" spc="10" dirty="0">
                <a:solidFill>
                  <a:srgbClr val="EDF7F9"/>
                </a:solidFill>
                <a:latin typeface="Arial"/>
                <a:cs typeface="Arial"/>
              </a:rPr>
              <a:t>i</a:t>
            </a:r>
            <a:r>
              <a:rPr sz="1200" spc="-45" dirty="0">
                <a:solidFill>
                  <a:srgbClr val="D4EFF4"/>
                </a:solidFill>
                <a:latin typeface="Arial"/>
                <a:cs typeface="Arial"/>
              </a:rPr>
              <a:t>es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29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8337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1473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5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90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1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993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4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89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91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3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6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98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5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97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99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1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99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4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910717"/>
            <a:ext cx="1017269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29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8337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1473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85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90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91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993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984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9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91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93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6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8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95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7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9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01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9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94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193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25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195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01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02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03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95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9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01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04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6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8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05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7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9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12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9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04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910717"/>
            <a:ext cx="1885950" cy="3975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29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8337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1473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85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90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91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993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984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9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91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93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6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8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95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7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9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01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9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94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193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25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195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01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02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03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95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9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01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04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6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8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05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7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9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12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9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04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0400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35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05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11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12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14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05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10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12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14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16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19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1563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17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20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22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19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15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/>
          <p:nvPr/>
        </p:nvSpPr>
        <p:spPr>
          <a:xfrm>
            <a:off x="624334" y="910717"/>
            <a:ext cx="2215515" cy="6076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499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29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8337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1473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85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90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91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993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984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9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91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93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6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8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95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7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9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01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9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94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193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25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195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01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02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03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95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9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01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04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6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8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05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7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9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12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9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04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0400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35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05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11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12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14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05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10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12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14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16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19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1563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17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20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22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19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15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6127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6441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29" y="1614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20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21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622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14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18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20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23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25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27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24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26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29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31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28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23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 txBox="1"/>
          <p:nvPr/>
        </p:nvSpPr>
        <p:spPr>
          <a:xfrm>
            <a:off x="624334" y="910717"/>
            <a:ext cx="2215515" cy="8166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000"/>
              </a:lnSpc>
              <a:spcBef>
                <a:spcPts val="5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816</a:t>
            </a:r>
            <a:r>
              <a:rPr sz="1100" spc="-70" dirty="0">
                <a:latin typeface="Arial"/>
                <a:cs typeface="Arial"/>
              </a:rPr>
              <a:t>7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227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676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29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8337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1473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85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90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91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993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984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9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91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93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6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8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95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7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9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01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9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94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193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25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195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01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02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03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95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9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01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04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6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8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05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7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9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12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9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04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0400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35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05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11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12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14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05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10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12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14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16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19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1563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17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20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22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19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15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6127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6441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29" y="1614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20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21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622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14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18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20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23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25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27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24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26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29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31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28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23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18231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7869" y="18544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18248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8306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8315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8331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68" y="18246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8292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8312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8335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8358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8381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8347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8370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8393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8416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8388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8341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 txBox="1"/>
          <p:nvPr/>
        </p:nvSpPr>
        <p:spPr>
          <a:xfrm>
            <a:off x="624334" y="910717"/>
            <a:ext cx="2215515" cy="102679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200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816</a:t>
            </a:r>
            <a:r>
              <a:rPr sz="1100" spc="-70" dirty="0">
                <a:latin typeface="Arial"/>
                <a:cs typeface="Arial"/>
              </a:rPr>
              <a:t>7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227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676</a:t>
            </a:r>
            <a:r>
              <a:rPr sz="1100" spc="-70" dirty="0">
                <a:latin typeface="Arial"/>
                <a:cs typeface="Arial"/>
              </a:rPr>
              <a:t>4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45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29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8337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1473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85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90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91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993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984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9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91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93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6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8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95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7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9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01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9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94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193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25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195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01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02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03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95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9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01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04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6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8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05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7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9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12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9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04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0400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35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05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11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12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14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05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10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12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14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16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19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1563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17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20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22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19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15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6127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6441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29" y="1614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20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21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622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14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18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20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23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25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27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24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26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29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31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28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23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18231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7869" y="18544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18248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8306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8315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8331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68" y="18246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8292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8312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8335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8358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8381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8347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8370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8393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8416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8388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8341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3" y="203340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3865" y="206476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3" y="20351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20409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20418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59" y="20434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70" y="20349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20395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20415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20438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20461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20484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2045043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20473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20496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20519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20491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20444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 txBox="1"/>
          <p:nvPr/>
        </p:nvSpPr>
        <p:spPr>
          <a:xfrm>
            <a:off x="624334" y="910717"/>
            <a:ext cx="2215515" cy="12376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200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816</a:t>
            </a:r>
            <a:r>
              <a:rPr sz="1100" spc="-70" dirty="0">
                <a:latin typeface="Arial"/>
                <a:cs typeface="Arial"/>
              </a:rPr>
              <a:t>7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227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676</a:t>
            </a:r>
            <a:r>
              <a:rPr sz="1100" spc="-70" dirty="0">
                <a:latin typeface="Arial"/>
                <a:cs typeface="Arial"/>
              </a:rPr>
              <a:t>4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45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65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29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8337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1473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85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90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91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993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984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9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91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93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6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8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95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7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9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01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9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94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193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25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195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01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02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03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95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9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01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04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6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8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05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7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9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12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9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04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0400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35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05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11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12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14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05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10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12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14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16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19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1563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17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20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22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19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15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6127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6441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29" y="1614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20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21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622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14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18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20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23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25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27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24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26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29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31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28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23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18231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7869" y="18544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18248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8306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8315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8331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68" y="18246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8292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8312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8335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8358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8381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8347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8370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8393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8416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8388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8341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3" y="203340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3865" y="206476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3" y="20351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20409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20418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59" y="20434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70" y="20349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20395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20415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20438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20461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20484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2045043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20473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20496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20519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20491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20444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6581" y="224372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3867" y="227508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06632" y="224549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0360" y="225123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1488" y="225219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5061" y="225376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6169" y="224523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2001" y="224988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3457" y="225186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5922" y="225417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8393" y="225648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0863" y="225879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7579" y="225536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0044" y="225767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2516" y="225998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24981" y="226229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2297" y="225944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817" y="22548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624334" y="910717"/>
            <a:ext cx="2215515" cy="14478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200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816</a:t>
            </a:r>
            <a:r>
              <a:rPr sz="1100" spc="-70" dirty="0">
                <a:latin typeface="Arial"/>
                <a:cs typeface="Arial"/>
              </a:rPr>
              <a:t>7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227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676</a:t>
            </a:r>
            <a:r>
              <a:rPr sz="1100" spc="-70" dirty="0">
                <a:latin typeface="Arial"/>
                <a:cs typeface="Arial"/>
              </a:rPr>
              <a:t>4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45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 marR="1114425">
              <a:lnSpc>
                <a:spcPct val="125499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65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h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29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8337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1473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85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90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91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993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984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9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91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93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6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8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95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7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9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01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9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94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193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25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195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01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02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03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95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9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01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04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6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8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05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7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9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12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9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04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0400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35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05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11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12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14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05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10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12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14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16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19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1563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17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20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22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19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15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6127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6441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29" y="1614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20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21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622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14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18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20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23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25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27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24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26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29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31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28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23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18231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7869" y="18544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18248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8306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8315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8331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68" y="18246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8292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8312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8335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8358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8381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8347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8370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8393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8416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8388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8341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3" y="203340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3865" y="206476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3" y="20351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20409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20418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59" y="20434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70" y="20349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20395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20415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20438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20461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20484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2045043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20473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20496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20519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20491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20444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6581" y="224372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3867" y="227508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06632" y="224549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0360" y="225123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1488" y="225219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5061" y="225376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6169" y="224523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2001" y="224988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3457" y="225186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5922" y="225417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8393" y="225648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0863" y="225879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7579" y="225536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0044" y="225767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2516" y="225998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24981" y="226229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2297" y="225944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817" y="22548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06581" y="245403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3869" y="248539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06631" y="245580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0362" y="246154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1488" y="246250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5062" y="246407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06169" y="245554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2001" y="246020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13457" y="2462177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15922" y="246448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18393" y="246679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20863" y="246911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17579" y="246566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20044" y="246798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22516" y="247029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4981" y="2472604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22297" y="246976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17817" y="246512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 txBox="1"/>
          <p:nvPr/>
        </p:nvSpPr>
        <p:spPr>
          <a:xfrm>
            <a:off x="624334" y="910717"/>
            <a:ext cx="2215515" cy="16579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200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816</a:t>
            </a:r>
            <a:r>
              <a:rPr sz="1100" spc="-70" dirty="0">
                <a:latin typeface="Arial"/>
                <a:cs typeface="Arial"/>
              </a:rPr>
              <a:t>7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227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676</a:t>
            </a:r>
            <a:r>
              <a:rPr sz="1100" spc="-70" dirty="0">
                <a:latin typeface="Arial"/>
                <a:cs typeface="Arial"/>
              </a:rPr>
              <a:t>4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45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 marR="1114425">
              <a:lnSpc>
                <a:spcPct val="125499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65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26873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e-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22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7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0717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031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29" y="10735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0792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0802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0818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0732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0779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0799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0822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0845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0868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0833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0857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0880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0903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0874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0828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0" y="1282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9" y="13134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283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289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290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59" y="1292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68" y="1283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288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290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292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294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297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293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296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298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300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297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293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3051" y="1492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67868" y="1523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633" y="1494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0362" y="1499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1488" y="1500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059" y="1502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06170" y="1493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2001" y="1498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3457" y="1500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5922" y="1502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8393" y="1505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863" y="1507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579" y="1504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0044" y="1506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516" y="1508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4981" y="1510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2297" y="1508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7817" y="1503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583" y="187490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3865" y="190627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633" y="18766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0362" y="18824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1488" y="18833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063" y="18849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6170" y="18764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2001" y="18810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3457" y="18830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5922" y="18853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8393" y="18876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863" y="18899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7579" y="18865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44" y="18888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516" y="18911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4981" y="18934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2297" y="18906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7817" y="18860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 txBox="1"/>
          <p:nvPr/>
        </p:nvSpPr>
        <p:spPr>
          <a:xfrm>
            <a:off x="624334" y="999108"/>
            <a:ext cx="3613150" cy="11614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2700" marR="305435">
              <a:lnSpc>
                <a:spcPct val="101800"/>
              </a:lnSpc>
              <a:spcBef>
                <a:spcPts val="31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29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98337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01473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985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990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991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993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984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989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991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993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996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998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995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997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999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01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999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994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193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25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195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01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02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03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195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199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01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04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06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08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05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07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09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12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09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04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0400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35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05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11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12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14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05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10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12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14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16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19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1563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17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20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22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19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15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0" y="16127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7869" y="16441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29" y="1614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620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621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1622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614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618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620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623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625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627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624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626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629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631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628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623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78" y="18231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7869" y="18544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3" y="18248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2" y="18306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18315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59" y="18331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68" y="18246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18292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18312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18335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18358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18381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18347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18370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18393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18416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18388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18341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3" y="203340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3865" y="206476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3" y="20351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2" y="20409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20418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59" y="20434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70" y="20349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1" y="20395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20415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20438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20461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20484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2045043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20473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20496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20519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20491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20444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6581" y="224372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3867" y="227508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06632" y="224549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0360" y="225123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1488" y="225219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5061" y="225376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6169" y="224523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2001" y="224988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3457" y="225186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5922" y="225417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8393" y="225648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0863" y="225879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7579" y="225536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0044" y="225767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2516" y="225998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24981" y="226229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2297" y="225944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817" y="22548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06581" y="2454036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3869" y="2485393"/>
            <a:ext cx="4321" cy="15576"/>
          </a:xfrm>
          <a:custGeom>
            <a:avLst/>
            <a:gdLst/>
            <a:ahLst/>
            <a:cxnLst/>
            <a:rect l="l" t="t" r="r" b="b"/>
            <a:pathLst>
              <a:path w="4321" h="15576">
                <a:moveTo>
                  <a:pt x="0" y="15576"/>
                </a:moveTo>
                <a:lnTo>
                  <a:pt x="3999" y="4552"/>
                </a:lnTo>
                <a:lnTo>
                  <a:pt x="4321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06631" y="245580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0362" y="246154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1488" y="246250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5062" y="246407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06169" y="245554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2001" y="246020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13457" y="2462177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15922" y="246448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18393" y="246679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20863" y="246911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17579" y="246566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20044" y="246798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22516" y="247029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4981" y="2472604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22297" y="246976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17817" y="246512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06581" y="266282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63867" y="269418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06632" y="266459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10360" y="267033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11488" y="267129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15061" y="267286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06169" y="266433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12001" y="266898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13457" y="267096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5922" y="267327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18393" y="267558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20863" y="267789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17579" y="267446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20044" y="267677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22516" y="267908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24981" y="268139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22297" y="267854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17817" y="26739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 txBox="1"/>
          <p:nvPr/>
        </p:nvSpPr>
        <p:spPr>
          <a:xfrm>
            <a:off x="624334" y="910717"/>
            <a:ext cx="2215515" cy="18669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200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816</a:t>
            </a:r>
            <a:r>
              <a:rPr sz="1100" spc="-70" dirty="0">
                <a:latin typeface="Arial"/>
                <a:cs typeface="Arial"/>
              </a:rPr>
              <a:t>7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227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676</a:t>
            </a:r>
            <a:r>
              <a:rPr sz="1100" spc="-70" dirty="0">
                <a:latin typeface="Arial"/>
                <a:cs typeface="Arial"/>
              </a:rPr>
              <a:t>4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45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 marR="1114425">
              <a:lnSpc>
                <a:spcPct val="125499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65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6F6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2665" y="206304"/>
            <a:ext cx="2352866" cy="222256"/>
          </a:xfrm>
          <a:custGeom>
            <a:avLst/>
            <a:gdLst/>
            <a:ahLst/>
            <a:cxnLst/>
            <a:rect l="l" t="t" r="r" b="b"/>
            <a:pathLst>
              <a:path w="2352866" h="222256">
                <a:moveTo>
                  <a:pt x="0" y="0"/>
                </a:moveTo>
                <a:lnTo>
                  <a:pt x="2352866" y="0"/>
                </a:lnTo>
                <a:lnTo>
                  <a:pt x="2352866" y="222256"/>
                </a:lnTo>
                <a:lnTo>
                  <a:pt x="0" y="222256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00" spc="65" dirty="0">
                <a:solidFill>
                  <a:srgbClr val="E6F6F9"/>
                </a:solidFill>
                <a:latin typeface="Times New Roman"/>
                <a:cs typeface="Times New Roman"/>
              </a:rPr>
              <a:t>The</a:t>
            </a:r>
            <a:r>
              <a:rPr sz="1300" spc="160" dirty="0">
                <a:solidFill>
                  <a:srgbClr val="E6F6F9"/>
                </a:solidFill>
                <a:latin typeface="Times New Roman"/>
                <a:cs typeface="Times New Roman"/>
              </a:rPr>
              <a:t> </a:t>
            </a:r>
            <a:r>
              <a:rPr sz="1300" spc="30" dirty="0">
                <a:solidFill>
                  <a:srgbClr val="E6F6F9"/>
                </a:solidFill>
                <a:latin typeface="Times New Roman"/>
                <a:cs typeface="Times New Roman"/>
              </a:rPr>
              <a:t>spatial </a:t>
            </a:r>
            <a:r>
              <a:rPr sz="1300" spc="-110" dirty="0">
                <a:solidFill>
                  <a:srgbClr val="E6F6F9"/>
                </a:solidFill>
                <a:latin typeface="Times New Roman"/>
                <a:cs typeface="Times New Roman"/>
              </a:rPr>
              <a:t> </a:t>
            </a:r>
            <a:r>
              <a:rPr sz="1300" spc="55" dirty="0">
                <a:solidFill>
                  <a:srgbClr val="E6F6F9"/>
                </a:solidFill>
                <a:latin typeface="Times New Roman"/>
                <a:cs typeface="Times New Roman"/>
              </a:rPr>
              <a:t>context: </a:t>
            </a:r>
            <a:r>
              <a:rPr sz="1300" spc="85" dirty="0">
                <a:solidFill>
                  <a:srgbClr val="E6F6F9"/>
                </a:solidFill>
                <a:latin typeface="Times New Roman"/>
                <a:cs typeface="Times New Roman"/>
              </a:rPr>
              <a:t> </a:t>
            </a:r>
            <a:r>
              <a:rPr sz="1300" spc="10" dirty="0">
                <a:solidFill>
                  <a:srgbClr val="E6F6F9"/>
                </a:solidFill>
                <a:latin typeface="Times New Roman"/>
                <a:cs typeface="Times New Roman"/>
              </a:rPr>
              <a:t>Geo-search</a:t>
            </a:r>
            <a:endParaRPr sz="130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858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889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860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865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866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868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859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864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866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868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871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873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870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872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874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876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874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869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4" y="785749"/>
            <a:ext cx="142113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858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889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860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865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866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868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859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864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866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868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871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873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870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872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874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876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874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869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0498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0728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0499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0524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0516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0542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0568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0595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0534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05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0594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0619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0615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0577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0552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624334" y="785749"/>
            <a:ext cx="2155190" cy="3613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858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889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860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865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866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868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859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864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866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868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871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873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870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872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874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876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874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869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0498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0728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0499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0524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0516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0542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0568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0595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0534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05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0594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0619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0615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0577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0552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2007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2237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2008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2032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2025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2050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2077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2103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2043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2078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2103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2128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2124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2085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206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 txBox="1"/>
          <p:nvPr/>
        </p:nvSpPr>
        <p:spPr>
          <a:xfrm>
            <a:off x="624334" y="785749"/>
            <a:ext cx="2776855" cy="51180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858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889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860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865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866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868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859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864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866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868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871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873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870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872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874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876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874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869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0498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0728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0499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0524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0516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0542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0568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0595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0534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05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0594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0619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0615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0577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0552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2007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2237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2008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2032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2025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2050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2077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2103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2043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2078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2103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2128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2124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2085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206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4249" y="13531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44669" y="13761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7937" y="13532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8122" y="13556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42" y="13549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0615" y="13574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74" y="13601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6127" y="13627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9077" y="13567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4371" y="13602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985" y="13627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9599" y="13652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357" y="13648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5621" y="13609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14" y="13585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 txBox="1"/>
          <p:nvPr/>
        </p:nvSpPr>
        <p:spPr>
          <a:xfrm>
            <a:off x="624334" y="785749"/>
            <a:ext cx="2776855" cy="6642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  <a:spcBef>
                <a:spcPts val="25"/>
              </a:spcBef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858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889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860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865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866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868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859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864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866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868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871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873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870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872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874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876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874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869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0498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0728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0499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0524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0516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0542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0568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0595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0534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05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0594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0619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0615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0577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0552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2007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2237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2008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2032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2025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2050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2077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2103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2043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2078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2103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2128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2124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2085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206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4249" y="13531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44669" y="13761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7937" y="13532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8122" y="13556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42" y="13549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0615" y="13574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74" y="13601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6127" y="13627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9077" y="13567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4371" y="13602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985" y="13627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9599" y="13652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357" y="13648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5621" y="13609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14" y="13585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3050" y="1528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7869" y="1560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6629" y="1530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0362" y="1536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1488" y="1537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5059" y="1539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170" y="1530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2001" y="1535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3457" y="1537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922" y="1539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8393" y="1541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0863" y="1544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7579" y="1540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044" y="1542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2516" y="1545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4981" y="1547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297" y="1544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817" y="1540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 txBox="1"/>
          <p:nvPr/>
        </p:nvSpPr>
        <p:spPr>
          <a:xfrm>
            <a:off x="624334" y="785749"/>
            <a:ext cx="2776855" cy="857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  <a:spcBef>
                <a:spcPts val="25"/>
              </a:spcBef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858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889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860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865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866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868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859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864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866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868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871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873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870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872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874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876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874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869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0498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0728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0499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0524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0516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0542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0568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0595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0534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05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0594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0619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0615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0577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0552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2007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2237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2008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2032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2025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2050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2077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2103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2043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2078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2103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2128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2124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2085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206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4249" y="13531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44669" y="13761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7937" y="13532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8122" y="13556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42" y="13549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0615" y="13574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74" y="13601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6127" y="13627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9077" y="13567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4371" y="13602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985" y="13627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9599" y="13652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357" y="13648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5621" y="13609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14" y="13585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3050" y="1528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7869" y="1560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6629" y="1530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0362" y="1536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1488" y="1537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5059" y="1539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170" y="1530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2001" y="1535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3457" y="1537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922" y="1539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8393" y="1541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0863" y="1544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7579" y="1540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044" y="1542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2516" y="1545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4981" y="1547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297" y="1544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817" y="1540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94249" y="17204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39456" y="1743455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7937" y="17205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98122" y="17229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8142" y="17222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0615" y="17247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3374" y="17274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6127" y="17300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99077" y="17240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4371" y="17275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6985" y="17300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9599" y="17325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9357" y="17321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5621" y="17282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3314" y="17258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 txBox="1"/>
          <p:nvPr/>
        </p:nvSpPr>
        <p:spPr>
          <a:xfrm>
            <a:off x="624334" y="785749"/>
            <a:ext cx="2776855" cy="1031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  <a:spcBef>
                <a:spcPts val="25"/>
              </a:spcBef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20" dirty="0">
                <a:latin typeface="Arial"/>
                <a:cs typeface="Arial"/>
              </a:rPr>
              <a:t>IP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dd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858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889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860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865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866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868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859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864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866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868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871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873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870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872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874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876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874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869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0498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0728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0499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0524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0516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0542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0568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0595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0534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05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0594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0619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0615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0577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0552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2007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2237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2008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2032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2025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2050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2077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2103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2043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2078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2103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2128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2124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2085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206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4249" y="13531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44669" y="13761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7937" y="13532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8122" y="13556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42" y="13549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0615" y="13574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74" y="13601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6127" y="13627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9077" y="13567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4371" y="13602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985" y="13627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9599" y="13652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357" y="13648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5621" y="13609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14" y="13585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3050" y="1528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7869" y="1560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6629" y="1530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0362" y="1536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1488" y="1537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5059" y="1539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170" y="1530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2001" y="1535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3457" y="1537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922" y="1539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8393" y="1541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0863" y="1544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7579" y="1540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044" y="1542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2516" y="1545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4981" y="1547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297" y="1544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817" y="1540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94249" y="17204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39456" y="1743455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7937" y="17205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98122" y="17229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8142" y="17222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0615" y="17247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3374" y="17274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6127" y="17300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99077" y="17240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4371" y="17275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6985" y="17300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9599" y="17325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9357" y="17321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5621" y="17282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3314" y="17258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94249" y="18712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39456" y="18943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7937" y="18714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98122" y="18738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98142" y="18730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0615" y="18756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3374" y="18783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6127" y="18809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9077" y="18749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4371" y="18784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6985" y="18809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9599" y="18833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9357" y="18830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5621" y="18791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3314" y="18767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 txBox="1"/>
          <p:nvPr/>
        </p:nvSpPr>
        <p:spPr>
          <a:xfrm>
            <a:off x="624334" y="785749"/>
            <a:ext cx="2940050" cy="11823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75260">
              <a:lnSpc>
                <a:spcPts val="1200"/>
              </a:lnSpc>
              <a:spcBef>
                <a:spcPts val="25"/>
              </a:spcBef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20" dirty="0">
                <a:latin typeface="Arial"/>
                <a:cs typeface="Arial"/>
              </a:rPr>
              <a:t>IP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dd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858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889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860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865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866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868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859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864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866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868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871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873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870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872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874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876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874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869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0498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0728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0499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0524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0516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0542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0568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0595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0534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05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0594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0619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0615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0577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0552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2007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2237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2008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2032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2025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2050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2077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2103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2043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2078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2103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2128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2124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2085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206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4249" y="13531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44669" y="13761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7937" y="13532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8122" y="13556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42" y="13549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0615" y="13574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74" y="13601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6127" y="13627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9077" y="13567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4371" y="13602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985" y="13627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9599" y="13652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357" y="13648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5621" y="13609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14" y="13585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3050" y="1528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7869" y="1560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6629" y="1530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0362" y="1536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1488" y="1537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5059" y="1539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170" y="1530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2001" y="1535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3457" y="1537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922" y="1539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8393" y="1541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0863" y="1544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7579" y="1540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044" y="1542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2516" y="1545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4981" y="1547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297" y="1544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817" y="1540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94249" y="17204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39456" y="1743455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7937" y="17205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98122" y="17229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8142" y="17222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0615" y="17247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3374" y="17274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6127" y="17300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99077" y="17240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4371" y="17275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6985" y="17300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9599" y="17325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9357" y="17321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5621" y="17282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3314" y="17258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94249" y="18712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39456" y="18943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7937" y="18714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98122" y="18738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98142" y="18730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0615" y="18756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3374" y="18783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6127" y="18809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9077" y="18749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4371" y="18784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6985" y="18809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9599" y="18833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9357" y="18830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5621" y="18791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3314" y="18767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94249" y="20236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39456" y="20467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7937" y="20238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98122" y="20262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98142" y="20254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0615" y="20280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3374" y="20307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6127" y="20333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9077" y="20273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4371" y="20308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6985" y="20333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9599" y="20357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9357" y="20354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5621" y="20315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3314" y="2029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624334" y="785749"/>
            <a:ext cx="2940050" cy="13347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75260">
              <a:lnSpc>
                <a:spcPts val="1200"/>
              </a:lnSpc>
              <a:spcBef>
                <a:spcPts val="25"/>
              </a:spcBef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20" dirty="0">
                <a:latin typeface="Arial"/>
                <a:cs typeface="Arial"/>
              </a:rPr>
              <a:t>IP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dd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  <a:spcBef>
                <a:spcPts val="25"/>
              </a:spcBef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26873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e-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22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7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0717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031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29" y="10735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0792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0802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0818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0732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0779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0799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0822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0845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0868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0833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0857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0880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0903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0874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0828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0" y="1282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9" y="131343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283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289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290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59" y="1292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68" y="1283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288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290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292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294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297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293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296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298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300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297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293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3051" y="1492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67868" y="1523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633" y="1494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0362" y="1499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1488" y="1500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059" y="1502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06170" y="1493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2001" y="1498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3457" y="1500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5922" y="1502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8393" y="1505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863" y="1507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579" y="1504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0044" y="1506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516" y="1508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4981" y="1510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2297" y="1508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7817" y="1503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583" y="187490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3865" y="190627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633" y="18766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0362" y="18824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1488" y="18833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063" y="18849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6170" y="18764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2001" y="18810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3457" y="18830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5922" y="18853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8393" y="18876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863" y="18899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7579" y="18865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44" y="18888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516" y="18911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4981" y="18934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2297" y="18906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7817" y="18860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581" y="223610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63867" y="226746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6632" y="223787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0360" y="224361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1488" y="224457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5061" y="224614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06169" y="223761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2001" y="224226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3457" y="224424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5922" y="224655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8393" y="224886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863" y="225117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7579" y="2247739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0044" y="225005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516" y="225236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4981" y="225467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2297" y="225182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817" y="224719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4246" y="2427554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39457" y="2450588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7965" y="2427670"/>
            <a:ext cx="16176" cy="2386"/>
          </a:xfrm>
          <a:custGeom>
            <a:avLst/>
            <a:gdLst/>
            <a:ahLst/>
            <a:cxnLst/>
            <a:rect l="l" t="t" r="r" b="b"/>
            <a:pathLst>
              <a:path w="16176" h="2386">
                <a:moveTo>
                  <a:pt x="16176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98125" y="2430113"/>
            <a:ext cx="41523" cy="40804"/>
          </a:xfrm>
          <a:custGeom>
            <a:avLst/>
            <a:gdLst/>
            <a:ahLst/>
            <a:cxnLst/>
            <a:rect l="l" t="t" r="r" b="b"/>
            <a:pathLst>
              <a:path w="41523" h="40804">
                <a:moveTo>
                  <a:pt x="9704" y="0"/>
                </a:moveTo>
                <a:lnTo>
                  <a:pt x="0" y="7978"/>
                </a:lnTo>
                <a:lnTo>
                  <a:pt x="565" y="25533"/>
                </a:lnTo>
                <a:lnTo>
                  <a:pt x="6572" y="36296"/>
                </a:lnTo>
                <a:lnTo>
                  <a:pt x="16201" y="40804"/>
                </a:lnTo>
                <a:lnTo>
                  <a:pt x="30961" y="37162"/>
                </a:lnTo>
                <a:lnTo>
                  <a:pt x="39727" y="27412"/>
                </a:lnTo>
                <a:lnTo>
                  <a:pt x="41523" y="1875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98144" y="2429340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0615" y="24319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3374" y="2434559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6127" y="2437213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9077" y="2431197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4371" y="2434697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6985" y="243717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8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8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9599" y="2439658"/>
            <a:ext cx="3492" cy="3497"/>
          </a:xfrm>
          <a:custGeom>
            <a:avLst/>
            <a:gdLst/>
            <a:ahLst/>
            <a:cxnLst/>
            <a:rect l="l" t="t" r="r" b="b"/>
            <a:pathLst>
              <a:path w="3492" h="3497">
                <a:moveTo>
                  <a:pt x="3492" y="1751"/>
                </a:moveTo>
                <a:lnTo>
                  <a:pt x="3492" y="788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8"/>
                </a:lnTo>
                <a:lnTo>
                  <a:pt x="0" y="1751"/>
                </a:lnTo>
                <a:lnTo>
                  <a:pt x="0" y="2713"/>
                </a:lnTo>
                <a:lnTo>
                  <a:pt x="784" y="3497"/>
                </a:lnTo>
                <a:lnTo>
                  <a:pt x="1746" y="3497"/>
                </a:lnTo>
                <a:lnTo>
                  <a:pt x="2708" y="3497"/>
                </a:lnTo>
                <a:lnTo>
                  <a:pt x="3492" y="2713"/>
                </a:lnTo>
                <a:lnTo>
                  <a:pt x="3492" y="175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9357" y="243928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3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3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5621" y="2435418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3314" y="24329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1050" y="2579954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39457" y="2602988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7965" y="2580070"/>
            <a:ext cx="16176" cy="2386"/>
          </a:xfrm>
          <a:custGeom>
            <a:avLst/>
            <a:gdLst/>
            <a:ahLst/>
            <a:cxnLst/>
            <a:rect l="l" t="t" r="r" b="b"/>
            <a:pathLst>
              <a:path w="16176" h="2386">
                <a:moveTo>
                  <a:pt x="16176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98125" y="2582513"/>
            <a:ext cx="41523" cy="40804"/>
          </a:xfrm>
          <a:custGeom>
            <a:avLst/>
            <a:gdLst/>
            <a:ahLst/>
            <a:cxnLst/>
            <a:rect l="l" t="t" r="r" b="b"/>
            <a:pathLst>
              <a:path w="41523" h="40804">
                <a:moveTo>
                  <a:pt x="9704" y="0"/>
                </a:moveTo>
                <a:lnTo>
                  <a:pt x="0" y="7978"/>
                </a:lnTo>
                <a:lnTo>
                  <a:pt x="565" y="25533"/>
                </a:lnTo>
                <a:lnTo>
                  <a:pt x="6572" y="36296"/>
                </a:lnTo>
                <a:lnTo>
                  <a:pt x="16201" y="40804"/>
                </a:lnTo>
                <a:lnTo>
                  <a:pt x="30961" y="37162"/>
                </a:lnTo>
                <a:lnTo>
                  <a:pt x="39727" y="27412"/>
                </a:lnTo>
                <a:lnTo>
                  <a:pt x="41523" y="1875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98144" y="2581740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0615" y="25843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3374" y="2586959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6127" y="2589613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99077" y="2583597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4371" y="2587098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6985" y="258957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8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8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9599" y="2592058"/>
            <a:ext cx="3492" cy="3497"/>
          </a:xfrm>
          <a:custGeom>
            <a:avLst/>
            <a:gdLst/>
            <a:ahLst/>
            <a:cxnLst/>
            <a:rect l="l" t="t" r="r" b="b"/>
            <a:pathLst>
              <a:path w="3492" h="3497">
                <a:moveTo>
                  <a:pt x="3492" y="1751"/>
                </a:moveTo>
                <a:lnTo>
                  <a:pt x="3492" y="788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8"/>
                </a:lnTo>
                <a:lnTo>
                  <a:pt x="0" y="1751"/>
                </a:lnTo>
                <a:lnTo>
                  <a:pt x="0" y="2713"/>
                </a:lnTo>
                <a:lnTo>
                  <a:pt x="784" y="3497"/>
                </a:lnTo>
                <a:lnTo>
                  <a:pt x="1746" y="3497"/>
                </a:lnTo>
                <a:lnTo>
                  <a:pt x="2708" y="3497"/>
                </a:lnTo>
                <a:lnTo>
                  <a:pt x="3492" y="2713"/>
                </a:lnTo>
                <a:lnTo>
                  <a:pt x="3492" y="175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9357" y="259168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3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3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5621" y="2587818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3314" y="25853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 txBox="1"/>
          <p:nvPr/>
        </p:nvSpPr>
        <p:spPr>
          <a:xfrm>
            <a:off x="624334" y="999108"/>
            <a:ext cx="3613150" cy="16776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2700" marR="305435">
              <a:lnSpc>
                <a:spcPct val="101800"/>
              </a:lnSpc>
              <a:spcBef>
                <a:spcPts val="31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289560" marR="1961514" indent="-277495" algn="just">
              <a:lnSpc>
                <a:spcPct val="106500"/>
              </a:lnSpc>
              <a:spcBef>
                <a:spcPts val="95"/>
              </a:spcBef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1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4171035" y="255932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174083" y="256237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174083" y="262943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241139" y="2559329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858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889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860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865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866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868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859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864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866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868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871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873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870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872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874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876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874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869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0498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0728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0499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0524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0516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0542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0568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0595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0534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05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0594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0619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0615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0577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0552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2007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2237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2008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2032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2025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2050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2077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2103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2043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2078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2103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2128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2124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2085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206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4249" y="13531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44669" y="13761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7937" y="13532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8122" y="13556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42" y="13549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0615" y="13574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74" y="13601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6127" y="13627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9077" y="13567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4371" y="13602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985" y="13627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9599" y="13652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357" y="13648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5621" y="13609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14" y="13585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3050" y="1528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7869" y="1560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6629" y="1530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0362" y="1536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1488" y="1537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5059" y="1539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170" y="1530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2001" y="1535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3457" y="1537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922" y="1539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8393" y="1541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0863" y="1544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7579" y="1540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044" y="1542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2516" y="1545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4981" y="1547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297" y="1544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817" y="1540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94249" y="17204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39456" y="1743455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7937" y="17205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98122" y="17229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8142" y="17222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0615" y="17247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3374" y="17274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6127" y="17300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99077" y="17240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4371" y="17275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6985" y="17300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9599" y="17325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9357" y="17321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5621" y="17282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3314" y="17258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94249" y="18712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39456" y="18943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7937" y="18714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98122" y="18738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98142" y="18730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0615" y="18756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3374" y="18783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6127" y="18809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9077" y="18749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4371" y="18784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6985" y="18809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9599" y="18833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9357" y="18830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5621" y="18791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3314" y="18767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94249" y="20236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39456" y="20467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7937" y="20238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98122" y="20262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98142" y="20254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0615" y="20280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3374" y="20307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6127" y="20333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9077" y="20273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4371" y="20308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6985" y="20333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9599" y="20357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9357" y="20354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5621" y="20315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3314" y="2029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06583" y="219952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3868" y="223088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06631" y="220130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0361" y="220703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1488" y="2208003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5061" y="220956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06169" y="220104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2000" y="220569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13457" y="220767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15922" y="220998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18393" y="221229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20863" y="221460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17579" y="221116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20044" y="221347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22516" y="221578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4981" y="221809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22297" y="221525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17817" y="2210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 txBox="1"/>
          <p:nvPr/>
        </p:nvSpPr>
        <p:spPr>
          <a:xfrm>
            <a:off x="624334" y="785749"/>
            <a:ext cx="3452495" cy="16795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687705">
              <a:lnSpc>
                <a:spcPts val="1200"/>
              </a:lnSpc>
              <a:spcBef>
                <a:spcPts val="25"/>
              </a:spcBef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20" dirty="0">
                <a:latin typeface="Arial"/>
                <a:cs typeface="Arial"/>
              </a:rPr>
              <a:t>IP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dd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</a:t>
            </a:r>
            <a:endParaRPr sz="1000">
              <a:latin typeface="Arial"/>
              <a:cs typeface="Arial"/>
            </a:endParaRPr>
          </a:p>
          <a:p>
            <a:pPr marL="289560" marR="524510">
              <a:lnSpc>
                <a:spcPts val="1200"/>
              </a:lnSpc>
              <a:spcBef>
                <a:spcPts val="25"/>
              </a:spcBef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12700" marR="12700">
              <a:lnSpc>
                <a:spcPts val="1190"/>
              </a:lnSpc>
              <a:spcBef>
                <a:spcPts val="305"/>
              </a:spcBef>
            </a:pP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-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ph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858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889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860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865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866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868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859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864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866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868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871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873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870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872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874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876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874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869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0498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0728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0499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0524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0516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0542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0568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0595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0534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05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0594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0619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0615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0577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0552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2007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2237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2008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2032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2025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2050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2077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2103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2043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2078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2103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2128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2124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2085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206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4249" y="13531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44669" y="13761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7937" y="13532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8122" y="13556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42" y="13549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0615" y="13574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74" y="13601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6127" y="13627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9077" y="13567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4371" y="13602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985" y="13627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9599" y="13652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357" y="13648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5621" y="13609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14" y="13585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3050" y="1528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7869" y="1560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6629" y="1530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0362" y="1536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1488" y="1537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5059" y="1539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170" y="1530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2001" y="1535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3457" y="1537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922" y="1539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8393" y="1541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0863" y="1544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7579" y="1540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044" y="1542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2516" y="1545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4981" y="1547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297" y="1544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817" y="1540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94249" y="17204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39456" y="1743455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7937" y="17205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98122" y="17229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8142" y="17222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0615" y="17247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3374" y="17274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6127" y="17300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99077" y="17240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4371" y="17275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6985" y="17300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9599" y="17325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9357" y="17321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5621" y="17282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3314" y="17258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94249" y="18712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39456" y="18943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7937" y="18714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98122" y="18738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98142" y="18730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0615" y="18756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3374" y="18783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6127" y="18809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9077" y="18749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4371" y="18784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6985" y="18809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9599" y="18833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9357" y="18830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5621" y="18791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3314" y="18767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94249" y="20236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39456" y="20467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7937" y="20238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98122" y="20262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98142" y="20254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0615" y="20280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3374" y="20307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6127" y="20333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9077" y="20273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4371" y="20308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6985" y="20333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9599" y="20357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9357" y="20354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5621" y="20315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3314" y="2029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06583" y="219952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3868" y="223088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06631" y="220130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0361" y="220703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1488" y="2208003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5061" y="220956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06169" y="220104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2000" y="220569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13457" y="220767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15922" y="220998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18393" y="221229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20863" y="221460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17579" y="221116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20044" y="221347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22516" y="221578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4981" y="221809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22297" y="221525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17817" y="2210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1050" y="2541854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39457" y="2564888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07965" y="2541970"/>
            <a:ext cx="16176" cy="2386"/>
          </a:xfrm>
          <a:custGeom>
            <a:avLst/>
            <a:gdLst/>
            <a:ahLst/>
            <a:cxnLst/>
            <a:rect l="l" t="t" r="r" b="b"/>
            <a:pathLst>
              <a:path w="16176" h="2386">
                <a:moveTo>
                  <a:pt x="16176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98125" y="2544413"/>
            <a:ext cx="41523" cy="40804"/>
          </a:xfrm>
          <a:custGeom>
            <a:avLst/>
            <a:gdLst/>
            <a:ahLst/>
            <a:cxnLst/>
            <a:rect l="l" t="t" r="r" b="b"/>
            <a:pathLst>
              <a:path w="41523" h="40804">
                <a:moveTo>
                  <a:pt x="9704" y="0"/>
                </a:moveTo>
                <a:lnTo>
                  <a:pt x="0" y="7978"/>
                </a:lnTo>
                <a:lnTo>
                  <a:pt x="565" y="25533"/>
                </a:lnTo>
                <a:lnTo>
                  <a:pt x="6572" y="36296"/>
                </a:lnTo>
                <a:lnTo>
                  <a:pt x="16201" y="40804"/>
                </a:lnTo>
                <a:lnTo>
                  <a:pt x="30961" y="37162"/>
                </a:lnTo>
                <a:lnTo>
                  <a:pt x="39727" y="27412"/>
                </a:lnTo>
                <a:lnTo>
                  <a:pt x="41523" y="1875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98144" y="2543640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800615" y="25462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03374" y="2548859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6127" y="2551513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99077" y="2545497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04371" y="2548998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06985" y="255147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8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8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09599" y="2553958"/>
            <a:ext cx="3492" cy="3497"/>
          </a:xfrm>
          <a:custGeom>
            <a:avLst/>
            <a:gdLst/>
            <a:ahLst/>
            <a:cxnLst/>
            <a:rect l="l" t="t" r="r" b="b"/>
            <a:pathLst>
              <a:path w="3492" h="3497">
                <a:moveTo>
                  <a:pt x="3492" y="1751"/>
                </a:moveTo>
                <a:lnTo>
                  <a:pt x="3492" y="788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8"/>
                </a:lnTo>
                <a:lnTo>
                  <a:pt x="0" y="1751"/>
                </a:lnTo>
                <a:lnTo>
                  <a:pt x="0" y="2713"/>
                </a:lnTo>
                <a:lnTo>
                  <a:pt x="784" y="3497"/>
                </a:lnTo>
                <a:lnTo>
                  <a:pt x="1746" y="3497"/>
                </a:lnTo>
                <a:lnTo>
                  <a:pt x="2708" y="3497"/>
                </a:lnTo>
                <a:lnTo>
                  <a:pt x="3492" y="2713"/>
                </a:lnTo>
                <a:lnTo>
                  <a:pt x="3492" y="175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09357" y="255358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3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3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05621" y="2549718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03314" y="25472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 txBox="1"/>
          <p:nvPr/>
        </p:nvSpPr>
        <p:spPr>
          <a:xfrm>
            <a:off x="624334" y="785749"/>
            <a:ext cx="3617595" cy="20053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853440">
              <a:lnSpc>
                <a:spcPts val="1200"/>
              </a:lnSpc>
              <a:spcBef>
                <a:spcPts val="25"/>
              </a:spcBef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20" dirty="0">
                <a:latin typeface="Arial"/>
                <a:cs typeface="Arial"/>
              </a:rPr>
              <a:t>IP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dd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</a:t>
            </a:r>
            <a:endParaRPr sz="1000">
              <a:latin typeface="Arial"/>
              <a:cs typeface="Arial"/>
            </a:endParaRPr>
          </a:p>
          <a:p>
            <a:pPr marL="289560" marR="690245">
              <a:lnSpc>
                <a:spcPts val="1200"/>
              </a:lnSpc>
              <a:spcBef>
                <a:spcPts val="25"/>
              </a:spcBef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12700" marR="177800">
              <a:lnSpc>
                <a:spcPts val="1190"/>
              </a:lnSpc>
              <a:spcBef>
                <a:spcPts val="305"/>
              </a:spcBef>
            </a:pP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-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ph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5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37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4</a:t>
            </a:r>
            <a:r>
              <a:rPr sz="1000" spc="-65" dirty="0">
                <a:latin typeface="Arial"/>
                <a:cs typeface="Arial"/>
              </a:rPr>
              <a:t>7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60" dirty="0">
                <a:latin typeface="Arial"/>
                <a:cs typeface="Arial"/>
              </a:rPr>
              <a:t>122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1</a:t>
            </a:r>
            <a:r>
              <a:rPr sz="1000" spc="-65" dirty="0">
                <a:latin typeface="Arial"/>
                <a:cs typeface="Arial"/>
              </a:rPr>
              <a:t>4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W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Ge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8584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8897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8601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8659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8668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8684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8599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8645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8665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8688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8711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8734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8700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8723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8746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8769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8741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8694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0498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0728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0499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0524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0516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0542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0568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0595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0534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05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0594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0619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0615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0577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0552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2007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2237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2008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2032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2025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2050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2077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2103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2043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2078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2103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2128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2124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2085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206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4249" y="13531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44669" y="13761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7937" y="13532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98122" y="13556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42" y="13549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0615" y="13574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74" y="13601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6127" y="13627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9077" y="13567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4371" y="13602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6985" y="13627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9599" y="13652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357" y="13648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5621" y="13609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14" y="13585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3050" y="1528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7869" y="1560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6629" y="1530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0362" y="1536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1488" y="1537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5059" y="1539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170" y="1530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2001" y="1535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3457" y="1537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922" y="1539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8393" y="1541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0863" y="1544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7579" y="1540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044" y="1542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2516" y="1545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4981" y="1547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297" y="1544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817" y="1540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94249" y="17204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39456" y="1743455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7937" y="17205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98122" y="17229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8142" y="17222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0615" y="17247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3374" y="17274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6127" y="17300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99077" y="17240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4371" y="17275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6985" y="17300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9599" y="17325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9357" y="17321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5621" y="17282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3314" y="17258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94249" y="18712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39456" y="18943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7937" y="18714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98122" y="18738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98142" y="18730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0615" y="18756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3374" y="18783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6127" y="18809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9077" y="18749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4371" y="18784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6985" y="18809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9599" y="18833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9357" y="18830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5621" y="18791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3314" y="18767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94249" y="20236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39456" y="20467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7937" y="20238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98122" y="20262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98142" y="20254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0615" y="20280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3374" y="20307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6127" y="20333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9077" y="20273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4371" y="20308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6985" y="20333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9599" y="20357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9357" y="20354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5621" y="20315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3314" y="20291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06583" y="219952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3868" y="223088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06631" y="220130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0361" y="220703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1488" y="2208003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5061" y="220956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06169" y="220104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2000" y="220569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13457" y="220767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15922" y="220998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18393" y="221229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20863" y="221460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17579" y="221116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20044" y="221347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22516" y="221578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4981" y="221809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22297" y="221525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17817" y="2210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1050" y="2541854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39457" y="2564888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07965" y="2541970"/>
            <a:ext cx="16176" cy="2386"/>
          </a:xfrm>
          <a:custGeom>
            <a:avLst/>
            <a:gdLst/>
            <a:ahLst/>
            <a:cxnLst/>
            <a:rect l="l" t="t" r="r" b="b"/>
            <a:pathLst>
              <a:path w="16176" h="2386">
                <a:moveTo>
                  <a:pt x="16176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98125" y="2544413"/>
            <a:ext cx="41523" cy="40804"/>
          </a:xfrm>
          <a:custGeom>
            <a:avLst/>
            <a:gdLst/>
            <a:ahLst/>
            <a:cxnLst/>
            <a:rect l="l" t="t" r="r" b="b"/>
            <a:pathLst>
              <a:path w="41523" h="40804">
                <a:moveTo>
                  <a:pt x="9704" y="0"/>
                </a:moveTo>
                <a:lnTo>
                  <a:pt x="0" y="7978"/>
                </a:lnTo>
                <a:lnTo>
                  <a:pt x="565" y="25533"/>
                </a:lnTo>
                <a:lnTo>
                  <a:pt x="6572" y="36296"/>
                </a:lnTo>
                <a:lnTo>
                  <a:pt x="16201" y="40804"/>
                </a:lnTo>
                <a:lnTo>
                  <a:pt x="30961" y="37162"/>
                </a:lnTo>
                <a:lnTo>
                  <a:pt x="39727" y="27412"/>
                </a:lnTo>
                <a:lnTo>
                  <a:pt x="41523" y="1875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98144" y="2543640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800615" y="25462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03374" y="2548859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6127" y="2551513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99077" y="2545497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04371" y="2548998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06985" y="255147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8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8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09599" y="2553958"/>
            <a:ext cx="3492" cy="3497"/>
          </a:xfrm>
          <a:custGeom>
            <a:avLst/>
            <a:gdLst/>
            <a:ahLst/>
            <a:cxnLst/>
            <a:rect l="l" t="t" r="r" b="b"/>
            <a:pathLst>
              <a:path w="3492" h="3497">
                <a:moveTo>
                  <a:pt x="3492" y="1751"/>
                </a:moveTo>
                <a:lnTo>
                  <a:pt x="3492" y="788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8"/>
                </a:lnTo>
                <a:lnTo>
                  <a:pt x="0" y="1751"/>
                </a:lnTo>
                <a:lnTo>
                  <a:pt x="0" y="2713"/>
                </a:lnTo>
                <a:lnTo>
                  <a:pt x="784" y="3497"/>
                </a:lnTo>
                <a:lnTo>
                  <a:pt x="1746" y="3497"/>
                </a:lnTo>
                <a:lnTo>
                  <a:pt x="2708" y="3497"/>
                </a:lnTo>
                <a:lnTo>
                  <a:pt x="3492" y="2713"/>
                </a:lnTo>
                <a:lnTo>
                  <a:pt x="3492" y="175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09357" y="255358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3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3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05621" y="2549718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03314" y="25472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01050" y="2846654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28505" y="2869688"/>
            <a:ext cx="16560" cy="23097"/>
          </a:xfrm>
          <a:custGeom>
            <a:avLst/>
            <a:gdLst/>
            <a:ahLst/>
            <a:cxnLst/>
            <a:rect l="l" t="t" r="r" b="b"/>
            <a:pathLst>
              <a:path w="16560" h="23097">
                <a:moveTo>
                  <a:pt x="0" y="23097"/>
                </a:moveTo>
                <a:lnTo>
                  <a:pt x="10952" y="15607"/>
                </a:lnTo>
                <a:lnTo>
                  <a:pt x="16163" y="4525"/>
                </a:lnTo>
                <a:lnTo>
                  <a:pt x="16560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07965" y="2846770"/>
            <a:ext cx="16176" cy="2386"/>
          </a:xfrm>
          <a:custGeom>
            <a:avLst/>
            <a:gdLst/>
            <a:ahLst/>
            <a:cxnLst/>
            <a:rect l="l" t="t" r="r" b="b"/>
            <a:pathLst>
              <a:path w="16176" h="2386">
                <a:moveTo>
                  <a:pt x="16176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798125" y="2849213"/>
            <a:ext cx="41523" cy="40804"/>
          </a:xfrm>
          <a:custGeom>
            <a:avLst/>
            <a:gdLst/>
            <a:ahLst/>
            <a:cxnLst/>
            <a:rect l="l" t="t" r="r" b="b"/>
            <a:pathLst>
              <a:path w="41523" h="40804">
                <a:moveTo>
                  <a:pt x="9704" y="0"/>
                </a:moveTo>
                <a:lnTo>
                  <a:pt x="0" y="7978"/>
                </a:lnTo>
                <a:lnTo>
                  <a:pt x="565" y="25533"/>
                </a:lnTo>
                <a:lnTo>
                  <a:pt x="6572" y="36296"/>
                </a:lnTo>
                <a:lnTo>
                  <a:pt x="16201" y="40804"/>
                </a:lnTo>
                <a:lnTo>
                  <a:pt x="30961" y="37162"/>
                </a:lnTo>
                <a:lnTo>
                  <a:pt x="39727" y="27412"/>
                </a:lnTo>
                <a:lnTo>
                  <a:pt x="41523" y="1875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798144" y="2848440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00615" y="28510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03374" y="2853659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06127" y="2856313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99077" y="2850297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04371" y="2853798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06985" y="285627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8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8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09599" y="2858758"/>
            <a:ext cx="3492" cy="3497"/>
          </a:xfrm>
          <a:custGeom>
            <a:avLst/>
            <a:gdLst/>
            <a:ahLst/>
            <a:cxnLst/>
            <a:rect l="l" t="t" r="r" b="b"/>
            <a:pathLst>
              <a:path w="3492" h="3497">
                <a:moveTo>
                  <a:pt x="3492" y="1751"/>
                </a:moveTo>
                <a:lnTo>
                  <a:pt x="3492" y="788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8"/>
                </a:lnTo>
                <a:lnTo>
                  <a:pt x="0" y="1751"/>
                </a:lnTo>
                <a:lnTo>
                  <a:pt x="0" y="2713"/>
                </a:lnTo>
                <a:lnTo>
                  <a:pt x="784" y="3497"/>
                </a:lnTo>
                <a:lnTo>
                  <a:pt x="1746" y="3497"/>
                </a:lnTo>
                <a:lnTo>
                  <a:pt x="2708" y="3497"/>
                </a:lnTo>
                <a:lnTo>
                  <a:pt x="3492" y="2713"/>
                </a:lnTo>
                <a:lnTo>
                  <a:pt x="3492" y="175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809357" y="285838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3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3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805621" y="2854518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803314" y="28520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 txBox="1"/>
          <p:nvPr/>
        </p:nvSpPr>
        <p:spPr>
          <a:xfrm>
            <a:off x="624334" y="785749"/>
            <a:ext cx="3617595" cy="21577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853440">
              <a:lnSpc>
                <a:spcPts val="1200"/>
              </a:lnSpc>
              <a:spcBef>
                <a:spcPts val="25"/>
              </a:spcBef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35" dirty="0">
                <a:latin typeface="Arial"/>
                <a:cs typeface="Arial"/>
              </a:rPr>
              <a:t>.c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20" dirty="0">
                <a:latin typeface="Arial"/>
                <a:cs typeface="Arial"/>
              </a:rPr>
              <a:t>IP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dd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</a:t>
            </a:r>
            <a:endParaRPr sz="1000">
              <a:latin typeface="Arial"/>
              <a:cs typeface="Arial"/>
            </a:endParaRPr>
          </a:p>
          <a:p>
            <a:pPr marL="289560" marR="690245">
              <a:lnSpc>
                <a:spcPts val="1200"/>
              </a:lnSpc>
              <a:spcBef>
                <a:spcPts val="25"/>
              </a:spcBef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.,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12700" marR="177800">
              <a:lnSpc>
                <a:spcPts val="1190"/>
              </a:lnSpc>
              <a:spcBef>
                <a:spcPts val="305"/>
              </a:spcBef>
            </a:pP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-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ph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5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37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4</a:t>
            </a:r>
            <a:r>
              <a:rPr sz="1000" spc="-65" dirty="0">
                <a:latin typeface="Arial"/>
                <a:cs typeface="Arial"/>
              </a:rPr>
              <a:t>7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60" dirty="0">
                <a:latin typeface="Arial"/>
                <a:cs typeface="Arial"/>
              </a:rPr>
              <a:t>122</a:t>
            </a:r>
            <a:r>
              <a:rPr sz="1000" spc="-25" dirty="0">
                <a:latin typeface="Arial"/>
                <a:cs typeface="Arial"/>
              </a:rPr>
              <a:t>.</a:t>
            </a:r>
            <a:r>
              <a:rPr sz="1000" spc="-40" dirty="0">
                <a:latin typeface="Arial"/>
                <a:cs typeface="Arial"/>
              </a:rPr>
              <a:t>1</a:t>
            </a:r>
            <a:r>
              <a:rPr sz="1000" spc="-65" dirty="0">
                <a:latin typeface="Arial"/>
                <a:cs typeface="Arial"/>
              </a:rPr>
              <a:t>4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W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25" dirty="0">
                <a:latin typeface="Arial"/>
                <a:cs typeface="Arial"/>
              </a:rPr>
              <a:t>Im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NL</a:t>
            </a:r>
            <a:r>
              <a:rPr sz="1000" spc="-35" dirty="0">
                <a:latin typeface="Arial"/>
                <a:cs typeface="Arial"/>
              </a:rPr>
              <a:t>P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0" name="object 18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4F4F7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4389" y="224060"/>
            <a:ext cx="3573872" cy="207912"/>
          </a:xfrm>
          <a:custGeom>
            <a:avLst/>
            <a:gdLst/>
            <a:ahLst/>
            <a:cxnLst/>
            <a:rect l="l" t="t" r="r" b="b"/>
            <a:pathLst>
              <a:path w="3573872" h="207912">
                <a:moveTo>
                  <a:pt x="0" y="0"/>
                </a:moveTo>
                <a:lnTo>
                  <a:pt x="3573872" y="0"/>
                </a:lnTo>
                <a:lnTo>
                  <a:pt x="3573872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E4F4F7"/>
                </a:solidFill>
                <a:latin typeface="Arial"/>
                <a:cs typeface="Arial"/>
              </a:rPr>
              <a:t>How</a:t>
            </a:r>
            <a:r>
              <a:rPr sz="1200" spc="110" dirty="0">
                <a:solidFill>
                  <a:srgbClr val="E4F4F7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E4F4F7"/>
                </a:solidFill>
                <a:latin typeface="Arial"/>
                <a:cs typeface="Arial"/>
              </a:rPr>
              <a:t>do</a:t>
            </a:r>
            <a:r>
              <a:rPr sz="1200" spc="140" dirty="0">
                <a:solidFill>
                  <a:srgbClr val="E4F4F7"/>
                </a:solidFill>
                <a:latin typeface="Arial"/>
                <a:cs typeface="Arial"/>
              </a:rPr>
              <a:t> </a:t>
            </a:r>
            <a:r>
              <a:rPr sz="1200" spc="-25" dirty="0">
                <a:solidFill>
                  <a:srgbClr val="E4F4F7"/>
                </a:solidFill>
                <a:latin typeface="Arial"/>
                <a:cs typeface="Arial"/>
              </a:rPr>
              <a:t>we </a:t>
            </a:r>
            <a:r>
              <a:rPr sz="1200" spc="-110" dirty="0">
                <a:solidFill>
                  <a:srgbClr val="E4F4F7"/>
                </a:solidFill>
                <a:latin typeface="Arial"/>
                <a:cs typeface="Arial"/>
              </a:rPr>
              <a:t> </a:t>
            </a:r>
            <a:r>
              <a:rPr sz="1200" spc="-35" dirty="0">
                <a:solidFill>
                  <a:srgbClr val="E4F4F7"/>
                </a:solidFill>
                <a:latin typeface="Arial"/>
                <a:cs typeface="Arial"/>
              </a:rPr>
              <a:t>use</a:t>
            </a:r>
            <a:r>
              <a:rPr sz="1200" spc="125" dirty="0">
                <a:solidFill>
                  <a:srgbClr val="E4F4F7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E4F4F7"/>
                </a:solidFill>
                <a:latin typeface="Arial"/>
                <a:cs typeface="Arial"/>
              </a:rPr>
              <a:t>context </a:t>
            </a:r>
            <a:r>
              <a:rPr sz="1200" spc="-114" dirty="0">
                <a:solidFill>
                  <a:srgbClr val="E4F4F7"/>
                </a:solidFill>
                <a:latin typeface="Arial"/>
                <a:cs typeface="Arial"/>
              </a:rPr>
              <a:t> </a:t>
            </a:r>
            <a:r>
              <a:rPr sz="1200" spc="80" dirty="0">
                <a:solidFill>
                  <a:srgbClr val="E4F4F7"/>
                </a:solidFill>
                <a:latin typeface="Arial"/>
                <a:cs typeface="Arial"/>
              </a:rPr>
              <a:t>to </a:t>
            </a:r>
            <a:r>
              <a:rPr sz="1200" spc="-150" dirty="0">
                <a:solidFill>
                  <a:srgbClr val="E4F4F7"/>
                </a:solidFill>
                <a:latin typeface="Arial"/>
                <a:cs typeface="Arial"/>
              </a:rPr>
              <a:t> </a:t>
            </a:r>
            <a:r>
              <a:rPr sz="1200" spc="55" dirty="0">
                <a:solidFill>
                  <a:srgbClr val="E4F4F7"/>
                </a:solidFill>
                <a:latin typeface="Arial"/>
                <a:cs typeface="Arial"/>
              </a:rPr>
              <a:t>modify</a:t>
            </a:r>
            <a:r>
              <a:rPr sz="1200" spc="120" dirty="0">
                <a:solidFill>
                  <a:srgbClr val="E4F4F7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E4F4F7"/>
                </a:solidFill>
                <a:latin typeface="Arial"/>
                <a:cs typeface="Arial"/>
              </a:rPr>
              <a:t>q</a:t>
            </a:r>
            <a:r>
              <a:rPr sz="1200" spc="80" dirty="0">
                <a:solidFill>
                  <a:srgbClr val="E4F4F7"/>
                </a:solidFill>
                <a:latin typeface="Arial"/>
                <a:cs typeface="Arial"/>
              </a:rPr>
              <a:t>u</a:t>
            </a:r>
            <a:r>
              <a:rPr sz="1200" spc="-25" dirty="0">
                <a:solidFill>
                  <a:srgbClr val="C1E9EF"/>
                </a:solidFill>
                <a:latin typeface="Arial"/>
                <a:cs typeface="Arial"/>
              </a:rPr>
              <a:t>e</a:t>
            </a:r>
            <a:r>
              <a:rPr sz="1200" spc="60" dirty="0">
                <a:solidFill>
                  <a:srgbClr val="E4F4F7"/>
                </a:solidFill>
                <a:latin typeface="Arial"/>
                <a:cs typeface="Arial"/>
              </a:rPr>
              <a:t>ry</a:t>
            </a:r>
            <a:r>
              <a:rPr sz="1200" spc="125" dirty="0">
                <a:solidFill>
                  <a:srgbClr val="E4F4F7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E4F4F7"/>
                </a:solidFill>
                <a:latin typeface="Arial"/>
                <a:cs typeface="Arial"/>
              </a:rPr>
              <a:t>results?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2089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402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2107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164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174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2189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104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150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170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193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216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240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205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228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251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274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246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200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136269"/>
            <a:ext cx="316928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089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402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2107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164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174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189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104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150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170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193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216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240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205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228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251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274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246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200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4003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4234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4004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4029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4021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4047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4073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4100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4040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4075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4100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4124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4121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4082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4058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624334" y="1136269"/>
            <a:ext cx="3169285" cy="3613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8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.</a:t>
            </a:r>
            <a:r>
              <a:rPr sz="1000" spc="5" dirty="0">
                <a:latin typeface="Arial"/>
                <a:cs typeface="Arial"/>
              </a:rPr>
              <a:t>fr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089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402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2107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164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174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189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104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150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170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193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216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240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205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228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251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274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246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200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4003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4234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4004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4029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4021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4047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4073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4100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4040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4075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4100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4124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4121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4082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4058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5527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5758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5528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5553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5545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5571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5597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5624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5564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5599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5624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5648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5645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5606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5582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 txBox="1"/>
          <p:nvPr/>
        </p:nvSpPr>
        <p:spPr>
          <a:xfrm>
            <a:off x="624334" y="1136269"/>
            <a:ext cx="3169285" cy="5137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8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.</a:t>
            </a:r>
            <a:r>
              <a:rPr sz="1000" spc="5" dirty="0">
                <a:latin typeface="Arial"/>
                <a:cs typeface="Arial"/>
              </a:rPr>
              <a:t>fr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.</a:t>
            </a:r>
            <a:r>
              <a:rPr sz="1000" spc="5" dirty="0">
                <a:latin typeface="Arial"/>
                <a:cs typeface="Arial"/>
              </a:rPr>
              <a:t>fr</a:t>
            </a:r>
            <a:r>
              <a:rPr sz="1000" spc="6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089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402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2107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164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174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189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104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150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170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193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216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240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205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228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251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274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246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200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4003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4234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4004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4029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4021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4047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4073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4100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4040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4075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4100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4124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4121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4082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4058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5527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5758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5528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5553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5545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5571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5597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5624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5564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5599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5624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5648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5645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5606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5582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03050" y="17484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7869" y="17797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06633" y="1750191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0362" y="17559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1488" y="17568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5059" y="17584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170" y="17499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2001" y="17545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3457" y="17565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5922" y="17588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8393" y="17611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20863" y="17634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7579" y="17600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44" y="17623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2516" y="17646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4981" y="17670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2297" y="17641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7817" y="17595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 txBox="1"/>
          <p:nvPr/>
        </p:nvSpPr>
        <p:spPr>
          <a:xfrm>
            <a:off x="624334" y="1136269"/>
            <a:ext cx="3338195" cy="8991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8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.</a:t>
            </a:r>
            <a:r>
              <a:rPr sz="1000" spc="5" dirty="0">
                <a:latin typeface="Arial"/>
                <a:cs typeface="Arial"/>
              </a:rPr>
              <a:t>fr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.</a:t>
            </a:r>
            <a:r>
              <a:rPr sz="1000" spc="5" dirty="0">
                <a:latin typeface="Arial"/>
                <a:cs typeface="Arial"/>
              </a:rPr>
              <a:t>fr</a:t>
            </a:r>
            <a:r>
              <a:rPr sz="1000" spc="6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20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-1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089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402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2107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164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174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189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104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150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170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193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216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240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205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228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251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274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246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200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4003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4234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4004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4029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4021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4047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4073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4100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4040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4075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4100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4124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4121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4082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4058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5527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5758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5528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5553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5545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5571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5597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5624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5564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5599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5624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5648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5645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5606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5582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03050" y="17484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7869" y="17797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06633" y="1750191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0362" y="17559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1488" y="17568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5059" y="17584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170" y="17499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2001" y="17545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3457" y="17565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5922" y="17588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8393" y="17611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20863" y="17634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7579" y="17600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44" y="17623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2516" y="17646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4981" y="17670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2297" y="17641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7817" y="17595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578" y="212942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3868" y="2160777"/>
            <a:ext cx="4323" cy="15579"/>
          </a:xfrm>
          <a:custGeom>
            <a:avLst/>
            <a:gdLst/>
            <a:ahLst/>
            <a:cxnLst/>
            <a:rect l="l" t="t" r="r" b="b"/>
            <a:pathLst>
              <a:path w="4323" h="15579">
                <a:moveTo>
                  <a:pt x="0" y="15579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633" y="2131191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3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0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0362" y="2136933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6" y="42559"/>
                </a:lnTo>
                <a:lnTo>
                  <a:pt x="17972" y="48457"/>
                </a:lnTo>
                <a:lnTo>
                  <a:pt x="34268" y="46120"/>
                </a:lnTo>
                <a:lnTo>
                  <a:pt x="45214" y="38621"/>
                </a:lnTo>
                <a:lnTo>
                  <a:pt x="50417" y="27529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1488" y="21378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5059" y="21394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170" y="21309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2001" y="21355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3457" y="21375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5922" y="21398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8393" y="21421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863" y="21444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7579" y="21410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44" y="21433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516" y="21456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4981" y="21480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297" y="21451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817" y="21405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231647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  <a:spcBef>
                <a:spcPts val="170"/>
              </a:spcBef>
            </a:pPr>
            <a:r>
              <a:rPr sz="1000" spc="-8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.</a:t>
            </a:r>
            <a:r>
              <a:rPr sz="1000" spc="5" dirty="0">
                <a:latin typeface="Arial"/>
                <a:cs typeface="Arial"/>
              </a:rPr>
              <a:t>fr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</a:pP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5" dirty="0">
                <a:latin typeface="Arial"/>
                <a:cs typeface="Arial"/>
              </a:rPr>
              <a:t>.</a:t>
            </a:r>
            <a:r>
              <a:rPr sz="1000" spc="-11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.</a:t>
            </a:r>
            <a:r>
              <a:rPr sz="1000" spc="5" dirty="0">
                <a:latin typeface="Arial"/>
                <a:cs typeface="Arial"/>
              </a:rPr>
              <a:t>fr</a:t>
            </a:r>
            <a:r>
              <a:rPr sz="1000" spc="6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8290" marR="305435">
              <a:lnSpc>
                <a:spcPct val="102699"/>
              </a:lnSpc>
              <a:spcBef>
                <a:spcPts val="320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-1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  <a:p>
            <a:pPr marL="288290" marR="12700">
              <a:lnSpc>
                <a:spcPct val="102699"/>
              </a:lnSpc>
              <a:spcBef>
                <a:spcPts val="28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CCEDF3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CCEDF3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CCEDF3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E5F6F9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00A8C4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Q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CCCCCC"/>
                </a:solidFill>
                <a:latin typeface="Arial"/>
                <a:cs typeface="Arial"/>
              </a:rPr>
              <a:t>ri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L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10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x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45" dirty="0"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CCCCCC"/>
                </a:solidFill>
                <a:latin typeface="Arial"/>
                <a:cs typeface="Arial"/>
              </a:rPr>
              <a:t>D</a:t>
            </a:r>
            <a:r>
              <a:rPr sz="1100" spc="-4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FAFDFE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FAFDFE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CCEDF3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4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CCEDF3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CCEDF3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E5F6F9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00A8C4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00A8C4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E5F6F9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E5F6F9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CCEDF3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Q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CCCCCC"/>
                </a:solidFill>
                <a:latin typeface="Arial"/>
                <a:cs typeface="Arial"/>
              </a:rPr>
              <a:t>ri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L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10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x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 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65" dirty="0">
                <a:solidFill>
                  <a:srgbClr val="CCCCCC"/>
                </a:solidFill>
                <a:latin typeface="Arial"/>
                <a:cs typeface="Arial"/>
              </a:rPr>
              <a:t>rs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CCCCCC"/>
                </a:solidFill>
                <a:latin typeface="Arial"/>
                <a:cs typeface="Arial"/>
              </a:rPr>
              <a:t>D</a:t>
            </a:r>
            <a:r>
              <a:rPr sz="1100" spc="-4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FAFDFE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FAFDFE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CCEDF3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8F6F7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4694" y="219506"/>
            <a:ext cx="1459988" cy="207912"/>
          </a:xfrm>
          <a:custGeom>
            <a:avLst/>
            <a:gdLst/>
            <a:ahLst/>
            <a:cxnLst/>
            <a:rect l="l" t="t" r="r" b="b"/>
            <a:pathLst>
              <a:path w="1459988" h="207912">
                <a:moveTo>
                  <a:pt x="0" y="0"/>
                </a:moveTo>
                <a:lnTo>
                  <a:pt x="1459988" y="0"/>
                </a:lnTo>
                <a:lnTo>
                  <a:pt x="1459988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-15" dirty="0">
                <a:solidFill>
                  <a:srgbClr val="E8F6F7"/>
                </a:solidFill>
                <a:latin typeface="Arial"/>
                <a:cs typeface="Arial"/>
              </a:rPr>
              <a:t>Users</a:t>
            </a:r>
            <a:r>
              <a:rPr sz="1200" spc="110" dirty="0">
                <a:solidFill>
                  <a:srgbClr val="E8F6F7"/>
                </a:solidFill>
                <a:latin typeface="Arial"/>
                <a:cs typeface="Arial"/>
              </a:rPr>
              <a:t> </a:t>
            </a:r>
            <a:r>
              <a:rPr sz="1200" spc="60" dirty="0">
                <a:solidFill>
                  <a:srgbClr val="E8F6F7"/>
                </a:solidFill>
                <a:latin typeface="Arial"/>
                <a:cs typeface="Arial"/>
              </a:rPr>
              <a:t>of</a:t>
            </a:r>
            <a:r>
              <a:rPr sz="1200" spc="114" dirty="0">
                <a:solidFill>
                  <a:srgbClr val="E8F6F7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E8F6F7"/>
                </a:solidFill>
                <a:latin typeface="Arial"/>
                <a:cs typeface="Arial"/>
              </a:rPr>
              <a:t>web</a:t>
            </a:r>
            <a:r>
              <a:rPr sz="1200" spc="155" dirty="0">
                <a:solidFill>
                  <a:srgbClr val="E8F6F7"/>
                </a:solidFill>
                <a:latin typeface="Arial"/>
                <a:cs typeface="Arial"/>
              </a:rPr>
              <a:t> </a:t>
            </a:r>
            <a:r>
              <a:rPr sz="1200" spc="-10" dirty="0">
                <a:solidFill>
                  <a:srgbClr val="E8F6F7"/>
                </a:solidFill>
                <a:latin typeface="Arial"/>
                <a:cs typeface="Arial"/>
              </a:rPr>
              <a:t>search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6584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91795" algn="l"/>
              </a:tabLst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901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93243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902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908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909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911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68" y="902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907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909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911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913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916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912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915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917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919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916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912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624334" y="828421"/>
            <a:ext cx="186690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&lt;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01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3243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02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08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09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11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902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07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09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11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13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16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12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15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17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19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16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12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785672"/>
            <a:ext cx="1866900" cy="440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&lt;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01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3243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02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08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09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11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902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07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09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11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13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16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12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15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17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19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16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12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785672"/>
            <a:ext cx="3315970" cy="650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461135">
              <a:lnSpc>
                <a:spcPct val="125499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&lt;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01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3243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02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08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09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11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902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07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09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11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13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16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12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15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17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19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16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12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/>
          <p:nvPr/>
        </p:nvSpPr>
        <p:spPr>
          <a:xfrm>
            <a:off x="624334" y="785672"/>
            <a:ext cx="3315970" cy="8610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461135">
              <a:lnSpc>
                <a:spcPct val="125499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&lt;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2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01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3243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02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08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09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11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902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07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09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11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13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16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12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15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17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19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16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12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3050" y="17408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7869" y="17721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3" y="17425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2" y="17483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17492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59" y="17508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70" y="17423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1" y="17469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17489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17512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17535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17558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17524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17547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17570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17593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17565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17518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/>
          <p:nvPr/>
        </p:nvSpPr>
        <p:spPr>
          <a:xfrm>
            <a:off x="624334" y="785672"/>
            <a:ext cx="3533775" cy="12420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678939">
              <a:lnSpc>
                <a:spcPct val="125499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&lt;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12700" marR="230504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2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285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ph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01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3243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02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08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09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11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902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07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09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11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13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16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12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15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17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19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16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12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3050" y="17408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7869" y="17721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3" y="17425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2" y="17483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17492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59" y="17508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70" y="17423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1" y="17469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17489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17512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17535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17558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17524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17547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17570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17593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17565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17518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578" y="2103517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63868" y="2134870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6633" y="21052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0362" y="21110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1488" y="21119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5063" y="21135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170" y="21050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2001" y="21096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3457" y="21116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5922" y="21139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8393" y="21162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863" y="21185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579" y="21151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0044" y="21174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516" y="21197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4981" y="21220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2297" y="21192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7817" y="21146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 txBox="1"/>
          <p:nvPr/>
        </p:nvSpPr>
        <p:spPr>
          <a:xfrm>
            <a:off x="624334" y="785672"/>
            <a:ext cx="3546475" cy="15849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691639">
              <a:lnSpc>
                <a:spcPct val="125499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&lt;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12700" marR="243204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2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24765">
              <a:lnSpc>
                <a:spcPct val="102699"/>
              </a:lnSpc>
              <a:spcBef>
                <a:spcPts val="285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ph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ts val="1200"/>
              </a:lnSpc>
              <a:spcBef>
                <a:spcPts val="320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01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3243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02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08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09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11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902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07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09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11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13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16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12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15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17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19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16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12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3050" y="17408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7869" y="17721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3" y="17425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2" y="17483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17492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59" y="17508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70" y="17423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1" y="17469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17489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17512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17535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17558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17524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17547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17570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17593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17565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17518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578" y="2103517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63868" y="2134870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6633" y="21052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0362" y="21110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1488" y="21119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5063" y="21135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170" y="21050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2001" y="21096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3457" y="21116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5922" y="21139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8393" y="21162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863" y="21185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579" y="21151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0044" y="21174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516" y="21197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4981" y="21220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2297" y="21192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7817" y="21146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1050" y="2447368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39457" y="247040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7982" y="244748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98125" y="244993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98144" y="244914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0615" y="245171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3374" y="245437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6127" y="245702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99077" y="245101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4371" y="245451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6985" y="24569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9599" y="245947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9357" y="245910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5621" y="245523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3314" y="245279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 txBox="1"/>
          <p:nvPr/>
        </p:nvSpPr>
        <p:spPr>
          <a:xfrm>
            <a:off x="624334" y="785672"/>
            <a:ext cx="3546475" cy="19094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691639">
              <a:lnSpc>
                <a:spcPct val="125499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&lt;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12700" marR="243204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2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24765">
              <a:lnSpc>
                <a:spcPct val="102699"/>
              </a:lnSpc>
              <a:spcBef>
                <a:spcPts val="285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ph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ts val="1200"/>
              </a:lnSpc>
              <a:spcBef>
                <a:spcPts val="320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201930">
              <a:lnSpc>
                <a:spcPts val="1190"/>
              </a:lnSpc>
              <a:spcBef>
                <a:spcPts val="200"/>
              </a:spcBef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-45" dirty="0">
                <a:latin typeface="Arial"/>
                <a:cs typeface="Arial"/>
              </a:rPr>
              <a:t>du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1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,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if</a:t>
            </a:r>
            <a:r>
              <a:rPr sz="1000" spc="5" dirty="0">
                <a:latin typeface="Arial"/>
                <a:cs typeface="Arial"/>
              </a:rPr>
              <a:t>f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0108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93243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0284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085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095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111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9026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072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092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115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138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9161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127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9150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9173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9196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9168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121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3050" y="17408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7869" y="17721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3" y="17425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2" y="17483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17492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59" y="17508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70" y="17423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1" y="17469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17489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17512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17535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17558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17524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17547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17570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17593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17565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17518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578" y="2103517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63868" y="2134870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6633" y="21052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0362" y="21110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1488" y="21119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5063" y="21135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170" y="21050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2001" y="21096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3457" y="21116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5922" y="21139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8393" y="21162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863" y="21185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579" y="21151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0044" y="21174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516" y="21197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4981" y="21220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2297" y="21192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7817" y="21146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1050" y="2447368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39457" y="247040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7982" y="244748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98125" y="244993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98144" y="244914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0615" y="245171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3374" y="245437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6127" y="245702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99077" y="245101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4371" y="245451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6985" y="24569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9599" y="245947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9357" y="245910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5621" y="245523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3314" y="245279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06583" y="279388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63868" y="282524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06631" y="279566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0361" y="280139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1488" y="280236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5061" y="280392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06169" y="279540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12000" y="280005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3457" y="280203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15922" y="280434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18393" y="280665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20863" y="280896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17579" y="2805522"/>
            <a:ext cx="20239" cy="20246"/>
          </a:xfrm>
          <a:custGeom>
            <a:avLst/>
            <a:gdLst/>
            <a:ahLst/>
            <a:cxnLst/>
            <a:rect l="l" t="t" r="r" b="b"/>
            <a:pathLst>
              <a:path w="20239" h="20246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6"/>
                </a:lnTo>
                <a:lnTo>
                  <a:pt x="10120" y="20246"/>
                </a:lnTo>
                <a:lnTo>
                  <a:pt x="15706" y="20246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20044" y="280783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22516" y="281014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24981" y="281245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2297" y="280961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17817" y="280497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 txBox="1"/>
          <p:nvPr/>
        </p:nvSpPr>
        <p:spPr>
          <a:xfrm>
            <a:off x="624334" y="785672"/>
            <a:ext cx="3546475" cy="21228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691639">
              <a:lnSpc>
                <a:spcPct val="125499"/>
              </a:lnSpc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&lt;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12700" marR="243204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2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24765">
              <a:lnSpc>
                <a:spcPct val="102699"/>
              </a:lnSpc>
              <a:spcBef>
                <a:spcPts val="285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ph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ts val="1200"/>
              </a:lnSpc>
              <a:spcBef>
                <a:spcPts val="320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201930">
              <a:lnSpc>
                <a:spcPts val="1190"/>
              </a:lnSpc>
              <a:spcBef>
                <a:spcPts val="200"/>
              </a:spcBef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-45" dirty="0">
                <a:latin typeface="Arial"/>
                <a:cs typeface="Arial"/>
              </a:rPr>
              <a:t>du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1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,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if</a:t>
            </a:r>
            <a:r>
              <a:rPr sz="1000" spc="5" dirty="0">
                <a:latin typeface="Arial"/>
                <a:cs typeface="Arial"/>
              </a:rPr>
              <a:t>f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1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rf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9" name="object 14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DF7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4389" y="219506"/>
            <a:ext cx="2853739" cy="207912"/>
          </a:xfrm>
          <a:custGeom>
            <a:avLst/>
            <a:gdLst/>
            <a:ahLst/>
            <a:cxnLst/>
            <a:rect l="l" t="t" r="r" b="b"/>
            <a:pathLst>
              <a:path w="2853739" h="207912">
                <a:moveTo>
                  <a:pt x="0" y="0"/>
                </a:moveTo>
                <a:lnTo>
                  <a:pt x="2853739" y="0"/>
                </a:lnTo>
                <a:lnTo>
                  <a:pt x="2853739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EDF7F9"/>
                </a:solidFill>
                <a:latin typeface="Arial"/>
                <a:cs typeface="Arial"/>
              </a:rPr>
              <a:t>How</a:t>
            </a:r>
            <a:r>
              <a:rPr sz="1200" spc="110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EDF7F9"/>
                </a:solidFill>
                <a:latin typeface="Arial"/>
                <a:cs typeface="Arial"/>
              </a:rPr>
              <a:t>do </a:t>
            </a:r>
            <a:r>
              <a:rPr sz="1200" spc="-160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-15" dirty="0">
                <a:solidFill>
                  <a:srgbClr val="EDF7F9"/>
                </a:solidFill>
                <a:latin typeface="Arial"/>
                <a:cs typeface="Arial"/>
              </a:rPr>
              <a:t>users</a:t>
            </a:r>
            <a:r>
              <a:rPr sz="1200" spc="90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EDF7F9"/>
                </a:solidFill>
                <a:latin typeface="Arial"/>
                <a:cs typeface="Arial"/>
              </a:rPr>
              <a:t>evaluate</a:t>
            </a:r>
            <a:r>
              <a:rPr sz="1200" spc="140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-10" dirty="0">
                <a:solidFill>
                  <a:srgbClr val="D4EFF4"/>
                </a:solidFill>
                <a:latin typeface="Arial"/>
                <a:cs typeface="Arial"/>
              </a:rPr>
              <a:t>search </a:t>
            </a:r>
            <a:r>
              <a:rPr sz="1200" spc="-145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00" spc="-10" dirty="0">
                <a:solidFill>
                  <a:srgbClr val="EDF7F9"/>
                </a:solidFill>
                <a:latin typeface="Arial"/>
                <a:cs typeface="Arial"/>
              </a:rPr>
              <a:t>engines?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4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8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22721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5857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2289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347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356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2372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287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333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353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376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399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422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388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411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434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457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429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383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6097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6410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6115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6172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6182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6197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6112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6159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6178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6201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6225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6248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6213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6236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6259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6283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6254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6208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578" y="197092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3869" y="200228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29" y="19727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9784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9794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9809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9724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9770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9790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9813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9836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9860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982559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9848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9871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9894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9866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9820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4246" y="2314777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39457" y="2337810"/>
            <a:ext cx="5608" cy="15608"/>
          </a:xfrm>
          <a:custGeom>
            <a:avLst/>
            <a:gdLst/>
            <a:ahLst/>
            <a:cxnLst/>
            <a:rect l="l" t="t" r="r" b="b"/>
            <a:pathLst>
              <a:path w="5608" h="15608">
                <a:moveTo>
                  <a:pt x="0" y="15608"/>
                </a:moveTo>
                <a:lnTo>
                  <a:pt x="5211" y="4526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7965" y="2314893"/>
            <a:ext cx="16179" cy="2386"/>
          </a:xfrm>
          <a:custGeom>
            <a:avLst/>
            <a:gdLst/>
            <a:ahLst/>
            <a:cxnLst/>
            <a:rect l="l" t="t" r="r" b="b"/>
            <a:pathLst>
              <a:path w="16179" h="2386">
                <a:moveTo>
                  <a:pt x="16179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25" y="2317335"/>
            <a:ext cx="41523" cy="40809"/>
          </a:xfrm>
          <a:custGeom>
            <a:avLst/>
            <a:gdLst/>
            <a:ahLst/>
            <a:cxnLst/>
            <a:rect l="l" t="t" r="r" b="b"/>
            <a:pathLst>
              <a:path w="41523" h="40809">
                <a:moveTo>
                  <a:pt x="9704" y="0"/>
                </a:moveTo>
                <a:lnTo>
                  <a:pt x="0" y="7978"/>
                </a:lnTo>
                <a:lnTo>
                  <a:pt x="564" y="25533"/>
                </a:lnTo>
                <a:lnTo>
                  <a:pt x="6569" y="36298"/>
                </a:lnTo>
                <a:lnTo>
                  <a:pt x="16196" y="40809"/>
                </a:lnTo>
                <a:lnTo>
                  <a:pt x="30957" y="37167"/>
                </a:lnTo>
                <a:lnTo>
                  <a:pt x="39725" y="27418"/>
                </a:lnTo>
                <a:lnTo>
                  <a:pt x="41523" y="1875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8144" y="2316562"/>
            <a:ext cx="37908" cy="37594"/>
          </a:xfrm>
          <a:custGeom>
            <a:avLst/>
            <a:gdLst/>
            <a:ahLst/>
            <a:cxnLst/>
            <a:rect l="l" t="t" r="r" b="b"/>
            <a:pathLst>
              <a:path w="37908" h="37594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1"/>
                </a:lnTo>
                <a:lnTo>
                  <a:pt x="14470" y="37594"/>
                </a:lnTo>
                <a:lnTo>
                  <a:pt x="29589" y="34038"/>
                </a:lnTo>
                <a:lnTo>
                  <a:pt x="37188" y="24136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0615" y="2319128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3374" y="2321782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127" y="2324436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99077" y="2318419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4371" y="23219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6985" y="2324402"/>
            <a:ext cx="9842" cy="9846"/>
          </a:xfrm>
          <a:custGeom>
            <a:avLst/>
            <a:gdLst/>
            <a:ahLst/>
            <a:cxnLst/>
            <a:rect l="l" t="t" r="r" b="b"/>
            <a:pathLst>
              <a:path w="9842" h="9846">
                <a:moveTo>
                  <a:pt x="9842" y="4925"/>
                </a:moveTo>
                <a:lnTo>
                  <a:pt x="9842" y="2212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12"/>
                </a:lnTo>
                <a:lnTo>
                  <a:pt x="0" y="4925"/>
                </a:lnTo>
                <a:lnTo>
                  <a:pt x="0" y="7639"/>
                </a:lnTo>
                <a:lnTo>
                  <a:pt x="2207" y="9846"/>
                </a:lnTo>
                <a:lnTo>
                  <a:pt x="4921" y="9846"/>
                </a:lnTo>
                <a:lnTo>
                  <a:pt x="7635" y="9846"/>
                </a:lnTo>
                <a:lnTo>
                  <a:pt x="9842" y="7639"/>
                </a:lnTo>
                <a:lnTo>
                  <a:pt x="9842" y="492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599" y="2326887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7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9357" y="2326510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3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3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5621" y="2322640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3314" y="232019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/>
          <p:nvPr/>
        </p:nvSpPr>
        <p:spPr>
          <a:xfrm>
            <a:off x="624334" y="1150030"/>
            <a:ext cx="3635375" cy="12617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33350">
              <a:lnSpc>
                <a:spcPct val="102699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539750">
              <a:lnSpc>
                <a:spcPts val="1200"/>
              </a:lnSpc>
              <a:spcBef>
                <a:spcPts val="305"/>
              </a:spcBef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332740">
              <a:lnSpc>
                <a:spcPct val="100000"/>
              </a:lnSpc>
              <a:spcBef>
                <a:spcPts val="150"/>
              </a:spcBef>
            </a:pPr>
            <a:r>
              <a:rPr sz="1000" spc="5" dirty="0">
                <a:latin typeface="Arial"/>
                <a:cs typeface="Arial"/>
              </a:rPr>
              <a:t>[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" dirty="0">
                <a:latin typeface="Arial"/>
                <a:cs typeface="Arial"/>
              </a:rPr>
              <a:t>]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5" dirty="0">
                <a:latin typeface="Arial"/>
                <a:cs typeface="Arial"/>
              </a:rPr>
              <a:t>o</a:t>
            </a:r>
            <a:endParaRPr sz="1000">
              <a:latin typeface="Arial"/>
              <a:cs typeface="Arial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4171035" y="229415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174083" y="229720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74083" y="236425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241139" y="229415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3" name="object 8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4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94967" y="491612"/>
            <a:ext cx="3814916" cy="173047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3323303"/>
            <a:ext cx="4581832" cy="11798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73014" y="1845846"/>
            <a:ext cx="0" cy="962195"/>
          </a:xfrm>
          <a:custGeom>
            <a:avLst/>
            <a:gdLst/>
            <a:ahLst/>
            <a:cxnLst/>
            <a:rect l="l" t="t" r="r" b="b"/>
            <a:pathLst>
              <a:path h="962195">
                <a:moveTo>
                  <a:pt x="0" y="962195"/>
                </a:moveTo>
                <a:lnTo>
                  <a:pt x="0" y="0"/>
                </a:lnTo>
              </a:path>
            </a:pathLst>
          </a:custGeom>
          <a:ln w="58950">
            <a:solidFill>
              <a:srgbClr val="EFEF9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51375" y="12535"/>
            <a:ext cx="58852" cy="86630"/>
          </a:xfrm>
          <a:custGeom>
            <a:avLst/>
            <a:gdLst/>
            <a:ahLst/>
            <a:cxnLst/>
            <a:rect l="l" t="t" r="r" b="b"/>
            <a:pathLst>
              <a:path w="58852" h="86630">
                <a:moveTo>
                  <a:pt x="0" y="0"/>
                </a:moveTo>
                <a:lnTo>
                  <a:pt x="58852" y="0"/>
                </a:lnTo>
                <a:lnTo>
                  <a:pt x="58852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05200" y="0"/>
            <a:ext cx="2287905" cy="4178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130" algn="l"/>
                <a:tab pos="945515" algn="l"/>
                <a:tab pos="1279525" algn="l"/>
                <a:tab pos="2164080" algn="l"/>
              </a:tabLst>
            </a:pPr>
            <a:r>
              <a:rPr sz="500" spc="-5" dirty="0">
                <a:solidFill>
                  <a:srgbClr val="80939E"/>
                </a:solidFill>
                <a:latin typeface="Arial"/>
                <a:cs typeface="Arial"/>
              </a:rPr>
              <a:t>r;</a:t>
            </a:r>
            <a:r>
              <a:rPr sz="500" spc="25" dirty="0">
                <a:solidFill>
                  <a:srgbClr val="80939E"/>
                </a:solidFill>
                <a:latin typeface="Arial"/>
                <a:cs typeface="Arial"/>
              </a:rPr>
              <a:t>.. </a:t>
            </a:r>
            <a:r>
              <a:rPr sz="500" spc="5" dirty="0">
                <a:solidFill>
                  <a:srgbClr val="80939E"/>
                </a:solidFill>
                <a:latin typeface="Arial"/>
                <a:cs typeface="Arial"/>
              </a:rPr>
              <a:t> </a:t>
            </a:r>
            <a:r>
              <a:rPr sz="700" spc="-25" dirty="0">
                <a:solidFill>
                  <a:srgbClr val="80939E"/>
                </a:solidFill>
                <a:latin typeface="Arial"/>
                <a:cs typeface="Arial"/>
              </a:rPr>
              <a:t>•r:	</a:t>
            </a:r>
            <a:r>
              <a:rPr sz="700" spc="-55" dirty="0">
                <a:solidFill>
                  <a:srgbClr val="80939E"/>
                </a:solidFill>
                <a:latin typeface="Times New Roman"/>
                <a:cs typeface="Times New Roman"/>
              </a:rPr>
              <a:t>t</a:t>
            </a:r>
            <a:r>
              <a:rPr sz="700" spc="-50" dirty="0">
                <a:solidFill>
                  <a:srgbClr val="80939E"/>
                </a:solidFill>
                <a:latin typeface="Times New Roman"/>
                <a:cs typeface="Times New Roman"/>
              </a:rPr>
              <a:t> </a:t>
            </a:r>
            <a:r>
              <a:rPr sz="700" spc="-65" dirty="0">
                <a:solidFill>
                  <a:srgbClr val="80939E"/>
                </a:solidFill>
                <a:latin typeface="Times New Roman"/>
                <a:cs typeface="Times New Roman"/>
              </a:rPr>
              <a:t>.;c</a:t>
            </a:r>
            <a:r>
              <a:rPr sz="700" spc="55" dirty="0">
                <a:solidFill>
                  <a:srgbClr val="80939E"/>
                </a:solidFill>
                <a:latin typeface="Times New Roman"/>
                <a:cs typeface="Times New Roman"/>
              </a:rPr>
              <a:t> </a:t>
            </a:r>
            <a:r>
              <a:rPr sz="700" spc="-145" dirty="0">
                <a:solidFill>
                  <a:srgbClr val="80939E"/>
                </a:solidFill>
                <a:latin typeface="Arial"/>
                <a:cs typeface="Arial"/>
              </a:rPr>
              <a:t>r:&lt;</a:t>
            </a:r>
            <a:r>
              <a:rPr sz="700" spc="15" dirty="0">
                <a:solidFill>
                  <a:srgbClr val="80939E"/>
                </a:solidFill>
                <a:latin typeface="Arial"/>
                <a:cs typeface="Arial"/>
              </a:rPr>
              <a:t> </a:t>
            </a:r>
            <a:r>
              <a:rPr sz="550" spc="-45" dirty="0">
                <a:solidFill>
                  <a:srgbClr val="80939E"/>
                </a:solidFill>
                <a:latin typeface="Times New Roman"/>
                <a:cs typeface="Times New Roman"/>
              </a:rPr>
              <a:t>--h_.-..	</a:t>
            </a:r>
            <a:r>
              <a:rPr sz="500" spc="740" dirty="0">
                <a:solidFill>
                  <a:srgbClr val="FFFFFF"/>
                </a:solidFill>
                <a:latin typeface="Arial"/>
                <a:cs typeface="Arial"/>
              </a:rPr>
              <a:t>A	</a:t>
            </a:r>
            <a:r>
              <a:rPr sz="500" spc="-40" dirty="0">
                <a:solidFill>
                  <a:srgbClr val="80939E"/>
                </a:solidFill>
                <a:latin typeface="Arial"/>
                <a:cs typeface="Arial"/>
              </a:rPr>
              <a:t>D-1=</a:t>
            </a:r>
            <a:r>
              <a:rPr sz="500" spc="-25" dirty="0">
                <a:solidFill>
                  <a:srgbClr val="80939E"/>
                </a:solidFill>
                <a:latin typeface="Arial"/>
                <a:cs typeface="Arial"/>
              </a:rPr>
              <a:t> </a:t>
            </a:r>
            <a:r>
              <a:rPr sz="500" spc="80" dirty="0">
                <a:solidFill>
                  <a:srgbClr val="80939E"/>
                </a:solidFill>
                <a:latin typeface="Arial"/>
                <a:cs typeface="Arial"/>
              </a:rPr>
              <a:t>I</a:t>
            </a:r>
            <a:r>
              <a:rPr sz="500" spc="20" dirty="0">
                <a:solidFill>
                  <a:srgbClr val="80939E"/>
                </a:solidFill>
                <a:latin typeface="Arial"/>
                <a:cs typeface="Arial"/>
              </a:rPr>
              <a:t> </a:t>
            </a:r>
            <a:r>
              <a:rPr sz="550" spc="-50" dirty="0">
                <a:solidFill>
                  <a:srgbClr val="80939E"/>
                </a:solidFill>
                <a:latin typeface="Times New Roman"/>
                <a:cs typeface="Times New Roman"/>
              </a:rPr>
              <a:t>:::..</a:t>
            </a:r>
            <a:r>
              <a:rPr sz="550" spc="-125" dirty="0">
                <a:solidFill>
                  <a:srgbClr val="80939E"/>
                </a:solidFill>
                <a:latin typeface="Times New Roman"/>
                <a:cs typeface="Times New Roman"/>
              </a:rPr>
              <a:t>+</a:t>
            </a:r>
            <a:r>
              <a:rPr sz="550" spc="20" dirty="0">
                <a:solidFill>
                  <a:srgbClr val="80939E"/>
                </a:solidFill>
                <a:latin typeface="Times New Roman"/>
                <a:cs typeface="Times New Roman"/>
              </a:rPr>
              <a:t>..  </a:t>
            </a:r>
            <a:r>
              <a:rPr sz="650" spc="-110" dirty="0">
                <a:solidFill>
                  <a:srgbClr val="80939E"/>
                </a:solidFill>
                <a:latin typeface="Times New Roman"/>
                <a:cs typeface="Times New Roman"/>
              </a:rPr>
              <a:t>:&gt;.-</a:t>
            </a:r>
            <a:r>
              <a:rPr sz="650" spc="-185" dirty="0">
                <a:solidFill>
                  <a:srgbClr val="80939E"/>
                </a:solidFill>
                <a:latin typeface="Times New Roman"/>
                <a:cs typeface="Times New Roman"/>
              </a:rPr>
              <a:t>&lt;</a:t>
            </a:r>
            <a:r>
              <a:rPr sz="650" spc="-5" dirty="0">
                <a:solidFill>
                  <a:srgbClr val="80939E"/>
                </a:solidFill>
                <a:latin typeface="Times New Roman"/>
                <a:cs typeface="Times New Roman"/>
              </a:rPr>
              <a:t>.. </a:t>
            </a:r>
            <a:r>
              <a:rPr sz="650" spc="-25" dirty="0">
                <a:solidFill>
                  <a:srgbClr val="80939E"/>
                </a:solidFill>
                <a:latin typeface="Times New Roman"/>
                <a:cs typeface="Times New Roman"/>
              </a:rPr>
              <a:t> </a:t>
            </a:r>
            <a:r>
              <a:rPr sz="500" spc="-55" dirty="0">
                <a:solidFill>
                  <a:srgbClr val="80939E"/>
                </a:solidFill>
                <a:latin typeface="Arial"/>
                <a:cs typeface="Arial"/>
              </a:rPr>
              <a:t>i:J </a:t>
            </a:r>
            <a:r>
              <a:rPr sz="500" spc="-10" dirty="0">
                <a:solidFill>
                  <a:srgbClr val="80939E"/>
                </a:solidFill>
                <a:latin typeface="Arial"/>
                <a:cs typeface="Arial"/>
              </a:rPr>
              <a:t> </a:t>
            </a:r>
            <a:r>
              <a:rPr sz="500" spc="35" dirty="0">
                <a:solidFill>
                  <a:srgbClr val="80939E"/>
                </a:solidFill>
                <a:latin typeface="Arial"/>
                <a:cs typeface="Arial"/>
              </a:rPr>
              <a:t>.-	</a:t>
            </a:r>
            <a:r>
              <a:rPr sz="700" spc="-15" dirty="0">
                <a:solidFill>
                  <a:srgbClr val="80939E"/>
                </a:solidFill>
                <a:latin typeface="Arial"/>
                <a:cs typeface="Arial"/>
              </a:rPr>
              <a:t>r:•r</a:t>
            </a:r>
            <a:endParaRPr sz="700">
              <a:latin typeface="Arial"/>
              <a:cs typeface="Arial"/>
            </a:endParaRPr>
          </a:p>
          <a:p>
            <a:pPr>
              <a:lnSpc>
                <a:spcPts val="800"/>
              </a:lnSpc>
              <a:spcBef>
                <a:spcPts val="1"/>
              </a:spcBef>
            </a:pPr>
            <a:endParaRPr sz="800"/>
          </a:p>
          <a:p>
            <a:pPr marL="12700">
              <a:lnSpc>
                <a:spcPct val="100000"/>
              </a:lnSpc>
            </a:pPr>
            <a:r>
              <a:rPr sz="1300" spc="-80" dirty="0">
                <a:solidFill>
                  <a:srgbClr val="FFFFFF"/>
                </a:solidFill>
                <a:latin typeface="Arial"/>
                <a:cs typeface="Arial"/>
              </a:rPr>
              <a:t>F1rst</a:t>
            </a:r>
            <a:r>
              <a:rPr sz="1300" spc="-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300" spc="-55" dirty="0">
                <a:solidFill>
                  <a:srgbClr val="FFFFFF"/>
                </a:solidFill>
                <a:latin typeface="Arial"/>
                <a:cs typeface="Arial"/>
              </a:rPr>
              <a:t>generat1on</a:t>
            </a:r>
            <a:r>
              <a:rPr sz="1300" spc="1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300" spc="20" dirty="0">
                <a:solidFill>
                  <a:srgbClr val="FFFFFF"/>
                </a:solidFill>
                <a:latin typeface="Arial"/>
                <a:cs typeface="Arial"/>
              </a:rPr>
              <a:t>of</a:t>
            </a:r>
            <a:r>
              <a:rPr sz="1300" spc="12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300" spc="-65" dirty="0">
                <a:solidFill>
                  <a:srgbClr val="FFFFFF"/>
                </a:solidFill>
                <a:latin typeface="Arial"/>
                <a:cs typeface="Arial"/>
              </a:rPr>
              <a:t>search </a:t>
            </a:r>
            <a:r>
              <a:rPr sz="1300" spc="-13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300" spc="-65" dirty="0">
                <a:solidFill>
                  <a:srgbClr val="FFFFFF"/>
                </a:solidFill>
                <a:latin typeface="Arial"/>
                <a:cs typeface="Arial"/>
              </a:rPr>
              <a:t>ads</a:t>
            </a:r>
            <a:endParaRPr sz="13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600759" y="0"/>
            <a:ext cx="969010" cy="1498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513715" algn="l"/>
              </a:tabLst>
            </a:pPr>
            <a:r>
              <a:rPr sz="550" spc="25" dirty="0">
                <a:solidFill>
                  <a:srgbClr val="80939E"/>
                </a:solidFill>
                <a:latin typeface="Times New Roman"/>
                <a:cs typeface="Times New Roman"/>
              </a:rPr>
              <a:t>''!J:: </a:t>
            </a:r>
            <a:r>
              <a:rPr sz="550" spc="45" dirty="0">
                <a:solidFill>
                  <a:srgbClr val="80939E"/>
                </a:solidFill>
                <a:latin typeface="Times New Roman"/>
                <a:cs typeface="Times New Roman"/>
              </a:rPr>
              <a:t> </a:t>
            </a:r>
            <a:r>
              <a:rPr sz="500" spc="-45" dirty="0">
                <a:solidFill>
                  <a:srgbClr val="80939E"/>
                </a:solidFill>
                <a:latin typeface="Arial"/>
                <a:cs typeface="Arial"/>
              </a:rPr>
              <a:t>1r;	</a:t>
            </a:r>
            <a:r>
              <a:rPr sz="500" spc="30" dirty="0">
                <a:solidFill>
                  <a:srgbClr val="80939E"/>
                </a:solidFill>
                <a:latin typeface="Arial"/>
                <a:cs typeface="Arial"/>
              </a:rPr>
              <a:t>r..   </a:t>
            </a:r>
            <a:r>
              <a:rPr sz="500" spc="-25" dirty="0">
                <a:solidFill>
                  <a:srgbClr val="80939E"/>
                </a:solidFill>
                <a:latin typeface="Arial"/>
                <a:cs typeface="Arial"/>
              </a:rPr>
              <a:t> </a:t>
            </a:r>
            <a:r>
              <a:rPr sz="550" spc="95" dirty="0">
                <a:solidFill>
                  <a:srgbClr val="80939E"/>
                </a:solidFill>
                <a:latin typeface="Times New Roman"/>
                <a:cs typeface="Times New Roman"/>
              </a:rPr>
              <a:t>tit,. </a:t>
            </a:r>
            <a:r>
              <a:rPr sz="550" spc="45" dirty="0">
                <a:solidFill>
                  <a:srgbClr val="80939E"/>
                </a:solidFill>
                <a:latin typeface="Times New Roman"/>
                <a:cs typeface="Times New Roman"/>
              </a:rPr>
              <a:t> </a:t>
            </a:r>
            <a:r>
              <a:rPr sz="900" spc="-60" dirty="0">
                <a:solidFill>
                  <a:srgbClr val="80939E"/>
                </a:solidFill>
                <a:latin typeface="Times New Roman"/>
                <a:cs typeface="Times New Roman"/>
              </a:rPr>
              <a:t>'"-t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04362" y="191648"/>
            <a:ext cx="2199143" cy="225238"/>
          </a:xfrm>
          <a:custGeom>
            <a:avLst/>
            <a:gdLst/>
            <a:ahLst/>
            <a:cxnLst/>
            <a:rect l="l" t="t" r="r" b="b"/>
            <a:pathLst>
              <a:path w="2199143" h="225238">
                <a:moveTo>
                  <a:pt x="0" y="0"/>
                </a:moveTo>
                <a:lnTo>
                  <a:pt x="2199143" y="0"/>
                </a:lnTo>
                <a:lnTo>
                  <a:pt x="2199143" y="225238"/>
                </a:lnTo>
                <a:lnTo>
                  <a:pt x="0" y="225238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437683" y="185047"/>
            <a:ext cx="900624" cy="231840"/>
          </a:xfrm>
          <a:custGeom>
            <a:avLst/>
            <a:gdLst/>
            <a:ahLst/>
            <a:cxnLst/>
            <a:rect l="l" t="t" r="r" b="b"/>
            <a:pathLst>
              <a:path w="900624" h="231840">
                <a:moveTo>
                  <a:pt x="0" y="0"/>
                </a:moveTo>
                <a:lnTo>
                  <a:pt x="900624" y="0"/>
                </a:lnTo>
                <a:lnTo>
                  <a:pt x="900624" y="231840"/>
                </a:lnTo>
                <a:lnTo>
                  <a:pt x="0" y="231840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433734" y="191828"/>
            <a:ext cx="913765" cy="21780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300" spc="-45" dirty="0">
                <a:solidFill>
                  <a:srgbClr val="FFFFFF"/>
                </a:solidFill>
                <a:latin typeface="Arial"/>
                <a:cs typeface="Arial"/>
              </a:rPr>
              <a:t>Goto </a:t>
            </a:r>
            <a:r>
              <a:rPr sz="1300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350" spc="20" dirty="0">
                <a:solidFill>
                  <a:srgbClr val="FFFFFF"/>
                </a:solidFill>
                <a:latin typeface="Times New Roman"/>
                <a:cs typeface="Times New Roman"/>
              </a:rPr>
              <a:t>(1996)</a:t>
            </a:r>
            <a:endParaRPr sz="135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31176" y="1523220"/>
            <a:ext cx="239395" cy="7785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2950" spc="-590" dirty="0">
                <a:solidFill>
                  <a:srgbClr val="858585"/>
                </a:solidFill>
                <a:latin typeface="Times New Roman"/>
                <a:cs typeface="Times New Roman"/>
              </a:rPr>
              <a:t>.</a:t>
            </a:r>
            <a:r>
              <a:rPr sz="5550" spc="-1455" baseline="-24024" dirty="0">
                <a:solidFill>
                  <a:srgbClr val="595959"/>
                </a:solidFill>
                <a:latin typeface="Arial"/>
                <a:cs typeface="Arial"/>
              </a:rPr>
              <a:t>-</a:t>
            </a:r>
            <a:r>
              <a:rPr sz="2950" spc="-484" dirty="0">
                <a:solidFill>
                  <a:srgbClr val="858585"/>
                </a:solidFill>
                <a:latin typeface="Times New Roman"/>
                <a:cs typeface="Times New Roman"/>
              </a:rPr>
              <a:t>.</a:t>
            </a:r>
            <a:r>
              <a:rPr sz="2950" spc="-780" dirty="0">
                <a:solidFill>
                  <a:srgbClr val="6B696B"/>
                </a:solidFill>
                <a:latin typeface="Times New Roman"/>
                <a:cs typeface="Times New Roman"/>
              </a:rPr>
              <a:t>.</a:t>
            </a:r>
            <a:r>
              <a:rPr sz="5550" spc="-1357" baseline="-24024" dirty="0">
                <a:solidFill>
                  <a:srgbClr val="595959"/>
                </a:solidFill>
                <a:latin typeface="Arial"/>
                <a:cs typeface="Arial"/>
              </a:rPr>
              <a:t>·</a:t>
            </a:r>
            <a:r>
              <a:rPr sz="2950" spc="-215" dirty="0">
                <a:solidFill>
                  <a:srgbClr val="444442"/>
                </a:solidFill>
                <a:latin typeface="Times New Roman"/>
                <a:cs typeface="Times New Roman"/>
              </a:rPr>
              <a:t>.</a:t>
            </a:r>
            <a:endParaRPr sz="2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41001" y="1859873"/>
            <a:ext cx="268605" cy="4305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2750" spc="-320" dirty="0">
                <a:solidFill>
                  <a:srgbClr val="858585"/>
                </a:solidFill>
                <a:latin typeface="Times New Roman"/>
                <a:cs typeface="Times New Roman"/>
              </a:rPr>
              <a:t>...</a:t>
            </a:r>
            <a:r>
              <a:rPr sz="2750" spc="-415" dirty="0">
                <a:solidFill>
                  <a:srgbClr val="858585"/>
                </a:solidFill>
                <a:latin typeface="Times New Roman"/>
                <a:cs typeface="Times New Roman"/>
              </a:rPr>
              <a:t>.</a:t>
            </a:r>
            <a:r>
              <a:rPr sz="2750" spc="-165" dirty="0">
                <a:solidFill>
                  <a:srgbClr val="9C9C9E"/>
                </a:solidFill>
                <a:latin typeface="Times New Roman"/>
                <a:cs typeface="Times New Roman"/>
              </a:rPr>
              <a:t>.</a:t>
            </a:r>
            <a:endParaRPr sz="27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09712" y="2163603"/>
            <a:ext cx="231140" cy="2774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750" spc="-105" dirty="0">
                <a:solidFill>
                  <a:srgbClr val="858585"/>
                </a:solidFill>
                <a:latin typeface="Arial"/>
                <a:cs typeface="Arial"/>
              </a:rPr>
              <a:t>"</a:t>
            </a:r>
            <a:r>
              <a:rPr sz="1750" spc="-165" dirty="0">
                <a:solidFill>
                  <a:srgbClr val="6B696B"/>
                </a:solidFill>
                <a:latin typeface="Arial"/>
                <a:cs typeface="Arial"/>
              </a:rPr>
              <a:t>"</a:t>
            </a:r>
            <a:r>
              <a:rPr sz="1750" spc="-50" dirty="0">
                <a:solidFill>
                  <a:srgbClr val="858585"/>
                </a:solidFill>
                <a:latin typeface="Arial"/>
                <a:cs typeface="Arial"/>
              </a:rPr>
              <a:t>'</a:t>
            </a:r>
            <a:endParaRPr sz="175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31176" y="2665028"/>
            <a:ext cx="446405" cy="5594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2600" spc="-114" dirty="0">
                <a:solidFill>
                  <a:srgbClr val="6B696B"/>
                </a:solidFill>
                <a:latin typeface="Arial"/>
                <a:cs typeface="Arial"/>
              </a:rPr>
              <a:t>.</a:t>
            </a:r>
            <a:r>
              <a:rPr sz="2600" spc="-500" dirty="0">
                <a:solidFill>
                  <a:srgbClr val="444442"/>
                </a:solidFill>
                <a:latin typeface="Arial"/>
                <a:cs typeface="Arial"/>
              </a:rPr>
              <a:t>.</a:t>
            </a:r>
            <a:r>
              <a:rPr sz="2600" spc="-655" dirty="0">
                <a:latin typeface="Arial"/>
                <a:cs typeface="Arial"/>
              </a:rPr>
              <a:t>.</a:t>
            </a:r>
            <a:r>
              <a:rPr sz="3600" spc="-565" dirty="0">
                <a:solidFill>
                  <a:srgbClr val="6B696B"/>
                </a:solidFill>
                <a:latin typeface="Times New Roman"/>
                <a:cs typeface="Times New Roman"/>
              </a:rPr>
              <a:t>_</a:t>
            </a:r>
            <a:r>
              <a:rPr sz="2550" spc="-335" dirty="0">
                <a:solidFill>
                  <a:srgbClr val="FDFD97"/>
                </a:solidFill>
                <a:latin typeface="Arial"/>
                <a:cs typeface="Arial"/>
              </a:rPr>
              <a:t>...</a:t>
            </a:r>
            <a:endParaRPr sz="25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87703" y="2214848"/>
            <a:ext cx="2346960" cy="3670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9705" marR="12700" indent="-167640">
              <a:lnSpc>
                <a:spcPct val="103200"/>
              </a:lnSpc>
            </a:pPr>
            <a:r>
              <a:rPr sz="850" spc="70" dirty="0">
                <a:solidFill>
                  <a:srgbClr val="858585"/>
                </a:solidFill>
                <a:latin typeface="Times New Roman"/>
                <a:cs typeface="Times New Roman"/>
              </a:rPr>
              <a:t>2.  </a:t>
            </a:r>
            <a:r>
              <a:rPr sz="850" spc="-100" dirty="0">
                <a:solidFill>
                  <a:srgbClr val="858585"/>
                </a:solidFill>
                <a:latin typeface="Times New Roman"/>
                <a:cs typeface="Times New Roman"/>
              </a:rPr>
              <a:t> </a:t>
            </a:r>
            <a:r>
              <a:rPr sz="700" spc="-70" dirty="0">
                <a:solidFill>
                  <a:srgbClr val="6464AF"/>
                </a:solidFill>
                <a:latin typeface="Arial"/>
                <a:cs typeface="Arial"/>
              </a:rPr>
              <a:t>C</a:t>
            </a:r>
            <a:r>
              <a:rPr sz="700" spc="-105" dirty="0">
                <a:solidFill>
                  <a:srgbClr val="6464AF"/>
                </a:solidFill>
                <a:latin typeface="Arial"/>
                <a:cs typeface="Arial"/>
              </a:rPr>
              <a:t>:</a:t>
            </a:r>
            <a:r>
              <a:rPr sz="700" spc="100" dirty="0">
                <a:solidFill>
                  <a:srgbClr val="625DC8"/>
                </a:solidFill>
                <a:latin typeface="Arial"/>
                <a:cs typeface="Arial"/>
              </a:rPr>
              <a:t>p!dw</a:t>
            </a:r>
            <a:r>
              <a:rPr sz="700" spc="15" dirty="0">
                <a:solidFill>
                  <a:srgbClr val="625DC8"/>
                </a:solidFill>
                <a:latin typeface="Arial"/>
                <a:cs typeface="Arial"/>
              </a:rPr>
              <a:t>n</a:t>
            </a:r>
            <a:r>
              <a:rPr sz="700" spc="75" dirty="0">
                <a:solidFill>
                  <a:srgbClr val="211F80"/>
                </a:solidFill>
                <a:latin typeface="Arial"/>
                <a:cs typeface="Arial"/>
              </a:rPr>
              <a:t>l</a:t>
            </a:r>
            <a:r>
              <a:rPr sz="700" spc="225" dirty="0">
                <a:solidFill>
                  <a:srgbClr val="261DA8"/>
                </a:solidFill>
                <a:latin typeface="Arial"/>
                <a:cs typeface="Arial"/>
              </a:rPr>
              <a:t>l</a:t>
            </a:r>
            <a:r>
              <a:rPr sz="700" spc="110" dirty="0">
                <a:solidFill>
                  <a:srgbClr val="524FB3"/>
                </a:solidFill>
                <a:latin typeface="Arial"/>
                <a:cs typeface="Arial"/>
              </a:rPr>
              <a:t>8pnkorSeq</a:t>
            </a:r>
            <a:r>
              <a:rPr sz="700" spc="10" dirty="0">
                <a:solidFill>
                  <a:srgbClr val="524FB3"/>
                </a:solidFill>
                <a:latin typeface="Arial"/>
                <a:cs typeface="Arial"/>
              </a:rPr>
              <a:t> </a:t>
            </a:r>
            <a:r>
              <a:rPr sz="700" spc="35" dirty="0">
                <a:solidFill>
                  <a:srgbClr val="6464AF"/>
                </a:solidFill>
                <a:latin typeface="Arial"/>
                <a:cs typeface="Arial"/>
              </a:rPr>
              <a:t>C</a:t>
            </a:r>
            <a:r>
              <a:rPr sz="700" spc="75" dirty="0">
                <a:solidFill>
                  <a:srgbClr val="625DC8"/>
                </a:solidFill>
                <a:latin typeface="Arial"/>
                <a:cs typeface="Arial"/>
              </a:rPr>
              <a:t>oo</a:t>
            </a:r>
            <a:r>
              <a:rPr sz="700" spc="100" dirty="0">
                <a:solidFill>
                  <a:srgbClr val="625DC8"/>
                </a:solidFill>
                <a:latin typeface="Arial"/>
                <a:cs typeface="Arial"/>
              </a:rPr>
              <a:t>s</a:t>
            </a:r>
            <a:r>
              <a:rPr sz="700" spc="50" dirty="0">
                <a:solidFill>
                  <a:srgbClr val="493FCD"/>
                </a:solidFill>
                <a:latin typeface="Arial"/>
                <a:cs typeface="Arial"/>
              </a:rPr>
              <a:t>t</a:t>
            </a:r>
            <a:r>
              <a:rPr sz="700" spc="95" dirty="0">
                <a:solidFill>
                  <a:srgbClr val="493FCD"/>
                </a:solidFill>
                <a:latin typeface="Arial"/>
                <a:cs typeface="Arial"/>
              </a:rPr>
              <a:t> </a:t>
            </a:r>
            <a:r>
              <a:rPr sz="700" spc="65" dirty="0">
                <a:solidFill>
                  <a:srgbClr val="625DC8"/>
                </a:solidFill>
                <a:latin typeface="Arial"/>
                <a:cs typeface="Arial"/>
              </a:rPr>
              <a:t>R</a:t>
            </a:r>
            <a:r>
              <a:rPr sz="700" spc="-35" dirty="0">
                <a:solidFill>
                  <a:srgbClr val="625DC8"/>
                </a:solidFill>
                <a:latin typeface="Arial"/>
                <a:cs typeface="Arial"/>
              </a:rPr>
              <a:t>a</a:t>
            </a:r>
            <a:r>
              <a:rPr sz="700" spc="70" dirty="0">
                <a:solidFill>
                  <a:srgbClr val="493FCD"/>
                </a:solidFill>
                <a:latin typeface="Arial"/>
                <a:cs typeface="Arial"/>
              </a:rPr>
              <a:t>o</a:t>
            </a:r>
            <a:r>
              <a:rPr sz="700" spc="50" dirty="0">
                <a:solidFill>
                  <a:srgbClr val="625DC8"/>
                </a:solidFill>
                <a:latin typeface="Arial"/>
                <a:cs typeface="Arial"/>
              </a:rPr>
              <a:t>Jiy</a:t>
            </a:r>
            <a:r>
              <a:rPr sz="700" spc="35" dirty="0">
                <a:solidFill>
                  <a:srgbClr val="625DC8"/>
                </a:solidFill>
                <a:latin typeface="Arial"/>
                <a:cs typeface="Arial"/>
              </a:rPr>
              <a:t> </a:t>
            </a:r>
            <a:r>
              <a:rPr sz="750" spc="35" dirty="0">
                <a:solidFill>
                  <a:srgbClr val="858585"/>
                </a:solidFill>
                <a:latin typeface="Arial"/>
                <a:cs typeface="Arial"/>
              </a:rPr>
              <a:t>Wilmington's </a:t>
            </a:r>
            <a:r>
              <a:rPr sz="750" spc="-45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750" spc="0" dirty="0">
                <a:solidFill>
                  <a:srgbClr val="858585"/>
                </a:solidFill>
                <a:latin typeface="Arial"/>
                <a:cs typeface="Arial"/>
              </a:rPr>
              <a:t>numbet</a:t>
            </a:r>
            <a:r>
              <a:rPr sz="750" spc="25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750" spc="20" dirty="0">
                <a:solidFill>
                  <a:srgbClr val="858585"/>
                </a:solidFill>
                <a:latin typeface="Arial"/>
                <a:cs typeface="Arial"/>
              </a:rPr>
              <a:t>omt</a:t>
            </a:r>
            <a:r>
              <a:rPr sz="750" spc="10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750" spc="-10" dirty="0">
                <a:solidFill>
                  <a:srgbClr val="858585"/>
                </a:solidFill>
                <a:latin typeface="Arial"/>
                <a:cs typeface="Arial"/>
              </a:rPr>
              <a:t>teoil</a:t>
            </a:r>
            <a:r>
              <a:rPr sz="750" spc="65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750" spc="30" dirty="0">
                <a:solidFill>
                  <a:srgbClr val="858585"/>
                </a:solidFill>
                <a:latin typeface="Arial"/>
                <a:cs typeface="Arial"/>
              </a:rPr>
              <a:t>estate</a:t>
            </a:r>
            <a:r>
              <a:rPr sz="750" spc="75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750" spc="-10" dirty="0">
                <a:solidFill>
                  <a:srgbClr val="858585"/>
                </a:solidFill>
                <a:latin typeface="Arial"/>
                <a:cs typeface="Arial"/>
              </a:rPr>
              <a:t>comp&amp;r</a:t>
            </a:r>
            <a:r>
              <a:rPr sz="750" spc="-5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750" spc="30" dirty="0">
                <a:solidFill>
                  <a:srgbClr val="858585"/>
                </a:solidFill>
                <a:latin typeface="Arial"/>
                <a:cs typeface="Arial"/>
              </a:rPr>
              <a:t>y</a:t>
            </a:r>
            <a:r>
              <a:rPr sz="750" spc="425" dirty="0">
                <a:solidFill>
                  <a:srgbClr val="C3C3C3"/>
                </a:solidFill>
                <a:latin typeface="Arial"/>
                <a:cs typeface="Arial"/>
              </a:rPr>
              <a:t>. </a:t>
            </a:r>
            <a:r>
              <a:rPr sz="650" i="1" spc="110" dirty="0">
                <a:solidFill>
                  <a:srgbClr val="858585"/>
                </a:solidFill>
                <a:latin typeface="Times New Roman"/>
                <a:cs typeface="Times New Roman"/>
                <a:hlinkClick r:id="rId4"/>
              </a:rPr>
              <a:t>WWW.Cbse«''aS</a:t>
            </a:r>
            <a:r>
              <a:rPr sz="650" i="1" spc="70" dirty="0">
                <a:solidFill>
                  <a:srgbClr val="858585"/>
                </a:solidFill>
                <a:latin typeface="Times New Roman"/>
                <a:cs typeface="Times New Roman"/>
                <a:hlinkClick r:id="rId4"/>
              </a:rPr>
              <a:t>t</a:t>
            </a:r>
            <a:r>
              <a:rPr sz="650" i="1" spc="65" dirty="0">
                <a:solidFill>
                  <a:srgbClr val="9C9C9E"/>
                </a:solidFill>
                <a:latin typeface="Times New Roman"/>
                <a:cs typeface="Times New Roman"/>
              </a:rPr>
              <a:t>.</a:t>
            </a:r>
            <a:r>
              <a:rPr sz="650" i="1" spc="60" dirty="0">
                <a:solidFill>
                  <a:srgbClr val="858585"/>
                </a:solidFill>
                <a:latin typeface="Times New Roman"/>
                <a:cs typeface="Times New Roman"/>
              </a:rPr>
              <a:t>COin</a:t>
            </a:r>
            <a:r>
              <a:rPr sz="650" i="1" spc="15" dirty="0">
                <a:solidFill>
                  <a:srgbClr val="858585"/>
                </a:solidFill>
                <a:latin typeface="Times New Roman"/>
                <a:cs typeface="Times New Roman"/>
              </a:rPr>
              <a:t> </a:t>
            </a:r>
            <a:r>
              <a:rPr sz="650" spc="90" dirty="0">
                <a:solidFill>
                  <a:srgbClr val="9C9C9E"/>
                </a:solidFill>
                <a:latin typeface="Times New Roman"/>
                <a:cs typeface="Times New Roman"/>
              </a:rPr>
              <a:t>(</a:t>
            </a:r>
            <a:r>
              <a:rPr sz="650" spc="80" dirty="0">
                <a:solidFill>
                  <a:srgbClr val="858585"/>
                </a:solidFill>
                <a:latin typeface="Times New Roman"/>
                <a:cs typeface="Times New Roman"/>
              </a:rPr>
              <a:t>Coltt4 </a:t>
            </a:r>
            <a:r>
              <a:rPr sz="650" spc="-55" dirty="0">
                <a:solidFill>
                  <a:srgbClr val="858585"/>
                </a:solidFill>
                <a:latin typeface="Times New Roman"/>
                <a:cs typeface="Times New Roman"/>
              </a:rPr>
              <a:t> </a:t>
            </a:r>
            <a:r>
              <a:rPr sz="650" spc="70" dirty="0">
                <a:solidFill>
                  <a:srgbClr val="858585"/>
                </a:solidFill>
                <a:latin typeface="Times New Roman"/>
                <a:cs typeface="Times New Roman"/>
              </a:rPr>
              <a:t>•</a:t>
            </a:r>
            <a:r>
              <a:rPr sz="650" spc="-40" dirty="0">
                <a:solidFill>
                  <a:srgbClr val="858585"/>
                </a:solidFill>
                <a:latin typeface="Times New Roman"/>
                <a:cs typeface="Times New Roman"/>
              </a:rPr>
              <a:t>d</a:t>
            </a:r>
            <a:r>
              <a:rPr sz="650" spc="-45" dirty="0">
                <a:solidFill>
                  <a:srgbClr val="858585"/>
                </a:solidFill>
                <a:latin typeface="Times New Roman"/>
                <a:cs typeface="Times New Roman"/>
              </a:rPr>
              <a:t>.</a:t>
            </a:r>
            <a:r>
              <a:rPr sz="650" spc="-180" dirty="0">
                <a:solidFill>
                  <a:srgbClr val="858585"/>
                </a:solidFill>
                <a:latin typeface="Times New Roman"/>
                <a:cs typeface="Times New Roman"/>
              </a:rPr>
              <a:t>.</a:t>
            </a:r>
            <a:r>
              <a:rPr sz="550" spc="80" dirty="0">
                <a:solidFill>
                  <a:srgbClr val="858585"/>
                </a:solidFill>
                <a:latin typeface="Times New Roman"/>
                <a:cs typeface="Times New Roman"/>
              </a:rPr>
              <a:t>rtlJ</a:t>
            </a:r>
            <a:r>
              <a:rPr sz="550" spc="110" dirty="0">
                <a:solidFill>
                  <a:srgbClr val="858585"/>
                </a:solidFill>
                <a:latin typeface="Times New Roman"/>
                <a:cs typeface="Times New Roman"/>
              </a:rPr>
              <a:t>U</a:t>
            </a:r>
            <a:r>
              <a:rPr sz="550" spc="125" dirty="0">
                <a:solidFill>
                  <a:srgbClr val="B3B5B8"/>
                </a:solidFill>
                <a:latin typeface="Times New Roman"/>
                <a:cs typeface="Times New Roman"/>
              </a:rPr>
              <a:t>i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87703" y="2699504"/>
            <a:ext cx="3020695" cy="44830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ts val="830"/>
              </a:lnSpc>
            </a:pPr>
            <a:r>
              <a:rPr sz="700" spc="70" dirty="0">
                <a:solidFill>
                  <a:srgbClr val="9C9C9E"/>
                </a:solidFill>
                <a:latin typeface="Arial"/>
                <a:cs typeface="Arial"/>
              </a:rPr>
              <a:t>3</a:t>
            </a:r>
            <a:r>
              <a:rPr sz="700" spc="440" dirty="0">
                <a:solidFill>
                  <a:srgbClr val="B3B5B8"/>
                </a:solidFill>
                <a:latin typeface="Arial"/>
                <a:cs typeface="Arial"/>
              </a:rPr>
              <a:t>.</a:t>
            </a:r>
            <a:r>
              <a:rPr sz="700" spc="15" dirty="0">
                <a:solidFill>
                  <a:srgbClr val="B3B5B8"/>
                </a:solidFill>
                <a:latin typeface="Arial"/>
                <a:cs typeface="Arial"/>
              </a:rPr>
              <a:t> </a:t>
            </a:r>
            <a:r>
              <a:rPr sz="700" u="heavy" spc="125" dirty="0">
                <a:solidFill>
                  <a:srgbClr val="625DC8"/>
                </a:solidFill>
                <a:latin typeface="Arial"/>
                <a:cs typeface="Arial"/>
              </a:rPr>
              <a:t>W</a:t>
            </a:r>
            <a:r>
              <a:rPr sz="700" u="heavy" spc="50" dirty="0">
                <a:solidFill>
                  <a:srgbClr val="625DC8"/>
                </a:solidFill>
                <a:latin typeface="Arial"/>
                <a:cs typeface="Arial"/>
              </a:rPr>
              <a:t>i</a:t>
            </a:r>
            <a:r>
              <a:rPr sz="700" u="heavy" spc="-160" dirty="0">
                <a:solidFill>
                  <a:srgbClr val="44429A"/>
                </a:solidFill>
                <a:latin typeface="Arial"/>
                <a:cs typeface="Arial"/>
              </a:rPr>
              <a:t>l</a:t>
            </a:r>
            <a:r>
              <a:rPr sz="700" u="heavy" spc="30" dirty="0">
                <a:solidFill>
                  <a:srgbClr val="44429A"/>
                </a:solidFill>
                <a:latin typeface="Arial"/>
                <a:cs typeface="Arial"/>
              </a:rPr>
              <a:t> </a:t>
            </a:r>
            <a:r>
              <a:rPr sz="700" u="heavy" spc="95" dirty="0">
                <a:solidFill>
                  <a:srgbClr val="625DC8"/>
                </a:solidFill>
                <a:latin typeface="Arial"/>
                <a:cs typeface="Arial"/>
              </a:rPr>
              <a:t>mington.</a:t>
            </a:r>
            <a:r>
              <a:rPr sz="700" u="heavy" spc="-55" dirty="0">
                <a:solidFill>
                  <a:srgbClr val="625DC8"/>
                </a:solidFill>
                <a:latin typeface="Arial"/>
                <a:cs typeface="Arial"/>
              </a:rPr>
              <a:t> </a:t>
            </a:r>
            <a:r>
              <a:rPr sz="700" u="heavy" spc="-15" dirty="0">
                <a:solidFill>
                  <a:srgbClr val="625DC8"/>
                </a:solidFill>
                <a:latin typeface="Arial"/>
                <a:cs typeface="Arial"/>
              </a:rPr>
              <a:t>N</a:t>
            </a:r>
            <a:r>
              <a:rPr sz="700" u="heavy" spc="-150" dirty="0">
                <a:solidFill>
                  <a:srgbClr val="625DC8"/>
                </a:solidFill>
                <a:latin typeface="Arial"/>
                <a:cs typeface="Arial"/>
              </a:rPr>
              <a:t> </a:t>
            </a:r>
            <a:r>
              <a:rPr sz="700" u="heavy" spc="100" dirty="0">
                <a:solidFill>
                  <a:srgbClr val="6464AF"/>
                </a:solidFill>
                <a:latin typeface="Arial"/>
                <a:cs typeface="Arial"/>
              </a:rPr>
              <a:t>C</a:t>
            </a:r>
            <a:r>
              <a:rPr sz="700" u="heavy" spc="-35" dirty="0">
                <a:solidFill>
                  <a:srgbClr val="6464AF"/>
                </a:solidFill>
                <a:latin typeface="Arial"/>
                <a:cs typeface="Arial"/>
              </a:rPr>
              <a:t> </a:t>
            </a:r>
            <a:r>
              <a:rPr sz="700" u="heavy" spc="20" dirty="0">
                <a:solidFill>
                  <a:srgbClr val="524FB3"/>
                </a:solidFill>
                <a:latin typeface="Arial"/>
                <a:cs typeface="Arial"/>
              </a:rPr>
              <a:t>RopJ</a:t>
            </a:r>
            <a:r>
              <a:rPr sz="700" u="heavy" spc="-60" dirty="0">
                <a:solidFill>
                  <a:srgbClr val="524FB3"/>
                </a:solidFill>
                <a:latin typeface="Arial"/>
                <a:cs typeface="Arial"/>
              </a:rPr>
              <a:t> </a:t>
            </a:r>
            <a:r>
              <a:rPr sz="700" u="heavy" spc="95" dirty="0">
                <a:solidFill>
                  <a:srgbClr val="625DC8"/>
                </a:solidFill>
                <a:latin typeface="Arial"/>
                <a:cs typeface="Arial"/>
              </a:rPr>
              <a:t>Esl</a:t>
            </a:r>
            <a:r>
              <a:rPr sz="700" u="heavy" spc="30" dirty="0">
                <a:solidFill>
                  <a:srgbClr val="625DC8"/>
                </a:solidFill>
                <a:latin typeface="Arial"/>
                <a:cs typeface="Arial"/>
              </a:rPr>
              <a:t>o</a:t>
            </a:r>
            <a:r>
              <a:rPr sz="700" u="heavy" spc="140" dirty="0">
                <a:solidFill>
                  <a:srgbClr val="493FCD"/>
                </a:solidFill>
                <a:latin typeface="Arial"/>
                <a:cs typeface="Arial"/>
              </a:rPr>
              <a:t>t</a:t>
            </a:r>
            <a:r>
              <a:rPr sz="700" u="heavy" spc="-150" dirty="0">
                <a:solidFill>
                  <a:srgbClr val="493FCD"/>
                </a:solidFill>
                <a:latin typeface="Arial"/>
                <a:cs typeface="Arial"/>
              </a:rPr>
              <a:t> </a:t>
            </a:r>
            <a:r>
              <a:rPr sz="700" u="heavy" spc="130" dirty="0">
                <a:solidFill>
                  <a:srgbClr val="625DC8"/>
                </a:solidFill>
                <a:latin typeface="Arial"/>
                <a:cs typeface="Arial"/>
              </a:rPr>
              <a:t>o</a:t>
            </a:r>
            <a:r>
              <a:rPr sz="700" u="heavy" spc="-105" dirty="0">
                <a:solidFill>
                  <a:srgbClr val="625DC8"/>
                </a:solidFill>
                <a:latin typeface="Arial"/>
                <a:cs typeface="Arial"/>
              </a:rPr>
              <a:t> </a:t>
            </a:r>
            <a:r>
              <a:rPr sz="700" u="heavy" spc="65" dirty="0">
                <a:solidFill>
                  <a:srgbClr val="524FB3"/>
                </a:solidFill>
                <a:latin typeface="Arial"/>
                <a:cs typeface="Arial"/>
              </a:rPr>
              <a:t>SQcky</a:t>
            </a:r>
            <a:r>
              <a:rPr sz="700" u="heavy" spc="20" dirty="0">
                <a:solidFill>
                  <a:srgbClr val="524FB3"/>
                </a:solidFill>
                <a:latin typeface="Arial"/>
                <a:cs typeface="Arial"/>
              </a:rPr>
              <a:t> </a:t>
            </a:r>
            <a:r>
              <a:rPr sz="700" u="heavy" spc="75" dirty="0">
                <a:solidFill>
                  <a:srgbClr val="625DC8"/>
                </a:solidFill>
                <a:latin typeface="Arial"/>
                <a:cs typeface="Arial"/>
              </a:rPr>
              <a:t>D</a:t>
            </a:r>
            <a:r>
              <a:rPr sz="700" u="heavy" spc="30" dirty="0">
                <a:solidFill>
                  <a:srgbClr val="625DC8"/>
                </a:solidFill>
                <a:latin typeface="Arial"/>
                <a:cs typeface="Arial"/>
              </a:rPr>
              <a:t>u</a:t>
            </a:r>
            <a:r>
              <a:rPr sz="700" u="heavy" spc="114" dirty="0">
                <a:solidFill>
                  <a:srgbClr val="44429A"/>
                </a:solidFill>
                <a:latin typeface="Arial"/>
                <a:cs typeface="Arial"/>
              </a:rPr>
              <a:t>l</a:t>
            </a:r>
            <a:r>
              <a:rPr sz="700" u="heavy" spc="30" dirty="0">
                <a:solidFill>
                  <a:srgbClr val="44429A"/>
                </a:solidFill>
                <a:latin typeface="Arial"/>
                <a:cs typeface="Arial"/>
              </a:rPr>
              <a:t>l</a:t>
            </a:r>
            <a:r>
              <a:rPr sz="700" u="heavy" spc="70" dirty="0">
                <a:solidFill>
                  <a:srgbClr val="493FCD"/>
                </a:solidFill>
                <a:latin typeface="Arial"/>
                <a:cs typeface="Arial"/>
              </a:rPr>
              <a:t>a</a:t>
            </a:r>
            <a:r>
              <a:rPr sz="700" u="heavy" spc="140" dirty="0">
                <a:solidFill>
                  <a:srgbClr val="44429A"/>
                </a:solidFill>
                <a:latin typeface="Arial"/>
                <a:cs typeface="Arial"/>
              </a:rPr>
              <a:t>rd</a:t>
            </a:r>
            <a:endParaRPr sz="700">
              <a:latin typeface="Arial"/>
              <a:cs typeface="Arial"/>
            </a:endParaRPr>
          </a:p>
          <a:p>
            <a:pPr marL="179705">
              <a:lnSpc>
                <a:spcPts val="980"/>
              </a:lnSpc>
            </a:pPr>
            <a:r>
              <a:rPr sz="850" spc="-45" dirty="0">
                <a:solidFill>
                  <a:srgbClr val="858585"/>
                </a:solidFill>
                <a:latin typeface="Arial"/>
                <a:cs typeface="Arial"/>
              </a:rPr>
              <a:t>Evetythi</a:t>
            </a:r>
            <a:r>
              <a:rPr sz="850" spc="-30" dirty="0">
                <a:solidFill>
                  <a:srgbClr val="858585"/>
                </a:solidFill>
                <a:latin typeface="Arial"/>
                <a:cs typeface="Arial"/>
              </a:rPr>
              <a:t>(</a:t>
            </a:r>
            <a:r>
              <a:rPr sz="850" spc="-50" dirty="0">
                <a:solidFill>
                  <a:srgbClr val="858585"/>
                </a:solidFill>
                <a:latin typeface="Arial"/>
                <a:cs typeface="Arial"/>
              </a:rPr>
              <a:t>IQ</a:t>
            </a:r>
            <a:r>
              <a:rPr sz="850" spc="5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850" spc="-5" dirty="0">
                <a:solidFill>
                  <a:srgbClr val="858585"/>
                </a:solidFill>
                <a:latin typeface="Arial"/>
                <a:cs typeface="Arial"/>
              </a:rPr>
              <a:t>vou</a:t>
            </a:r>
            <a:r>
              <a:rPr sz="850" spc="-50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750" spc="105" dirty="0">
                <a:solidFill>
                  <a:srgbClr val="858585"/>
                </a:solidFill>
                <a:latin typeface="Arial"/>
                <a:cs typeface="Arial"/>
              </a:rPr>
              <a:t>n*&lt;f</a:t>
            </a:r>
            <a:r>
              <a:rPr sz="750" spc="15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850" spc="45" dirty="0">
                <a:solidFill>
                  <a:srgbClr val="858585"/>
                </a:solidFill>
                <a:latin typeface="Arial"/>
                <a:cs typeface="Arial"/>
              </a:rPr>
              <a:t>to</a:t>
            </a:r>
            <a:r>
              <a:rPr sz="850" spc="-45" dirty="0">
                <a:solidFill>
                  <a:srgbClr val="858585"/>
                </a:solidFill>
                <a:latin typeface="Arial"/>
                <a:cs typeface="Arial"/>
              </a:rPr>
              <a:t> know</a:t>
            </a:r>
            <a:r>
              <a:rPr sz="850" spc="45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850" spc="-70" dirty="0">
                <a:solidFill>
                  <a:srgbClr val="858585"/>
                </a:solidFill>
                <a:latin typeface="Arial"/>
                <a:cs typeface="Arial"/>
              </a:rPr>
              <a:t>abOut</a:t>
            </a:r>
            <a:r>
              <a:rPr sz="850" spc="90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850" spc="-75" dirty="0">
                <a:solidFill>
                  <a:srgbClr val="858585"/>
                </a:solidFill>
                <a:latin typeface="Arial"/>
                <a:cs typeface="Arial"/>
              </a:rPr>
              <a:t>bvvn·</a:t>
            </a:r>
            <a:r>
              <a:rPr sz="850" spc="-45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850" spc="-85" dirty="0">
                <a:solidFill>
                  <a:srgbClr val="858585"/>
                </a:solidFill>
                <a:latin typeface="Arial"/>
                <a:cs typeface="Arial"/>
              </a:rPr>
              <a:t>g</a:t>
            </a:r>
            <a:r>
              <a:rPr sz="850" spc="30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800" i="1" spc="30" dirty="0">
                <a:solidFill>
                  <a:srgbClr val="858585"/>
                </a:solidFill>
                <a:latin typeface="Times New Roman"/>
                <a:cs typeface="Times New Roman"/>
              </a:rPr>
              <a:t>ot</a:t>
            </a:r>
            <a:r>
              <a:rPr sz="800" i="1" spc="35" dirty="0">
                <a:solidFill>
                  <a:srgbClr val="858585"/>
                </a:solidFill>
                <a:latin typeface="Times New Roman"/>
                <a:cs typeface="Times New Roman"/>
              </a:rPr>
              <a:t> </a:t>
            </a:r>
            <a:r>
              <a:rPr sz="850" spc="-45" dirty="0">
                <a:solidFill>
                  <a:srgbClr val="9C9C9E"/>
                </a:solidFill>
                <a:latin typeface="Arial"/>
                <a:cs typeface="Arial"/>
              </a:rPr>
              <a:t>s</a:t>
            </a:r>
            <a:r>
              <a:rPr sz="850" spc="-100" dirty="0">
                <a:solidFill>
                  <a:srgbClr val="858585"/>
                </a:solidFill>
                <a:latin typeface="Arial"/>
                <a:cs typeface="Arial"/>
              </a:rPr>
              <a:t>e</a:t>
            </a:r>
            <a:r>
              <a:rPr sz="850" spc="-130" dirty="0">
                <a:solidFill>
                  <a:srgbClr val="9C9C9E"/>
                </a:solidFill>
                <a:latin typeface="Arial"/>
                <a:cs typeface="Arial"/>
              </a:rPr>
              <a:t>l</a:t>
            </a:r>
            <a:r>
              <a:rPr sz="850" spc="-120" dirty="0">
                <a:solidFill>
                  <a:srgbClr val="858585"/>
                </a:solidFill>
                <a:latin typeface="Arial"/>
                <a:cs typeface="Arial"/>
              </a:rPr>
              <a:t>hn.g</a:t>
            </a:r>
            <a:r>
              <a:rPr sz="850" spc="25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850" spc="-35" dirty="0">
                <a:solidFill>
                  <a:srgbClr val="858585"/>
                </a:solidFill>
                <a:latin typeface="Arial"/>
                <a:cs typeface="Arial"/>
              </a:rPr>
              <a:t>a</a:t>
            </a:r>
            <a:r>
              <a:rPr sz="850" spc="-60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1000" spc="-55" dirty="0">
                <a:solidFill>
                  <a:srgbClr val="858585"/>
                </a:solidFill>
                <a:latin typeface="Times New Roman"/>
                <a:cs typeface="Times New Roman"/>
              </a:rPr>
              <a:t>hom•</a:t>
            </a:r>
            <a:r>
              <a:rPr sz="1000" spc="-20" dirty="0">
                <a:solidFill>
                  <a:srgbClr val="858585"/>
                </a:solidFill>
                <a:latin typeface="Times New Roman"/>
                <a:cs typeface="Times New Roman"/>
              </a:rPr>
              <a:t> </a:t>
            </a:r>
            <a:r>
              <a:rPr sz="850" spc="55" dirty="0">
                <a:solidFill>
                  <a:srgbClr val="9C9C9E"/>
                </a:solidFill>
                <a:latin typeface="Arial"/>
                <a:cs typeface="Arial"/>
              </a:rPr>
              <a:t>e</a:t>
            </a:r>
            <a:endParaRPr sz="850">
              <a:latin typeface="Arial"/>
              <a:cs typeface="Arial"/>
            </a:endParaRPr>
          </a:p>
          <a:p>
            <a:pPr marL="179705">
              <a:lnSpc>
                <a:spcPts val="775"/>
              </a:lnSpc>
            </a:pPr>
            <a:r>
              <a:rPr sz="700" spc="-15" dirty="0">
                <a:solidFill>
                  <a:srgbClr val="858585"/>
                </a:solidFill>
                <a:latin typeface="Times New Roman"/>
                <a:cs typeface="Times New Roman"/>
              </a:rPr>
              <a:t>Of!</a:t>
            </a:r>
            <a:r>
              <a:rPr sz="700" spc="50" dirty="0">
                <a:solidFill>
                  <a:srgbClr val="858585"/>
                </a:solidFill>
                <a:latin typeface="Times New Roman"/>
                <a:cs typeface="Times New Roman"/>
              </a:rPr>
              <a:t> </a:t>
            </a:r>
            <a:r>
              <a:rPr sz="700" spc="55" dirty="0">
                <a:solidFill>
                  <a:srgbClr val="858585"/>
                </a:solidFill>
                <a:latin typeface="Arial"/>
                <a:cs typeface="Arial"/>
              </a:rPr>
              <a:t>my</a:t>
            </a:r>
            <a:r>
              <a:rPr sz="700" spc="-5" dirty="0">
                <a:solidFill>
                  <a:srgbClr val="858585"/>
                </a:solidFill>
                <a:latin typeface="Arial"/>
                <a:cs typeface="Arial"/>
              </a:rPr>
              <a:t> </a:t>
            </a:r>
            <a:r>
              <a:rPr sz="850" spc="100" dirty="0">
                <a:solidFill>
                  <a:srgbClr val="858585"/>
                </a:solidFill>
                <a:latin typeface="Times New Roman"/>
                <a:cs typeface="Times New Roman"/>
              </a:rPr>
              <a:t>w•b </a:t>
            </a:r>
            <a:r>
              <a:rPr sz="850" spc="10" dirty="0">
                <a:solidFill>
                  <a:srgbClr val="9C9C9E"/>
                </a:solidFill>
                <a:latin typeface="Times New Roman"/>
                <a:cs typeface="Times New Roman"/>
              </a:rPr>
              <a:t>s</a:t>
            </a:r>
            <a:r>
              <a:rPr sz="850" spc="-50" dirty="0">
                <a:solidFill>
                  <a:srgbClr val="9C9C9E"/>
                </a:solidFill>
                <a:latin typeface="Times New Roman"/>
                <a:cs typeface="Times New Roman"/>
              </a:rPr>
              <a:t>i</a:t>
            </a:r>
            <a:r>
              <a:rPr sz="850" spc="-5" dirty="0">
                <a:solidFill>
                  <a:srgbClr val="6B696B"/>
                </a:solidFill>
                <a:latin typeface="Times New Roman"/>
                <a:cs typeface="Times New Roman"/>
              </a:rPr>
              <a:t>t</a:t>
            </a:r>
            <a:r>
              <a:rPr sz="850" spc="-140" dirty="0">
                <a:solidFill>
                  <a:srgbClr val="6B696B"/>
                </a:solidFill>
                <a:latin typeface="Times New Roman"/>
                <a:cs typeface="Times New Roman"/>
              </a:rPr>
              <a:t> </a:t>
            </a:r>
            <a:r>
              <a:rPr sz="850" spc="-135" dirty="0">
                <a:solidFill>
                  <a:srgbClr val="858585"/>
                </a:solidFill>
                <a:latin typeface="Times New Roman"/>
                <a:cs typeface="Times New Roman"/>
              </a:rPr>
              <a:t>&amp;l</a:t>
            </a:r>
            <a:endParaRPr sz="850">
              <a:latin typeface="Times New Roman"/>
              <a:cs typeface="Times New Roman"/>
            </a:endParaRPr>
          </a:p>
          <a:p>
            <a:pPr marL="179705">
              <a:lnSpc>
                <a:spcPts val="844"/>
              </a:lnSpc>
            </a:pPr>
            <a:r>
              <a:rPr sz="900" i="1" spc="-30" dirty="0">
                <a:solidFill>
                  <a:srgbClr val="858585"/>
                </a:solidFill>
                <a:latin typeface="Times New Roman"/>
                <a:cs typeface="Times New Roman"/>
              </a:rPr>
              <a:t>www.rww</a:t>
            </a:r>
            <a:r>
              <a:rPr sz="900" i="1" spc="-120" dirty="0">
                <a:solidFill>
                  <a:srgbClr val="858585"/>
                </a:solidFill>
                <a:latin typeface="Times New Roman"/>
                <a:cs typeface="Times New Roman"/>
              </a:rPr>
              <a:t>c</a:t>
            </a:r>
            <a:r>
              <a:rPr sz="900" i="1" spc="5" dirty="0">
                <a:solidFill>
                  <a:srgbClr val="B3B5B8"/>
                </a:solidFill>
                <a:latin typeface="Times New Roman"/>
                <a:cs typeface="Times New Roman"/>
              </a:rPr>
              <a:t>•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55805" y="3023509"/>
            <a:ext cx="1262380" cy="1193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700" i="1" spc="-40" dirty="0">
                <a:solidFill>
                  <a:srgbClr val="858585"/>
                </a:solidFill>
                <a:latin typeface="Times New Roman"/>
                <a:cs typeface="Times New Roman"/>
              </a:rPr>
              <a:t>.ni/U </a:t>
            </a:r>
            <a:r>
              <a:rPr sz="700" i="1" spc="-55" dirty="0">
                <a:solidFill>
                  <a:srgbClr val="858585"/>
                </a:solidFill>
                <a:latin typeface="Times New Roman"/>
                <a:cs typeface="Times New Roman"/>
              </a:rPr>
              <a:t> </a:t>
            </a:r>
            <a:r>
              <a:rPr sz="650" spc="0" dirty="0">
                <a:solidFill>
                  <a:srgbClr val="9C9C9E"/>
                </a:solidFill>
                <a:latin typeface="Times New Roman"/>
                <a:cs typeface="Times New Roman"/>
              </a:rPr>
              <a:t>(C</a:t>
            </a:r>
            <a:r>
              <a:rPr sz="650" spc="-145" dirty="0">
                <a:solidFill>
                  <a:srgbClr val="9C9C9E"/>
                </a:solidFill>
                <a:latin typeface="Times New Roman"/>
                <a:cs typeface="Times New Roman"/>
              </a:rPr>
              <a:t>:</a:t>
            </a:r>
            <a:r>
              <a:rPr sz="650" spc="95" dirty="0">
                <a:solidFill>
                  <a:srgbClr val="858585"/>
                </a:solidFill>
                <a:latin typeface="Times New Roman"/>
                <a:cs typeface="Times New Roman"/>
              </a:rPr>
              <a:t>ort</a:t>
            </a:r>
            <a:r>
              <a:rPr sz="650" spc="-30" dirty="0">
                <a:solidFill>
                  <a:srgbClr val="858585"/>
                </a:solidFill>
                <a:latin typeface="Times New Roman"/>
                <a:cs typeface="Times New Roman"/>
              </a:rPr>
              <a:t> </a:t>
            </a:r>
            <a:r>
              <a:rPr sz="600" spc="85" dirty="0">
                <a:solidFill>
                  <a:srgbClr val="858585"/>
                </a:solidFill>
                <a:latin typeface="Times New Roman"/>
                <a:cs typeface="Times New Roman"/>
              </a:rPr>
              <a:t>to</a:t>
            </a:r>
            <a:r>
              <a:rPr sz="600" spc="50" dirty="0">
                <a:solidFill>
                  <a:srgbClr val="858585"/>
                </a:solidFill>
                <a:latin typeface="Times New Roman"/>
                <a:cs typeface="Times New Roman"/>
              </a:rPr>
              <a:t> </a:t>
            </a:r>
            <a:r>
              <a:rPr sz="650" spc="70" dirty="0">
                <a:solidFill>
                  <a:srgbClr val="6B696B"/>
                </a:solidFill>
                <a:latin typeface="Times New Roman"/>
                <a:cs typeface="Times New Roman"/>
              </a:rPr>
              <a:t>•</a:t>
            </a:r>
            <a:r>
              <a:rPr sz="650" spc="65" dirty="0">
                <a:solidFill>
                  <a:srgbClr val="6B696B"/>
                </a:solidFill>
                <a:latin typeface="Times New Roman"/>
                <a:cs typeface="Times New Roman"/>
              </a:rPr>
              <a:t>d</a:t>
            </a:r>
            <a:r>
              <a:rPr sz="650" spc="245" dirty="0">
                <a:solidFill>
                  <a:srgbClr val="858585"/>
                </a:solidFill>
                <a:latin typeface="Times New Roman"/>
                <a:cs typeface="Times New Roman"/>
              </a:rPr>
              <a:t>.,  </a:t>
            </a:r>
            <a:r>
              <a:rPr sz="650" spc="-80" dirty="0">
                <a:solidFill>
                  <a:srgbClr val="858585"/>
                </a:solidFill>
                <a:latin typeface="Times New Roman"/>
                <a:cs typeface="Times New Roman"/>
              </a:rPr>
              <a:t> </a:t>
            </a:r>
            <a:r>
              <a:rPr sz="650" spc="380" dirty="0">
                <a:solidFill>
                  <a:srgbClr val="858585"/>
                </a:solidFill>
                <a:latin typeface="Times New Roman"/>
                <a:cs typeface="Times New Roman"/>
              </a:rPr>
              <a:t>u</a:t>
            </a:r>
            <a:r>
              <a:rPr sz="650" spc="220" dirty="0">
                <a:solidFill>
                  <a:srgbClr val="9C9C9E"/>
                </a:solidFill>
                <a:latin typeface="Times New Roman"/>
                <a:cs typeface="Times New Roman"/>
              </a:rPr>
              <a:t>n</a:t>
            </a:r>
            <a:r>
              <a:rPr sz="650" spc="65" dirty="0">
                <a:solidFill>
                  <a:srgbClr val="9C9C9E"/>
                </a:solidFill>
                <a:latin typeface="Times New Roman"/>
                <a:cs typeface="Times New Roman"/>
              </a:rPr>
              <a:t> </a:t>
            </a:r>
            <a:r>
              <a:rPr sz="650" spc="-20" dirty="0">
                <a:solidFill>
                  <a:srgbClr val="8E8CC4"/>
                </a:solidFill>
                <a:latin typeface="Times New Roman"/>
                <a:cs typeface="Times New Roman"/>
              </a:rPr>
              <a:t>JJlo.ll</a:t>
            </a:r>
            <a:r>
              <a:rPr sz="650" spc="-70" dirty="0">
                <a:solidFill>
                  <a:srgbClr val="8E8CC4"/>
                </a:solidFill>
                <a:latin typeface="Times New Roman"/>
                <a:cs typeface="Times New Roman"/>
              </a:rPr>
              <a:t>_</a:t>
            </a:r>
            <a:r>
              <a:rPr sz="650" spc="160" dirty="0">
                <a:solidFill>
                  <a:srgbClr val="9C9C9E"/>
                </a:solidFill>
                <a:latin typeface="Times New Roman"/>
                <a:cs typeface="Times New Roman"/>
              </a:rPr>
              <a:t>)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736877" y="3218062"/>
            <a:ext cx="249364" cy="0"/>
          </a:xfrm>
          <a:custGeom>
            <a:avLst/>
            <a:gdLst/>
            <a:ahLst/>
            <a:cxnLst/>
            <a:rect l="l" t="t" r="r" b="b"/>
            <a:pathLst>
              <a:path w="249364">
                <a:moveTo>
                  <a:pt x="0" y="0"/>
                </a:moveTo>
                <a:lnTo>
                  <a:pt x="249364" y="0"/>
                </a:lnTo>
              </a:path>
            </a:pathLst>
          </a:custGeom>
          <a:ln w="19558">
            <a:solidFill>
              <a:srgbClr val="FCFC9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</p:spTree>
  </p:cSld>
  <p:clrMapOvr>
    <a:masterClrMapping/>
  </p:clrMapOvr>
  <p:transition>
    <p:cut/>
  </p:transition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8975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302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616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320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377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387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403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317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364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384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407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430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453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418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442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465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488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459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413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4" y="1153078"/>
            <a:ext cx="3550920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-16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8975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302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616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320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377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387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403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317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364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384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407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430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453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418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442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465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488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459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413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6127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6441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614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20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21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622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14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18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20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23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25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27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24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26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29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31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28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23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153078"/>
            <a:ext cx="3550920" cy="7467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-16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03505" indent="0">
              <a:lnSpc>
                <a:spcPct val="102699"/>
              </a:lnSpc>
              <a:spcBef>
                <a:spcPts val="300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8975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302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616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320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377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387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403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317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364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384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407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430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453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418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442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465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488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459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413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6127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6441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614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20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21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622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14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18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20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23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25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27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24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26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29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31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28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23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583" y="197396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3865" y="200533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9757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9814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9824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63" y="19840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9754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9801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9821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9844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9867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9890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9856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9879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9902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9925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9896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985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/>
          <p:nvPr/>
        </p:nvSpPr>
        <p:spPr>
          <a:xfrm>
            <a:off x="624334" y="1153078"/>
            <a:ext cx="3550920" cy="935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-16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03505" indent="0">
              <a:lnSpc>
                <a:spcPct val="102699"/>
              </a:lnSpc>
              <a:spcBef>
                <a:spcPts val="300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8975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302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616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320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377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387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403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317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364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384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407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430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453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418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442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465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488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459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413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6127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6441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614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20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21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622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14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18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20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23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25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27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24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26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29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31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28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23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583" y="197396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3865" y="200533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9757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9814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9824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63" y="19840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9754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9801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9821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9844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9867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9890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9856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9879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9902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9925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9896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985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4" y="2165430"/>
            <a:ext cx="50820" cy="23031"/>
          </a:xfrm>
          <a:custGeom>
            <a:avLst/>
            <a:gdLst/>
            <a:ahLst/>
            <a:cxnLst/>
            <a:rect l="l" t="t" r="r" b="b"/>
            <a:pathLst>
              <a:path w="50820" h="23031">
                <a:moveTo>
                  <a:pt x="50820" y="23031"/>
                </a:moveTo>
                <a:lnTo>
                  <a:pt x="47059" y="9471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1"/>
                </a:lnTo>
                <a:lnTo>
                  <a:pt x="0" y="13937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39458" y="2188461"/>
            <a:ext cx="5607" cy="15607"/>
          </a:xfrm>
          <a:custGeom>
            <a:avLst/>
            <a:gdLst/>
            <a:ahLst/>
            <a:cxnLst/>
            <a:rect l="l" t="t" r="r" b="b"/>
            <a:pathLst>
              <a:path w="5607" h="15607">
                <a:moveTo>
                  <a:pt x="0" y="15607"/>
                </a:moveTo>
                <a:lnTo>
                  <a:pt x="5211" y="4524"/>
                </a:lnTo>
                <a:lnTo>
                  <a:pt x="5607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95" y="2165547"/>
            <a:ext cx="16077" cy="2372"/>
          </a:xfrm>
          <a:custGeom>
            <a:avLst/>
            <a:gdLst/>
            <a:ahLst/>
            <a:cxnLst/>
            <a:rect l="l" t="t" r="r" b="b"/>
            <a:pathLst>
              <a:path w="16077" h="2372">
                <a:moveTo>
                  <a:pt x="16077" y="0"/>
                </a:moveTo>
                <a:lnTo>
                  <a:pt x="0" y="237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7" y="2167994"/>
            <a:ext cx="41521" cy="40795"/>
          </a:xfrm>
          <a:custGeom>
            <a:avLst/>
            <a:gdLst/>
            <a:ahLst/>
            <a:cxnLst/>
            <a:rect l="l" t="t" r="r" b="b"/>
            <a:pathLst>
              <a:path w="41521" h="40795">
                <a:moveTo>
                  <a:pt x="9687" y="0"/>
                </a:moveTo>
                <a:lnTo>
                  <a:pt x="0" y="7964"/>
                </a:lnTo>
                <a:lnTo>
                  <a:pt x="563" y="25519"/>
                </a:lnTo>
                <a:lnTo>
                  <a:pt x="6567" y="36285"/>
                </a:lnTo>
                <a:lnTo>
                  <a:pt x="16193" y="40795"/>
                </a:lnTo>
                <a:lnTo>
                  <a:pt x="30955" y="37155"/>
                </a:lnTo>
                <a:lnTo>
                  <a:pt x="39722" y="27407"/>
                </a:lnTo>
                <a:lnTo>
                  <a:pt x="41521" y="1874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5" y="2167204"/>
            <a:ext cx="37907" cy="37597"/>
          </a:xfrm>
          <a:custGeom>
            <a:avLst/>
            <a:gdLst/>
            <a:ahLst/>
            <a:cxnLst/>
            <a:rect l="l" t="t" r="r" b="b"/>
            <a:pathLst>
              <a:path w="37907" h="37597">
                <a:moveTo>
                  <a:pt x="37907" y="19009"/>
                </a:moveTo>
                <a:lnTo>
                  <a:pt x="32915" y="6139"/>
                </a:lnTo>
                <a:lnTo>
                  <a:pt x="20671" y="0"/>
                </a:lnTo>
                <a:lnTo>
                  <a:pt x="6769" y="4468"/>
                </a:lnTo>
                <a:lnTo>
                  <a:pt x="0" y="15730"/>
                </a:lnTo>
                <a:lnTo>
                  <a:pt x="3975" y="30352"/>
                </a:lnTo>
                <a:lnTo>
                  <a:pt x="14465" y="37597"/>
                </a:lnTo>
                <a:lnTo>
                  <a:pt x="29586" y="34042"/>
                </a:lnTo>
                <a:lnTo>
                  <a:pt x="37186" y="24143"/>
                </a:lnTo>
                <a:lnTo>
                  <a:pt x="37907" y="1900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2169782"/>
            <a:ext cx="31840" cy="31831"/>
          </a:xfrm>
          <a:custGeom>
            <a:avLst/>
            <a:gdLst/>
            <a:ahLst/>
            <a:cxnLst/>
            <a:rect l="l" t="t" r="r" b="b"/>
            <a:pathLst>
              <a:path w="31840" h="31831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2"/>
                </a:lnTo>
                <a:lnTo>
                  <a:pt x="7129" y="31831"/>
                </a:lnTo>
                <a:lnTo>
                  <a:pt x="15919" y="31831"/>
                </a:lnTo>
                <a:lnTo>
                  <a:pt x="24710" y="31831"/>
                </a:lnTo>
                <a:lnTo>
                  <a:pt x="31840" y="24702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2172436"/>
            <a:ext cx="25485" cy="25481"/>
          </a:xfrm>
          <a:custGeom>
            <a:avLst/>
            <a:gdLst/>
            <a:ahLst/>
            <a:cxnLst/>
            <a:rect l="l" t="t" r="r" b="b"/>
            <a:pathLst>
              <a:path w="25485" h="25481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6"/>
                </a:lnTo>
                <a:lnTo>
                  <a:pt x="5704" y="25481"/>
                </a:lnTo>
                <a:lnTo>
                  <a:pt x="12739" y="25481"/>
                </a:lnTo>
                <a:lnTo>
                  <a:pt x="19773" y="25481"/>
                </a:lnTo>
                <a:lnTo>
                  <a:pt x="25485" y="19776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2175090"/>
            <a:ext cx="19133" cy="19136"/>
          </a:xfrm>
          <a:custGeom>
            <a:avLst/>
            <a:gdLst/>
            <a:ahLst/>
            <a:cxnLst/>
            <a:rect l="l" t="t" r="r" b="b"/>
            <a:pathLst>
              <a:path w="19133" h="1913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8"/>
                </a:lnTo>
                <a:lnTo>
                  <a:pt x="4286" y="19136"/>
                </a:lnTo>
                <a:lnTo>
                  <a:pt x="9569" y="19136"/>
                </a:lnTo>
                <a:lnTo>
                  <a:pt x="14852" y="19136"/>
                </a:lnTo>
                <a:lnTo>
                  <a:pt x="19133" y="14848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2169075"/>
            <a:ext cx="32390" cy="31253"/>
          </a:xfrm>
          <a:custGeom>
            <a:avLst/>
            <a:gdLst/>
            <a:ahLst/>
            <a:cxnLst/>
            <a:rect l="l" t="t" r="r" b="b"/>
            <a:pathLst>
              <a:path w="32390" h="31253">
                <a:moveTo>
                  <a:pt x="6122" y="0"/>
                </a:moveTo>
                <a:lnTo>
                  <a:pt x="0" y="6117"/>
                </a:lnTo>
                <a:lnTo>
                  <a:pt x="0" y="15058"/>
                </a:lnTo>
                <a:lnTo>
                  <a:pt x="0" y="24000"/>
                </a:lnTo>
                <a:lnTo>
                  <a:pt x="7258" y="31253"/>
                </a:lnTo>
                <a:lnTo>
                  <a:pt x="16197" y="31253"/>
                </a:lnTo>
                <a:lnTo>
                  <a:pt x="25137" y="31253"/>
                </a:lnTo>
                <a:lnTo>
                  <a:pt x="32390" y="24000"/>
                </a:lnTo>
                <a:lnTo>
                  <a:pt x="32390" y="1505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2172576"/>
            <a:ext cx="16192" cy="16188"/>
          </a:xfrm>
          <a:custGeom>
            <a:avLst/>
            <a:gdLst/>
            <a:ahLst/>
            <a:cxnLst/>
            <a:rect l="l" t="t" r="r" b="b"/>
            <a:pathLst>
              <a:path w="16192" h="16188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88"/>
                </a:lnTo>
                <a:lnTo>
                  <a:pt x="8096" y="16188"/>
                </a:lnTo>
                <a:lnTo>
                  <a:pt x="12566" y="16188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21750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217752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217716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217328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217084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 txBox="1"/>
          <p:nvPr/>
        </p:nvSpPr>
        <p:spPr>
          <a:xfrm>
            <a:off x="624334" y="1153078"/>
            <a:ext cx="3590290" cy="11093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1435" indent="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-16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42875" indent="0">
              <a:lnSpc>
                <a:spcPct val="102699"/>
              </a:lnSpc>
              <a:spcBef>
                <a:spcPts val="300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35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1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10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2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65" dirty="0">
                <a:latin typeface="Arial"/>
                <a:cs typeface="Arial"/>
              </a:rPr>
              <a:t>3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8975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302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616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320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377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387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403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317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364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384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407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430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453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418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442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465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488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459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413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6127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6441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614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20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21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622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14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18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20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23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25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27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24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26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29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31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28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23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583" y="197396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3865" y="200533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9757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9814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9824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63" y="19840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9754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9801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9821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9844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9867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9890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9856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9879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9902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9925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9896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985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4" y="2165430"/>
            <a:ext cx="50820" cy="23031"/>
          </a:xfrm>
          <a:custGeom>
            <a:avLst/>
            <a:gdLst/>
            <a:ahLst/>
            <a:cxnLst/>
            <a:rect l="l" t="t" r="r" b="b"/>
            <a:pathLst>
              <a:path w="50820" h="23031">
                <a:moveTo>
                  <a:pt x="50820" y="23031"/>
                </a:moveTo>
                <a:lnTo>
                  <a:pt x="47059" y="9471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1"/>
                </a:lnTo>
                <a:lnTo>
                  <a:pt x="0" y="13937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39458" y="2188461"/>
            <a:ext cx="5607" cy="15607"/>
          </a:xfrm>
          <a:custGeom>
            <a:avLst/>
            <a:gdLst/>
            <a:ahLst/>
            <a:cxnLst/>
            <a:rect l="l" t="t" r="r" b="b"/>
            <a:pathLst>
              <a:path w="5607" h="15607">
                <a:moveTo>
                  <a:pt x="0" y="15607"/>
                </a:moveTo>
                <a:lnTo>
                  <a:pt x="5211" y="4524"/>
                </a:lnTo>
                <a:lnTo>
                  <a:pt x="5607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95" y="2165547"/>
            <a:ext cx="16077" cy="2372"/>
          </a:xfrm>
          <a:custGeom>
            <a:avLst/>
            <a:gdLst/>
            <a:ahLst/>
            <a:cxnLst/>
            <a:rect l="l" t="t" r="r" b="b"/>
            <a:pathLst>
              <a:path w="16077" h="2372">
                <a:moveTo>
                  <a:pt x="16077" y="0"/>
                </a:moveTo>
                <a:lnTo>
                  <a:pt x="0" y="237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7" y="2167994"/>
            <a:ext cx="41521" cy="40795"/>
          </a:xfrm>
          <a:custGeom>
            <a:avLst/>
            <a:gdLst/>
            <a:ahLst/>
            <a:cxnLst/>
            <a:rect l="l" t="t" r="r" b="b"/>
            <a:pathLst>
              <a:path w="41521" h="40795">
                <a:moveTo>
                  <a:pt x="9687" y="0"/>
                </a:moveTo>
                <a:lnTo>
                  <a:pt x="0" y="7964"/>
                </a:lnTo>
                <a:lnTo>
                  <a:pt x="563" y="25519"/>
                </a:lnTo>
                <a:lnTo>
                  <a:pt x="6567" y="36285"/>
                </a:lnTo>
                <a:lnTo>
                  <a:pt x="16193" y="40795"/>
                </a:lnTo>
                <a:lnTo>
                  <a:pt x="30955" y="37155"/>
                </a:lnTo>
                <a:lnTo>
                  <a:pt x="39722" y="27407"/>
                </a:lnTo>
                <a:lnTo>
                  <a:pt x="41521" y="1874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5" y="2167204"/>
            <a:ext cx="37907" cy="37597"/>
          </a:xfrm>
          <a:custGeom>
            <a:avLst/>
            <a:gdLst/>
            <a:ahLst/>
            <a:cxnLst/>
            <a:rect l="l" t="t" r="r" b="b"/>
            <a:pathLst>
              <a:path w="37907" h="37597">
                <a:moveTo>
                  <a:pt x="37907" y="19009"/>
                </a:moveTo>
                <a:lnTo>
                  <a:pt x="32915" y="6139"/>
                </a:lnTo>
                <a:lnTo>
                  <a:pt x="20671" y="0"/>
                </a:lnTo>
                <a:lnTo>
                  <a:pt x="6769" y="4468"/>
                </a:lnTo>
                <a:lnTo>
                  <a:pt x="0" y="15730"/>
                </a:lnTo>
                <a:lnTo>
                  <a:pt x="3975" y="30352"/>
                </a:lnTo>
                <a:lnTo>
                  <a:pt x="14465" y="37597"/>
                </a:lnTo>
                <a:lnTo>
                  <a:pt x="29586" y="34042"/>
                </a:lnTo>
                <a:lnTo>
                  <a:pt x="37186" y="24143"/>
                </a:lnTo>
                <a:lnTo>
                  <a:pt x="37907" y="1900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2169782"/>
            <a:ext cx="31840" cy="31831"/>
          </a:xfrm>
          <a:custGeom>
            <a:avLst/>
            <a:gdLst/>
            <a:ahLst/>
            <a:cxnLst/>
            <a:rect l="l" t="t" r="r" b="b"/>
            <a:pathLst>
              <a:path w="31840" h="31831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2"/>
                </a:lnTo>
                <a:lnTo>
                  <a:pt x="7129" y="31831"/>
                </a:lnTo>
                <a:lnTo>
                  <a:pt x="15919" y="31831"/>
                </a:lnTo>
                <a:lnTo>
                  <a:pt x="24710" y="31831"/>
                </a:lnTo>
                <a:lnTo>
                  <a:pt x="31840" y="24702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2172436"/>
            <a:ext cx="25485" cy="25481"/>
          </a:xfrm>
          <a:custGeom>
            <a:avLst/>
            <a:gdLst/>
            <a:ahLst/>
            <a:cxnLst/>
            <a:rect l="l" t="t" r="r" b="b"/>
            <a:pathLst>
              <a:path w="25485" h="25481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6"/>
                </a:lnTo>
                <a:lnTo>
                  <a:pt x="5704" y="25481"/>
                </a:lnTo>
                <a:lnTo>
                  <a:pt x="12739" y="25481"/>
                </a:lnTo>
                <a:lnTo>
                  <a:pt x="19773" y="25481"/>
                </a:lnTo>
                <a:lnTo>
                  <a:pt x="25485" y="19776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2175090"/>
            <a:ext cx="19133" cy="19136"/>
          </a:xfrm>
          <a:custGeom>
            <a:avLst/>
            <a:gdLst/>
            <a:ahLst/>
            <a:cxnLst/>
            <a:rect l="l" t="t" r="r" b="b"/>
            <a:pathLst>
              <a:path w="19133" h="1913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8"/>
                </a:lnTo>
                <a:lnTo>
                  <a:pt x="4286" y="19136"/>
                </a:lnTo>
                <a:lnTo>
                  <a:pt x="9569" y="19136"/>
                </a:lnTo>
                <a:lnTo>
                  <a:pt x="14852" y="19136"/>
                </a:lnTo>
                <a:lnTo>
                  <a:pt x="19133" y="14848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2169075"/>
            <a:ext cx="32390" cy="31253"/>
          </a:xfrm>
          <a:custGeom>
            <a:avLst/>
            <a:gdLst/>
            <a:ahLst/>
            <a:cxnLst/>
            <a:rect l="l" t="t" r="r" b="b"/>
            <a:pathLst>
              <a:path w="32390" h="31253">
                <a:moveTo>
                  <a:pt x="6122" y="0"/>
                </a:moveTo>
                <a:lnTo>
                  <a:pt x="0" y="6117"/>
                </a:lnTo>
                <a:lnTo>
                  <a:pt x="0" y="15058"/>
                </a:lnTo>
                <a:lnTo>
                  <a:pt x="0" y="24000"/>
                </a:lnTo>
                <a:lnTo>
                  <a:pt x="7258" y="31253"/>
                </a:lnTo>
                <a:lnTo>
                  <a:pt x="16197" y="31253"/>
                </a:lnTo>
                <a:lnTo>
                  <a:pt x="25137" y="31253"/>
                </a:lnTo>
                <a:lnTo>
                  <a:pt x="32390" y="24000"/>
                </a:lnTo>
                <a:lnTo>
                  <a:pt x="32390" y="1505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2172576"/>
            <a:ext cx="16192" cy="16188"/>
          </a:xfrm>
          <a:custGeom>
            <a:avLst/>
            <a:gdLst/>
            <a:ahLst/>
            <a:cxnLst/>
            <a:rect l="l" t="t" r="r" b="b"/>
            <a:pathLst>
              <a:path w="16192" h="16188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88"/>
                </a:lnTo>
                <a:lnTo>
                  <a:pt x="8096" y="16188"/>
                </a:lnTo>
                <a:lnTo>
                  <a:pt x="12566" y="16188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21750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217752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217716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217328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217084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94247" y="231782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39457" y="23408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07982" y="23179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98125" y="23203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8144" y="23196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0615" y="23221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3374" y="23248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6127" y="23274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99077" y="23214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4371" y="23249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6985" y="23274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9599" y="23299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9357" y="23295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5621" y="23256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3314" y="23232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 txBox="1"/>
          <p:nvPr/>
        </p:nvSpPr>
        <p:spPr>
          <a:xfrm>
            <a:off x="624334" y="1153078"/>
            <a:ext cx="3590290" cy="12617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1435" indent="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-16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42875" indent="0">
              <a:lnSpc>
                <a:spcPct val="102699"/>
              </a:lnSpc>
              <a:spcBef>
                <a:spcPts val="300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-35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1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10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2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65" dirty="0">
                <a:latin typeface="Arial"/>
                <a:cs typeface="Arial"/>
              </a:rPr>
              <a:t>3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ub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FF9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5789" y="219506"/>
            <a:ext cx="3447326" cy="207912"/>
          </a:xfrm>
          <a:custGeom>
            <a:avLst/>
            <a:gdLst/>
            <a:ahLst/>
            <a:cxnLst/>
            <a:rect l="l" t="t" r="r" b="b"/>
            <a:pathLst>
              <a:path w="3447326" h="207912">
                <a:moveTo>
                  <a:pt x="0" y="0"/>
                </a:moveTo>
                <a:lnTo>
                  <a:pt x="3447326" y="0"/>
                </a:lnTo>
                <a:lnTo>
                  <a:pt x="3447326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70" dirty="0">
                <a:solidFill>
                  <a:srgbClr val="EFF9F9"/>
                </a:solidFill>
                <a:latin typeface="Arial"/>
                <a:cs typeface="Arial"/>
              </a:rPr>
              <a:t>W</a:t>
            </a:r>
            <a:r>
              <a:rPr sz="1200" spc="4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70" dirty="0">
                <a:solidFill>
                  <a:srgbClr val="EFF9F9"/>
                </a:solidFill>
                <a:latin typeface="Arial"/>
                <a:cs typeface="Arial"/>
              </a:rPr>
              <a:t>b</a:t>
            </a:r>
            <a:r>
              <a:rPr sz="1200" spc="110" dirty="0">
                <a:solidFill>
                  <a:srgbClr val="EFF9F9"/>
                </a:solidFill>
                <a:latin typeface="Arial"/>
                <a:cs typeface="Arial"/>
              </a:rPr>
              <a:t> </a:t>
            </a:r>
            <a:r>
              <a:rPr sz="1200" spc="75" dirty="0">
                <a:solidFill>
                  <a:srgbClr val="EFF9F9"/>
                </a:solidFill>
                <a:latin typeface="Arial"/>
                <a:cs typeface="Arial"/>
              </a:rPr>
              <a:t>in</a:t>
            </a:r>
            <a:r>
              <a:rPr sz="1200" spc="-40" dirty="0">
                <a:solidFill>
                  <a:srgbClr val="EFF9F9"/>
                </a:solidFill>
                <a:latin typeface="Arial"/>
                <a:cs typeface="Arial"/>
              </a:rPr>
              <a:t>f</a:t>
            </a:r>
            <a:r>
              <a:rPr sz="1200" spc="120" dirty="0">
                <a:solidFill>
                  <a:srgbClr val="D4EFF4"/>
                </a:solidFill>
                <a:latin typeface="Arial"/>
                <a:cs typeface="Arial"/>
              </a:rPr>
              <a:t>o</a:t>
            </a:r>
            <a:r>
              <a:rPr sz="1200" spc="50" dirty="0">
                <a:solidFill>
                  <a:srgbClr val="EFF9F9"/>
                </a:solidFill>
                <a:latin typeface="Arial"/>
                <a:cs typeface="Arial"/>
              </a:rPr>
              <a:t>rmation </a:t>
            </a:r>
            <a:r>
              <a:rPr sz="1200" spc="-114" dirty="0">
                <a:solidFill>
                  <a:srgbClr val="EFF9F9"/>
                </a:solidFill>
                <a:latin typeface="Arial"/>
                <a:cs typeface="Arial"/>
              </a:rPr>
              <a:t> </a:t>
            </a:r>
            <a:r>
              <a:rPr sz="1200" spc="-25" dirty="0">
                <a:solidFill>
                  <a:srgbClr val="EFF9F9"/>
                </a:solidFill>
                <a:latin typeface="Arial"/>
                <a:cs typeface="Arial"/>
              </a:rPr>
              <a:t>n</a:t>
            </a:r>
            <a:r>
              <a:rPr sz="1200" spc="-60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-5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10" dirty="0">
                <a:solidFill>
                  <a:srgbClr val="EFF9F9"/>
                </a:solidFill>
                <a:latin typeface="Arial"/>
                <a:cs typeface="Arial"/>
              </a:rPr>
              <a:t>d</a:t>
            </a:r>
            <a:r>
              <a:rPr sz="1200" spc="-30" dirty="0">
                <a:solidFill>
                  <a:srgbClr val="D4EFF4"/>
                </a:solidFill>
                <a:latin typeface="Arial"/>
                <a:cs typeface="Arial"/>
              </a:rPr>
              <a:t>s</a:t>
            </a:r>
            <a:r>
              <a:rPr sz="1200" spc="135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00" spc="75" dirty="0">
                <a:solidFill>
                  <a:srgbClr val="EFF9F9"/>
                </a:solidFill>
                <a:latin typeface="Arial"/>
                <a:cs typeface="Arial"/>
              </a:rPr>
              <a:t>that </a:t>
            </a:r>
            <a:r>
              <a:rPr sz="1200" spc="-80" dirty="0">
                <a:solidFill>
                  <a:srgbClr val="EFF9F9"/>
                </a:solidFill>
                <a:latin typeface="Arial"/>
                <a:cs typeface="Arial"/>
              </a:rPr>
              <a:t> </a:t>
            </a:r>
            <a:r>
              <a:rPr sz="1200" spc="35" dirty="0">
                <a:solidFill>
                  <a:srgbClr val="EFF9F9"/>
                </a:solidFill>
                <a:latin typeface="Arial"/>
                <a:cs typeface="Arial"/>
              </a:rPr>
              <a:t>requi</a:t>
            </a:r>
            <a:r>
              <a:rPr sz="1200" spc="80" dirty="0">
                <a:solidFill>
                  <a:srgbClr val="EFF9F9"/>
                </a:solidFill>
                <a:latin typeface="Arial"/>
                <a:cs typeface="Arial"/>
              </a:rPr>
              <a:t>r</a:t>
            </a:r>
            <a:r>
              <a:rPr sz="1200" spc="-5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165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00" spc="60" dirty="0">
                <a:solidFill>
                  <a:srgbClr val="D4EFF4"/>
                </a:solidFill>
                <a:latin typeface="Arial"/>
                <a:cs typeface="Arial"/>
              </a:rPr>
              <a:t>hi</a:t>
            </a:r>
            <a:r>
              <a:rPr sz="1200" spc="30" dirty="0">
                <a:solidFill>
                  <a:srgbClr val="D4EFF4"/>
                </a:solidFill>
                <a:latin typeface="Arial"/>
                <a:cs typeface="Arial"/>
              </a:rPr>
              <a:t>g</a:t>
            </a:r>
            <a:r>
              <a:rPr sz="1200" spc="30" dirty="0">
                <a:solidFill>
                  <a:srgbClr val="EFF9F9"/>
                </a:solidFill>
                <a:latin typeface="Arial"/>
                <a:cs typeface="Arial"/>
              </a:rPr>
              <a:t>h</a:t>
            </a:r>
            <a:r>
              <a:rPr sz="1200" spc="110" dirty="0">
                <a:solidFill>
                  <a:srgbClr val="EFF9F9"/>
                </a:solidFill>
                <a:latin typeface="Arial"/>
                <a:cs typeface="Arial"/>
              </a:rPr>
              <a:t> </a:t>
            </a:r>
            <a:r>
              <a:rPr sz="1200" spc="25" dirty="0">
                <a:solidFill>
                  <a:srgbClr val="EFF9F9"/>
                </a:solidFill>
                <a:latin typeface="Arial"/>
                <a:cs typeface="Arial"/>
              </a:rPr>
              <a:t>r</a:t>
            </a:r>
            <a:r>
              <a:rPr sz="1200" spc="-30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10" dirty="0">
                <a:solidFill>
                  <a:srgbClr val="D4EFF4"/>
                </a:solidFill>
                <a:latin typeface="Arial"/>
                <a:cs typeface="Arial"/>
              </a:rPr>
              <a:t>c</a:t>
            </a:r>
            <a:r>
              <a:rPr sz="1200" spc="-55" dirty="0">
                <a:solidFill>
                  <a:srgbClr val="EFF9F9"/>
                </a:solidFill>
                <a:latin typeface="Arial"/>
                <a:cs typeface="Arial"/>
              </a:rPr>
              <a:t>a</a:t>
            </a:r>
            <a:r>
              <a:rPr sz="1200" spc="-195" dirty="0">
                <a:solidFill>
                  <a:srgbClr val="EFF9F9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D4EFF4"/>
                </a:solidFill>
                <a:latin typeface="Arial"/>
                <a:cs typeface="Arial"/>
              </a:rPr>
              <a:t>l</a:t>
            </a:r>
            <a:r>
              <a:rPr sz="1200" spc="90" dirty="0">
                <a:solidFill>
                  <a:srgbClr val="EFF9F9"/>
                </a:solidFill>
                <a:latin typeface="Arial"/>
                <a:cs typeface="Arial"/>
              </a:rPr>
              <a:t>l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407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438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408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414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415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417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408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413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415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417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419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422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418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420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423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425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422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418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334389"/>
            <a:ext cx="170942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407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438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408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414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415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417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408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413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415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417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419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422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418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420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423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425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422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418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6158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6471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6176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233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243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6258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173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219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239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262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285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309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274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297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320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344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315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269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334389"/>
            <a:ext cx="3006725" cy="3962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407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438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408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414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415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417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408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413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415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417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419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422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418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420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423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425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422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418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6158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6471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6176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233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243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6258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173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219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239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262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285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309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274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297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320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344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315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269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578" y="18261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8575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8279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8336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8346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8361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8276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8323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8342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8365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8389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8412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8377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8400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8424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8447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8418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8372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/>
          <p:nvPr/>
        </p:nvSpPr>
        <p:spPr>
          <a:xfrm>
            <a:off x="624334" y="1334389"/>
            <a:ext cx="3006725" cy="6064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ts val="1660"/>
              </a:lnSpc>
              <a:spcBef>
                <a:spcPts val="95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407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438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408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414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415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417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408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413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415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417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419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422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418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420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423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425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422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418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6158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6471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6176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233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243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6258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173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219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239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262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285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309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274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297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320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344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315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269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578" y="18261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8575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29" y="18279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8336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8346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8361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8276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8323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8342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8365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8389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8412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8377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8400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8424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8447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8418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8372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578" y="20364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3868" y="206781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20382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20439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20449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20465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20379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20426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20445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20469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20492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20515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20480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20504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20527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20550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20521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20475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 txBox="1"/>
          <p:nvPr/>
        </p:nvSpPr>
        <p:spPr>
          <a:xfrm>
            <a:off x="624334" y="1334389"/>
            <a:ext cx="3006725" cy="8166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ts val="1660"/>
              </a:lnSpc>
              <a:spcBef>
                <a:spcPts val="95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1996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59663" y="521081"/>
            <a:ext cx="1491678" cy="10795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578" y="18261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8575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29" y="18279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8336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8346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8361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8276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8323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8342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8365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8389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8412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8377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8400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8424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8447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8418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8372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624334" y="1753489"/>
            <a:ext cx="318960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uddy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(</a:t>
            </a:r>
            <a:r>
              <a:rPr sz="1100" spc="-80" dirty="0">
                <a:latin typeface="Arial"/>
                <a:cs typeface="Arial"/>
              </a:rPr>
              <a:t>$0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38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CCEDF3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CCEDF3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CCEDF3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E5F6F9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00A8C4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Q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CCCCCC"/>
                </a:solidFill>
                <a:latin typeface="Arial"/>
                <a:cs typeface="Arial"/>
              </a:rPr>
              <a:t>ri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L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10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x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 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65" dirty="0">
                <a:solidFill>
                  <a:srgbClr val="CCCCCC"/>
                </a:solidFill>
                <a:latin typeface="Arial"/>
                <a:cs typeface="Arial"/>
              </a:rPr>
              <a:t>rs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FAFDFE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FAFDFE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CCEDF3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DF7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5789" y="219506"/>
            <a:ext cx="3822091" cy="207912"/>
          </a:xfrm>
          <a:custGeom>
            <a:avLst/>
            <a:gdLst/>
            <a:ahLst/>
            <a:cxnLst/>
            <a:rect l="l" t="t" r="r" b="b"/>
            <a:pathLst>
              <a:path w="3822091" h="207912">
                <a:moveTo>
                  <a:pt x="0" y="0"/>
                </a:moveTo>
                <a:lnTo>
                  <a:pt x="3822091" y="0"/>
                </a:lnTo>
                <a:lnTo>
                  <a:pt x="3822091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70" dirty="0">
                <a:solidFill>
                  <a:srgbClr val="EDF7F9"/>
                </a:solidFill>
                <a:latin typeface="Arial"/>
                <a:cs typeface="Arial"/>
              </a:rPr>
              <a:t>W</a:t>
            </a:r>
            <a:r>
              <a:rPr sz="1200" spc="4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70" dirty="0">
                <a:solidFill>
                  <a:srgbClr val="EDF7F9"/>
                </a:solidFill>
                <a:latin typeface="Arial"/>
                <a:cs typeface="Arial"/>
              </a:rPr>
              <a:t>b</a:t>
            </a:r>
            <a:r>
              <a:rPr sz="1200" spc="35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80" dirty="0">
                <a:solidFill>
                  <a:srgbClr val="EDF7F9"/>
                </a:solidFill>
                <a:latin typeface="Arial"/>
                <a:cs typeface="Arial"/>
              </a:rPr>
              <a:t>d</a:t>
            </a:r>
            <a:r>
              <a:rPr sz="1200" spc="5" dirty="0">
                <a:solidFill>
                  <a:srgbClr val="D4EFF4"/>
                </a:solidFill>
                <a:latin typeface="Arial"/>
                <a:cs typeface="Arial"/>
              </a:rPr>
              <a:t>oc</a:t>
            </a:r>
            <a:r>
              <a:rPr sz="1200" spc="-215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EDF7F9"/>
                </a:solidFill>
                <a:latin typeface="Arial"/>
                <a:cs typeface="Arial"/>
              </a:rPr>
              <a:t>uments: </a:t>
            </a:r>
            <a:r>
              <a:rPr sz="1200" spc="-15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75" dirty="0">
                <a:solidFill>
                  <a:srgbClr val="EDF7F9"/>
                </a:solidFill>
                <a:latin typeface="Arial"/>
                <a:cs typeface="Arial"/>
              </a:rPr>
              <a:t>dif</a:t>
            </a:r>
            <a:r>
              <a:rPr sz="1200" spc="20" dirty="0">
                <a:solidFill>
                  <a:srgbClr val="EDF7F9"/>
                </a:solidFill>
                <a:latin typeface="Arial"/>
                <a:cs typeface="Arial"/>
              </a:rPr>
              <a:t>f</a:t>
            </a:r>
            <a:r>
              <a:rPr sz="1200" spc="4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30" dirty="0">
                <a:solidFill>
                  <a:srgbClr val="EDF7F9"/>
                </a:solidFill>
                <a:latin typeface="Arial"/>
                <a:cs typeface="Arial"/>
              </a:rPr>
              <a:t>r</a:t>
            </a:r>
            <a:r>
              <a:rPr sz="1200" spc="-2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95" dirty="0">
                <a:solidFill>
                  <a:srgbClr val="EDF7F9"/>
                </a:solidFill>
                <a:latin typeface="Arial"/>
                <a:cs typeface="Arial"/>
              </a:rPr>
              <a:t>nt</a:t>
            </a:r>
            <a:r>
              <a:rPr sz="1200" spc="114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EDF7F9"/>
                </a:solidFill>
                <a:latin typeface="Arial"/>
                <a:cs typeface="Arial"/>
              </a:rPr>
              <a:t>from </a:t>
            </a:r>
            <a:r>
              <a:rPr sz="1200" spc="-150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40" dirty="0">
                <a:solidFill>
                  <a:srgbClr val="D4EFF4"/>
                </a:solidFill>
                <a:latin typeface="Arial"/>
                <a:cs typeface="Arial"/>
              </a:rPr>
              <a:t>other </a:t>
            </a:r>
            <a:r>
              <a:rPr sz="1200" spc="-60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EDF7F9"/>
                </a:solidFill>
                <a:latin typeface="Arial"/>
                <a:cs typeface="Arial"/>
              </a:rPr>
              <a:t>I</a:t>
            </a:r>
            <a:r>
              <a:rPr sz="1200" spc="-65" dirty="0">
                <a:solidFill>
                  <a:srgbClr val="D4EFF4"/>
                </a:solidFill>
                <a:latin typeface="Arial"/>
                <a:cs typeface="Arial"/>
              </a:rPr>
              <a:t>R</a:t>
            </a:r>
            <a:r>
              <a:rPr sz="1200" spc="114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D4EFF4"/>
                </a:solidFill>
                <a:latin typeface="Arial"/>
                <a:cs typeface="Arial"/>
              </a:rPr>
              <a:t>c</a:t>
            </a:r>
            <a:r>
              <a:rPr sz="1200" spc="80" dirty="0">
                <a:solidFill>
                  <a:srgbClr val="D4EFF4"/>
                </a:solidFill>
                <a:latin typeface="Arial"/>
                <a:cs typeface="Arial"/>
              </a:rPr>
              <a:t>o</a:t>
            </a:r>
            <a:r>
              <a:rPr sz="1200" spc="20" dirty="0">
                <a:solidFill>
                  <a:srgbClr val="EDF7F9"/>
                </a:solidFill>
                <a:latin typeface="Arial"/>
                <a:cs typeface="Arial"/>
              </a:rPr>
              <a:t>ll</a:t>
            </a:r>
            <a:r>
              <a:rPr sz="1200" spc="-30" dirty="0">
                <a:solidFill>
                  <a:srgbClr val="EDF7F9"/>
                </a:solidFill>
                <a:latin typeface="Arial"/>
                <a:cs typeface="Arial"/>
              </a:rPr>
              <a:t>e</a:t>
            </a:r>
            <a:r>
              <a:rPr sz="1200" spc="40" dirty="0">
                <a:solidFill>
                  <a:srgbClr val="D4EFF4"/>
                </a:solidFill>
                <a:latin typeface="Arial"/>
                <a:cs typeface="Arial"/>
              </a:rPr>
              <a:t>c</a:t>
            </a:r>
            <a:r>
              <a:rPr sz="1200" spc="135" dirty="0">
                <a:solidFill>
                  <a:srgbClr val="EDF7F9"/>
                </a:solidFill>
                <a:latin typeface="Arial"/>
                <a:cs typeface="Arial"/>
              </a:rPr>
              <a:t>t</a:t>
            </a:r>
            <a:r>
              <a:rPr sz="1200" spc="114" dirty="0">
                <a:solidFill>
                  <a:srgbClr val="EDF7F9"/>
                </a:solidFill>
                <a:latin typeface="Arial"/>
                <a:cs typeface="Arial"/>
              </a:rPr>
              <a:t>i</a:t>
            </a:r>
            <a:r>
              <a:rPr sz="1200" spc="5" dirty="0">
                <a:solidFill>
                  <a:srgbClr val="D4EFF4"/>
                </a:solidFill>
                <a:latin typeface="Arial"/>
                <a:cs typeface="Arial"/>
              </a:rPr>
              <a:t>ons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2775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3088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2792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850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859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2875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790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836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856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879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902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925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891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914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937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960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932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885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204849"/>
            <a:ext cx="328993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775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088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2792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850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859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875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790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836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856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879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902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925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891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914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937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960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932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885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4689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4919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4690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4715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4707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4733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4759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4786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4725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4760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4785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4810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4806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4768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4743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624334" y="1204849"/>
            <a:ext cx="3289935" cy="3613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60" dirty="0">
                <a:latin typeface="Arial"/>
                <a:cs typeface="Arial"/>
              </a:rPr>
              <a:t>”</a:t>
            </a:r>
            <a:endParaRPr sz="1000">
              <a:latin typeface="Arial"/>
              <a:cs typeface="Arial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775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088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2792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850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859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875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790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836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856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879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902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925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891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914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937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960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932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885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4689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4919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4690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4715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4707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4733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4759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4786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4725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4760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4785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4810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4806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4768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4743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6213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644395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6214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6239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6231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6257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6283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6310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6249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6284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6309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6334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63309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6292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6267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 txBox="1"/>
          <p:nvPr/>
        </p:nvSpPr>
        <p:spPr>
          <a:xfrm>
            <a:off x="624334" y="1204849"/>
            <a:ext cx="3289935" cy="5137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60" dirty="0">
                <a:latin typeface="Arial"/>
                <a:cs typeface="Arial"/>
              </a:rPr>
              <a:t>”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endParaRPr sz="1000">
              <a:latin typeface="Arial"/>
              <a:cs typeface="Arial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775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088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2792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850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859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875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790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836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856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879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902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925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891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914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937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960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932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885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4689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4919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4690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4715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4707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4733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4759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4786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4725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4760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4785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4810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4806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4768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4743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6213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644395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6214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6239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6231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6257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6283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6310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6249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6284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6309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6334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63309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6292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6267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06578" y="181700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7869" y="18483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06633" y="18187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0362" y="18245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1488" y="18254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5059" y="18270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170" y="18185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2001" y="18231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3457" y="18251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5922" y="18274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8393" y="18297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20863" y="18320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7579" y="18286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44" y="18309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2516" y="18332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4981" y="18355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2297" y="18327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7817" y="18280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300227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  <a:spcBef>
                <a:spcPts val="170"/>
              </a:spcBef>
            </a:pP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60" dirty="0">
                <a:latin typeface="Arial"/>
                <a:cs typeface="Arial"/>
              </a:rPr>
              <a:t>”</a:t>
            </a:r>
            <a:endParaRPr sz="10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</a:pP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endParaRPr sz="1000">
              <a:latin typeface="Arial"/>
              <a:cs typeface="Arial"/>
            </a:endParaRPr>
          </a:p>
          <a:p>
            <a:pPr marL="288290" marR="118745">
              <a:lnSpc>
                <a:spcPct val="102699"/>
              </a:lnSpc>
              <a:spcBef>
                <a:spcPts val="320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,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4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775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0886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29" y="12792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850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859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875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790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836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856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879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902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925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891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914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937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960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932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885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94249" y="14689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44669" y="149199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7937" y="14690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798122" y="14715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42" y="14707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800615" y="14733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3374" y="14759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6127" y="14786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799077" y="14725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4371" y="14760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6985" y="14785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9599" y="14810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357" y="14806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5621" y="14768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3314" y="14743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794249" y="162135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44669" y="1644395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7937" y="162147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8122" y="162390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42" y="162314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0615" y="162571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3374" y="162836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6127" y="163101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9077" y="162499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4371" y="16284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985" y="163098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9599" y="163346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357" y="163309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5621" y="162921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3314" y="162678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06578" y="181700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7869" y="18483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06633" y="18187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0362" y="18245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1488" y="18254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5059" y="18270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170" y="18185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2001" y="18231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3457" y="18251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5922" y="18274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8393" y="18297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20863" y="18320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7579" y="18286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044" y="18309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2516" y="18332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4981" y="18355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2297" y="18327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7817" y="18280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583" y="219952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3868" y="223088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631" y="220130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0361" y="220703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1488" y="2208003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5061" y="220956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169" y="220104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2000" y="220569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3457" y="220767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5922" y="220998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8393" y="221229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863" y="221460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7579" y="221116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044" y="221347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516" y="221578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4981" y="221809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297" y="221525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817" y="2210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300227" rIns="0" bIns="0" rtlCol="0">
            <a:noAutofit/>
          </a:bodyPr>
          <a:lstStyle/>
          <a:p>
            <a:pPr marL="28829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  <a:spcBef>
                <a:spcPts val="170"/>
              </a:spcBef>
            </a:pP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pub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60" dirty="0">
                <a:latin typeface="Arial"/>
                <a:cs typeface="Arial"/>
              </a:rPr>
              <a:t>”</a:t>
            </a:r>
            <a:endParaRPr sz="10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</a:pP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endParaRPr sz="1000">
              <a:latin typeface="Arial"/>
              <a:cs typeface="Arial"/>
            </a:endParaRPr>
          </a:p>
          <a:p>
            <a:pPr marL="288290" marR="118745">
              <a:lnSpc>
                <a:spcPct val="102699"/>
              </a:lnSpc>
              <a:spcBef>
                <a:spcPts val="320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,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35"/>
              </a:spcBef>
            </a:pP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yn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F2F9FB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4999" y="219506"/>
            <a:ext cx="1259336" cy="207912"/>
          </a:xfrm>
          <a:custGeom>
            <a:avLst/>
            <a:gdLst/>
            <a:ahLst/>
            <a:cxnLst/>
            <a:rect l="l" t="t" r="r" b="b"/>
            <a:pathLst>
              <a:path w="1259336" h="207912">
                <a:moveTo>
                  <a:pt x="0" y="0"/>
                </a:moveTo>
                <a:lnTo>
                  <a:pt x="1259336" y="0"/>
                </a:lnTo>
                <a:lnTo>
                  <a:pt x="1259336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55" dirty="0">
                <a:solidFill>
                  <a:srgbClr val="F2F9FB"/>
                </a:solidFill>
                <a:latin typeface="Arial"/>
                <a:cs typeface="Arial"/>
              </a:rPr>
              <a:t>Dy</a:t>
            </a:r>
            <a:r>
              <a:rPr sz="1200" spc="40" dirty="0">
                <a:solidFill>
                  <a:srgbClr val="F2F9FB"/>
                </a:solidFill>
                <a:latin typeface="Arial"/>
                <a:cs typeface="Arial"/>
              </a:rPr>
              <a:t>n</a:t>
            </a:r>
            <a:r>
              <a:rPr sz="1200" spc="10" dirty="0">
                <a:solidFill>
                  <a:srgbClr val="DAF2F6"/>
                </a:solidFill>
                <a:latin typeface="Arial"/>
                <a:cs typeface="Arial"/>
              </a:rPr>
              <a:t>a</a:t>
            </a:r>
            <a:r>
              <a:rPr sz="1200" spc="120" dirty="0">
                <a:solidFill>
                  <a:srgbClr val="F2F9FB"/>
                </a:solidFill>
                <a:latin typeface="Arial"/>
                <a:cs typeface="Arial"/>
              </a:rPr>
              <a:t>m</a:t>
            </a:r>
            <a:r>
              <a:rPr sz="1200" spc="10" dirty="0">
                <a:solidFill>
                  <a:srgbClr val="F2F9FB"/>
                </a:solidFill>
                <a:latin typeface="Arial"/>
                <a:cs typeface="Arial"/>
              </a:rPr>
              <a:t>i</a:t>
            </a:r>
            <a:r>
              <a:rPr sz="1200" spc="20" dirty="0">
                <a:solidFill>
                  <a:srgbClr val="DAF2F6"/>
                </a:solidFill>
                <a:latin typeface="Arial"/>
                <a:cs typeface="Arial"/>
              </a:rPr>
              <a:t>c</a:t>
            </a:r>
            <a:r>
              <a:rPr sz="1200" spc="114" dirty="0">
                <a:solidFill>
                  <a:srgbClr val="DAF2F6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DAF2F6"/>
                </a:solidFill>
                <a:latin typeface="Arial"/>
                <a:cs typeface="Arial"/>
              </a:rPr>
              <a:t>c</a:t>
            </a:r>
            <a:r>
              <a:rPr sz="1200" spc="95" dirty="0">
                <a:solidFill>
                  <a:srgbClr val="DAF2F6"/>
                </a:solidFill>
                <a:latin typeface="Arial"/>
                <a:cs typeface="Arial"/>
              </a:rPr>
              <a:t>o</a:t>
            </a:r>
            <a:r>
              <a:rPr sz="1200" spc="55" dirty="0">
                <a:solidFill>
                  <a:srgbClr val="F2F9FB"/>
                </a:solidFill>
                <a:latin typeface="Arial"/>
                <a:cs typeface="Arial"/>
              </a:rPr>
              <a:t>ntent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0643" y="814255"/>
            <a:ext cx="3954145" cy="122578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581" y="229706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3867" y="232842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2" y="229883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0" y="230457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230553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61" y="230710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69" y="229857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230322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230520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230751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230982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231213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2308699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231101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231332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231563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231278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230815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624334" y="2219877"/>
            <a:ext cx="3503929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0643" y="814255"/>
            <a:ext cx="3954145" cy="122578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581" y="229706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3867" y="232842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2" y="229883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0" y="230457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230553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61" y="230710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69" y="229857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230322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230520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230751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230982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231213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2308699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231101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231332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231563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231278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230815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583" y="267958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3868" y="271094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1" y="268136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1" y="268709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268806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61" y="268962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69" y="268110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0" y="268575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268773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269004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269235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269466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269122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269353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269584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269815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269531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269067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624334" y="2219877"/>
            <a:ext cx="3503929" cy="574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fli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25" dirty="0">
                <a:latin typeface="Arial"/>
                <a:cs typeface="Arial"/>
              </a:rPr>
              <a:t>H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45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1996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59663" y="521081"/>
            <a:ext cx="1491678" cy="10795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06578" y="18261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8575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29" y="18279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8336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8346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8361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8276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8323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8342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8365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8389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8412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8377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8400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8424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8447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8418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8372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583" y="20181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3865" y="204952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20199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20256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20266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20282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20196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20243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20263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20286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20309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20332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20298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20321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20344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20367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20339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20292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624334" y="1753489"/>
            <a:ext cx="3447415" cy="5518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uddy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(</a:t>
            </a:r>
            <a:r>
              <a:rPr sz="1100" spc="-80" dirty="0">
                <a:latin typeface="Arial"/>
                <a:cs typeface="Arial"/>
              </a:rPr>
              <a:t>$0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38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155"/>
              </a:spcBef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$0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F0F9FB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33819" y="199703"/>
            <a:ext cx="1531821" cy="230804"/>
          </a:xfrm>
          <a:custGeom>
            <a:avLst/>
            <a:gdLst/>
            <a:ahLst/>
            <a:cxnLst/>
            <a:rect l="l" t="t" r="r" b="b"/>
            <a:pathLst>
              <a:path w="1531821" h="230804">
                <a:moveTo>
                  <a:pt x="0" y="0"/>
                </a:moveTo>
                <a:lnTo>
                  <a:pt x="1531821" y="0"/>
                </a:lnTo>
                <a:lnTo>
                  <a:pt x="1531821" y="230804"/>
                </a:lnTo>
                <a:lnTo>
                  <a:pt x="0" y="230804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50" spc="-65" dirty="0">
                <a:solidFill>
                  <a:srgbClr val="F0F9FB"/>
                </a:solidFill>
                <a:latin typeface="Times New Roman"/>
                <a:cs typeface="Times New Roman"/>
              </a:rPr>
              <a:t>Dyn</a:t>
            </a:r>
            <a:r>
              <a:rPr sz="1350" spc="-180" dirty="0">
                <a:solidFill>
                  <a:srgbClr val="F0F9FB"/>
                </a:solidFill>
                <a:latin typeface="Times New Roman"/>
                <a:cs typeface="Times New Roman"/>
              </a:rPr>
              <a:t> </a:t>
            </a:r>
            <a:r>
              <a:rPr sz="1350" spc="75" dirty="0">
                <a:solidFill>
                  <a:srgbClr val="D8F0F4"/>
                </a:solidFill>
                <a:latin typeface="Times New Roman"/>
                <a:cs typeface="Times New Roman"/>
              </a:rPr>
              <a:t>a</a:t>
            </a:r>
            <a:r>
              <a:rPr sz="1350" spc="-90" dirty="0">
                <a:solidFill>
                  <a:srgbClr val="F0F9FB"/>
                </a:solidFill>
                <a:latin typeface="Times New Roman"/>
                <a:cs typeface="Times New Roman"/>
              </a:rPr>
              <a:t>mi</a:t>
            </a:r>
            <a:r>
              <a:rPr sz="1350" spc="-204" dirty="0">
                <a:solidFill>
                  <a:srgbClr val="F0F9FB"/>
                </a:solidFill>
                <a:latin typeface="Times New Roman"/>
                <a:cs typeface="Times New Roman"/>
              </a:rPr>
              <a:t> </a:t>
            </a:r>
            <a:r>
              <a:rPr sz="1350" spc="55" dirty="0">
                <a:solidFill>
                  <a:srgbClr val="D8F0F4"/>
                </a:solidFill>
                <a:latin typeface="Times New Roman"/>
                <a:cs typeface="Times New Roman"/>
              </a:rPr>
              <a:t>c</a:t>
            </a:r>
            <a:r>
              <a:rPr sz="1350" spc="75" dirty="0">
                <a:solidFill>
                  <a:srgbClr val="D8F0F4"/>
                </a:solidFill>
                <a:latin typeface="Times New Roman"/>
                <a:cs typeface="Times New Roman"/>
              </a:rPr>
              <a:t> </a:t>
            </a:r>
            <a:r>
              <a:rPr sz="1350" spc="15" dirty="0">
                <a:solidFill>
                  <a:srgbClr val="D8F0F4"/>
                </a:solidFill>
                <a:latin typeface="Times New Roman"/>
                <a:cs typeface="Times New Roman"/>
              </a:rPr>
              <a:t>c</a:t>
            </a:r>
            <a:r>
              <a:rPr sz="1350" spc="95" dirty="0">
                <a:solidFill>
                  <a:srgbClr val="D8F0F4"/>
                </a:solidFill>
                <a:latin typeface="Times New Roman"/>
                <a:cs typeface="Times New Roman"/>
              </a:rPr>
              <a:t>o</a:t>
            </a:r>
            <a:r>
              <a:rPr sz="1350" spc="30" dirty="0">
                <a:solidFill>
                  <a:srgbClr val="F0F9FB"/>
                </a:solidFill>
                <a:latin typeface="Times New Roman"/>
                <a:cs typeface="Times New Roman"/>
              </a:rPr>
              <a:t>ntent </a:t>
            </a:r>
            <a:r>
              <a:rPr sz="1350" spc="-10" dirty="0">
                <a:solidFill>
                  <a:srgbClr val="F0F9FB"/>
                </a:solidFill>
                <a:latin typeface="Times New Roman"/>
                <a:cs typeface="Times New Roman"/>
              </a:rPr>
              <a:t> </a:t>
            </a:r>
            <a:r>
              <a:rPr sz="1350" spc="-25" dirty="0">
                <a:solidFill>
                  <a:srgbClr val="F0F9FB"/>
                </a:solidFill>
                <a:latin typeface="Times New Roman"/>
                <a:cs typeface="Times New Roman"/>
              </a:rPr>
              <a:t>(</a:t>
            </a:r>
            <a:r>
              <a:rPr sz="1350" spc="110" dirty="0">
                <a:solidFill>
                  <a:srgbClr val="D8F0F4"/>
                </a:solidFill>
                <a:latin typeface="Times New Roman"/>
                <a:cs typeface="Times New Roman"/>
              </a:rPr>
              <a:t>2</a:t>
            </a:r>
            <a:r>
              <a:rPr sz="1350" spc="-20" dirty="0">
                <a:solidFill>
                  <a:srgbClr val="F0F9FB"/>
                </a:solidFill>
                <a:latin typeface="Times New Roman"/>
                <a:cs typeface="Times New Roman"/>
              </a:rPr>
              <a:t>)</a:t>
            </a:r>
            <a:endParaRPr sz="13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4192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4505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4210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4267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4277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4292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14207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4254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4273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4296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4320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4343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4308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4331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4354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4378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4349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430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346580"/>
            <a:ext cx="326771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4192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4505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4210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4267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4277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4292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14207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4254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4273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4296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4320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4343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4308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4331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4354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4378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4349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430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6106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6337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49" y="16108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2" y="16132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2" y="16124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6150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6177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6203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6143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6178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6203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6227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6224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6185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6161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624334" y="1346580"/>
            <a:ext cx="3267710" cy="3613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35" dirty="0">
                <a:latin typeface="Arial"/>
                <a:cs typeface="Arial"/>
              </a:rPr>
              <a:t>It</a:t>
            </a:r>
            <a:r>
              <a:rPr sz="1000" spc="-35" dirty="0">
                <a:latin typeface="Arial"/>
                <a:cs typeface="Arial"/>
              </a:rPr>
              <a:t>’s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x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4192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4505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4210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4267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4277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4292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14207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4254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4273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4296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4320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4343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4308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4331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4354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4378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4349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430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6106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6337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49" y="16108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2" y="16132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2" y="16124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6150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6177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6203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6143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6178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6203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6227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6224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6185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6161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06583" y="180632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67867" y="18376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633" y="180810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0362" y="18138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1488" y="18148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5063" y="18163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170" y="18078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2001" y="18124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3457" y="18144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922" y="18167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8393" y="18190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0863" y="18214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7579" y="18179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044" y="18202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2516" y="18225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4981" y="18249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297" y="18220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817" y="18174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624334" y="1346580"/>
            <a:ext cx="3605529" cy="7467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35" dirty="0">
                <a:latin typeface="Arial"/>
                <a:cs typeface="Arial"/>
              </a:rPr>
              <a:t>It</a:t>
            </a:r>
            <a:r>
              <a:rPr sz="1000" spc="-35" dirty="0">
                <a:latin typeface="Arial"/>
                <a:cs typeface="Arial"/>
              </a:rPr>
              <a:t>’s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x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2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php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FF9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5325" y="206304"/>
            <a:ext cx="3341856" cy="222256"/>
          </a:xfrm>
          <a:custGeom>
            <a:avLst/>
            <a:gdLst/>
            <a:ahLst/>
            <a:cxnLst/>
            <a:rect l="l" t="t" r="r" b="b"/>
            <a:pathLst>
              <a:path w="3341856" h="222256">
                <a:moveTo>
                  <a:pt x="0" y="0"/>
                </a:moveTo>
                <a:lnTo>
                  <a:pt x="3341856" y="0"/>
                </a:lnTo>
                <a:lnTo>
                  <a:pt x="3341856" y="222256"/>
                </a:lnTo>
                <a:lnTo>
                  <a:pt x="0" y="222256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00" spc="-25" dirty="0">
                <a:solidFill>
                  <a:srgbClr val="EFF9F9"/>
                </a:solidFill>
                <a:latin typeface="Times New Roman"/>
                <a:cs typeface="Times New Roman"/>
              </a:rPr>
              <a:t>W</a:t>
            </a:r>
            <a:r>
              <a:rPr sz="1300" spc="85" dirty="0">
                <a:solidFill>
                  <a:srgbClr val="D6EFF4"/>
                </a:solidFill>
                <a:latin typeface="Times New Roman"/>
                <a:cs typeface="Times New Roman"/>
              </a:rPr>
              <a:t>eb </a:t>
            </a:r>
            <a:r>
              <a:rPr sz="1300" spc="-160" dirty="0">
                <a:solidFill>
                  <a:srgbClr val="D6EFF4"/>
                </a:solidFill>
                <a:latin typeface="Times New Roman"/>
                <a:cs typeface="Times New Roman"/>
              </a:rPr>
              <a:t> </a:t>
            </a:r>
            <a:r>
              <a:rPr sz="1300" spc="25" dirty="0">
                <a:solidFill>
                  <a:srgbClr val="EFF9F9"/>
                </a:solidFill>
                <a:latin typeface="Times New Roman"/>
                <a:cs typeface="Times New Roman"/>
              </a:rPr>
              <a:t>p</a:t>
            </a:r>
            <a:r>
              <a:rPr sz="1300" spc="45" dirty="0">
                <a:solidFill>
                  <a:srgbClr val="D6EFF4"/>
                </a:solidFill>
                <a:latin typeface="Times New Roman"/>
                <a:cs typeface="Times New Roman"/>
              </a:rPr>
              <a:t>ag</a:t>
            </a:r>
            <a:r>
              <a:rPr sz="1300" spc="15" dirty="0">
                <a:solidFill>
                  <a:srgbClr val="D6EFF4"/>
                </a:solidFill>
                <a:latin typeface="Times New Roman"/>
                <a:cs typeface="Times New Roman"/>
              </a:rPr>
              <a:t>e</a:t>
            </a:r>
            <a:r>
              <a:rPr sz="1300" spc="125" dirty="0">
                <a:solidFill>
                  <a:srgbClr val="EFF9F9"/>
                </a:solidFill>
                <a:latin typeface="Times New Roman"/>
                <a:cs typeface="Times New Roman"/>
              </a:rPr>
              <a:t>s</a:t>
            </a:r>
            <a:r>
              <a:rPr sz="1300" spc="45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55" dirty="0">
                <a:solidFill>
                  <a:srgbClr val="EFF9F9"/>
                </a:solidFill>
                <a:latin typeface="Times New Roman"/>
                <a:cs typeface="Times New Roman"/>
              </a:rPr>
              <a:t>chan</a:t>
            </a:r>
            <a:r>
              <a:rPr sz="1300" spc="85" dirty="0">
                <a:solidFill>
                  <a:srgbClr val="EFF9F9"/>
                </a:solidFill>
                <a:latin typeface="Times New Roman"/>
                <a:cs typeface="Times New Roman"/>
              </a:rPr>
              <a:t>g</a:t>
            </a:r>
            <a:r>
              <a:rPr sz="1300" spc="80" dirty="0">
                <a:solidFill>
                  <a:srgbClr val="D6EFF4"/>
                </a:solidFill>
                <a:latin typeface="Times New Roman"/>
                <a:cs typeface="Times New Roman"/>
              </a:rPr>
              <a:t>e</a:t>
            </a:r>
            <a:r>
              <a:rPr sz="1300" spc="85" dirty="0">
                <a:solidFill>
                  <a:srgbClr val="D6EFF4"/>
                </a:solidFill>
                <a:latin typeface="Times New Roman"/>
                <a:cs typeface="Times New Roman"/>
              </a:rPr>
              <a:t> </a:t>
            </a:r>
            <a:r>
              <a:rPr sz="1300" spc="30" dirty="0">
                <a:solidFill>
                  <a:srgbClr val="EFF9F9"/>
                </a:solidFill>
                <a:latin typeface="Times New Roman"/>
                <a:cs typeface="Times New Roman"/>
              </a:rPr>
              <a:t>f</a:t>
            </a:r>
            <a:r>
              <a:rPr sz="1300" spc="35" dirty="0">
                <a:solidFill>
                  <a:srgbClr val="EFF9F9"/>
                </a:solidFill>
                <a:latin typeface="Times New Roman"/>
                <a:cs typeface="Times New Roman"/>
              </a:rPr>
              <a:t>r</a:t>
            </a:r>
            <a:r>
              <a:rPr sz="1300" spc="25" dirty="0">
                <a:solidFill>
                  <a:srgbClr val="D6EFF4"/>
                </a:solidFill>
                <a:latin typeface="Times New Roman"/>
                <a:cs typeface="Times New Roman"/>
              </a:rPr>
              <a:t>e</a:t>
            </a:r>
            <a:r>
              <a:rPr sz="1300" spc="25" dirty="0">
                <a:solidFill>
                  <a:srgbClr val="EFF9F9"/>
                </a:solidFill>
                <a:latin typeface="Times New Roman"/>
                <a:cs typeface="Times New Roman"/>
              </a:rPr>
              <a:t>qu</a:t>
            </a:r>
            <a:r>
              <a:rPr sz="1300" spc="-210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60" dirty="0">
                <a:solidFill>
                  <a:srgbClr val="D6EFF4"/>
                </a:solidFill>
                <a:latin typeface="Times New Roman"/>
                <a:cs typeface="Times New Roman"/>
              </a:rPr>
              <a:t>e</a:t>
            </a:r>
            <a:r>
              <a:rPr sz="1300" spc="5" dirty="0">
                <a:solidFill>
                  <a:srgbClr val="EFF9F9"/>
                </a:solidFill>
                <a:latin typeface="Times New Roman"/>
                <a:cs typeface="Times New Roman"/>
              </a:rPr>
              <a:t>ntly </a:t>
            </a:r>
            <a:r>
              <a:rPr sz="1300" spc="-55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135" dirty="0">
                <a:solidFill>
                  <a:srgbClr val="D6EFF4"/>
                </a:solidFill>
                <a:latin typeface="Times New Roman"/>
                <a:cs typeface="Times New Roman"/>
              </a:rPr>
              <a:t>(</a:t>
            </a:r>
            <a:r>
              <a:rPr sz="1300" spc="-80" dirty="0">
                <a:solidFill>
                  <a:srgbClr val="EFF9F9"/>
                </a:solidFill>
                <a:latin typeface="Times New Roman"/>
                <a:cs typeface="Times New Roman"/>
              </a:rPr>
              <a:t>F</a:t>
            </a:r>
            <a:r>
              <a:rPr sz="1300" spc="75" dirty="0">
                <a:solidFill>
                  <a:srgbClr val="D6EFF4"/>
                </a:solidFill>
                <a:latin typeface="Times New Roman"/>
                <a:cs typeface="Times New Roman"/>
              </a:rPr>
              <a:t>ette</a:t>
            </a:r>
            <a:r>
              <a:rPr sz="1300" spc="145" dirty="0">
                <a:solidFill>
                  <a:srgbClr val="D6EFF4"/>
                </a:solidFill>
                <a:latin typeface="Times New Roman"/>
                <a:cs typeface="Times New Roman"/>
              </a:rPr>
              <a:t>r</a:t>
            </a:r>
            <a:r>
              <a:rPr sz="1300" spc="-200" dirty="0">
                <a:solidFill>
                  <a:srgbClr val="EFF9F9"/>
                </a:solidFill>
                <a:latin typeface="Times New Roman"/>
                <a:cs typeface="Times New Roman"/>
              </a:rPr>
              <a:t>l</a:t>
            </a:r>
            <a:r>
              <a:rPr sz="1300" spc="-210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-40" dirty="0">
                <a:solidFill>
                  <a:srgbClr val="D6EFF4"/>
                </a:solidFill>
                <a:latin typeface="Times New Roman"/>
                <a:cs typeface="Times New Roman"/>
              </a:rPr>
              <a:t>y </a:t>
            </a:r>
            <a:r>
              <a:rPr sz="1300" spc="-80" dirty="0">
                <a:solidFill>
                  <a:srgbClr val="D6EFF4"/>
                </a:solidFill>
                <a:latin typeface="Times New Roman"/>
                <a:cs typeface="Times New Roman"/>
              </a:rPr>
              <a:t> </a:t>
            </a:r>
            <a:r>
              <a:rPr sz="1300" spc="70" dirty="0">
                <a:solidFill>
                  <a:srgbClr val="D6EFF4"/>
                </a:solidFill>
                <a:latin typeface="Times New Roman"/>
                <a:cs typeface="Times New Roman"/>
              </a:rPr>
              <a:t>19</a:t>
            </a:r>
            <a:r>
              <a:rPr sz="1300" spc="-50" dirty="0">
                <a:solidFill>
                  <a:srgbClr val="D6EFF4"/>
                </a:solidFill>
                <a:latin typeface="Times New Roman"/>
                <a:cs typeface="Times New Roman"/>
              </a:rPr>
              <a:t>9</a:t>
            </a:r>
            <a:r>
              <a:rPr sz="1300" spc="65" dirty="0">
                <a:solidFill>
                  <a:srgbClr val="EFF9F9"/>
                </a:solidFill>
                <a:latin typeface="Times New Roman"/>
                <a:cs typeface="Times New Roman"/>
              </a:rPr>
              <a:t>7</a:t>
            </a:r>
            <a:r>
              <a:rPr sz="1300" spc="40" dirty="0">
                <a:solidFill>
                  <a:srgbClr val="D6EFF4"/>
                </a:solidFill>
                <a:latin typeface="Times New Roman"/>
                <a:cs typeface="Times New Roman"/>
              </a:rPr>
              <a:t>)</a:t>
            </a:r>
            <a:endParaRPr sz="130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24468" y="773150"/>
            <a:ext cx="3375102" cy="200721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661462" y="810128"/>
            <a:ext cx="0" cy="1954712"/>
          </a:xfrm>
          <a:custGeom>
            <a:avLst/>
            <a:gdLst/>
            <a:ahLst/>
            <a:cxnLst/>
            <a:rect l="l" t="t" r="r" b="b"/>
            <a:pathLst>
              <a:path h="1954712">
                <a:moveTo>
                  <a:pt x="0" y="1954712"/>
                </a:moveTo>
                <a:lnTo>
                  <a:pt x="0" y="0"/>
                </a:lnTo>
              </a:path>
            </a:pathLst>
          </a:custGeom>
          <a:ln w="14864">
            <a:solidFill>
              <a:srgbClr val="38383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765512" y="810128"/>
            <a:ext cx="0" cy="111485"/>
          </a:xfrm>
          <a:custGeom>
            <a:avLst/>
            <a:gdLst/>
            <a:ahLst/>
            <a:cxnLst/>
            <a:rect l="l" t="t" r="r" b="b"/>
            <a:pathLst>
              <a:path h="111485">
                <a:moveTo>
                  <a:pt x="0" y="111485"/>
                </a:moveTo>
                <a:lnTo>
                  <a:pt x="0" y="0"/>
                </a:lnTo>
              </a:path>
            </a:pathLst>
          </a:custGeom>
          <a:ln w="22296">
            <a:solidFill>
              <a:srgbClr val="13031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76995" y="810128"/>
            <a:ext cx="0" cy="74323"/>
          </a:xfrm>
          <a:custGeom>
            <a:avLst/>
            <a:gdLst/>
            <a:ahLst/>
            <a:cxnLst/>
            <a:rect l="l" t="t" r="r" b="b"/>
            <a:pathLst>
              <a:path h="74323">
                <a:moveTo>
                  <a:pt x="0" y="74323"/>
                </a:moveTo>
                <a:lnTo>
                  <a:pt x="0" y="0"/>
                </a:lnTo>
              </a:path>
            </a:pathLst>
          </a:custGeom>
          <a:ln w="37160">
            <a:solidFill>
              <a:srgbClr val="1C001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92527" y="810128"/>
            <a:ext cx="0" cy="59458"/>
          </a:xfrm>
          <a:custGeom>
            <a:avLst/>
            <a:gdLst/>
            <a:ahLst/>
            <a:cxnLst/>
            <a:rect l="l" t="t" r="r" b="b"/>
            <a:pathLst>
              <a:path h="59458">
                <a:moveTo>
                  <a:pt x="0" y="59458"/>
                </a:moveTo>
                <a:lnTo>
                  <a:pt x="0" y="0"/>
                </a:lnTo>
              </a:path>
            </a:pathLst>
          </a:custGeom>
          <a:ln w="37160">
            <a:solidFill>
              <a:srgbClr val="18031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04010" y="810128"/>
            <a:ext cx="0" cy="59458"/>
          </a:xfrm>
          <a:custGeom>
            <a:avLst/>
            <a:gdLst/>
            <a:ahLst/>
            <a:cxnLst/>
            <a:rect l="l" t="t" r="r" b="b"/>
            <a:pathLst>
              <a:path h="59458">
                <a:moveTo>
                  <a:pt x="0" y="59458"/>
                </a:moveTo>
                <a:lnTo>
                  <a:pt x="0" y="0"/>
                </a:lnTo>
              </a:path>
            </a:pathLst>
          </a:custGeom>
          <a:ln w="29728">
            <a:solidFill>
              <a:srgbClr val="1C031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50274" y="810128"/>
            <a:ext cx="0" cy="1939848"/>
          </a:xfrm>
          <a:custGeom>
            <a:avLst/>
            <a:gdLst/>
            <a:ahLst/>
            <a:cxnLst/>
            <a:rect l="l" t="t" r="r" b="b"/>
            <a:pathLst>
              <a:path h="1939848">
                <a:moveTo>
                  <a:pt x="0" y="1939848"/>
                </a:moveTo>
                <a:lnTo>
                  <a:pt x="0" y="0"/>
                </a:lnTo>
              </a:path>
            </a:pathLst>
          </a:custGeom>
          <a:ln w="22296">
            <a:solidFill>
              <a:srgbClr val="0C030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58040" y="810128"/>
            <a:ext cx="0" cy="89188"/>
          </a:xfrm>
          <a:custGeom>
            <a:avLst/>
            <a:gdLst/>
            <a:ahLst/>
            <a:cxnLst/>
            <a:rect l="l" t="t" r="r" b="b"/>
            <a:pathLst>
              <a:path h="89188">
                <a:moveTo>
                  <a:pt x="0" y="89188"/>
                </a:moveTo>
                <a:lnTo>
                  <a:pt x="0" y="0"/>
                </a:lnTo>
              </a:path>
            </a:pathLst>
          </a:custGeom>
          <a:ln w="37160">
            <a:solidFill>
              <a:srgbClr val="1F001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088437" y="810128"/>
            <a:ext cx="0" cy="111485"/>
          </a:xfrm>
          <a:custGeom>
            <a:avLst/>
            <a:gdLst/>
            <a:ahLst/>
            <a:cxnLst/>
            <a:rect l="l" t="t" r="r" b="b"/>
            <a:pathLst>
              <a:path h="111485">
                <a:moveTo>
                  <a:pt x="0" y="111485"/>
                </a:moveTo>
                <a:lnTo>
                  <a:pt x="0" y="0"/>
                </a:lnTo>
              </a:path>
            </a:pathLst>
          </a:custGeom>
          <a:ln w="22296">
            <a:solidFill>
              <a:srgbClr val="08030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88771" y="810128"/>
            <a:ext cx="0" cy="96620"/>
          </a:xfrm>
          <a:custGeom>
            <a:avLst/>
            <a:gdLst/>
            <a:ahLst/>
            <a:cxnLst/>
            <a:rect l="l" t="t" r="r" b="b"/>
            <a:pathLst>
              <a:path h="96620">
                <a:moveTo>
                  <a:pt x="0" y="96620"/>
                </a:moveTo>
                <a:lnTo>
                  <a:pt x="0" y="0"/>
                </a:lnTo>
              </a:path>
            </a:pathLst>
          </a:custGeom>
          <a:ln w="37160">
            <a:solidFill>
              <a:srgbClr val="08000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58080" y="891884"/>
            <a:ext cx="0" cy="416212"/>
          </a:xfrm>
          <a:custGeom>
            <a:avLst/>
            <a:gdLst/>
            <a:ahLst/>
            <a:cxnLst/>
            <a:rect l="l" t="t" r="r" b="b"/>
            <a:pathLst>
              <a:path h="416212">
                <a:moveTo>
                  <a:pt x="0" y="416212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91859" y="891884"/>
            <a:ext cx="0" cy="416212"/>
          </a:xfrm>
          <a:custGeom>
            <a:avLst/>
            <a:gdLst/>
            <a:ahLst/>
            <a:cxnLst/>
            <a:rect l="l" t="t" r="r" b="b"/>
            <a:pathLst>
              <a:path h="416212">
                <a:moveTo>
                  <a:pt x="0" y="416212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085095" y="810128"/>
            <a:ext cx="0" cy="1939848"/>
          </a:xfrm>
          <a:custGeom>
            <a:avLst/>
            <a:gdLst/>
            <a:ahLst/>
            <a:cxnLst/>
            <a:rect l="l" t="t" r="r" b="b"/>
            <a:pathLst>
              <a:path h="1939848">
                <a:moveTo>
                  <a:pt x="0" y="1939848"/>
                </a:moveTo>
                <a:lnTo>
                  <a:pt x="0" y="0"/>
                </a:lnTo>
              </a:path>
            </a:pathLst>
          </a:custGeom>
          <a:ln w="22296">
            <a:solidFill>
              <a:srgbClr val="08000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218874" y="891884"/>
            <a:ext cx="0" cy="416212"/>
          </a:xfrm>
          <a:custGeom>
            <a:avLst/>
            <a:gdLst/>
            <a:ahLst/>
            <a:cxnLst/>
            <a:rect l="l" t="t" r="r" b="b"/>
            <a:pathLst>
              <a:path h="416212">
                <a:moveTo>
                  <a:pt x="0" y="416212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72904" y="891884"/>
            <a:ext cx="0" cy="416212"/>
          </a:xfrm>
          <a:custGeom>
            <a:avLst/>
            <a:gdLst/>
            <a:ahLst/>
            <a:cxnLst/>
            <a:rect l="l" t="t" r="r" b="b"/>
            <a:pathLst>
              <a:path h="416212">
                <a:moveTo>
                  <a:pt x="0" y="416212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081005" y="891884"/>
            <a:ext cx="0" cy="222970"/>
          </a:xfrm>
          <a:custGeom>
            <a:avLst/>
            <a:gdLst/>
            <a:ahLst/>
            <a:cxnLst/>
            <a:rect l="l" t="t" r="r" b="b"/>
            <a:pathLst>
              <a:path h="222970">
                <a:moveTo>
                  <a:pt x="0" y="222970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07352" y="891884"/>
            <a:ext cx="0" cy="222970"/>
          </a:xfrm>
          <a:custGeom>
            <a:avLst/>
            <a:gdLst/>
            <a:ahLst/>
            <a:cxnLst/>
            <a:rect l="l" t="t" r="r" b="b"/>
            <a:pathLst>
              <a:path h="222970">
                <a:moveTo>
                  <a:pt x="0" y="222970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88437" y="1077693"/>
            <a:ext cx="0" cy="416212"/>
          </a:xfrm>
          <a:custGeom>
            <a:avLst/>
            <a:gdLst/>
            <a:ahLst/>
            <a:cxnLst/>
            <a:rect l="l" t="t" r="r" b="b"/>
            <a:pathLst>
              <a:path h="416212">
                <a:moveTo>
                  <a:pt x="0" y="416212"/>
                </a:moveTo>
                <a:lnTo>
                  <a:pt x="0" y="0"/>
                </a:lnTo>
              </a:path>
            </a:pathLst>
          </a:custGeom>
          <a:ln w="22296">
            <a:solidFill>
              <a:srgbClr val="280C1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188771" y="1226340"/>
            <a:ext cx="0" cy="156079"/>
          </a:xfrm>
          <a:custGeom>
            <a:avLst/>
            <a:gdLst/>
            <a:ahLst/>
            <a:cxnLst/>
            <a:rect l="l" t="t" r="r" b="b"/>
            <a:pathLst>
              <a:path h="156079">
                <a:moveTo>
                  <a:pt x="0" y="156079"/>
                </a:moveTo>
                <a:lnTo>
                  <a:pt x="0" y="0"/>
                </a:lnTo>
              </a:path>
            </a:pathLst>
          </a:custGeom>
          <a:ln w="29728">
            <a:solidFill>
              <a:srgbClr val="5B1C3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204010" y="1479040"/>
            <a:ext cx="200668" cy="0"/>
          </a:xfrm>
          <a:custGeom>
            <a:avLst/>
            <a:gdLst/>
            <a:ahLst/>
            <a:cxnLst/>
            <a:rect l="l" t="t" r="r" b="b"/>
            <a:pathLst>
              <a:path w="200668">
                <a:moveTo>
                  <a:pt x="0" y="0"/>
                </a:moveTo>
                <a:lnTo>
                  <a:pt x="200668" y="0"/>
                </a:lnTo>
              </a:path>
            </a:pathLst>
          </a:custGeom>
          <a:ln w="7432">
            <a:solidFill>
              <a:srgbClr val="3B132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397246" y="1479040"/>
            <a:ext cx="334446" cy="0"/>
          </a:xfrm>
          <a:custGeom>
            <a:avLst/>
            <a:gdLst/>
            <a:ahLst/>
            <a:cxnLst/>
            <a:rect l="l" t="t" r="r" b="b"/>
            <a:pathLst>
              <a:path w="334446">
                <a:moveTo>
                  <a:pt x="0" y="0"/>
                </a:moveTo>
                <a:lnTo>
                  <a:pt x="334446" y="0"/>
                </a:lnTo>
              </a:path>
            </a:pathLst>
          </a:custGeom>
          <a:ln w="743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758080" y="1464176"/>
            <a:ext cx="0" cy="1285800"/>
          </a:xfrm>
          <a:custGeom>
            <a:avLst/>
            <a:gdLst/>
            <a:ahLst/>
            <a:cxnLst/>
            <a:rect l="l" t="t" r="r" b="b"/>
            <a:pathLst>
              <a:path h="1285800">
                <a:moveTo>
                  <a:pt x="0" y="1285800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891859" y="1464176"/>
            <a:ext cx="0" cy="1285800"/>
          </a:xfrm>
          <a:custGeom>
            <a:avLst/>
            <a:gdLst/>
            <a:ahLst/>
            <a:cxnLst/>
            <a:rect l="l" t="t" r="r" b="b"/>
            <a:pathLst>
              <a:path h="1285800">
                <a:moveTo>
                  <a:pt x="0" y="1285800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50274" y="1382420"/>
            <a:ext cx="0" cy="178376"/>
          </a:xfrm>
          <a:custGeom>
            <a:avLst/>
            <a:gdLst/>
            <a:ahLst/>
            <a:cxnLst/>
            <a:rect l="l" t="t" r="r" b="b"/>
            <a:pathLst>
              <a:path h="178376">
                <a:moveTo>
                  <a:pt x="0" y="178376"/>
                </a:moveTo>
                <a:lnTo>
                  <a:pt x="0" y="0"/>
                </a:lnTo>
              </a:path>
            </a:pathLst>
          </a:custGeom>
          <a:ln w="29728">
            <a:solidFill>
              <a:srgbClr val="3B132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858040" y="1464176"/>
            <a:ext cx="0" cy="96620"/>
          </a:xfrm>
          <a:custGeom>
            <a:avLst/>
            <a:gdLst/>
            <a:ahLst/>
            <a:cxnLst/>
            <a:rect l="l" t="t" r="r" b="b"/>
            <a:pathLst>
              <a:path h="96620">
                <a:moveTo>
                  <a:pt x="0" y="96620"/>
                </a:moveTo>
                <a:lnTo>
                  <a:pt x="0" y="0"/>
                </a:lnTo>
              </a:path>
            </a:pathLst>
          </a:custGeom>
          <a:ln w="29728">
            <a:solidFill>
              <a:srgbClr val="5B1C3B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081005" y="1464176"/>
            <a:ext cx="0" cy="1285800"/>
          </a:xfrm>
          <a:custGeom>
            <a:avLst/>
            <a:gdLst/>
            <a:ahLst/>
            <a:cxnLst/>
            <a:rect l="l" t="t" r="r" b="b"/>
            <a:pathLst>
              <a:path h="1285800">
                <a:moveTo>
                  <a:pt x="0" y="1285800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207352" y="1464176"/>
            <a:ext cx="0" cy="1285800"/>
          </a:xfrm>
          <a:custGeom>
            <a:avLst/>
            <a:gdLst/>
            <a:ahLst/>
            <a:cxnLst/>
            <a:rect l="l" t="t" r="r" b="b"/>
            <a:pathLst>
              <a:path h="1285800">
                <a:moveTo>
                  <a:pt x="0" y="1285800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218874" y="1649985"/>
            <a:ext cx="0" cy="1099991"/>
          </a:xfrm>
          <a:custGeom>
            <a:avLst/>
            <a:gdLst/>
            <a:ahLst/>
            <a:cxnLst/>
            <a:rect l="l" t="t" r="r" b="b"/>
            <a:pathLst>
              <a:path h="1099991">
                <a:moveTo>
                  <a:pt x="0" y="1099991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72904" y="1649985"/>
            <a:ext cx="0" cy="1099991"/>
          </a:xfrm>
          <a:custGeom>
            <a:avLst/>
            <a:gdLst/>
            <a:ahLst/>
            <a:cxnLst/>
            <a:rect l="l" t="t" r="r" b="b"/>
            <a:pathLst>
              <a:path h="1099991">
                <a:moveTo>
                  <a:pt x="0" y="1099991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15826" y="1843227"/>
            <a:ext cx="0" cy="906749"/>
          </a:xfrm>
          <a:custGeom>
            <a:avLst/>
            <a:gdLst/>
            <a:ahLst/>
            <a:cxnLst/>
            <a:rect l="l" t="t" r="r" b="b"/>
            <a:pathLst>
              <a:path h="906749">
                <a:moveTo>
                  <a:pt x="0" y="906749"/>
                </a:moveTo>
                <a:lnTo>
                  <a:pt x="0" y="0"/>
                </a:lnTo>
              </a:path>
            </a:pathLst>
          </a:custGeom>
          <a:ln w="22296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545889" y="1843227"/>
            <a:ext cx="0" cy="906749"/>
          </a:xfrm>
          <a:custGeom>
            <a:avLst/>
            <a:gdLst/>
            <a:ahLst/>
            <a:cxnLst/>
            <a:rect l="l" t="t" r="r" b="b"/>
            <a:pathLst>
              <a:path h="906749">
                <a:moveTo>
                  <a:pt x="0" y="906749"/>
                </a:moveTo>
                <a:lnTo>
                  <a:pt x="0" y="0"/>
                </a:lnTo>
              </a:path>
            </a:pathLst>
          </a:custGeom>
          <a:ln w="14864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106214" y="22440"/>
            <a:ext cx="776605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98780" algn="l"/>
              </a:tabLst>
            </a:pPr>
            <a:r>
              <a:rPr sz="300" spc="95" dirty="0">
                <a:solidFill>
                  <a:srgbClr val="80939E"/>
                </a:solidFill>
                <a:latin typeface="Times New Roman"/>
                <a:cs typeface="Times New Roman"/>
              </a:rPr>
              <a:t>&gt;o..,;,	</a:t>
            </a:r>
            <a:r>
              <a:rPr sz="350" spc="240" dirty="0">
                <a:solidFill>
                  <a:srgbClr val="80939E"/>
                </a:solidFill>
                <a:latin typeface="Times New Roman"/>
                <a:cs typeface="Times New Roman"/>
              </a:rPr>
              <a:t>t'   </a:t>
            </a:r>
            <a:r>
              <a:rPr sz="350" spc="5" dirty="0">
                <a:solidFill>
                  <a:srgbClr val="80939E"/>
                </a:solidFill>
                <a:latin typeface="Times New Roman"/>
                <a:cs typeface="Times New Roman"/>
              </a:rPr>
              <a:t> </a:t>
            </a:r>
            <a:r>
              <a:rPr sz="350" spc="465" dirty="0">
                <a:solidFill>
                  <a:srgbClr val="80939E"/>
                </a:solidFill>
                <a:latin typeface="Times New Roman"/>
                <a:cs typeface="Times New Roman"/>
              </a:rPr>
              <a:t>,+u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57531" y="22440"/>
            <a:ext cx="108585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95" dirty="0">
                <a:solidFill>
                  <a:srgbClr val="80939E"/>
                </a:solidFill>
                <a:latin typeface="Times New Roman"/>
                <a:cs typeface="Times New Roman"/>
              </a:rPr>
              <a:t>H&lt;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473732" y="22440"/>
            <a:ext cx="466725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215" dirty="0">
                <a:solidFill>
                  <a:srgbClr val="80939E"/>
                </a:solidFill>
                <a:latin typeface="Times New Roman"/>
                <a:cs typeface="Times New Roman"/>
              </a:rPr>
              <a:t>,;+u&lt;u+u+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261542" y="22440"/>
            <a:ext cx="111125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240" dirty="0">
                <a:solidFill>
                  <a:srgbClr val="80939E"/>
                </a:solidFill>
                <a:latin typeface="Times New Roman"/>
                <a:cs typeface="Times New Roman"/>
              </a:rPr>
              <a:t>,;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2593051" y="0"/>
            <a:ext cx="83375" cy="93937"/>
          </a:xfrm>
          <a:custGeom>
            <a:avLst/>
            <a:gdLst/>
            <a:ahLst/>
            <a:cxnLst/>
            <a:rect l="l" t="t" r="r" b="b"/>
            <a:pathLst>
              <a:path w="83375" h="93937">
                <a:moveTo>
                  <a:pt x="0" y="0"/>
                </a:moveTo>
                <a:lnTo>
                  <a:pt x="83375" y="0"/>
                </a:lnTo>
                <a:lnTo>
                  <a:pt x="83375" y="93937"/>
                </a:lnTo>
                <a:lnTo>
                  <a:pt x="0" y="93937"/>
                </a:lnTo>
                <a:lnTo>
                  <a:pt x="0" y="0"/>
                </a:lnTo>
                <a:close/>
              </a:path>
            </a:pathLst>
          </a:custGeom>
          <a:solidFill>
            <a:srgbClr val="183B4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64927" y="0"/>
            <a:ext cx="129597" cy="93937"/>
          </a:xfrm>
          <a:custGeom>
            <a:avLst/>
            <a:gdLst/>
            <a:ahLst/>
            <a:cxnLst/>
            <a:rect l="l" t="t" r="r" b="b"/>
            <a:pathLst>
              <a:path w="129597" h="93937">
                <a:moveTo>
                  <a:pt x="0" y="0"/>
                </a:moveTo>
                <a:lnTo>
                  <a:pt x="129597" y="0"/>
                </a:lnTo>
                <a:lnTo>
                  <a:pt x="129597" y="93937"/>
                </a:lnTo>
                <a:lnTo>
                  <a:pt x="0" y="93937"/>
                </a:lnTo>
                <a:lnTo>
                  <a:pt x="0" y="0"/>
                </a:lnTo>
                <a:close/>
              </a:path>
            </a:pathLst>
          </a:custGeom>
          <a:solidFill>
            <a:srgbClr val="052D4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823004" y="0"/>
            <a:ext cx="0" cy="93937"/>
          </a:xfrm>
          <a:custGeom>
            <a:avLst/>
            <a:gdLst/>
            <a:ahLst/>
            <a:cxnLst/>
            <a:rect l="l" t="t" r="r" b="b"/>
            <a:pathLst>
              <a:path h="93937">
                <a:moveTo>
                  <a:pt x="0" y="93937"/>
                </a:moveTo>
                <a:lnTo>
                  <a:pt x="0" y="0"/>
                </a:lnTo>
              </a:path>
            </a:pathLst>
          </a:custGeom>
          <a:ln w="46566">
            <a:solidFill>
              <a:srgbClr val="183B4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2581125" y="0"/>
            <a:ext cx="229870" cy="1117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50" b="1" spc="-7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50" b="1" spc="60" dirty="0">
                <a:solidFill>
                  <a:srgbClr val="FFFFFF"/>
                </a:solidFill>
                <a:latin typeface="Times New Roman"/>
                <a:cs typeface="Times New Roman"/>
              </a:rPr>
              <a:t>ebi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101376" y="22440"/>
            <a:ext cx="456565" cy="66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350" spc="195" dirty="0">
                <a:solidFill>
                  <a:srgbClr val="80939E"/>
                </a:solidFill>
                <a:latin typeface="Times New Roman"/>
                <a:cs typeface="Times New Roman"/>
              </a:rPr>
              <a:t>Lu++&gt;u\u&gt;</a:t>
            </a:r>
            <a:endParaRPr sz="3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109189" y="207421"/>
            <a:ext cx="3355433" cy="222256"/>
          </a:xfrm>
          <a:custGeom>
            <a:avLst/>
            <a:gdLst/>
            <a:ahLst/>
            <a:cxnLst/>
            <a:rect l="l" t="t" r="r" b="b"/>
            <a:pathLst>
              <a:path w="3355433" h="222256">
                <a:moveTo>
                  <a:pt x="0" y="0"/>
                </a:moveTo>
                <a:lnTo>
                  <a:pt x="3355433" y="0"/>
                </a:lnTo>
                <a:lnTo>
                  <a:pt x="3355433" y="222256"/>
                </a:lnTo>
                <a:lnTo>
                  <a:pt x="0" y="222256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98782" y="213950"/>
            <a:ext cx="3392804" cy="2101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300" spc="15" dirty="0">
                <a:solidFill>
                  <a:srgbClr val="FFFFFF"/>
                </a:solidFill>
                <a:latin typeface="Times New Roman"/>
                <a:cs typeface="Times New Roman"/>
              </a:rPr>
              <a:t>Web </a:t>
            </a:r>
            <a:r>
              <a:rPr sz="13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00" spc="40" dirty="0">
                <a:solidFill>
                  <a:srgbClr val="FFFFFF"/>
                </a:solidFill>
                <a:latin typeface="Times New Roman"/>
                <a:cs typeface="Times New Roman"/>
              </a:rPr>
              <a:t>pages </a:t>
            </a:r>
            <a:r>
              <a:rPr sz="130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00" spc="55" dirty="0">
                <a:solidFill>
                  <a:srgbClr val="FFFFFF"/>
                </a:solidFill>
                <a:latin typeface="Times New Roman"/>
                <a:cs typeface="Times New Roman"/>
              </a:rPr>
              <a:t>change </a:t>
            </a:r>
            <a:r>
              <a:rPr sz="130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00" spc="35" dirty="0">
                <a:solidFill>
                  <a:srgbClr val="FFFFFF"/>
                </a:solidFill>
                <a:latin typeface="Times New Roman"/>
                <a:cs typeface="Times New Roman"/>
              </a:rPr>
              <a:t>frequently </a:t>
            </a:r>
            <a:r>
              <a:rPr sz="1300" spc="-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00" spc="3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300" spc="40" dirty="0">
                <a:solidFill>
                  <a:srgbClr val="FFFFFF"/>
                </a:solidFill>
                <a:latin typeface="Times New Roman"/>
                <a:cs typeface="Times New Roman"/>
              </a:rPr>
              <a:t>Fetterly </a:t>
            </a:r>
            <a:r>
              <a:rPr sz="13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00" spc="60" dirty="0">
                <a:solidFill>
                  <a:srgbClr val="FFFFFF"/>
                </a:solidFill>
                <a:latin typeface="Times New Roman"/>
                <a:cs typeface="Times New Roman"/>
              </a:rPr>
              <a:t>1997)</a:t>
            </a:r>
            <a:endParaRPr sz="130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81204" y="771089"/>
            <a:ext cx="238125" cy="20212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algn="ctr">
              <a:lnSpc>
                <a:spcPct val="100000"/>
              </a:lnSpc>
            </a:pPr>
            <a:r>
              <a:rPr sz="600" b="1" spc="-45" dirty="0">
                <a:solidFill>
                  <a:srgbClr val="1A0C18"/>
                </a:solidFill>
                <a:latin typeface="Arial"/>
                <a:cs typeface="Arial"/>
              </a:rPr>
              <a:t>1</a:t>
            </a:r>
            <a:r>
              <a:rPr sz="600" b="1" spc="60" dirty="0">
                <a:solidFill>
                  <a:srgbClr val="3B3B3B"/>
                </a:solidFill>
                <a:latin typeface="Arial"/>
                <a:cs typeface="Arial"/>
              </a:rPr>
              <a:t>00%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00"/>
              </a:lnSpc>
              <a:spcBef>
                <a:spcPts val="43"/>
              </a:spcBef>
            </a:pPr>
            <a:endParaRPr sz="700"/>
          </a:p>
          <a:p>
            <a:pPr marL="49530">
              <a:lnSpc>
                <a:spcPct val="100000"/>
              </a:lnSpc>
            </a:pPr>
            <a:r>
              <a:rPr sz="600" spc="40" dirty="0">
                <a:solidFill>
                  <a:srgbClr val="242424"/>
                </a:solidFill>
                <a:latin typeface="Arial"/>
                <a:cs typeface="Arial"/>
              </a:rPr>
              <a:t>90%</a:t>
            </a:r>
            <a:endParaRPr sz="600">
              <a:latin typeface="Arial"/>
              <a:cs typeface="Arial"/>
            </a:endParaRPr>
          </a:p>
          <a:p>
            <a:pPr>
              <a:lnSpc>
                <a:spcPts val="800"/>
              </a:lnSpc>
              <a:spcBef>
                <a:spcPts val="1"/>
              </a:spcBef>
            </a:pPr>
            <a:endParaRPr sz="800"/>
          </a:p>
          <a:p>
            <a:pPr marL="57150">
              <a:lnSpc>
                <a:spcPct val="100000"/>
              </a:lnSpc>
            </a:pPr>
            <a:r>
              <a:rPr sz="600" spc="-45" dirty="0">
                <a:solidFill>
                  <a:srgbClr val="242424"/>
                </a:solidFill>
                <a:latin typeface="Arial"/>
                <a:cs typeface="Arial"/>
              </a:rPr>
              <a:t>8</a:t>
            </a:r>
            <a:r>
              <a:rPr sz="600" spc="75" dirty="0">
                <a:solidFill>
                  <a:srgbClr val="595959"/>
                </a:solidFill>
                <a:latin typeface="Arial"/>
                <a:cs typeface="Arial"/>
              </a:rPr>
              <a:t>0</a:t>
            </a:r>
            <a:r>
              <a:rPr sz="600" spc="60" dirty="0">
                <a:solidFill>
                  <a:srgbClr val="3B3B3B"/>
                </a:solidFill>
                <a:latin typeface="Arial"/>
                <a:cs typeface="Arial"/>
              </a:rPr>
              <a:t>%</a:t>
            </a:r>
            <a:endParaRPr sz="600">
              <a:latin typeface="Arial"/>
              <a:cs typeface="Arial"/>
            </a:endParaRPr>
          </a:p>
          <a:p>
            <a:pPr>
              <a:lnSpc>
                <a:spcPts val="800"/>
              </a:lnSpc>
              <a:spcBef>
                <a:spcPts val="1"/>
              </a:spcBef>
            </a:pPr>
            <a:endParaRPr sz="800"/>
          </a:p>
          <a:p>
            <a:pPr marL="57150">
              <a:lnSpc>
                <a:spcPct val="100000"/>
              </a:lnSpc>
            </a:pPr>
            <a:r>
              <a:rPr sz="600" spc="-45" dirty="0">
                <a:solidFill>
                  <a:srgbClr val="242424"/>
                </a:solidFill>
                <a:latin typeface="Arial"/>
                <a:cs typeface="Arial"/>
              </a:rPr>
              <a:t>7</a:t>
            </a:r>
            <a:r>
              <a:rPr sz="600" spc="75" dirty="0">
                <a:solidFill>
                  <a:srgbClr val="595959"/>
                </a:solidFill>
                <a:latin typeface="Arial"/>
                <a:cs typeface="Arial"/>
              </a:rPr>
              <a:t>0</a:t>
            </a:r>
            <a:r>
              <a:rPr sz="600" spc="60" dirty="0">
                <a:solidFill>
                  <a:srgbClr val="3B3B3B"/>
                </a:solidFill>
                <a:latin typeface="Arial"/>
                <a:cs typeface="Arial"/>
              </a:rPr>
              <a:t>%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00"/>
              </a:lnSpc>
              <a:spcBef>
                <a:spcPts val="43"/>
              </a:spcBef>
            </a:pPr>
            <a:endParaRPr sz="700"/>
          </a:p>
          <a:p>
            <a:pPr marL="49530">
              <a:lnSpc>
                <a:spcPct val="100000"/>
              </a:lnSpc>
            </a:pPr>
            <a:r>
              <a:rPr sz="600" spc="15" dirty="0">
                <a:solidFill>
                  <a:srgbClr val="3B3B3B"/>
                </a:solidFill>
                <a:latin typeface="Arial"/>
                <a:cs typeface="Arial"/>
              </a:rPr>
              <a:t>6</a:t>
            </a:r>
            <a:r>
              <a:rPr sz="600" spc="75" dirty="0">
                <a:solidFill>
                  <a:srgbClr val="595959"/>
                </a:solidFill>
                <a:latin typeface="Arial"/>
                <a:cs typeface="Arial"/>
              </a:rPr>
              <a:t>0</a:t>
            </a:r>
            <a:r>
              <a:rPr sz="600" spc="60" dirty="0">
                <a:solidFill>
                  <a:srgbClr val="3B3B3B"/>
                </a:solidFill>
                <a:latin typeface="Arial"/>
                <a:cs typeface="Arial"/>
              </a:rPr>
              <a:t>%</a:t>
            </a:r>
            <a:endParaRPr sz="600">
              <a:latin typeface="Arial"/>
              <a:cs typeface="Arial"/>
            </a:endParaRPr>
          </a:p>
          <a:p>
            <a:pPr>
              <a:lnSpc>
                <a:spcPts val="800"/>
              </a:lnSpc>
              <a:spcBef>
                <a:spcPts val="1"/>
              </a:spcBef>
            </a:pPr>
            <a:endParaRPr sz="800"/>
          </a:p>
          <a:p>
            <a:pPr marL="57150">
              <a:lnSpc>
                <a:spcPct val="100000"/>
              </a:lnSpc>
            </a:pPr>
            <a:r>
              <a:rPr sz="600" spc="-45" dirty="0">
                <a:solidFill>
                  <a:srgbClr val="3B3B3B"/>
                </a:solidFill>
                <a:latin typeface="Arial"/>
                <a:cs typeface="Arial"/>
              </a:rPr>
              <a:t>5</a:t>
            </a:r>
            <a:r>
              <a:rPr sz="600" spc="75" dirty="0">
                <a:solidFill>
                  <a:srgbClr val="595959"/>
                </a:solidFill>
                <a:latin typeface="Arial"/>
                <a:cs typeface="Arial"/>
              </a:rPr>
              <a:t>0</a:t>
            </a:r>
            <a:r>
              <a:rPr sz="600" spc="60" dirty="0">
                <a:solidFill>
                  <a:srgbClr val="3B3B3B"/>
                </a:solidFill>
                <a:latin typeface="Arial"/>
                <a:cs typeface="Arial"/>
              </a:rPr>
              <a:t>%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00"/>
              </a:lnSpc>
              <a:spcBef>
                <a:spcPts val="43"/>
              </a:spcBef>
            </a:pPr>
            <a:endParaRPr sz="700"/>
          </a:p>
          <a:p>
            <a:pPr marL="49530">
              <a:lnSpc>
                <a:spcPct val="100000"/>
              </a:lnSpc>
            </a:pPr>
            <a:r>
              <a:rPr sz="600" spc="15" dirty="0">
                <a:solidFill>
                  <a:srgbClr val="3B3B3B"/>
                </a:solidFill>
                <a:latin typeface="Arial"/>
                <a:cs typeface="Arial"/>
              </a:rPr>
              <a:t>4</a:t>
            </a:r>
            <a:r>
              <a:rPr sz="600" spc="75" dirty="0">
                <a:solidFill>
                  <a:srgbClr val="595959"/>
                </a:solidFill>
                <a:latin typeface="Arial"/>
                <a:cs typeface="Arial"/>
              </a:rPr>
              <a:t>0</a:t>
            </a:r>
            <a:r>
              <a:rPr sz="600" spc="60" dirty="0">
                <a:solidFill>
                  <a:srgbClr val="3B3B3B"/>
                </a:solidFill>
                <a:latin typeface="Arial"/>
                <a:cs typeface="Arial"/>
              </a:rPr>
              <a:t>%</a:t>
            </a:r>
            <a:endParaRPr sz="600">
              <a:latin typeface="Arial"/>
              <a:cs typeface="Arial"/>
            </a:endParaRPr>
          </a:p>
          <a:p>
            <a:pPr>
              <a:lnSpc>
                <a:spcPts val="850"/>
              </a:lnSpc>
              <a:spcBef>
                <a:spcPts val="10"/>
              </a:spcBef>
            </a:pPr>
            <a:endParaRPr sz="850"/>
          </a:p>
          <a:p>
            <a:pPr marL="57150">
              <a:lnSpc>
                <a:spcPct val="100000"/>
              </a:lnSpc>
            </a:pPr>
            <a:r>
              <a:rPr sz="600" spc="-45" dirty="0">
                <a:solidFill>
                  <a:srgbClr val="242424"/>
                </a:solidFill>
                <a:latin typeface="Arial"/>
                <a:cs typeface="Arial"/>
              </a:rPr>
              <a:t>3</a:t>
            </a:r>
            <a:r>
              <a:rPr sz="600" spc="75" dirty="0">
                <a:solidFill>
                  <a:srgbClr val="595959"/>
                </a:solidFill>
                <a:latin typeface="Arial"/>
                <a:cs typeface="Arial"/>
              </a:rPr>
              <a:t>0</a:t>
            </a:r>
            <a:r>
              <a:rPr sz="600" spc="60" dirty="0">
                <a:solidFill>
                  <a:srgbClr val="3B3B3B"/>
                </a:solidFill>
                <a:latin typeface="Arial"/>
                <a:cs typeface="Arial"/>
              </a:rPr>
              <a:t>%</a:t>
            </a:r>
            <a:endParaRPr sz="600">
              <a:latin typeface="Arial"/>
              <a:cs typeface="Arial"/>
            </a:endParaRPr>
          </a:p>
          <a:p>
            <a:pPr>
              <a:lnSpc>
                <a:spcPts val="800"/>
              </a:lnSpc>
              <a:spcBef>
                <a:spcPts val="1"/>
              </a:spcBef>
            </a:pPr>
            <a:endParaRPr sz="800"/>
          </a:p>
          <a:p>
            <a:pPr marL="57150">
              <a:lnSpc>
                <a:spcPct val="100000"/>
              </a:lnSpc>
            </a:pPr>
            <a:r>
              <a:rPr sz="600" spc="10" dirty="0">
                <a:solidFill>
                  <a:srgbClr val="1A0C18"/>
                </a:solidFill>
                <a:latin typeface="Arial"/>
                <a:cs typeface="Arial"/>
              </a:rPr>
              <a:t>2</a:t>
            </a:r>
            <a:r>
              <a:rPr sz="600" spc="15" dirty="0">
                <a:solidFill>
                  <a:srgbClr val="595959"/>
                </a:solidFill>
                <a:latin typeface="Arial"/>
                <a:cs typeface="Arial"/>
              </a:rPr>
              <a:t>0</a:t>
            </a:r>
            <a:r>
              <a:rPr sz="600" spc="60" dirty="0">
                <a:solidFill>
                  <a:srgbClr val="3B3B3B"/>
                </a:solidFill>
                <a:latin typeface="Arial"/>
                <a:cs typeface="Arial"/>
              </a:rPr>
              <a:t>%</a:t>
            </a:r>
            <a:endParaRPr sz="600">
              <a:latin typeface="Arial"/>
              <a:cs typeface="Arial"/>
            </a:endParaRPr>
          </a:p>
          <a:p>
            <a:pPr>
              <a:lnSpc>
                <a:spcPts val="800"/>
              </a:lnSpc>
              <a:spcBef>
                <a:spcPts val="1"/>
              </a:spcBef>
            </a:pPr>
            <a:endParaRPr sz="800"/>
          </a:p>
          <a:p>
            <a:pPr marL="57150">
              <a:lnSpc>
                <a:spcPct val="100000"/>
              </a:lnSpc>
            </a:pPr>
            <a:r>
              <a:rPr sz="600" spc="-45" dirty="0">
                <a:latin typeface="Arial"/>
                <a:cs typeface="Arial"/>
              </a:rPr>
              <a:t>1</a:t>
            </a:r>
            <a:r>
              <a:rPr sz="600" spc="75" dirty="0">
                <a:solidFill>
                  <a:srgbClr val="595959"/>
                </a:solidFill>
                <a:latin typeface="Arial"/>
                <a:cs typeface="Arial"/>
              </a:rPr>
              <a:t>0</a:t>
            </a:r>
            <a:r>
              <a:rPr sz="600" spc="60" dirty="0">
                <a:solidFill>
                  <a:srgbClr val="3B3B3B"/>
                </a:solidFill>
                <a:latin typeface="Arial"/>
                <a:cs typeface="Arial"/>
              </a:rPr>
              <a:t>%</a:t>
            </a:r>
            <a:endParaRPr sz="600">
              <a:latin typeface="Arial"/>
              <a:cs typeface="Arial"/>
            </a:endParaRPr>
          </a:p>
          <a:p>
            <a:pPr>
              <a:lnSpc>
                <a:spcPts val="800"/>
              </a:lnSpc>
              <a:spcBef>
                <a:spcPts val="1"/>
              </a:spcBef>
            </a:pPr>
            <a:endParaRPr sz="800"/>
          </a:p>
          <a:p>
            <a:pPr marL="78740" algn="ctr">
              <a:lnSpc>
                <a:spcPct val="100000"/>
              </a:lnSpc>
            </a:pPr>
            <a:r>
              <a:rPr sz="600" spc="75" dirty="0">
                <a:solidFill>
                  <a:srgbClr val="595959"/>
                </a:solidFill>
                <a:latin typeface="Arial"/>
                <a:cs typeface="Arial"/>
              </a:rPr>
              <a:t>0</a:t>
            </a:r>
            <a:r>
              <a:rPr sz="600" spc="60" dirty="0">
                <a:solidFill>
                  <a:srgbClr val="3B3B3B"/>
                </a:solidFill>
                <a:latin typeface="Arial"/>
                <a:cs typeface="Arial"/>
              </a:rPr>
              <a:t>%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767677" y="2782158"/>
            <a:ext cx="486409" cy="1346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294640" algn="l"/>
              </a:tabLst>
            </a:pPr>
            <a:r>
              <a:rPr sz="600" spc="15" dirty="0">
                <a:solidFill>
                  <a:srgbClr val="242424"/>
                </a:solidFill>
                <a:latin typeface="Arial"/>
                <a:cs typeface="Arial"/>
              </a:rPr>
              <a:t>a</a:t>
            </a:r>
            <a:r>
              <a:rPr sz="600" spc="70" dirty="0">
                <a:solidFill>
                  <a:srgbClr val="595959"/>
                </a:solidFill>
                <a:latin typeface="Arial"/>
                <a:cs typeface="Arial"/>
              </a:rPr>
              <a:t>ll	</a:t>
            </a:r>
            <a:r>
              <a:rPr sz="800" spc="-30" dirty="0">
                <a:latin typeface="Times New Roman"/>
                <a:cs typeface="Times New Roman"/>
              </a:rPr>
              <a:t>.</a:t>
            </a:r>
            <a:r>
              <a:rPr sz="800" spc="-40" dirty="0">
                <a:solidFill>
                  <a:srgbClr val="1A0C18"/>
                </a:solidFill>
                <a:latin typeface="Times New Roman"/>
                <a:cs typeface="Times New Roman"/>
              </a:rPr>
              <a:t>c</a:t>
            </a:r>
            <a:r>
              <a:rPr sz="800" spc="-85" dirty="0">
                <a:solidFill>
                  <a:srgbClr val="1A0C18"/>
                </a:solidFill>
                <a:latin typeface="Times New Roman"/>
                <a:cs typeface="Times New Roman"/>
              </a:rPr>
              <a:t>o</a:t>
            </a:r>
            <a:r>
              <a:rPr sz="800" spc="-45" dirty="0">
                <a:solidFill>
                  <a:srgbClr val="595959"/>
                </a:solidFill>
                <a:latin typeface="Times New Roman"/>
                <a:cs typeface="Times New Roman"/>
              </a:rPr>
              <a:t>m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408986" y="2794858"/>
            <a:ext cx="478155" cy="1187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29565" algn="l"/>
              </a:tabLst>
            </a:pPr>
            <a:r>
              <a:rPr sz="650" spc="-110" dirty="0">
                <a:latin typeface="Arial"/>
                <a:cs typeface="Arial"/>
              </a:rPr>
              <a:t>.</a:t>
            </a:r>
            <a:r>
              <a:rPr sz="650" spc="5" dirty="0">
                <a:solidFill>
                  <a:srgbClr val="242424"/>
                </a:solidFill>
                <a:latin typeface="Arial"/>
                <a:cs typeface="Arial"/>
              </a:rPr>
              <a:t>de	</a:t>
            </a:r>
            <a:r>
              <a:rPr sz="700" b="1" spc="-25" dirty="0">
                <a:latin typeface="Arial"/>
                <a:cs typeface="Arial"/>
              </a:rPr>
              <a:t>.</a:t>
            </a:r>
            <a:r>
              <a:rPr sz="700" b="1" spc="-85" dirty="0">
                <a:solidFill>
                  <a:srgbClr val="3B3B3B"/>
                </a:solidFill>
                <a:latin typeface="Arial"/>
                <a:cs typeface="Arial"/>
              </a:rPr>
              <a:t>n</a:t>
            </a:r>
            <a:r>
              <a:rPr sz="700" b="1" spc="-45" dirty="0">
                <a:solidFill>
                  <a:srgbClr val="1A0C18"/>
                </a:solidFill>
                <a:latin typeface="Arial"/>
                <a:cs typeface="Arial"/>
              </a:rPr>
              <a:t>e</a:t>
            </a:r>
            <a:r>
              <a:rPr sz="700" b="1" spc="-50" dirty="0">
                <a:solidFill>
                  <a:srgbClr val="595959"/>
                </a:solidFill>
                <a:latin typeface="Arial"/>
                <a:cs typeface="Arial"/>
              </a:rPr>
              <a:t>t</a:t>
            </a:r>
            <a:endParaRPr sz="7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2075737" y="2801208"/>
            <a:ext cx="133350" cy="1111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50" spc="-10" dirty="0">
                <a:latin typeface="Arial"/>
                <a:cs typeface="Arial"/>
              </a:rPr>
              <a:t>.</a:t>
            </a:r>
            <a:r>
              <a:rPr sz="650" spc="-10" dirty="0">
                <a:solidFill>
                  <a:srgbClr val="1A0C18"/>
                </a:solidFill>
                <a:latin typeface="Arial"/>
                <a:cs typeface="Arial"/>
              </a:rPr>
              <a:t>uk</a:t>
            </a:r>
            <a:endParaRPr sz="65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408419" y="2807558"/>
            <a:ext cx="126364" cy="1035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130" dirty="0">
                <a:latin typeface="Arial"/>
                <a:cs typeface="Arial"/>
              </a:rPr>
              <a:t>.</a:t>
            </a:r>
            <a:r>
              <a:rPr sz="600" spc="40" dirty="0">
                <a:solidFill>
                  <a:srgbClr val="777777"/>
                </a:solidFill>
                <a:latin typeface="Arial"/>
                <a:cs typeface="Arial"/>
              </a:rPr>
              <a:t>j</a:t>
            </a:r>
            <a:r>
              <a:rPr sz="600" spc="90" dirty="0">
                <a:solidFill>
                  <a:srgbClr val="242424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2714903" y="2794858"/>
            <a:ext cx="482600" cy="1187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60045" algn="l"/>
              </a:tabLst>
            </a:pPr>
            <a:r>
              <a:rPr sz="650" b="1" spc="-10" dirty="0">
                <a:latin typeface="Arial"/>
                <a:cs typeface="Arial"/>
              </a:rPr>
              <a:t>.</a:t>
            </a:r>
            <a:r>
              <a:rPr sz="650" b="1" spc="-25" dirty="0">
                <a:solidFill>
                  <a:srgbClr val="242424"/>
                </a:solidFill>
                <a:latin typeface="Arial"/>
                <a:cs typeface="Arial"/>
              </a:rPr>
              <a:t>org	</a:t>
            </a:r>
            <a:r>
              <a:rPr sz="700" spc="-100" dirty="0">
                <a:solidFill>
                  <a:srgbClr val="777777"/>
                </a:solidFill>
                <a:latin typeface="Arial"/>
                <a:cs typeface="Arial"/>
              </a:rPr>
              <a:t>.</a:t>
            </a:r>
            <a:r>
              <a:rPr sz="700" spc="-40" dirty="0">
                <a:solidFill>
                  <a:srgbClr val="242424"/>
                </a:solidFill>
                <a:latin typeface="Arial"/>
                <a:cs typeface="Arial"/>
              </a:rPr>
              <a:t>e</a:t>
            </a:r>
            <a:r>
              <a:rPr sz="700" spc="-15" dirty="0">
                <a:latin typeface="Arial"/>
                <a:cs typeface="Arial"/>
              </a:rPr>
              <a:t>n</a:t>
            </a:r>
            <a:endParaRPr sz="7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368933" y="2801208"/>
            <a:ext cx="175260" cy="1111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50" b="1" spc="-70" dirty="0">
                <a:solidFill>
                  <a:srgbClr val="777777"/>
                </a:solidFill>
                <a:latin typeface="Arial"/>
                <a:cs typeface="Arial"/>
              </a:rPr>
              <a:t>.</a:t>
            </a:r>
            <a:r>
              <a:rPr sz="650" b="1" spc="-35" dirty="0">
                <a:solidFill>
                  <a:srgbClr val="242424"/>
                </a:solidFill>
                <a:latin typeface="Arial"/>
                <a:cs typeface="Arial"/>
              </a:rPr>
              <a:t>gov</a:t>
            </a:r>
            <a:endParaRPr sz="65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3688516" y="2801208"/>
            <a:ext cx="194945" cy="1111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50" b="1" spc="-10" dirty="0">
                <a:latin typeface="Arial"/>
                <a:cs typeface="Arial"/>
              </a:rPr>
              <a:t>.</a:t>
            </a:r>
            <a:r>
              <a:rPr sz="650" b="1" spc="-160" dirty="0">
                <a:solidFill>
                  <a:srgbClr val="B3B3B3"/>
                </a:solidFill>
                <a:latin typeface="Arial"/>
                <a:cs typeface="Arial"/>
              </a:rPr>
              <a:t>·</a:t>
            </a:r>
            <a:r>
              <a:rPr sz="650" b="1" spc="-25" dirty="0">
                <a:solidFill>
                  <a:srgbClr val="1A0C18"/>
                </a:solidFill>
                <a:latin typeface="Arial"/>
                <a:cs typeface="Arial"/>
              </a:rPr>
              <a:t>edu</a:t>
            </a:r>
            <a:endParaRPr sz="650">
              <a:latin typeface="Arial"/>
              <a:cs typeface="Arial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129486" y="3324311"/>
            <a:ext cx="712064" cy="114191"/>
          </a:xfrm>
          <a:custGeom>
            <a:avLst/>
            <a:gdLst/>
            <a:ahLst/>
            <a:cxnLst/>
            <a:rect l="l" t="t" r="r" b="b"/>
            <a:pathLst>
              <a:path w="712064" h="114191">
                <a:moveTo>
                  <a:pt x="0" y="0"/>
                </a:moveTo>
                <a:lnTo>
                  <a:pt x="712064" y="0"/>
                </a:lnTo>
                <a:lnTo>
                  <a:pt x="712064" y="114191"/>
                </a:lnTo>
                <a:lnTo>
                  <a:pt x="0" y="114191"/>
                </a:lnTo>
                <a:lnTo>
                  <a:pt x="0" y="0"/>
                </a:lnTo>
                <a:close/>
              </a:path>
            </a:pathLst>
          </a:custGeom>
          <a:solidFill>
            <a:srgbClr val="052D4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195171" y="3300068"/>
            <a:ext cx="161932" cy="153872"/>
          </a:xfrm>
          <a:custGeom>
            <a:avLst/>
            <a:gdLst/>
            <a:ahLst/>
            <a:cxnLst/>
            <a:rect l="l" t="t" r="r" b="b"/>
            <a:pathLst>
              <a:path w="161932" h="153872">
                <a:moveTo>
                  <a:pt x="0" y="0"/>
                </a:moveTo>
                <a:lnTo>
                  <a:pt x="161932" y="0"/>
                </a:lnTo>
                <a:lnTo>
                  <a:pt x="161932" y="153872"/>
                </a:lnTo>
                <a:lnTo>
                  <a:pt x="0" y="153872"/>
                </a:lnTo>
                <a:lnTo>
                  <a:pt x="0" y="0"/>
                </a:lnTo>
                <a:close/>
              </a:path>
            </a:pathLst>
          </a:custGeom>
          <a:solidFill>
            <a:srgbClr val="052D4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376324" y="3339675"/>
            <a:ext cx="125299" cy="103956"/>
          </a:xfrm>
          <a:custGeom>
            <a:avLst/>
            <a:gdLst/>
            <a:ahLst/>
            <a:cxnLst/>
            <a:rect l="l" t="t" r="r" b="b"/>
            <a:pathLst>
              <a:path w="125299" h="103956">
                <a:moveTo>
                  <a:pt x="0" y="0"/>
                </a:moveTo>
                <a:lnTo>
                  <a:pt x="125299" y="0"/>
                </a:lnTo>
                <a:lnTo>
                  <a:pt x="125299" y="103956"/>
                </a:lnTo>
                <a:lnTo>
                  <a:pt x="0" y="103956"/>
                </a:lnTo>
                <a:lnTo>
                  <a:pt x="0" y="0"/>
                </a:lnTo>
                <a:close/>
              </a:path>
            </a:pathLst>
          </a:custGeom>
          <a:solidFill>
            <a:srgbClr val="052D41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4186472" y="3304589"/>
            <a:ext cx="327025" cy="1498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00" spc="-35" dirty="0">
                <a:solidFill>
                  <a:srgbClr val="FFFFFF"/>
                </a:solidFill>
                <a:latin typeface="Times New Roman"/>
                <a:cs typeface="Times New Roman"/>
              </a:rPr>
              <a:t>as</a:t>
            </a:r>
            <a:r>
              <a:rPr sz="90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50" i="1" spc="45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t23</a:t>
            </a:r>
            <a:endParaRPr sz="6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21078" y="3328906"/>
            <a:ext cx="735330" cy="1117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50" b="1" spc="-2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50" b="1" spc="5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50" b="1" spc="-20" dirty="0">
                <a:solidFill>
                  <a:srgbClr val="FFFFFF"/>
                </a:solidFill>
                <a:latin typeface="Times New Roman"/>
                <a:cs typeface="Times New Roman"/>
              </a:rPr>
              <a:t>hotze   </a:t>
            </a:r>
            <a:r>
              <a:rPr sz="650" b="1" spc="-45" dirty="0">
                <a:solidFill>
                  <a:srgbClr val="FFFFFF"/>
                </a:solidFill>
                <a:latin typeface="Times New Roman"/>
                <a:cs typeface="Times New Roman"/>
              </a:rPr>
              <a:t>Web</a:t>
            </a:r>
            <a:r>
              <a:rPr sz="650" b="1" spc="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" b="1" spc="-30" dirty="0">
                <a:solidFill>
                  <a:srgbClr val="FFFFFF"/>
                </a:solidFill>
                <a:latin typeface="Times New Roman"/>
                <a:cs typeface="Times New Roman"/>
              </a:rPr>
              <a:t>sean</a:t>
            </a:r>
            <a:r>
              <a:rPr sz="650" b="1" spc="-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650" b="1" spc="-40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endParaRPr sz="6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F4F9FB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4351" y="201751"/>
            <a:ext cx="1057720" cy="225238"/>
          </a:xfrm>
          <a:custGeom>
            <a:avLst/>
            <a:gdLst/>
            <a:ahLst/>
            <a:cxnLst/>
            <a:rect l="l" t="t" r="r" b="b"/>
            <a:pathLst>
              <a:path w="1057720" h="225238">
                <a:moveTo>
                  <a:pt x="0" y="0"/>
                </a:moveTo>
                <a:lnTo>
                  <a:pt x="1057720" y="0"/>
                </a:lnTo>
                <a:lnTo>
                  <a:pt x="1057720" y="225238"/>
                </a:lnTo>
                <a:lnTo>
                  <a:pt x="0" y="225238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00" spc="35" dirty="0">
                <a:solidFill>
                  <a:srgbClr val="F4F9FB"/>
                </a:solidFill>
                <a:latin typeface="Arial"/>
                <a:cs typeface="Arial"/>
              </a:rPr>
              <a:t>Multili</a:t>
            </a:r>
            <a:r>
              <a:rPr sz="1300" spc="25" dirty="0">
                <a:solidFill>
                  <a:srgbClr val="F4F9FB"/>
                </a:solidFill>
                <a:latin typeface="Arial"/>
                <a:cs typeface="Arial"/>
              </a:rPr>
              <a:t>n</a:t>
            </a:r>
            <a:r>
              <a:rPr sz="1300" spc="60" dirty="0">
                <a:solidFill>
                  <a:srgbClr val="DAF2F6"/>
                </a:solidFill>
                <a:latin typeface="Arial"/>
                <a:cs typeface="Arial"/>
              </a:rPr>
              <a:t>g</a:t>
            </a:r>
            <a:r>
              <a:rPr sz="1300" spc="5" dirty="0">
                <a:solidFill>
                  <a:srgbClr val="F4F9FB"/>
                </a:solidFill>
                <a:latin typeface="Arial"/>
                <a:cs typeface="Arial"/>
              </a:rPr>
              <a:t>uality</a:t>
            </a:r>
            <a:endParaRPr sz="13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1068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1540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854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3" y="11558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1615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1625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1641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1555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1602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1622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1645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1668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1691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1656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1680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1703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1726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1697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1651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624334" y="1081405"/>
            <a:ext cx="251269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1068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1540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854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3" y="11558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1615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1625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1641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1555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1602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1622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1645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1668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1691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1656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1680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1703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1726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1697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1651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1" y="13643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7" y="13957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366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371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372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63" y="1374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70" y="1365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370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372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374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377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379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376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378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380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382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380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375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624334" y="1038656"/>
            <a:ext cx="2512695" cy="440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1068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1540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854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3" y="11558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1615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1625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1641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1555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1602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1622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1645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1668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1691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1656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1680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1703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1726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1697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1651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1" y="13643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7" y="13957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366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371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372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63" y="1374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70" y="1365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370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372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374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377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379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376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378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380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382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380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375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3050" y="1574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67869" y="1606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629" y="1576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0362" y="1582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1488" y="1583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059" y="1584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06170" y="1576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2001" y="1580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3457" y="1582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5922" y="1585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8393" y="1587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863" y="1589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579" y="1586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0044" y="1588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516" y="1590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4981" y="1593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2297" y="1590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7817" y="1585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 txBox="1"/>
          <p:nvPr/>
        </p:nvSpPr>
        <p:spPr>
          <a:xfrm>
            <a:off x="624334" y="1038656"/>
            <a:ext cx="3458845" cy="650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95885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endParaRPr sz="1100">
              <a:latin typeface="Arial"/>
              <a:cs typeface="Arial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1996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59663" y="521081"/>
            <a:ext cx="1491678" cy="10795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06578" y="18261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8575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29" y="18279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8336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8346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8361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8276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8323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8342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8365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8389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8412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8377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8400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8424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8447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8418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8372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583" y="20181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3865" y="204952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20199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20256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20266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20282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20196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20243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20263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20286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20309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20332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20298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20321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20344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20367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20339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20292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583" y="238240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3868" y="241376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1" y="238418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1" y="238991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239088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61" y="239244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69" y="238392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0" y="238857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239055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239286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239517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239748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239404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239635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239866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240097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239813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23934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624334" y="1753489"/>
            <a:ext cx="3447415" cy="91566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uddy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(</a:t>
            </a:r>
            <a:r>
              <a:rPr sz="1100" spc="-80" dirty="0">
                <a:latin typeface="Arial"/>
                <a:cs typeface="Arial"/>
              </a:rPr>
              <a:t>$0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38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155"/>
              </a:spcBef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$0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370840">
              <a:lnSpc>
                <a:spcPct val="102699"/>
              </a:lnSpc>
              <a:spcBef>
                <a:spcPts val="155"/>
              </a:spcBef>
            </a:pP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1068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1540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854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3" y="11558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1615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1625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1641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1555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1602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1622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1645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1668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1691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1656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1680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1703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1726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1697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1651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1" y="13643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7" y="13957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366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371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372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63" y="1374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70" y="1365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370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372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374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377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379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376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378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380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382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380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375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3050" y="1574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67869" y="1606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629" y="1576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0362" y="1582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1488" y="1583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059" y="1584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06170" y="1576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2001" y="1580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3457" y="1582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5922" y="1585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8393" y="1587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863" y="1589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579" y="1586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0044" y="1588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516" y="1590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4981" y="1593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2297" y="1590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7817" y="1585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578" y="17850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7869" y="1816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633" y="1786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0362" y="1792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1488" y="1793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059" y="1795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6168" y="1786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2001" y="1791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3457" y="1793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5922" y="1795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8393" y="1797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863" y="1800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7579" y="17966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44" y="1798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516" y="1801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4981" y="1803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2297" y="1800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7817" y="1796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 txBox="1"/>
          <p:nvPr/>
        </p:nvSpPr>
        <p:spPr>
          <a:xfrm>
            <a:off x="624334" y="1038656"/>
            <a:ext cx="3458845" cy="8610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95885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499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2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1068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1540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854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3" y="11558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1615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1625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1641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1555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1602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1622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1645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1668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1691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1656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1680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1703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1726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1697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1651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1" y="13643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7" y="13957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366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371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372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63" y="1374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70" y="1365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370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372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374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377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379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376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378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380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382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380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375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3050" y="1574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67869" y="1606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629" y="1576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0362" y="1582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1488" y="1583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059" y="1584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06170" y="1576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2001" y="1580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3457" y="1582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5922" y="1585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8393" y="1587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863" y="1589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579" y="1586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0044" y="1588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516" y="1590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4981" y="1593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2297" y="1590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7817" y="1585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578" y="17850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7869" y="1816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633" y="1786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0362" y="1792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1488" y="1793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059" y="1795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6168" y="1786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2001" y="1791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3457" y="1793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5922" y="1795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8393" y="1797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863" y="1800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7579" y="17966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44" y="1798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516" y="1801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4981" y="1803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2297" y="1800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7817" y="1796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578" y="199378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63869" y="202514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6629" y="1995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0362" y="2001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1488" y="2002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5059" y="2003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06170" y="1995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2001" y="1999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3457" y="2001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5922" y="2004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8393" y="2006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863" y="2008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7579" y="2005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0044" y="2007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516" y="2010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4981" y="2012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2297" y="2009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817" y="2004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 txBox="1"/>
          <p:nvPr/>
        </p:nvSpPr>
        <p:spPr>
          <a:xfrm>
            <a:off x="624334" y="1038656"/>
            <a:ext cx="3458845" cy="10699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95885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 algn="just">
              <a:lnSpc>
                <a:spcPct val="125000"/>
              </a:lnSpc>
              <a:spcBef>
                <a:spcPts val="5"/>
              </a:spcBef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2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1068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1540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854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3" y="11558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1615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1625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1641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1555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1602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1622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1645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1668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1691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1656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1680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1703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1726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1697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1651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1" y="13643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7" y="13957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366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371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372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63" y="1374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70" y="1365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370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372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374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377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379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376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378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380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382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380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375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3050" y="1574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67869" y="1606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629" y="1576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0362" y="1582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1488" y="1583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059" y="1584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06170" y="1576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2001" y="1580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3457" y="1582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5922" y="1585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8393" y="1587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863" y="1589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579" y="1586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0044" y="1588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516" y="1590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4981" y="1593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2297" y="1590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7817" y="1585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578" y="17850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7869" y="1816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633" y="1786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0362" y="1792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1488" y="1793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059" y="1795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6168" y="1786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2001" y="1791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3457" y="1793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5922" y="1795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8393" y="1797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863" y="1800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7579" y="17966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44" y="1798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516" y="1801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4981" y="1803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2297" y="1800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7817" y="1796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578" y="199378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63869" y="202514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6629" y="1995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0362" y="2001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1488" y="2002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5059" y="2003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06170" y="1995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2001" y="1999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3457" y="2001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5922" y="2004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8393" y="2006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863" y="2008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7579" y="2005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0044" y="2007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516" y="2010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4981" y="2012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2297" y="2009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817" y="2004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581" y="220409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63867" y="223545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06632" y="220587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0360" y="221160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1488" y="221257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5061" y="221414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06169" y="220561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2001" y="221026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3457" y="221223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5922" y="221455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8393" y="221686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0863" y="221917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7579" y="221573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0044" y="221804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2516" y="222035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4981" y="222266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2297" y="221982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7817" y="221519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 txBox="1"/>
          <p:nvPr/>
        </p:nvSpPr>
        <p:spPr>
          <a:xfrm>
            <a:off x="624334" y="1038656"/>
            <a:ext cx="3458845" cy="12801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95885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2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2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1068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503050" y="11540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67869" y="11854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06633" y="11558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0362" y="11615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1488" y="11625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5059" y="11641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6170" y="11555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2001" y="11602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3457" y="11622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5922" y="11645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8393" y="11668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863" y="11691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7579" y="11656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0044" y="11680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516" y="11703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4981" y="11726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297" y="11697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7817" y="11651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3051" y="136436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67867" y="139573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06633" y="136614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0362" y="137188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1488" y="137284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5063" y="137440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06170" y="136588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2001" y="137053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457" y="137251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5922" y="137482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8393" y="137713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863" y="137944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17579" y="137600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0044" y="137831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516" y="138062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4981" y="138294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2297" y="138009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7817" y="13754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3050" y="15746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67869" y="160604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06629" y="15764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0362" y="15821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1488" y="15831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5059" y="15847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06170" y="15761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2001" y="15808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3457" y="15828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5922" y="15851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8393" y="15874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863" y="15897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579" y="15863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0044" y="15886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516" y="15909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4981" y="15932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2297" y="15904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7817" y="15857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578" y="17850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7869" y="1816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6633" y="1786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0362" y="1792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1488" y="1793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5059" y="1795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6168" y="1786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2001" y="1791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3457" y="1793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5922" y="1795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8393" y="1797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863" y="1800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7579" y="17966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0044" y="1798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516" y="1801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4981" y="1803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2297" y="1800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7817" y="1796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578" y="199378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63869" y="202514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6629" y="19955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0362" y="20012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1488" y="20022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5059" y="20038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06170" y="19952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2001" y="19999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3457" y="20019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5922" y="20042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8393" y="20065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863" y="20088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7579" y="20054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0044" y="20077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516" y="20100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4981" y="20123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2297" y="20095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817" y="20048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581" y="220409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63867" y="223545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06632" y="220587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0360" y="221160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1488" y="221257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5061" y="221414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06169" y="220561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2001" y="221026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3457" y="221223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5922" y="221455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8393" y="221686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0863" y="221917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7579" y="221573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0044" y="221804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2516" y="222035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4981" y="222266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2297" y="221982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7817" y="221519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06583" y="241440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63868" y="244577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06631" y="241618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10361" y="242192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1488" y="242288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5062" y="242445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06169" y="241592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2002" y="242057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3457" y="242255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5922" y="242486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8393" y="242717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0863" y="242948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7579" y="242604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0044" y="242835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22516" y="243066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24981" y="243298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2297" y="243013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7817" y="24255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 txBox="1"/>
          <p:nvPr/>
        </p:nvSpPr>
        <p:spPr>
          <a:xfrm>
            <a:off x="624334" y="1038656"/>
            <a:ext cx="3458845" cy="14903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958850">
              <a:lnSpc>
                <a:spcPct val="125499"/>
              </a:lnSpc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Q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2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0" dirty="0">
                <a:latin typeface="Arial"/>
                <a:cs typeface="Arial"/>
              </a:rPr>
              <a:t>J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2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00" dirty="0">
                <a:latin typeface="Arial"/>
                <a:cs typeface="Arial"/>
              </a:rPr>
              <a:t> </a:t>
            </a: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75" dirty="0">
                <a:latin typeface="Arial"/>
                <a:cs typeface="Arial"/>
              </a:rPr>
              <a:t>”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FF9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4999" y="219506"/>
            <a:ext cx="1557653" cy="207912"/>
          </a:xfrm>
          <a:custGeom>
            <a:avLst/>
            <a:gdLst/>
            <a:ahLst/>
            <a:cxnLst/>
            <a:rect l="l" t="t" r="r" b="b"/>
            <a:pathLst>
              <a:path w="1557653" h="207912">
                <a:moveTo>
                  <a:pt x="0" y="0"/>
                </a:moveTo>
                <a:lnTo>
                  <a:pt x="1557653" y="0"/>
                </a:lnTo>
                <a:lnTo>
                  <a:pt x="1557653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60" dirty="0">
                <a:solidFill>
                  <a:srgbClr val="EFF9F9"/>
                </a:solidFill>
                <a:latin typeface="Arial"/>
                <a:cs typeface="Arial"/>
              </a:rPr>
              <a:t>Dupl</a:t>
            </a:r>
            <a:r>
              <a:rPr sz="1200" spc="-5" dirty="0">
                <a:solidFill>
                  <a:srgbClr val="EFF9F9"/>
                </a:solidFill>
                <a:latin typeface="Arial"/>
                <a:cs typeface="Arial"/>
              </a:rPr>
              <a:t>i</a:t>
            </a:r>
            <a:r>
              <a:rPr sz="1200" spc="10" dirty="0">
                <a:solidFill>
                  <a:srgbClr val="D4EFF4"/>
                </a:solidFill>
                <a:latin typeface="Arial"/>
                <a:cs typeface="Arial"/>
              </a:rPr>
              <a:t>c</a:t>
            </a:r>
            <a:r>
              <a:rPr sz="1200" spc="45" dirty="0">
                <a:solidFill>
                  <a:srgbClr val="D4EFF4"/>
                </a:solidFill>
                <a:latin typeface="Arial"/>
                <a:cs typeface="Arial"/>
              </a:rPr>
              <a:t>a</a:t>
            </a:r>
            <a:r>
              <a:rPr sz="1200" spc="165" dirty="0">
                <a:solidFill>
                  <a:srgbClr val="EFF9F9"/>
                </a:solidFill>
                <a:latin typeface="Arial"/>
                <a:cs typeface="Arial"/>
              </a:rPr>
              <a:t>t</a:t>
            </a:r>
            <a:r>
              <a:rPr sz="1200" spc="-5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125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EFF9F9"/>
                </a:solidFill>
                <a:latin typeface="Arial"/>
                <a:cs typeface="Arial"/>
              </a:rPr>
              <a:t>docu</a:t>
            </a:r>
            <a:r>
              <a:rPr sz="1200" spc="155" dirty="0">
                <a:solidFill>
                  <a:srgbClr val="EFF9F9"/>
                </a:solidFill>
                <a:latin typeface="Arial"/>
                <a:cs typeface="Arial"/>
              </a:rPr>
              <a:t>m</a:t>
            </a:r>
            <a:r>
              <a:rPr sz="1200" spc="-2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125" dirty="0">
                <a:solidFill>
                  <a:srgbClr val="EFF9F9"/>
                </a:solidFill>
                <a:latin typeface="Arial"/>
                <a:cs typeface="Arial"/>
              </a:rPr>
              <a:t>n</a:t>
            </a:r>
            <a:r>
              <a:rPr sz="1200" spc="5" dirty="0">
                <a:solidFill>
                  <a:srgbClr val="EFF9F9"/>
                </a:solidFill>
                <a:latin typeface="Arial"/>
                <a:cs typeface="Arial"/>
              </a:rPr>
              <a:t>t</a:t>
            </a:r>
            <a:r>
              <a:rPr sz="1200" spc="-30" dirty="0">
                <a:solidFill>
                  <a:srgbClr val="D4EFF4"/>
                </a:solidFill>
                <a:latin typeface="Arial"/>
                <a:cs typeface="Arial"/>
              </a:rPr>
              <a:t>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3369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3682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3387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3444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3454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3469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3384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3431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3450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3473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3497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3520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3485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3508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3531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3555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3526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3480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264285"/>
            <a:ext cx="360362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30%–40%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3369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3682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3387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3444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3454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3469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3384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3431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3450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3473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3497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3520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3485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3508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3531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3555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3526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3480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54724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7" y="15786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5490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5547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5557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5572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5487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5534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5553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5577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5600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5623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5588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5611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5635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5658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5629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5583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1221536"/>
            <a:ext cx="3603625" cy="6127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30%–40%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3369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3682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3387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3444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3454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3469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3384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3431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3450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3473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3497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3520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3485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3508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3531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3555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3526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3480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54724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7" y="15786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5490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5547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5557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5572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5487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5534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5553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5577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5600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5623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5588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5611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5635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5658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5629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5583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578" y="192978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3868" y="1961133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931547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9372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9382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9398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68" y="19313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9359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9379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9402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9425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9448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9414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9437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9460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9483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9455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9408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1221536"/>
            <a:ext cx="3603625" cy="8229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30%–40%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3369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3682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3387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3444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3454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3469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3384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3431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3450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3473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3497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3520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3485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3508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3531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3555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3526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3480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54724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7" y="15786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5490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5547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5557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5572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5487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5534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5553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5577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5600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5623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5588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5611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5635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5658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5629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5583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578" y="192978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3868" y="1961133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931547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9372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9382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9398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68" y="19313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9359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9379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9402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9425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9448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9414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9437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9460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9483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9455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9408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583" y="214008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3865" y="2171446"/>
            <a:ext cx="4325" cy="15585"/>
          </a:xfrm>
          <a:custGeom>
            <a:avLst/>
            <a:gdLst/>
            <a:ahLst/>
            <a:cxnLst/>
            <a:rect l="l" t="t" r="r" b="b"/>
            <a:pathLst>
              <a:path w="4325" h="15585">
                <a:moveTo>
                  <a:pt x="0" y="15585"/>
                </a:moveTo>
                <a:lnTo>
                  <a:pt x="4002" y="4562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2141858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2147601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7" y="42559"/>
                </a:lnTo>
                <a:lnTo>
                  <a:pt x="17973" y="48456"/>
                </a:lnTo>
                <a:lnTo>
                  <a:pt x="34268" y="46119"/>
                </a:lnTo>
                <a:lnTo>
                  <a:pt x="45214" y="38620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2148567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3"/>
                </a:lnTo>
                <a:lnTo>
                  <a:pt x="14100" y="42938"/>
                </a:lnTo>
                <a:lnTo>
                  <a:pt x="31169" y="41379"/>
                </a:lnTo>
                <a:lnTo>
                  <a:pt x="41756" y="34469"/>
                </a:lnTo>
                <a:lnTo>
                  <a:pt x="46050" y="24004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59" y="21501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2141601"/>
            <a:ext cx="55547" cy="55407"/>
          </a:xfrm>
          <a:custGeom>
            <a:avLst/>
            <a:gdLst/>
            <a:ahLst/>
            <a:cxnLst/>
            <a:rect l="l" t="t" r="r" b="b"/>
            <a:pathLst>
              <a:path w="55547" h="55407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9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1"/>
                </a:lnTo>
                <a:lnTo>
                  <a:pt x="55210" y="32119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2146255"/>
            <a:ext cx="39475" cy="38431"/>
          </a:xfrm>
          <a:custGeom>
            <a:avLst/>
            <a:gdLst/>
            <a:ahLst/>
            <a:cxnLst/>
            <a:rect l="l" t="t" r="r" b="b"/>
            <a:pathLst>
              <a:path w="39475" h="38431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299" y="38431"/>
                </a:lnTo>
                <a:lnTo>
                  <a:pt x="27914" y="36566"/>
                </a:lnTo>
                <a:lnTo>
                  <a:pt x="37179" y="28861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21482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21505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21528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21551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21517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21540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21563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21586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21558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21511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/>
          <p:nvPr/>
        </p:nvSpPr>
        <p:spPr>
          <a:xfrm>
            <a:off x="624334" y="1221536"/>
            <a:ext cx="3603625" cy="10331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30%–40%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rl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61290">
              <a:lnSpc>
                <a:spcPct val="125499"/>
              </a:lnSpc>
            </a:pP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15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F0F7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2475" y="204256"/>
            <a:ext cx="383264" cy="230804"/>
          </a:xfrm>
          <a:custGeom>
            <a:avLst/>
            <a:gdLst/>
            <a:ahLst/>
            <a:cxnLst/>
            <a:rect l="l" t="t" r="r" b="b"/>
            <a:pathLst>
              <a:path w="383264" h="230804">
                <a:moveTo>
                  <a:pt x="0" y="0"/>
                </a:moveTo>
                <a:lnTo>
                  <a:pt x="383264" y="0"/>
                </a:lnTo>
                <a:lnTo>
                  <a:pt x="383264" y="230804"/>
                </a:lnTo>
                <a:lnTo>
                  <a:pt x="0" y="230804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50" spc="-35" dirty="0">
                <a:solidFill>
                  <a:srgbClr val="F0F7F9"/>
                </a:solidFill>
                <a:latin typeface="Times New Roman"/>
                <a:cs typeface="Times New Roman"/>
              </a:rPr>
              <a:t>Tr</a:t>
            </a:r>
            <a:r>
              <a:rPr sz="1350" spc="65" dirty="0">
                <a:solidFill>
                  <a:srgbClr val="F0F7F9"/>
                </a:solidFill>
                <a:latin typeface="Times New Roman"/>
                <a:cs typeface="Times New Roman"/>
              </a:rPr>
              <a:t>u</a:t>
            </a:r>
            <a:r>
              <a:rPr sz="1350" spc="10" dirty="0">
                <a:solidFill>
                  <a:srgbClr val="D4EFF4"/>
                </a:solidFill>
                <a:latin typeface="Times New Roman"/>
                <a:cs typeface="Times New Roman"/>
              </a:rPr>
              <a:t>s</a:t>
            </a:r>
            <a:r>
              <a:rPr sz="1350" spc="90" dirty="0">
                <a:solidFill>
                  <a:srgbClr val="F0F7F9"/>
                </a:solidFill>
                <a:latin typeface="Times New Roman"/>
                <a:cs typeface="Times New Roman"/>
              </a:rPr>
              <a:t>t</a:t>
            </a:r>
            <a:endParaRPr sz="13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1996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59663" y="521081"/>
            <a:ext cx="1491678" cy="10795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06578" y="18261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8575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29" y="18279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8336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8346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8361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8276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8323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8342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8365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8389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8412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8377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8400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8424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8447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8418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8372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583" y="20181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3865" y="204952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20199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20256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20266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20282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20196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20243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20263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20286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20309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20332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20298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20321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20344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20367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20339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20292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583" y="238240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3868" y="241376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1" y="238418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1" y="238991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239088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61" y="239244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69" y="238392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0" y="238857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239055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239286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239517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239748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239404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239635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239866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240097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239813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23934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3" y="274816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868" y="277952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1" y="274994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1" y="275567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275664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63" y="2758209"/>
            <a:ext cx="39088" cy="38268"/>
          </a:xfrm>
          <a:custGeom>
            <a:avLst/>
            <a:gdLst/>
            <a:ahLst/>
            <a:cxnLst/>
            <a:rect l="l" t="t" r="r" b="b"/>
            <a:pathLst>
              <a:path w="39088" h="38268">
                <a:moveTo>
                  <a:pt x="39088" y="19682"/>
                </a:moveTo>
                <a:lnTo>
                  <a:pt x="34280" y="6698"/>
                </a:lnTo>
                <a:lnTo>
                  <a:pt x="22358" y="0"/>
                </a:lnTo>
                <a:lnTo>
                  <a:pt x="7695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8" y="38268"/>
                </a:lnTo>
                <a:lnTo>
                  <a:pt x="28394" y="35965"/>
                </a:lnTo>
                <a:lnTo>
                  <a:pt x="37263" y="27724"/>
                </a:lnTo>
                <a:lnTo>
                  <a:pt x="39088" y="19682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69" y="274968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0" y="275433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275631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275862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276093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276324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2759802"/>
            <a:ext cx="20239" cy="20246"/>
          </a:xfrm>
          <a:custGeom>
            <a:avLst/>
            <a:gdLst/>
            <a:ahLst/>
            <a:cxnLst/>
            <a:rect l="l" t="t" r="r" b="b"/>
            <a:pathLst>
              <a:path w="20239" h="20246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6"/>
                </a:lnTo>
                <a:lnTo>
                  <a:pt x="10120" y="20246"/>
                </a:lnTo>
                <a:lnTo>
                  <a:pt x="15706" y="20246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2762115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276442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276673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276389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27592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 txBox="1"/>
          <p:nvPr/>
        </p:nvSpPr>
        <p:spPr>
          <a:xfrm>
            <a:off x="624334" y="1753489"/>
            <a:ext cx="3447415" cy="11093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uddy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(</a:t>
            </a:r>
            <a:r>
              <a:rPr sz="1100" spc="-80" dirty="0">
                <a:latin typeface="Arial"/>
                <a:cs typeface="Arial"/>
              </a:rPr>
              <a:t>$0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38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155"/>
              </a:spcBef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$0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370840">
              <a:lnSpc>
                <a:spcPct val="102699"/>
              </a:lnSpc>
              <a:spcBef>
                <a:spcPts val="155"/>
              </a:spcBef>
            </a:pP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>
              <a:latin typeface="Arial"/>
              <a:cs typeface="Arial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41783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03050" y="11068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67869" y="11381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633" y="11085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0362" y="11143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1488" y="11152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059" y="11168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6168" y="11083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001" y="11129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3457" y="11149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5922" y="11172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8393" y="11195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863" y="11218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579" y="11184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0044" y="11207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516" y="11230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4981" y="11253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22297" y="11225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7817" y="11179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624334" y="1052957"/>
            <a:ext cx="3635375" cy="3194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ts val="1190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41783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03050" y="11068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67869" y="11381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633" y="11085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0362" y="11143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1488" y="11152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059" y="11168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6168" y="11083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001" y="11129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3457" y="11149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5922" y="11172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8393" y="11195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863" y="11218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579" y="11184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0044" y="11207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516" y="11230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4981" y="11253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22297" y="11225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7817" y="11179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4249" y="14506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44669" y="147370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7949" y="14507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8122" y="14532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8142" y="14524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0615" y="14550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3374" y="14576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6127" y="14603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99077" y="14543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4371" y="14578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6985" y="14602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9599" y="14627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9357" y="14624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5621" y="14585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3314" y="14560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624334" y="1052957"/>
            <a:ext cx="3635375" cy="4946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ts val="1190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5"/>
              </a:spcBef>
            </a:pP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41783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03050" y="11068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67869" y="11381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633" y="11085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0362" y="11143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1488" y="11152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059" y="11168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6168" y="11083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001" y="11129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3457" y="11149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5922" y="11172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8393" y="11195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863" y="11218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579" y="11184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0044" y="11207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516" y="11230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4981" y="11253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22297" y="11225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7817" y="11179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4249" y="14506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44669" y="147370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7949" y="14507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8122" y="14532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8142" y="14524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0615" y="14550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3374" y="14576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6127" y="14603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99077" y="14543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4371" y="14578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6985" y="14602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9599" y="14627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9357" y="14624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5621" y="14585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3314" y="14560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4245" y="160155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44670" y="162458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7997" y="160166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28" y="160411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8145" y="160332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0615" y="160590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3374" y="160855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127" y="161121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799077" y="160519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4371" y="160869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6985" y="161117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599" y="161364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9357" y="161328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5621" y="160940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3314" y="160696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/>
          <p:nvPr/>
        </p:nvSpPr>
        <p:spPr>
          <a:xfrm>
            <a:off x="624334" y="1052957"/>
            <a:ext cx="3635375" cy="798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ts val="1190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5"/>
              </a:spcBef>
            </a:pP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289560" marR="77470">
              <a:lnSpc>
                <a:spcPts val="1200"/>
              </a:lnSpc>
              <a:spcBef>
                <a:spcPts val="25"/>
              </a:spcBef>
            </a:pP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1980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41783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03050" y="11068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67869" y="11381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633" y="11085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0362" y="11143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1488" y="11152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059" y="11168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6168" y="11083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001" y="11129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3457" y="11149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5922" y="11172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8393" y="11195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863" y="11218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579" y="11184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0044" y="11207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516" y="11230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4981" y="11253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22297" y="11225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7817" y="11179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4249" y="14506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44669" y="147370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7949" y="14507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8122" y="14532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8142" y="14524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0615" y="14550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3374" y="14576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6127" y="14603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99077" y="14543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4371" y="14578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6985" y="14602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9599" y="14627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9357" y="14624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5621" y="14585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3314" y="14560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4245" y="160155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44670" y="162458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7997" y="160166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28" y="160411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8145" y="160332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0615" y="160590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3374" y="160855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127" y="161121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799077" y="160519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4371" y="160869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6985" y="161117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599" y="161364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9357" y="161328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5621" y="160940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3314" y="160696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9" y="19048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39456" y="19278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73" y="19049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8" y="19073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5" y="19066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19091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19118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19144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19084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19119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19144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19169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19165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19126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19102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 txBox="1"/>
          <p:nvPr/>
        </p:nvSpPr>
        <p:spPr>
          <a:xfrm>
            <a:off x="624334" y="1052957"/>
            <a:ext cx="3635375" cy="948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ts val="1190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5"/>
              </a:spcBef>
            </a:pP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289560" marR="77470">
              <a:lnSpc>
                <a:spcPts val="1200"/>
              </a:lnSpc>
              <a:spcBef>
                <a:spcPts val="25"/>
              </a:spcBef>
            </a:pP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1980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50"/>
              </a:lnSpc>
            </a:pP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41783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03050" y="11068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67869" y="11381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633" y="11085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0362" y="11143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1488" y="11152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059" y="11168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6168" y="11083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001" y="11129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3457" y="11149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5922" y="11172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8393" y="11195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863" y="11218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579" y="11184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0044" y="11207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516" y="11230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4981" y="11253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22297" y="11225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7817" y="11179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4249" y="14506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44669" y="147370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7949" y="14507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8122" y="14532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8142" y="14524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0615" y="14550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3374" y="14576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6127" y="14603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99077" y="14543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4371" y="14578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6985" y="14602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9599" y="14627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9357" y="14624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5621" y="14585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3314" y="14560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4245" y="160155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44670" y="162458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7997" y="160166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28" y="160411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8145" y="160332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0615" y="160590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3374" y="160855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127" y="161121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799077" y="160519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4371" y="160869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6985" y="161117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599" y="161364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9357" y="161328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5621" y="160940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3314" y="160696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9" y="19048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39456" y="19278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73" y="19049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8" y="19073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5" y="19066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19091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19118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19144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19084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19119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19144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19169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19165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19126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19102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578" y="210046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3869" y="213182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629" y="2102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0362" y="2107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1488" y="2108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059" y="2110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170" y="2101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2001" y="2106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3457" y="2108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922" y="2110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8393" y="2113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863" y="2115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579" y="2112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044" y="2114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516" y="2116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4981" y="2119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297" y="2116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817" y="2111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 txBox="1"/>
          <p:nvPr/>
        </p:nvSpPr>
        <p:spPr>
          <a:xfrm>
            <a:off x="624334" y="1052957"/>
            <a:ext cx="3635375" cy="13341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ts val="1190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5"/>
              </a:spcBef>
            </a:pP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289560" marR="77470">
              <a:lnSpc>
                <a:spcPts val="1200"/>
              </a:lnSpc>
              <a:spcBef>
                <a:spcPts val="25"/>
              </a:spcBef>
            </a:pP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1980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50"/>
              </a:lnSpc>
            </a:pP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12700" marR="112395">
              <a:lnSpc>
                <a:spcPct val="102699"/>
              </a:lnSpc>
              <a:spcBef>
                <a:spcPts val="3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41783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03050" y="110682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67869" y="113817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633" y="110858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0362" y="111432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1488" y="111529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059" y="111686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6168" y="110834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2001" y="111298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3457" y="111495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15922" y="111726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8393" y="111958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863" y="112189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579" y="111845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0044" y="112076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516" y="112307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24981" y="112538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22297" y="112254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7817" y="11179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4249" y="14506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44669" y="1473708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7949" y="14507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8122" y="14532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8142" y="14524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0615" y="145502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3374" y="14576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6127" y="14603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799077" y="14543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4371" y="14578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6985" y="14602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09599" y="146277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9357" y="14624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5621" y="14585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3314" y="14560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4245" y="160155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44670" y="162458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7997" y="160166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28" y="160411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8145" y="160332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0615" y="160590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3374" y="160855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127" y="161121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799077" y="160519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4371" y="160869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6985" y="161117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599" y="161364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9357" y="161328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5621" y="160940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3314" y="160696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9" y="19048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39456" y="19278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73" y="19049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8" y="19073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5" y="19066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19091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19118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19144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19084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19119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19144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19169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19165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19126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19102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578" y="210046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3869" y="213182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629" y="2102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0362" y="2107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1488" y="2108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059" y="2110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170" y="2101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2001" y="2106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3457" y="2108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922" y="2110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8393" y="2113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863" y="2115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579" y="2112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044" y="2114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516" y="2116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4981" y="2119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297" y="2116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817" y="2111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583" y="248298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63868" y="251435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631" y="248476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0361" y="249050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1488" y="249146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062" y="249303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169" y="248450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2002" y="248915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3457" y="249113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5922" y="249344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8393" y="2495756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863" y="249806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7579" y="249462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0044" y="249693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516" y="249924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4981" y="250156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2297" y="249871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817" y="24940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 txBox="1"/>
          <p:nvPr/>
        </p:nvSpPr>
        <p:spPr>
          <a:xfrm>
            <a:off x="624334" y="1052957"/>
            <a:ext cx="3635375" cy="15449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ts val="1190"/>
              </a:lnSpc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25" dirty="0">
                <a:latin typeface="Arial"/>
                <a:cs typeface="Arial"/>
              </a:rPr>
              <a:t>ru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5"/>
              </a:spcBef>
            </a:pP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289560" marR="77470">
              <a:lnSpc>
                <a:spcPts val="1200"/>
              </a:lnSpc>
              <a:spcBef>
                <a:spcPts val="25"/>
              </a:spcBef>
            </a:pP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1980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50"/>
              </a:lnSpc>
            </a:pP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5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12700" marR="112395">
              <a:lnSpc>
                <a:spcPct val="102699"/>
              </a:lnSpc>
              <a:spcBef>
                <a:spcPts val="320"/>
              </a:spcBef>
            </a:pPr>
            <a:r>
              <a:rPr sz="1100" spc="-5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CCEDF3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CCEDF3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CCEDF3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E5F6F9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00A8C4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Q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CCCCCC"/>
                </a:solidFill>
                <a:latin typeface="Arial"/>
                <a:cs typeface="Arial"/>
              </a:rPr>
              <a:t>ri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L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10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x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 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65" dirty="0">
                <a:solidFill>
                  <a:srgbClr val="CCCCCC"/>
                </a:solidFill>
                <a:latin typeface="Arial"/>
                <a:cs typeface="Arial"/>
              </a:rPr>
              <a:t>rs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CCCCCC"/>
                </a:solidFill>
                <a:latin typeface="Arial"/>
                <a:cs typeface="Arial"/>
              </a:rPr>
              <a:t>D</a:t>
            </a:r>
            <a:r>
              <a:rPr sz="1100" spc="-4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FAFDFE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FAFDFE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CCEDF3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92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BF6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31177" y="212905"/>
            <a:ext cx="1373883" cy="213707"/>
          </a:xfrm>
          <a:custGeom>
            <a:avLst/>
            <a:gdLst/>
            <a:ahLst/>
            <a:cxnLst/>
            <a:rect l="l" t="t" r="r" b="b"/>
            <a:pathLst>
              <a:path w="1373883" h="213707">
                <a:moveTo>
                  <a:pt x="0" y="0"/>
                </a:moveTo>
                <a:lnTo>
                  <a:pt x="1373883" y="0"/>
                </a:lnTo>
                <a:lnTo>
                  <a:pt x="1373883" y="213707"/>
                </a:lnTo>
                <a:lnTo>
                  <a:pt x="0" y="213707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25" dirty="0">
                <a:solidFill>
                  <a:srgbClr val="EBF6F9"/>
                </a:solidFill>
                <a:latin typeface="Times New Roman"/>
                <a:cs typeface="Times New Roman"/>
              </a:rPr>
              <a:t>Growth </a:t>
            </a:r>
            <a:r>
              <a:rPr sz="1250" spc="-40" dirty="0">
                <a:solidFill>
                  <a:srgbClr val="EBF6F9"/>
                </a:solidFill>
                <a:latin typeface="Times New Roman"/>
                <a:cs typeface="Times New Roman"/>
              </a:rPr>
              <a:t> </a:t>
            </a:r>
            <a:r>
              <a:rPr sz="1250" spc="30" dirty="0">
                <a:solidFill>
                  <a:srgbClr val="EBF6F9"/>
                </a:solidFill>
                <a:latin typeface="Times New Roman"/>
                <a:cs typeface="Times New Roman"/>
              </a:rPr>
              <a:t>of </a:t>
            </a:r>
            <a:r>
              <a:rPr sz="1250" spc="-150" dirty="0">
                <a:solidFill>
                  <a:srgbClr val="EBF6F9"/>
                </a:solidFill>
                <a:latin typeface="Times New Roman"/>
                <a:cs typeface="Times New Roman"/>
              </a:rPr>
              <a:t> </a:t>
            </a:r>
            <a:r>
              <a:rPr sz="1250" spc="90" dirty="0">
                <a:solidFill>
                  <a:srgbClr val="EBF6F9"/>
                </a:solidFill>
                <a:latin typeface="Times New Roman"/>
                <a:cs typeface="Times New Roman"/>
              </a:rPr>
              <a:t>the </a:t>
            </a:r>
            <a:r>
              <a:rPr sz="1250" spc="-75" dirty="0">
                <a:solidFill>
                  <a:srgbClr val="EBF6F9"/>
                </a:solidFill>
                <a:latin typeface="Times New Roman"/>
                <a:cs typeface="Times New Roman"/>
              </a:rPr>
              <a:t> </a:t>
            </a:r>
            <a:r>
              <a:rPr sz="1250" spc="30" dirty="0">
                <a:solidFill>
                  <a:srgbClr val="EBF6F9"/>
                </a:solidFill>
                <a:latin typeface="Times New Roman"/>
                <a:cs typeface="Times New Roman"/>
              </a:rPr>
              <a:t>web</a:t>
            </a:r>
            <a:endParaRPr sz="12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0658" y="523488"/>
            <a:ext cx="2869501" cy="17217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5906" y="2453174"/>
            <a:ext cx="50602" cy="22966"/>
          </a:xfrm>
          <a:custGeom>
            <a:avLst/>
            <a:gdLst/>
            <a:ahLst/>
            <a:cxnLst/>
            <a:rect l="l" t="t" r="r" b="b"/>
            <a:pathLst>
              <a:path w="50602" h="22966">
                <a:moveTo>
                  <a:pt x="50602" y="22966"/>
                </a:moveTo>
                <a:lnTo>
                  <a:pt x="46818" y="9423"/>
                </a:lnTo>
                <a:lnTo>
                  <a:pt x="36924" y="0"/>
                </a:lnTo>
                <a:lnTo>
                  <a:pt x="18853" y="369"/>
                </a:lnTo>
                <a:lnTo>
                  <a:pt x="6670" y="5558"/>
                </a:lnTo>
                <a:lnTo>
                  <a:pt x="0" y="14252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21255" y="2476141"/>
            <a:ext cx="5253" cy="15161"/>
          </a:xfrm>
          <a:custGeom>
            <a:avLst/>
            <a:gdLst/>
            <a:ahLst/>
            <a:cxnLst/>
            <a:rect l="l" t="t" r="r" b="b"/>
            <a:pathLst>
              <a:path w="5253" h="15161">
                <a:moveTo>
                  <a:pt x="0" y="15161"/>
                </a:moveTo>
                <a:lnTo>
                  <a:pt x="4970" y="3827"/>
                </a:lnTo>
                <a:lnTo>
                  <a:pt x="5253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76719" y="2453926"/>
            <a:ext cx="46981" cy="43037"/>
          </a:xfrm>
          <a:custGeom>
            <a:avLst/>
            <a:gdLst/>
            <a:ahLst/>
            <a:cxnLst/>
            <a:rect l="l" t="t" r="r" b="b"/>
            <a:pathLst>
              <a:path w="46981" h="43037">
                <a:moveTo>
                  <a:pt x="46981" y="21887"/>
                </a:moveTo>
                <a:lnTo>
                  <a:pt x="42833" y="8529"/>
                </a:lnTo>
                <a:lnTo>
                  <a:pt x="32178" y="0"/>
                </a:lnTo>
                <a:lnTo>
                  <a:pt x="15157" y="1662"/>
                </a:lnTo>
                <a:lnTo>
                  <a:pt x="4471" y="8620"/>
                </a:lnTo>
                <a:lnTo>
                  <a:pt x="0" y="19134"/>
                </a:lnTo>
                <a:lnTo>
                  <a:pt x="3573" y="33832"/>
                </a:lnTo>
                <a:lnTo>
                  <a:pt x="13123" y="43037"/>
                </a:lnTo>
                <a:lnTo>
                  <a:pt x="30595" y="42028"/>
                </a:lnTo>
                <a:lnTo>
                  <a:pt x="41643" y="35790"/>
                </a:lnTo>
                <a:lnTo>
                  <a:pt x="46613" y="25982"/>
                </a:lnTo>
                <a:lnTo>
                  <a:pt x="46981" y="21887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0532" y="2455033"/>
            <a:ext cx="40360" cy="38690"/>
          </a:xfrm>
          <a:custGeom>
            <a:avLst/>
            <a:gdLst/>
            <a:ahLst/>
            <a:cxnLst/>
            <a:rect l="l" t="t" r="r" b="b"/>
            <a:pathLst>
              <a:path w="40360" h="38690">
                <a:moveTo>
                  <a:pt x="40360" y="20452"/>
                </a:moveTo>
                <a:lnTo>
                  <a:pt x="35771" y="7340"/>
                </a:lnTo>
                <a:lnTo>
                  <a:pt x="24254" y="0"/>
                </a:lnTo>
                <a:lnTo>
                  <a:pt x="8740" y="3171"/>
                </a:lnTo>
                <a:lnTo>
                  <a:pt x="0" y="12335"/>
                </a:lnTo>
                <a:lnTo>
                  <a:pt x="1820" y="29056"/>
                </a:lnTo>
                <a:lnTo>
                  <a:pt x="9345" y="38690"/>
                </a:lnTo>
                <a:lnTo>
                  <a:pt x="26626" y="37891"/>
                </a:lnTo>
                <a:lnTo>
                  <a:pt x="36769" y="31424"/>
                </a:lnTo>
                <a:lnTo>
                  <a:pt x="40341" y="21346"/>
                </a:lnTo>
                <a:lnTo>
                  <a:pt x="40360" y="20452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81167" y="2456685"/>
            <a:ext cx="36914" cy="36841"/>
          </a:xfrm>
          <a:custGeom>
            <a:avLst/>
            <a:gdLst/>
            <a:ahLst/>
            <a:cxnLst/>
            <a:rect l="l" t="t" r="r" b="b"/>
            <a:pathLst>
              <a:path w="36914" h="36841">
                <a:moveTo>
                  <a:pt x="36914" y="18469"/>
                </a:moveTo>
                <a:lnTo>
                  <a:pt x="31781" y="5686"/>
                </a:lnTo>
                <a:lnTo>
                  <a:pt x="19296" y="0"/>
                </a:lnTo>
                <a:lnTo>
                  <a:pt x="6007" y="4889"/>
                </a:lnTo>
                <a:lnTo>
                  <a:pt x="0" y="16900"/>
                </a:lnTo>
                <a:lnTo>
                  <a:pt x="4671" y="30577"/>
                </a:lnTo>
                <a:lnTo>
                  <a:pt x="16294" y="36841"/>
                </a:lnTo>
                <a:lnTo>
                  <a:pt x="30269" y="32357"/>
                </a:lnTo>
                <a:lnTo>
                  <a:pt x="36734" y="21047"/>
                </a:lnTo>
                <a:lnTo>
                  <a:pt x="36914" y="18469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3373" y="2458877"/>
            <a:ext cx="31899" cy="31903"/>
          </a:xfrm>
          <a:custGeom>
            <a:avLst/>
            <a:gdLst/>
            <a:ahLst/>
            <a:cxnLst/>
            <a:rect l="l" t="t" r="r" b="b"/>
            <a:pathLst>
              <a:path w="31899" h="31903">
                <a:moveTo>
                  <a:pt x="31899" y="15949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9"/>
                </a:lnTo>
                <a:lnTo>
                  <a:pt x="0" y="24754"/>
                </a:lnTo>
                <a:lnTo>
                  <a:pt x="7143" y="31903"/>
                </a:lnTo>
                <a:lnTo>
                  <a:pt x="15949" y="31903"/>
                </a:lnTo>
                <a:lnTo>
                  <a:pt x="24756" y="31903"/>
                </a:lnTo>
                <a:lnTo>
                  <a:pt x="31899" y="24754"/>
                </a:lnTo>
                <a:lnTo>
                  <a:pt x="31899" y="15949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9763" y="2453320"/>
            <a:ext cx="15950" cy="2352"/>
          </a:xfrm>
          <a:custGeom>
            <a:avLst/>
            <a:gdLst/>
            <a:ahLst/>
            <a:cxnLst/>
            <a:rect l="l" t="t" r="r" b="b"/>
            <a:pathLst>
              <a:path w="15950" h="2352">
                <a:moveTo>
                  <a:pt x="15950" y="0"/>
                </a:moveTo>
                <a:lnTo>
                  <a:pt x="0" y="2352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79802" y="2455819"/>
            <a:ext cx="41527" cy="40739"/>
          </a:xfrm>
          <a:custGeom>
            <a:avLst/>
            <a:gdLst/>
            <a:ahLst/>
            <a:cxnLst/>
            <a:rect l="l" t="t" r="r" b="b"/>
            <a:pathLst>
              <a:path w="41527" h="40739">
                <a:moveTo>
                  <a:pt x="9616" y="0"/>
                </a:moveTo>
                <a:lnTo>
                  <a:pt x="0" y="7904"/>
                </a:lnTo>
                <a:lnTo>
                  <a:pt x="563" y="25459"/>
                </a:lnTo>
                <a:lnTo>
                  <a:pt x="6567" y="36227"/>
                </a:lnTo>
                <a:lnTo>
                  <a:pt x="16193" y="40739"/>
                </a:lnTo>
                <a:lnTo>
                  <a:pt x="30954" y="37099"/>
                </a:lnTo>
                <a:lnTo>
                  <a:pt x="39725" y="27352"/>
                </a:lnTo>
                <a:lnTo>
                  <a:pt x="41527" y="18680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80739" y="2456957"/>
            <a:ext cx="32395" cy="31150"/>
          </a:xfrm>
          <a:custGeom>
            <a:avLst/>
            <a:gdLst/>
            <a:ahLst/>
            <a:cxnLst/>
            <a:rect l="l" t="t" r="r" b="b"/>
            <a:pathLst>
              <a:path w="32395" h="31150">
                <a:moveTo>
                  <a:pt x="6008" y="0"/>
                </a:moveTo>
                <a:lnTo>
                  <a:pt x="0" y="6008"/>
                </a:lnTo>
                <a:lnTo>
                  <a:pt x="0" y="14953"/>
                </a:lnTo>
                <a:lnTo>
                  <a:pt x="0" y="23897"/>
                </a:lnTo>
                <a:lnTo>
                  <a:pt x="7252" y="31150"/>
                </a:lnTo>
                <a:lnTo>
                  <a:pt x="16197" y="31150"/>
                </a:lnTo>
                <a:lnTo>
                  <a:pt x="25142" y="31150"/>
                </a:lnTo>
                <a:lnTo>
                  <a:pt x="32395" y="23897"/>
                </a:lnTo>
                <a:lnTo>
                  <a:pt x="32395" y="14953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82714" y="2457563"/>
            <a:ext cx="27315" cy="27315"/>
          </a:xfrm>
          <a:custGeom>
            <a:avLst/>
            <a:gdLst/>
            <a:ahLst/>
            <a:cxnLst/>
            <a:rect l="l" t="t" r="r" b="b"/>
            <a:pathLst>
              <a:path w="27315" h="27315">
                <a:moveTo>
                  <a:pt x="27315" y="13657"/>
                </a:moveTo>
                <a:lnTo>
                  <a:pt x="27315" y="6116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6"/>
                </a:lnTo>
                <a:lnTo>
                  <a:pt x="0" y="13657"/>
                </a:lnTo>
                <a:lnTo>
                  <a:pt x="0" y="21197"/>
                </a:lnTo>
                <a:lnTo>
                  <a:pt x="6116" y="27315"/>
                </a:lnTo>
                <a:lnTo>
                  <a:pt x="13657" y="27315"/>
                </a:lnTo>
                <a:lnTo>
                  <a:pt x="21197" y="27315"/>
                </a:lnTo>
                <a:lnTo>
                  <a:pt x="27315" y="21197"/>
                </a:lnTo>
                <a:lnTo>
                  <a:pt x="27315" y="13657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84689" y="2459413"/>
            <a:ext cx="22233" cy="22235"/>
          </a:xfrm>
          <a:custGeom>
            <a:avLst/>
            <a:gdLst/>
            <a:ahLst/>
            <a:cxnLst/>
            <a:rect l="l" t="t" r="r" b="b"/>
            <a:pathLst>
              <a:path w="22233" h="22235">
                <a:moveTo>
                  <a:pt x="22233" y="11117"/>
                </a:moveTo>
                <a:lnTo>
                  <a:pt x="22233" y="4980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80"/>
                </a:lnTo>
                <a:lnTo>
                  <a:pt x="0" y="11117"/>
                </a:lnTo>
                <a:lnTo>
                  <a:pt x="0" y="17254"/>
                </a:lnTo>
                <a:lnTo>
                  <a:pt x="4979" y="22235"/>
                </a:lnTo>
                <a:lnTo>
                  <a:pt x="11116" y="22235"/>
                </a:lnTo>
                <a:lnTo>
                  <a:pt x="17252" y="22235"/>
                </a:lnTo>
                <a:lnTo>
                  <a:pt x="22233" y="17254"/>
                </a:lnTo>
                <a:lnTo>
                  <a:pt x="22233" y="11117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86662" y="2461263"/>
            <a:ext cx="17155" cy="17150"/>
          </a:xfrm>
          <a:custGeom>
            <a:avLst/>
            <a:gdLst/>
            <a:ahLst/>
            <a:cxnLst/>
            <a:rect l="l" t="t" r="r" b="b"/>
            <a:pathLst>
              <a:path w="17155" h="17150">
                <a:moveTo>
                  <a:pt x="17155" y="8577"/>
                </a:moveTo>
                <a:lnTo>
                  <a:pt x="17155" y="3844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44"/>
                </a:lnTo>
                <a:lnTo>
                  <a:pt x="0" y="8577"/>
                </a:lnTo>
                <a:lnTo>
                  <a:pt x="0" y="13310"/>
                </a:lnTo>
                <a:lnTo>
                  <a:pt x="3845" y="17150"/>
                </a:lnTo>
                <a:lnTo>
                  <a:pt x="8577" y="17150"/>
                </a:lnTo>
                <a:lnTo>
                  <a:pt x="13310" y="17150"/>
                </a:lnTo>
                <a:lnTo>
                  <a:pt x="17155" y="13310"/>
                </a:lnTo>
                <a:lnTo>
                  <a:pt x="17155" y="8577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88642" y="2463114"/>
            <a:ext cx="12070" cy="12070"/>
          </a:xfrm>
          <a:custGeom>
            <a:avLst/>
            <a:gdLst/>
            <a:ahLst/>
            <a:cxnLst/>
            <a:rect l="l" t="t" r="r" b="b"/>
            <a:pathLst>
              <a:path w="12070" h="12070">
                <a:moveTo>
                  <a:pt x="12070" y="6032"/>
                </a:moveTo>
                <a:lnTo>
                  <a:pt x="12070" y="2703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3"/>
                </a:lnTo>
                <a:lnTo>
                  <a:pt x="0" y="6032"/>
                </a:lnTo>
                <a:lnTo>
                  <a:pt x="0" y="9361"/>
                </a:lnTo>
                <a:lnTo>
                  <a:pt x="2703" y="12070"/>
                </a:lnTo>
                <a:lnTo>
                  <a:pt x="6032" y="12070"/>
                </a:lnTo>
                <a:lnTo>
                  <a:pt x="9361" y="12070"/>
                </a:lnTo>
                <a:lnTo>
                  <a:pt x="12070" y="9361"/>
                </a:lnTo>
                <a:lnTo>
                  <a:pt x="12070" y="6032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86013" y="2460360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096"/>
                </a:moveTo>
                <a:lnTo>
                  <a:pt x="16196" y="3627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66"/>
                </a:lnTo>
                <a:lnTo>
                  <a:pt x="16196" y="8096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87987" y="2462206"/>
            <a:ext cx="11117" cy="11117"/>
          </a:xfrm>
          <a:custGeom>
            <a:avLst/>
            <a:gdLst/>
            <a:ahLst/>
            <a:cxnLst/>
            <a:rect l="l" t="t" r="r" b="b"/>
            <a:pathLst>
              <a:path w="11117" h="11117">
                <a:moveTo>
                  <a:pt x="11117" y="5561"/>
                </a:moveTo>
                <a:lnTo>
                  <a:pt x="11117" y="2495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95"/>
                </a:lnTo>
                <a:lnTo>
                  <a:pt x="0" y="5561"/>
                </a:lnTo>
                <a:lnTo>
                  <a:pt x="0" y="8627"/>
                </a:lnTo>
                <a:lnTo>
                  <a:pt x="2490" y="11117"/>
                </a:lnTo>
                <a:lnTo>
                  <a:pt x="5556" y="11117"/>
                </a:lnTo>
                <a:lnTo>
                  <a:pt x="8622" y="11117"/>
                </a:lnTo>
                <a:lnTo>
                  <a:pt x="11117" y="8627"/>
                </a:lnTo>
                <a:lnTo>
                  <a:pt x="11117" y="5561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89962" y="2464056"/>
            <a:ext cx="6037" cy="6037"/>
          </a:xfrm>
          <a:custGeom>
            <a:avLst/>
            <a:gdLst/>
            <a:ahLst/>
            <a:cxnLst/>
            <a:rect l="l" t="t" r="r" b="b"/>
            <a:pathLst>
              <a:path w="6037" h="6037">
                <a:moveTo>
                  <a:pt x="6037" y="3021"/>
                </a:moveTo>
                <a:lnTo>
                  <a:pt x="6037" y="1360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60"/>
                </a:lnTo>
                <a:lnTo>
                  <a:pt x="0" y="3021"/>
                </a:lnTo>
                <a:lnTo>
                  <a:pt x="0" y="4683"/>
                </a:lnTo>
                <a:lnTo>
                  <a:pt x="1353" y="6037"/>
                </a:lnTo>
                <a:lnTo>
                  <a:pt x="3016" y="6037"/>
                </a:lnTo>
                <a:lnTo>
                  <a:pt x="4677" y="6037"/>
                </a:lnTo>
                <a:lnTo>
                  <a:pt x="6037" y="4683"/>
                </a:lnTo>
                <a:lnTo>
                  <a:pt x="6037" y="3021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91937" y="2465907"/>
            <a:ext cx="956" cy="957"/>
          </a:xfrm>
          <a:custGeom>
            <a:avLst/>
            <a:gdLst/>
            <a:ahLst/>
            <a:cxnLst/>
            <a:rect l="l" t="t" r="r" b="b"/>
            <a:pathLst>
              <a:path w="956" h="957">
                <a:moveTo>
                  <a:pt x="956" y="476"/>
                </a:moveTo>
                <a:lnTo>
                  <a:pt x="956" y="213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3"/>
                </a:lnTo>
                <a:lnTo>
                  <a:pt x="0" y="476"/>
                </a:lnTo>
                <a:lnTo>
                  <a:pt x="0" y="739"/>
                </a:lnTo>
                <a:lnTo>
                  <a:pt x="217" y="957"/>
                </a:lnTo>
                <a:lnTo>
                  <a:pt x="480" y="957"/>
                </a:lnTo>
                <a:lnTo>
                  <a:pt x="744" y="957"/>
                </a:lnTo>
                <a:lnTo>
                  <a:pt x="956" y="739"/>
                </a:lnTo>
                <a:lnTo>
                  <a:pt x="956" y="476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89788" y="2463629"/>
            <a:ext cx="4122" cy="4127"/>
          </a:xfrm>
          <a:custGeom>
            <a:avLst/>
            <a:gdLst/>
            <a:ahLst/>
            <a:cxnLst/>
            <a:rect l="l" t="t" r="r" b="b"/>
            <a:pathLst>
              <a:path w="4122" h="4127">
                <a:moveTo>
                  <a:pt x="0" y="2063"/>
                </a:moveTo>
                <a:lnTo>
                  <a:pt x="0" y="3200"/>
                </a:lnTo>
                <a:lnTo>
                  <a:pt x="928" y="4127"/>
                </a:lnTo>
                <a:lnTo>
                  <a:pt x="2063" y="4127"/>
                </a:lnTo>
                <a:lnTo>
                  <a:pt x="3200" y="4127"/>
                </a:lnTo>
                <a:lnTo>
                  <a:pt x="4122" y="3200"/>
                </a:lnTo>
                <a:lnTo>
                  <a:pt x="4122" y="2063"/>
                </a:lnTo>
                <a:lnTo>
                  <a:pt x="4122" y="928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8"/>
                </a:lnTo>
                <a:lnTo>
                  <a:pt x="0" y="2063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86206" y="245992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7882" y="0"/>
                </a:moveTo>
                <a:lnTo>
                  <a:pt x="2277" y="0"/>
                </a:lnTo>
                <a:lnTo>
                  <a:pt x="0" y="2277"/>
                </a:lnTo>
                <a:lnTo>
                  <a:pt x="0" y="7882"/>
                </a:lnTo>
                <a:lnTo>
                  <a:pt x="2277" y="10160"/>
                </a:lnTo>
                <a:lnTo>
                  <a:pt x="7882" y="10160"/>
                </a:lnTo>
                <a:lnTo>
                  <a:pt x="10160" y="7882"/>
                </a:lnTo>
                <a:lnTo>
                  <a:pt x="10160" y="2277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568890" y="2396741"/>
            <a:ext cx="1136650" cy="1485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50" spc="70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85" dirty="0">
                <a:latin typeface="Arial"/>
                <a:cs typeface="Arial"/>
              </a:rPr>
              <a:t>e</a:t>
            </a:r>
            <a:r>
              <a:rPr sz="850" spc="55" dirty="0">
                <a:latin typeface="Arial"/>
                <a:cs typeface="Arial"/>
              </a:rPr>
              <a:t> </a:t>
            </a:r>
            <a:r>
              <a:rPr sz="850" spc="-50" dirty="0">
                <a:latin typeface="Arial"/>
                <a:cs typeface="Arial"/>
              </a:rPr>
              <a:t>w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b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-35" dirty="0">
                <a:latin typeface="Arial"/>
                <a:cs typeface="Arial"/>
              </a:rPr>
              <a:t>k</a:t>
            </a:r>
            <a:r>
              <a:rPr sz="850" spc="-90" dirty="0">
                <a:latin typeface="Arial"/>
                <a:cs typeface="Arial"/>
              </a:rPr>
              <a:t>ee</a:t>
            </a:r>
            <a:r>
              <a:rPr sz="850" spc="-25" dirty="0">
                <a:latin typeface="Arial"/>
                <a:cs typeface="Arial"/>
              </a:rPr>
              <a:t>p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7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10" dirty="0">
                <a:latin typeface="Arial"/>
                <a:cs typeface="Arial"/>
              </a:rPr>
              <a:t>r</a:t>
            </a:r>
            <a:r>
              <a:rPr sz="850" spc="-50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w</a:t>
            </a:r>
            <a:r>
              <a:rPr sz="850" spc="15" dirty="0">
                <a:latin typeface="Arial"/>
                <a:cs typeface="Arial"/>
              </a:rPr>
              <a:t>i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0" dirty="0">
                <a:latin typeface="Arial"/>
                <a:cs typeface="Arial"/>
              </a:rPr>
              <a:t>.</a:t>
            </a:r>
            <a:endParaRPr sz="850">
              <a:latin typeface="Arial"/>
              <a:cs typeface="Arial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60658" y="523488"/>
            <a:ext cx="2869501" cy="17217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75906" y="2453174"/>
            <a:ext cx="50602" cy="22966"/>
          </a:xfrm>
          <a:custGeom>
            <a:avLst/>
            <a:gdLst/>
            <a:ahLst/>
            <a:cxnLst/>
            <a:rect l="l" t="t" r="r" b="b"/>
            <a:pathLst>
              <a:path w="50602" h="22966">
                <a:moveTo>
                  <a:pt x="50602" y="22966"/>
                </a:moveTo>
                <a:lnTo>
                  <a:pt x="46818" y="9423"/>
                </a:lnTo>
                <a:lnTo>
                  <a:pt x="36924" y="0"/>
                </a:lnTo>
                <a:lnTo>
                  <a:pt x="18853" y="369"/>
                </a:lnTo>
                <a:lnTo>
                  <a:pt x="6670" y="5558"/>
                </a:lnTo>
                <a:lnTo>
                  <a:pt x="0" y="14252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21255" y="2476141"/>
            <a:ext cx="5253" cy="15161"/>
          </a:xfrm>
          <a:custGeom>
            <a:avLst/>
            <a:gdLst/>
            <a:ahLst/>
            <a:cxnLst/>
            <a:rect l="l" t="t" r="r" b="b"/>
            <a:pathLst>
              <a:path w="5253" h="15161">
                <a:moveTo>
                  <a:pt x="0" y="15161"/>
                </a:moveTo>
                <a:lnTo>
                  <a:pt x="4970" y="3827"/>
                </a:lnTo>
                <a:lnTo>
                  <a:pt x="5253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76719" y="2453926"/>
            <a:ext cx="46981" cy="43037"/>
          </a:xfrm>
          <a:custGeom>
            <a:avLst/>
            <a:gdLst/>
            <a:ahLst/>
            <a:cxnLst/>
            <a:rect l="l" t="t" r="r" b="b"/>
            <a:pathLst>
              <a:path w="46981" h="43037">
                <a:moveTo>
                  <a:pt x="46981" y="21887"/>
                </a:moveTo>
                <a:lnTo>
                  <a:pt x="42833" y="8529"/>
                </a:lnTo>
                <a:lnTo>
                  <a:pt x="32178" y="0"/>
                </a:lnTo>
                <a:lnTo>
                  <a:pt x="15157" y="1662"/>
                </a:lnTo>
                <a:lnTo>
                  <a:pt x="4471" y="8620"/>
                </a:lnTo>
                <a:lnTo>
                  <a:pt x="0" y="19134"/>
                </a:lnTo>
                <a:lnTo>
                  <a:pt x="3573" y="33832"/>
                </a:lnTo>
                <a:lnTo>
                  <a:pt x="13123" y="43037"/>
                </a:lnTo>
                <a:lnTo>
                  <a:pt x="30595" y="42028"/>
                </a:lnTo>
                <a:lnTo>
                  <a:pt x="41643" y="35790"/>
                </a:lnTo>
                <a:lnTo>
                  <a:pt x="46613" y="25982"/>
                </a:lnTo>
                <a:lnTo>
                  <a:pt x="46981" y="21887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80532" y="2455033"/>
            <a:ext cx="40360" cy="38690"/>
          </a:xfrm>
          <a:custGeom>
            <a:avLst/>
            <a:gdLst/>
            <a:ahLst/>
            <a:cxnLst/>
            <a:rect l="l" t="t" r="r" b="b"/>
            <a:pathLst>
              <a:path w="40360" h="38690">
                <a:moveTo>
                  <a:pt x="40360" y="20452"/>
                </a:moveTo>
                <a:lnTo>
                  <a:pt x="35771" y="7340"/>
                </a:lnTo>
                <a:lnTo>
                  <a:pt x="24254" y="0"/>
                </a:lnTo>
                <a:lnTo>
                  <a:pt x="8740" y="3171"/>
                </a:lnTo>
                <a:lnTo>
                  <a:pt x="0" y="12335"/>
                </a:lnTo>
                <a:lnTo>
                  <a:pt x="1820" y="29056"/>
                </a:lnTo>
                <a:lnTo>
                  <a:pt x="9345" y="38690"/>
                </a:lnTo>
                <a:lnTo>
                  <a:pt x="26626" y="37891"/>
                </a:lnTo>
                <a:lnTo>
                  <a:pt x="36769" y="31424"/>
                </a:lnTo>
                <a:lnTo>
                  <a:pt x="40341" y="21346"/>
                </a:lnTo>
                <a:lnTo>
                  <a:pt x="40360" y="20452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81167" y="2456685"/>
            <a:ext cx="36914" cy="36841"/>
          </a:xfrm>
          <a:custGeom>
            <a:avLst/>
            <a:gdLst/>
            <a:ahLst/>
            <a:cxnLst/>
            <a:rect l="l" t="t" r="r" b="b"/>
            <a:pathLst>
              <a:path w="36914" h="36841">
                <a:moveTo>
                  <a:pt x="36914" y="18469"/>
                </a:moveTo>
                <a:lnTo>
                  <a:pt x="31781" y="5686"/>
                </a:lnTo>
                <a:lnTo>
                  <a:pt x="19296" y="0"/>
                </a:lnTo>
                <a:lnTo>
                  <a:pt x="6007" y="4889"/>
                </a:lnTo>
                <a:lnTo>
                  <a:pt x="0" y="16900"/>
                </a:lnTo>
                <a:lnTo>
                  <a:pt x="4671" y="30577"/>
                </a:lnTo>
                <a:lnTo>
                  <a:pt x="16294" y="36841"/>
                </a:lnTo>
                <a:lnTo>
                  <a:pt x="30269" y="32357"/>
                </a:lnTo>
                <a:lnTo>
                  <a:pt x="36734" y="21047"/>
                </a:lnTo>
                <a:lnTo>
                  <a:pt x="36914" y="18469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3373" y="2458877"/>
            <a:ext cx="31899" cy="31903"/>
          </a:xfrm>
          <a:custGeom>
            <a:avLst/>
            <a:gdLst/>
            <a:ahLst/>
            <a:cxnLst/>
            <a:rect l="l" t="t" r="r" b="b"/>
            <a:pathLst>
              <a:path w="31899" h="31903">
                <a:moveTo>
                  <a:pt x="31899" y="15949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9"/>
                </a:lnTo>
                <a:lnTo>
                  <a:pt x="0" y="24754"/>
                </a:lnTo>
                <a:lnTo>
                  <a:pt x="7143" y="31903"/>
                </a:lnTo>
                <a:lnTo>
                  <a:pt x="15949" y="31903"/>
                </a:lnTo>
                <a:lnTo>
                  <a:pt x="24756" y="31903"/>
                </a:lnTo>
                <a:lnTo>
                  <a:pt x="31899" y="24754"/>
                </a:lnTo>
                <a:lnTo>
                  <a:pt x="31899" y="15949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89763" y="2453320"/>
            <a:ext cx="15950" cy="2352"/>
          </a:xfrm>
          <a:custGeom>
            <a:avLst/>
            <a:gdLst/>
            <a:ahLst/>
            <a:cxnLst/>
            <a:rect l="l" t="t" r="r" b="b"/>
            <a:pathLst>
              <a:path w="15950" h="2352">
                <a:moveTo>
                  <a:pt x="15950" y="0"/>
                </a:moveTo>
                <a:lnTo>
                  <a:pt x="0" y="2352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79802" y="2455819"/>
            <a:ext cx="41527" cy="40739"/>
          </a:xfrm>
          <a:custGeom>
            <a:avLst/>
            <a:gdLst/>
            <a:ahLst/>
            <a:cxnLst/>
            <a:rect l="l" t="t" r="r" b="b"/>
            <a:pathLst>
              <a:path w="41527" h="40739">
                <a:moveTo>
                  <a:pt x="9616" y="0"/>
                </a:moveTo>
                <a:lnTo>
                  <a:pt x="0" y="7904"/>
                </a:lnTo>
                <a:lnTo>
                  <a:pt x="563" y="25459"/>
                </a:lnTo>
                <a:lnTo>
                  <a:pt x="6567" y="36227"/>
                </a:lnTo>
                <a:lnTo>
                  <a:pt x="16193" y="40739"/>
                </a:lnTo>
                <a:lnTo>
                  <a:pt x="30954" y="37099"/>
                </a:lnTo>
                <a:lnTo>
                  <a:pt x="39725" y="27352"/>
                </a:lnTo>
                <a:lnTo>
                  <a:pt x="41527" y="18680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80739" y="2456957"/>
            <a:ext cx="32395" cy="31150"/>
          </a:xfrm>
          <a:custGeom>
            <a:avLst/>
            <a:gdLst/>
            <a:ahLst/>
            <a:cxnLst/>
            <a:rect l="l" t="t" r="r" b="b"/>
            <a:pathLst>
              <a:path w="32395" h="31150">
                <a:moveTo>
                  <a:pt x="6008" y="0"/>
                </a:moveTo>
                <a:lnTo>
                  <a:pt x="0" y="6008"/>
                </a:lnTo>
                <a:lnTo>
                  <a:pt x="0" y="14953"/>
                </a:lnTo>
                <a:lnTo>
                  <a:pt x="0" y="23897"/>
                </a:lnTo>
                <a:lnTo>
                  <a:pt x="7252" y="31150"/>
                </a:lnTo>
                <a:lnTo>
                  <a:pt x="16197" y="31150"/>
                </a:lnTo>
                <a:lnTo>
                  <a:pt x="25142" y="31150"/>
                </a:lnTo>
                <a:lnTo>
                  <a:pt x="32395" y="23897"/>
                </a:lnTo>
                <a:lnTo>
                  <a:pt x="32395" y="14953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82714" y="2457563"/>
            <a:ext cx="27315" cy="27315"/>
          </a:xfrm>
          <a:custGeom>
            <a:avLst/>
            <a:gdLst/>
            <a:ahLst/>
            <a:cxnLst/>
            <a:rect l="l" t="t" r="r" b="b"/>
            <a:pathLst>
              <a:path w="27315" h="27315">
                <a:moveTo>
                  <a:pt x="27315" y="13657"/>
                </a:moveTo>
                <a:lnTo>
                  <a:pt x="27315" y="6116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6"/>
                </a:lnTo>
                <a:lnTo>
                  <a:pt x="0" y="13657"/>
                </a:lnTo>
                <a:lnTo>
                  <a:pt x="0" y="21197"/>
                </a:lnTo>
                <a:lnTo>
                  <a:pt x="6116" y="27315"/>
                </a:lnTo>
                <a:lnTo>
                  <a:pt x="13657" y="27315"/>
                </a:lnTo>
                <a:lnTo>
                  <a:pt x="21197" y="27315"/>
                </a:lnTo>
                <a:lnTo>
                  <a:pt x="27315" y="21197"/>
                </a:lnTo>
                <a:lnTo>
                  <a:pt x="27315" y="13657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84689" y="2459413"/>
            <a:ext cx="22233" cy="22235"/>
          </a:xfrm>
          <a:custGeom>
            <a:avLst/>
            <a:gdLst/>
            <a:ahLst/>
            <a:cxnLst/>
            <a:rect l="l" t="t" r="r" b="b"/>
            <a:pathLst>
              <a:path w="22233" h="22235">
                <a:moveTo>
                  <a:pt x="22233" y="11117"/>
                </a:moveTo>
                <a:lnTo>
                  <a:pt x="22233" y="4980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80"/>
                </a:lnTo>
                <a:lnTo>
                  <a:pt x="0" y="11117"/>
                </a:lnTo>
                <a:lnTo>
                  <a:pt x="0" y="17254"/>
                </a:lnTo>
                <a:lnTo>
                  <a:pt x="4979" y="22235"/>
                </a:lnTo>
                <a:lnTo>
                  <a:pt x="11116" y="22235"/>
                </a:lnTo>
                <a:lnTo>
                  <a:pt x="17252" y="22235"/>
                </a:lnTo>
                <a:lnTo>
                  <a:pt x="22233" y="17254"/>
                </a:lnTo>
                <a:lnTo>
                  <a:pt x="22233" y="11117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86662" y="2461263"/>
            <a:ext cx="17155" cy="17150"/>
          </a:xfrm>
          <a:custGeom>
            <a:avLst/>
            <a:gdLst/>
            <a:ahLst/>
            <a:cxnLst/>
            <a:rect l="l" t="t" r="r" b="b"/>
            <a:pathLst>
              <a:path w="17155" h="17150">
                <a:moveTo>
                  <a:pt x="17155" y="8577"/>
                </a:moveTo>
                <a:lnTo>
                  <a:pt x="17155" y="3844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44"/>
                </a:lnTo>
                <a:lnTo>
                  <a:pt x="0" y="8577"/>
                </a:lnTo>
                <a:lnTo>
                  <a:pt x="0" y="13310"/>
                </a:lnTo>
                <a:lnTo>
                  <a:pt x="3845" y="17150"/>
                </a:lnTo>
                <a:lnTo>
                  <a:pt x="8577" y="17150"/>
                </a:lnTo>
                <a:lnTo>
                  <a:pt x="13310" y="17150"/>
                </a:lnTo>
                <a:lnTo>
                  <a:pt x="17155" y="13310"/>
                </a:lnTo>
                <a:lnTo>
                  <a:pt x="17155" y="8577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88642" y="2463114"/>
            <a:ext cx="12070" cy="12070"/>
          </a:xfrm>
          <a:custGeom>
            <a:avLst/>
            <a:gdLst/>
            <a:ahLst/>
            <a:cxnLst/>
            <a:rect l="l" t="t" r="r" b="b"/>
            <a:pathLst>
              <a:path w="12070" h="12070">
                <a:moveTo>
                  <a:pt x="12070" y="6032"/>
                </a:moveTo>
                <a:lnTo>
                  <a:pt x="12070" y="2703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3"/>
                </a:lnTo>
                <a:lnTo>
                  <a:pt x="0" y="6032"/>
                </a:lnTo>
                <a:lnTo>
                  <a:pt x="0" y="9361"/>
                </a:lnTo>
                <a:lnTo>
                  <a:pt x="2703" y="12070"/>
                </a:lnTo>
                <a:lnTo>
                  <a:pt x="6032" y="12070"/>
                </a:lnTo>
                <a:lnTo>
                  <a:pt x="9361" y="12070"/>
                </a:lnTo>
                <a:lnTo>
                  <a:pt x="12070" y="9361"/>
                </a:lnTo>
                <a:lnTo>
                  <a:pt x="12070" y="6032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86013" y="2460360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096"/>
                </a:moveTo>
                <a:lnTo>
                  <a:pt x="16196" y="3627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66"/>
                </a:lnTo>
                <a:lnTo>
                  <a:pt x="16196" y="8096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87987" y="2462206"/>
            <a:ext cx="11117" cy="11117"/>
          </a:xfrm>
          <a:custGeom>
            <a:avLst/>
            <a:gdLst/>
            <a:ahLst/>
            <a:cxnLst/>
            <a:rect l="l" t="t" r="r" b="b"/>
            <a:pathLst>
              <a:path w="11117" h="11117">
                <a:moveTo>
                  <a:pt x="11117" y="5561"/>
                </a:moveTo>
                <a:lnTo>
                  <a:pt x="11117" y="2495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95"/>
                </a:lnTo>
                <a:lnTo>
                  <a:pt x="0" y="5561"/>
                </a:lnTo>
                <a:lnTo>
                  <a:pt x="0" y="8627"/>
                </a:lnTo>
                <a:lnTo>
                  <a:pt x="2490" y="11117"/>
                </a:lnTo>
                <a:lnTo>
                  <a:pt x="5556" y="11117"/>
                </a:lnTo>
                <a:lnTo>
                  <a:pt x="8622" y="11117"/>
                </a:lnTo>
                <a:lnTo>
                  <a:pt x="11117" y="8627"/>
                </a:lnTo>
                <a:lnTo>
                  <a:pt x="11117" y="5561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89962" y="2464056"/>
            <a:ext cx="6037" cy="6037"/>
          </a:xfrm>
          <a:custGeom>
            <a:avLst/>
            <a:gdLst/>
            <a:ahLst/>
            <a:cxnLst/>
            <a:rect l="l" t="t" r="r" b="b"/>
            <a:pathLst>
              <a:path w="6037" h="6037">
                <a:moveTo>
                  <a:pt x="6037" y="3021"/>
                </a:moveTo>
                <a:lnTo>
                  <a:pt x="6037" y="1360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60"/>
                </a:lnTo>
                <a:lnTo>
                  <a:pt x="0" y="3021"/>
                </a:lnTo>
                <a:lnTo>
                  <a:pt x="0" y="4683"/>
                </a:lnTo>
                <a:lnTo>
                  <a:pt x="1353" y="6037"/>
                </a:lnTo>
                <a:lnTo>
                  <a:pt x="3016" y="6037"/>
                </a:lnTo>
                <a:lnTo>
                  <a:pt x="4677" y="6037"/>
                </a:lnTo>
                <a:lnTo>
                  <a:pt x="6037" y="4683"/>
                </a:lnTo>
                <a:lnTo>
                  <a:pt x="6037" y="3021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91937" y="2465907"/>
            <a:ext cx="956" cy="957"/>
          </a:xfrm>
          <a:custGeom>
            <a:avLst/>
            <a:gdLst/>
            <a:ahLst/>
            <a:cxnLst/>
            <a:rect l="l" t="t" r="r" b="b"/>
            <a:pathLst>
              <a:path w="956" h="957">
                <a:moveTo>
                  <a:pt x="956" y="476"/>
                </a:moveTo>
                <a:lnTo>
                  <a:pt x="956" y="213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3"/>
                </a:lnTo>
                <a:lnTo>
                  <a:pt x="0" y="476"/>
                </a:lnTo>
                <a:lnTo>
                  <a:pt x="0" y="739"/>
                </a:lnTo>
                <a:lnTo>
                  <a:pt x="217" y="957"/>
                </a:lnTo>
                <a:lnTo>
                  <a:pt x="480" y="957"/>
                </a:lnTo>
                <a:lnTo>
                  <a:pt x="744" y="957"/>
                </a:lnTo>
                <a:lnTo>
                  <a:pt x="956" y="739"/>
                </a:lnTo>
                <a:lnTo>
                  <a:pt x="956" y="476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89788" y="2463629"/>
            <a:ext cx="4122" cy="4127"/>
          </a:xfrm>
          <a:custGeom>
            <a:avLst/>
            <a:gdLst/>
            <a:ahLst/>
            <a:cxnLst/>
            <a:rect l="l" t="t" r="r" b="b"/>
            <a:pathLst>
              <a:path w="4122" h="4127">
                <a:moveTo>
                  <a:pt x="0" y="2063"/>
                </a:moveTo>
                <a:lnTo>
                  <a:pt x="0" y="3200"/>
                </a:lnTo>
                <a:lnTo>
                  <a:pt x="928" y="4127"/>
                </a:lnTo>
                <a:lnTo>
                  <a:pt x="2063" y="4127"/>
                </a:lnTo>
                <a:lnTo>
                  <a:pt x="3200" y="4127"/>
                </a:lnTo>
                <a:lnTo>
                  <a:pt x="4122" y="3200"/>
                </a:lnTo>
                <a:lnTo>
                  <a:pt x="4122" y="2063"/>
                </a:lnTo>
                <a:lnTo>
                  <a:pt x="4122" y="928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8"/>
                </a:lnTo>
                <a:lnTo>
                  <a:pt x="0" y="2063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86206" y="2459924"/>
            <a:ext cx="10160" cy="10160"/>
          </a:xfrm>
          <a:custGeom>
            <a:avLst/>
            <a:gdLst/>
            <a:ahLst/>
            <a:cxnLst/>
            <a:rect l="l" t="t" r="r" b="b"/>
            <a:pathLst>
              <a:path w="10160" h="10160">
                <a:moveTo>
                  <a:pt x="7882" y="0"/>
                </a:moveTo>
                <a:lnTo>
                  <a:pt x="2277" y="0"/>
                </a:lnTo>
                <a:lnTo>
                  <a:pt x="0" y="2277"/>
                </a:lnTo>
                <a:lnTo>
                  <a:pt x="0" y="7882"/>
                </a:lnTo>
                <a:lnTo>
                  <a:pt x="2277" y="10160"/>
                </a:lnTo>
                <a:lnTo>
                  <a:pt x="7882" y="10160"/>
                </a:lnTo>
                <a:lnTo>
                  <a:pt x="10160" y="7882"/>
                </a:lnTo>
                <a:lnTo>
                  <a:pt x="10160" y="2277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75904" y="2590963"/>
            <a:ext cx="50604" cy="22963"/>
          </a:xfrm>
          <a:custGeom>
            <a:avLst/>
            <a:gdLst/>
            <a:ahLst/>
            <a:cxnLst/>
            <a:rect l="l" t="t" r="r" b="b"/>
            <a:pathLst>
              <a:path w="50604" h="22963">
                <a:moveTo>
                  <a:pt x="50604" y="22963"/>
                </a:moveTo>
                <a:lnTo>
                  <a:pt x="46819" y="9420"/>
                </a:lnTo>
                <a:lnTo>
                  <a:pt x="36923" y="0"/>
                </a:lnTo>
                <a:lnTo>
                  <a:pt x="18851" y="370"/>
                </a:lnTo>
                <a:lnTo>
                  <a:pt x="6669" y="5560"/>
                </a:lnTo>
                <a:lnTo>
                  <a:pt x="0" y="14254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21254" y="2613926"/>
            <a:ext cx="5254" cy="15164"/>
          </a:xfrm>
          <a:custGeom>
            <a:avLst/>
            <a:gdLst/>
            <a:ahLst/>
            <a:cxnLst/>
            <a:rect l="l" t="t" r="r" b="b"/>
            <a:pathLst>
              <a:path w="5254" h="15164">
                <a:moveTo>
                  <a:pt x="0" y="15164"/>
                </a:moveTo>
                <a:lnTo>
                  <a:pt x="4970" y="3829"/>
                </a:lnTo>
                <a:lnTo>
                  <a:pt x="5254" y="0"/>
                </a:lnTo>
              </a:path>
            </a:pathLst>
          </a:custGeom>
          <a:ln w="8891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76719" y="2591714"/>
            <a:ext cx="46981" cy="43038"/>
          </a:xfrm>
          <a:custGeom>
            <a:avLst/>
            <a:gdLst/>
            <a:ahLst/>
            <a:cxnLst/>
            <a:rect l="l" t="t" r="r" b="b"/>
            <a:pathLst>
              <a:path w="46981" h="43038">
                <a:moveTo>
                  <a:pt x="46981" y="21884"/>
                </a:moveTo>
                <a:lnTo>
                  <a:pt x="42832" y="8526"/>
                </a:lnTo>
                <a:lnTo>
                  <a:pt x="32176" y="0"/>
                </a:lnTo>
                <a:lnTo>
                  <a:pt x="15155" y="1662"/>
                </a:lnTo>
                <a:lnTo>
                  <a:pt x="4469" y="8621"/>
                </a:lnTo>
                <a:lnTo>
                  <a:pt x="0" y="19136"/>
                </a:lnTo>
                <a:lnTo>
                  <a:pt x="3573" y="33832"/>
                </a:lnTo>
                <a:lnTo>
                  <a:pt x="13125" y="43038"/>
                </a:lnTo>
                <a:lnTo>
                  <a:pt x="30595" y="42029"/>
                </a:lnTo>
                <a:lnTo>
                  <a:pt x="41643" y="35789"/>
                </a:lnTo>
                <a:lnTo>
                  <a:pt x="46613" y="25981"/>
                </a:lnTo>
                <a:lnTo>
                  <a:pt x="46981" y="21884"/>
                </a:lnTo>
              </a:path>
            </a:pathLst>
          </a:custGeom>
          <a:ln w="8891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80530" y="2592822"/>
            <a:ext cx="40362" cy="38690"/>
          </a:xfrm>
          <a:custGeom>
            <a:avLst/>
            <a:gdLst/>
            <a:ahLst/>
            <a:cxnLst/>
            <a:rect l="l" t="t" r="r" b="b"/>
            <a:pathLst>
              <a:path w="40362" h="38690">
                <a:moveTo>
                  <a:pt x="40362" y="20450"/>
                </a:moveTo>
                <a:lnTo>
                  <a:pt x="35772" y="7337"/>
                </a:lnTo>
                <a:lnTo>
                  <a:pt x="24253" y="0"/>
                </a:lnTo>
                <a:lnTo>
                  <a:pt x="8739" y="3171"/>
                </a:lnTo>
                <a:lnTo>
                  <a:pt x="0" y="12335"/>
                </a:lnTo>
                <a:lnTo>
                  <a:pt x="1821" y="29055"/>
                </a:lnTo>
                <a:lnTo>
                  <a:pt x="9347" y="38690"/>
                </a:lnTo>
                <a:lnTo>
                  <a:pt x="26626" y="37891"/>
                </a:lnTo>
                <a:lnTo>
                  <a:pt x="36770" y="31423"/>
                </a:lnTo>
                <a:lnTo>
                  <a:pt x="40343" y="21345"/>
                </a:lnTo>
                <a:lnTo>
                  <a:pt x="40362" y="20450"/>
                </a:lnTo>
              </a:path>
            </a:pathLst>
          </a:custGeom>
          <a:ln w="8891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81167" y="2594475"/>
            <a:ext cx="36914" cy="36836"/>
          </a:xfrm>
          <a:custGeom>
            <a:avLst/>
            <a:gdLst/>
            <a:ahLst/>
            <a:cxnLst/>
            <a:rect l="l" t="t" r="r" b="b"/>
            <a:pathLst>
              <a:path w="36914" h="36836">
                <a:moveTo>
                  <a:pt x="36914" y="18469"/>
                </a:moveTo>
                <a:lnTo>
                  <a:pt x="31781" y="5686"/>
                </a:lnTo>
                <a:lnTo>
                  <a:pt x="19296" y="0"/>
                </a:lnTo>
                <a:lnTo>
                  <a:pt x="6007" y="4889"/>
                </a:lnTo>
                <a:lnTo>
                  <a:pt x="0" y="16900"/>
                </a:lnTo>
                <a:lnTo>
                  <a:pt x="4672" y="30576"/>
                </a:lnTo>
                <a:lnTo>
                  <a:pt x="16298" y="36836"/>
                </a:lnTo>
                <a:lnTo>
                  <a:pt x="30272" y="32352"/>
                </a:lnTo>
                <a:lnTo>
                  <a:pt x="36735" y="21040"/>
                </a:lnTo>
                <a:lnTo>
                  <a:pt x="36914" y="18469"/>
                </a:lnTo>
              </a:path>
            </a:pathLst>
          </a:custGeom>
          <a:ln w="8891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83373" y="2596667"/>
            <a:ext cx="31899" cy="31899"/>
          </a:xfrm>
          <a:custGeom>
            <a:avLst/>
            <a:gdLst/>
            <a:ahLst/>
            <a:cxnLst/>
            <a:rect l="l" t="t" r="r" b="b"/>
            <a:pathLst>
              <a:path w="31899" h="31899">
                <a:moveTo>
                  <a:pt x="31899" y="15949"/>
                </a:moveTo>
                <a:lnTo>
                  <a:pt x="31899" y="7143"/>
                </a:lnTo>
                <a:lnTo>
                  <a:pt x="24756" y="0"/>
                </a:lnTo>
                <a:lnTo>
                  <a:pt x="15949" y="0"/>
                </a:lnTo>
                <a:lnTo>
                  <a:pt x="7143" y="0"/>
                </a:lnTo>
                <a:lnTo>
                  <a:pt x="0" y="7143"/>
                </a:lnTo>
                <a:lnTo>
                  <a:pt x="0" y="15949"/>
                </a:lnTo>
                <a:lnTo>
                  <a:pt x="0" y="24754"/>
                </a:lnTo>
                <a:lnTo>
                  <a:pt x="7143" y="31899"/>
                </a:lnTo>
                <a:lnTo>
                  <a:pt x="15949" y="31899"/>
                </a:lnTo>
                <a:lnTo>
                  <a:pt x="24756" y="31899"/>
                </a:lnTo>
                <a:lnTo>
                  <a:pt x="31899" y="24754"/>
                </a:lnTo>
                <a:lnTo>
                  <a:pt x="31899" y="15949"/>
                </a:lnTo>
              </a:path>
            </a:pathLst>
          </a:custGeom>
          <a:ln w="8891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89756" y="2591109"/>
            <a:ext cx="15966" cy="2354"/>
          </a:xfrm>
          <a:custGeom>
            <a:avLst/>
            <a:gdLst/>
            <a:ahLst/>
            <a:cxnLst/>
            <a:rect l="l" t="t" r="r" b="b"/>
            <a:pathLst>
              <a:path w="15966" h="2354">
                <a:moveTo>
                  <a:pt x="15966" y="0"/>
                </a:moveTo>
                <a:lnTo>
                  <a:pt x="0" y="2354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79802" y="2593605"/>
            <a:ext cx="41527" cy="40743"/>
          </a:xfrm>
          <a:custGeom>
            <a:avLst/>
            <a:gdLst/>
            <a:ahLst/>
            <a:cxnLst/>
            <a:rect l="l" t="t" r="r" b="b"/>
            <a:pathLst>
              <a:path w="41527" h="40743">
                <a:moveTo>
                  <a:pt x="9620" y="0"/>
                </a:moveTo>
                <a:lnTo>
                  <a:pt x="0" y="7908"/>
                </a:lnTo>
                <a:lnTo>
                  <a:pt x="563" y="25463"/>
                </a:lnTo>
                <a:lnTo>
                  <a:pt x="6567" y="36230"/>
                </a:lnTo>
                <a:lnTo>
                  <a:pt x="16193" y="40743"/>
                </a:lnTo>
                <a:lnTo>
                  <a:pt x="30954" y="37102"/>
                </a:lnTo>
                <a:lnTo>
                  <a:pt x="39725" y="27356"/>
                </a:lnTo>
                <a:lnTo>
                  <a:pt x="41527" y="18683"/>
                </a:lnTo>
              </a:path>
            </a:pathLst>
          </a:custGeom>
          <a:ln w="8891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80739" y="2594744"/>
            <a:ext cx="32395" cy="31153"/>
          </a:xfrm>
          <a:custGeom>
            <a:avLst/>
            <a:gdLst/>
            <a:ahLst/>
            <a:cxnLst/>
            <a:rect l="l" t="t" r="r" b="b"/>
            <a:pathLst>
              <a:path w="32395" h="31153">
                <a:moveTo>
                  <a:pt x="6010" y="0"/>
                </a:moveTo>
                <a:lnTo>
                  <a:pt x="0" y="6011"/>
                </a:lnTo>
                <a:lnTo>
                  <a:pt x="0" y="14955"/>
                </a:lnTo>
                <a:lnTo>
                  <a:pt x="0" y="23900"/>
                </a:lnTo>
                <a:lnTo>
                  <a:pt x="7252" y="31153"/>
                </a:lnTo>
                <a:lnTo>
                  <a:pt x="16197" y="31153"/>
                </a:lnTo>
                <a:lnTo>
                  <a:pt x="25142" y="31153"/>
                </a:lnTo>
                <a:lnTo>
                  <a:pt x="32395" y="23900"/>
                </a:lnTo>
                <a:lnTo>
                  <a:pt x="32395" y="14955"/>
                </a:lnTo>
              </a:path>
            </a:pathLst>
          </a:custGeom>
          <a:ln w="8891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82714" y="2595353"/>
            <a:ext cx="27315" cy="27315"/>
          </a:xfrm>
          <a:custGeom>
            <a:avLst/>
            <a:gdLst/>
            <a:ahLst/>
            <a:cxnLst/>
            <a:rect l="l" t="t" r="r" b="b"/>
            <a:pathLst>
              <a:path w="27315" h="27315">
                <a:moveTo>
                  <a:pt x="27315" y="13657"/>
                </a:moveTo>
                <a:lnTo>
                  <a:pt x="27315" y="6117"/>
                </a:lnTo>
                <a:lnTo>
                  <a:pt x="21197" y="0"/>
                </a:lnTo>
                <a:lnTo>
                  <a:pt x="13657" y="0"/>
                </a:lnTo>
                <a:lnTo>
                  <a:pt x="6116" y="0"/>
                </a:lnTo>
                <a:lnTo>
                  <a:pt x="0" y="6117"/>
                </a:lnTo>
                <a:lnTo>
                  <a:pt x="0" y="13657"/>
                </a:lnTo>
                <a:lnTo>
                  <a:pt x="0" y="21198"/>
                </a:lnTo>
                <a:lnTo>
                  <a:pt x="6116" y="27315"/>
                </a:lnTo>
                <a:lnTo>
                  <a:pt x="13657" y="27315"/>
                </a:lnTo>
                <a:lnTo>
                  <a:pt x="21197" y="27315"/>
                </a:lnTo>
                <a:lnTo>
                  <a:pt x="27315" y="21198"/>
                </a:lnTo>
                <a:lnTo>
                  <a:pt x="27315" y="13657"/>
                </a:lnTo>
              </a:path>
            </a:pathLst>
          </a:custGeom>
          <a:ln w="8891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84689" y="2597203"/>
            <a:ext cx="22233" cy="22230"/>
          </a:xfrm>
          <a:custGeom>
            <a:avLst/>
            <a:gdLst/>
            <a:ahLst/>
            <a:cxnLst/>
            <a:rect l="l" t="t" r="r" b="b"/>
            <a:pathLst>
              <a:path w="22233" h="22230">
                <a:moveTo>
                  <a:pt x="22233" y="11112"/>
                </a:moveTo>
                <a:lnTo>
                  <a:pt x="22233" y="4975"/>
                </a:lnTo>
                <a:lnTo>
                  <a:pt x="17252" y="0"/>
                </a:lnTo>
                <a:lnTo>
                  <a:pt x="11116" y="0"/>
                </a:lnTo>
                <a:lnTo>
                  <a:pt x="4979" y="0"/>
                </a:lnTo>
                <a:lnTo>
                  <a:pt x="0" y="4975"/>
                </a:lnTo>
                <a:lnTo>
                  <a:pt x="0" y="11112"/>
                </a:lnTo>
                <a:lnTo>
                  <a:pt x="0" y="17249"/>
                </a:lnTo>
                <a:lnTo>
                  <a:pt x="4979" y="22230"/>
                </a:lnTo>
                <a:lnTo>
                  <a:pt x="11116" y="22230"/>
                </a:lnTo>
                <a:lnTo>
                  <a:pt x="17252" y="22230"/>
                </a:lnTo>
                <a:lnTo>
                  <a:pt x="22233" y="17249"/>
                </a:lnTo>
                <a:lnTo>
                  <a:pt x="22233" y="11112"/>
                </a:lnTo>
              </a:path>
            </a:pathLst>
          </a:custGeom>
          <a:ln w="8891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86662" y="2599048"/>
            <a:ext cx="17155" cy="17155"/>
          </a:xfrm>
          <a:custGeom>
            <a:avLst/>
            <a:gdLst/>
            <a:ahLst/>
            <a:cxnLst/>
            <a:rect l="l" t="t" r="r" b="b"/>
            <a:pathLst>
              <a:path w="17155" h="17155">
                <a:moveTo>
                  <a:pt x="17155" y="8577"/>
                </a:moveTo>
                <a:lnTo>
                  <a:pt x="17155" y="3845"/>
                </a:lnTo>
                <a:lnTo>
                  <a:pt x="13310" y="0"/>
                </a:lnTo>
                <a:lnTo>
                  <a:pt x="8577" y="0"/>
                </a:lnTo>
                <a:lnTo>
                  <a:pt x="3845" y="0"/>
                </a:lnTo>
                <a:lnTo>
                  <a:pt x="0" y="3845"/>
                </a:lnTo>
                <a:lnTo>
                  <a:pt x="0" y="8577"/>
                </a:lnTo>
                <a:lnTo>
                  <a:pt x="0" y="13310"/>
                </a:lnTo>
                <a:lnTo>
                  <a:pt x="3845" y="17155"/>
                </a:lnTo>
                <a:lnTo>
                  <a:pt x="8577" y="17155"/>
                </a:lnTo>
                <a:lnTo>
                  <a:pt x="13310" y="17155"/>
                </a:lnTo>
                <a:lnTo>
                  <a:pt x="17155" y="13310"/>
                </a:lnTo>
                <a:lnTo>
                  <a:pt x="17155" y="8577"/>
                </a:lnTo>
              </a:path>
            </a:pathLst>
          </a:custGeom>
          <a:ln w="8891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88642" y="2600898"/>
            <a:ext cx="12070" cy="12075"/>
          </a:xfrm>
          <a:custGeom>
            <a:avLst/>
            <a:gdLst/>
            <a:ahLst/>
            <a:cxnLst/>
            <a:rect l="l" t="t" r="r" b="b"/>
            <a:pathLst>
              <a:path w="12070" h="12075">
                <a:moveTo>
                  <a:pt x="12070" y="6037"/>
                </a:moveTo>
                <a:lnTo>
                  <a:pt x="12070" y="2708"/>
                </a:lnTo>
                <a:lnTo>
                  <a:pt x="9361" y="0"/>
                </a:lnTo>
                <a:lnTo>
                  <a:pt x="6032" y="0"/>
                </a:lnTo>
                <a:lnTo>
                  <a:pt x="2703" y="0"/>
                </a:lnTo>
                <a:lnTo>
                  <a:pt x="0" y="2708"/>
                </a:lnTo>
                <a:lnTo>
                  <a:pt x="0" y="6037"/>
                </a:lnTo>
                <a:lnTo>
                  <a:pt x="0" y="9366"/>
                </a:lnTo>
                <a:lnTo>
                  <a:pt x="2703" y="12075"/>
                </a:lnTo>
                <a:lnTo>
                  <a:pt x="6032" y="12075"/>
                </a:lnTo>
                <a:lnTo>
                  <a:pt x="9361" y="12075"/>
                </a:lnTo>
                <a:lnTo>
                  <a:pt x="12070" y="9366"/>
                </a:lnTo>
                <a:lnTo>
                  <a:pt x="12070" y="6037"/>
                </a:lnTo>
              </a:path>
            </a:pathLst>
          </a:custGeom>
          <a:ln w="8891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86013" y="2598145"/>
            <a:ext cx="16196" cy="16197"/>
          </a:xfrm>
          <a:custGeom>
            <a:avLst/>
            <a:gdLst/>
            <a:ahLst/>
            <a:cxnLst/>
            <a:rect l="l" t="t" r="r" b="b"/>
            <a:pathLst>
              <a:path w="16196" h="16197">
                <a:moveTo>
                  <a:pt x="16196" y="8101"/>
                </a:moveTo>
                <a:lnTo>
                  <a:pt x="16196" y="3632"/>
                </a:lnTo>
                <a:lnTo>
                  <a:pt x="12565" y="0"/>
                </a:lnTo>
                <a:lnTo>
                  <a:pt x="8094" y="0"/>
                </a:lnTo>
                <a:lnTo>
                  <a:pt x="3625" y="0"/>
                </a:lnTo>
                <a:lnTo>
                  <a:pt x="0" y="3632"/>
                </a:lnTo>
                <a:lnTo>
                  <a:pt x="0" y="8101"/>
                </a:lnTo>
                <a:lnTo>
                  <a:pt x="0" y="12571"/>
                </a:lnTo>
                <a:lnTo>
                  <a:pt x="3625" y="16197"/>
                </a:lnTo>
                <a:lnTo>
                  <a:pt x="8094" y="16197"/>
                </a:lnTo>
                <a:lnTo>
                  <a:pt x="12565" y="16197"/>
                </a:lnTo>
                <a:lnTo>
                  <a:pt x="16196" y="12571"/>
                </a:lnTo>
                <a:lnTo>
                  <a:pt x="16196" y="8101"/>
                </a:lnTo>
              </a:path>
            </a:pathLst>
          </a:custGeom>
          <a:ln w="8891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87987" y="2599996"/>
            <a:ext cx="11117" cy="11117"/>
          </a:xfrm>
          <a:custGeom>
            <a:avLst/>
            <a:gdLst/>
            <a:ahLst/>
            <a:cxnLst/>
            <a:rect l="l" t="t" r="r" b="b"/>
            <a:pathLst>
              <a:path w="11117" h="11117">
                <a:moveTo>
                  <a:pt x="11117" y="5561"/>
                </a:moveTo>
                <a:lnTo>
                  <a:pt x="11117" y="2495"/>
                </a:lnTo>
                <a:lnTo>
                  <a:pt x="8622" y="0"/>
                </a:lnTo>
                <a:lnTo>
                  <a:pt x="5556" y="0"/>
                </a:lnTo>
                <a:lnTo>
                  <a:pt x="2490" y="0"/>
                </a:lnTo>
                <a:lnTo>
                  <a:pt x="0" y="2495"/>
                </a:lnTo>
                <a:lnTo>
                  <a:pt x="0" y="5561"/>
                </a:lnTo>
                <a:lnTo>
                  <a:pt x="0" y="8627"/>
                </a:lnTo>
                <a:lnTo>
                  <a:pt x="2490" y="11117"/>
                </a:lnTo>
                <a:lnTo>
                  <a:pt x="5556" y="11117"/>
                </a:lnTo>
                <a:lnTo>
                  <a:pt x="8622" y="11117"/>
                </a:lnTo>
                <a:lnTo>
                  <a:pt x="11117" y="8627"/>
                </a:lnTo>
                <a:lnTo>
                  <a:pt x="11117" y="5561"/>
                </a:lnTo>
              </a:path>
            </a:pathLst>
          </a:custGeom>
          <a:ln w="8891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89962" y="2601846"/>
            <a:ext cx="6037" cy="6037"/>
          </a:xfrm>
          <a:custGeom>
            <a:avLst/>
            <a:gdLst/>
            <a:ahLst/>
            <a:cxnLst/>
            <a:rect l="l" t="t" r="r" b="b"/>
            <a:pathLst>
              <a:path w="6037" h="6037">
                <a:moveTo>
                  <a:pt x="6037" y="3016"/>
                </a:moveTo>
                <a:lnTo>
                  <a:pt x="6037" y="1355"/>
                </a:lnTo>
                <a:lnTo>
                  <a:pt x="4677" y="0"/>
                </a:lnTo>
                <a:lnTo>
                  <a:pt x="3016" y="0"/>
                </a:lnTo>
                <a:lnTo>
                  <a:pt x="1353" y="0"/>
                </a:lnTo>
                <a:lnTo>
                  <a:pt x="0" y="1355"/>
                </a:lnTo>
                <a:lnTo>
                  <a:pt x="0" y="3016"/>
                </a:lnTo>
                <a:lnTo>
                  <a:pt x="0" y="4678"/>
                </a:lnTo>
                <a:lnTo>
                  <a:pt x="1353" y="6037"/>
                </a:lnTo>
                <a:lnTo>
                  <a:pt x="3016" y="6037"/>
                </a:lnTo>
                <a:lnTo>
                  <a:pt x="4677" y="6037"/>
                </a:lnTo>
                <a:lnTo>
                  <a:pt x="6037" y="4678"/>
                </a:lnTo>
                <a:lnTo>
                  <a:pt x="6037" y="3016"/>
                </a:lnTo>
              </a:path>
            </a:pathLst>
          </a:custGeom>
          <a:ln w="8891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91937" y="2603696"/>
            <a:ext cx="956" cy="952"/>
          </a:xfrm>
          <a:custGeom>
            <a:avLst/>
            <a:gdLst/>
            <a:ahLst/>
            <a:cxnLst/>
            <a:rect l="l" t="t" r="r" b="b"/>
            <a:pathLst>
              <a:path w="956" h="952">
                <a:moveTo>
                  <a:pt x="956" y="476"/>
                </a:moveTo>
                <a:lnTo>
                  <a:pt x="956" y="213"/>
                </a:lnTo>
                <a:lnTo>
                  <a:pt x="744" y="0"/>
                </a:lnTo>
                <a:lnTo>
                  <a:pt x="480" y="0"/>
                </a:lnTo>
                <a:lnTo>
                  <a:pt x="217" y="0"/>
                </a:lnTo>
                <a:lnTo>
                  <a:pt x="0" y="213"/>
                </a:lnTo>
                <a:lnTo>
                  <a:pt x="0" y="476"/>
                </a:lnTo>
                <a:lnTo>
                  <a:pt x="0" y="740"/>
                </a:lnTo>
                <a:lnTo>
                  <a:pt x="217" y="952"/>
                </a:lnTo>
                <a:lnTo>
                  <a:pt x="480" y="952"/>
                </a:lnTo>
                <a:lnTo>
                  <a:pt x="744" y="952"/>
                </a:lnTo>
                <a:lnTo>
                  <a:pt x="956" y="740"/>
                </a:lnTo>
                <a:lnTo>
                  <a:pt x="956" y="476"/>
                </a:lnTo>
              </a:path>
            </a:pathLst>
          </a:custGeom>
          <a:ln w="8891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89788" y="2601419"/>
            <a:ext cx="4122" cy="4127"/>
          </a:xfrm>
          <a:custGeom>
            <a:avLst/>
            <a:gdLst/>
            <a:ahLst/>
            <a:cxnLst/>
            <a:rect l="l" t="t" r="r" b="b"/>
            <a:pathLst>
              <a:path w="4122" h="4127">
                <a:moveTo>
                  <a:pt x="0" y="2065"/>
                </a:moveTo>
                <a:lnTo>
                  <a:pt x="0" y="3200"/>
                </a:lnTo>
                <a:lnTo>
                  <a:pt x="928" y="4127"/>
                </a:lnTo>
                <a:lnTo>
                  <a:pt x="2063" y="4127"/>
                </a:lnTo>
                <a:lnTo>
                  <a:pt x="3200" y="4127"/>
                </a:lnTo>
                <a:lnTo>
                  <a:pt x="4122" y="3200"/>
                </a:lnTo>
                <a:lnTo>
                  <a:pt x="4122" y="2065"/>
                </a:lnTo>
                <a:lnTo>
                  <a:pt x="4122" y="928"/>
                </a:lnTo>
                <a:lnTo>
                  <a:pt x="3200" y="0"/>
                </a:lnTo>
                <a:lnTo>
                  <a:pt x="2063" y="0"/>
                </a:lnTo>
                <a:lnTo>
                  <a:pt x="928" y="0"/>
                </a:lnTo>
                <a:lnTo>
                  <a:pt x="0" y="928"/>
                </a:lnTo>
                <a:lnTo>
                  <a:pt x="0" y="2065"/>
                </a:lnTo>
              </a:path>
            </a:pathLst>
          </a:custGeom>
          <a:ln w="8891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86206" y="2597710"/>
            <a:ext cx="10160" cy="10165"/>
          </a:xfrm>
          <a:custGeom>
            <a:avLst/>
            <a:gdLst/>
            <a:ahLst/>
            <a:cxnLst/>
            <a:rect l="l" t="t" r="r" b="b"/>
            <a:pathLst>
              <a:path w="10160" h="10165">
                <a:moveTo>
                  <a:pt x="7882" y="0"/>
                </a:moveTo>
                <a:lnTo>
                  <a:pt x="2277" y="0"/>
                </a:lnTo>
                <a:lnTo>
                  <a:pt x="0" y="2282"/>
                </a:lnTo>
                <a:lnTo>
                  <a:pt x="0" y="7887"/>
                </a:lnTo>
                <a:lnTo>
                  <a:pt x="2277" y="10165"/>
                </a:lnTo>
                <a:lnTo>
                  <a:pt x="7882" y="10165"/>
                </a:lnTo>
                <a:lnTo>
                  <a:pt x="10160" y="7887"/>
                </a:lnTo>
                <a:lnTo>
                  <a:pt x="10160" y="2282"/>
                </a:lnTo>
                <a:lnTo>
                  <a:pt x="788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568890" y="2396741"/>
            <a:ext cx="1742439" cy="2863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50" spc="70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-85" dirty="0">
                <a:latin typeface="Arial"/>
                <a:cs typeface="Arial"/>
              </a:rPr>
              <a:t>e</a:t>
            </a:r>
            <a:r>
              <a:rPr sz="850" spc="55" dirty="0">
                <a:latin typeface="Arial"/>
                <a:cs typeface="Arial"/>
              </a:rPr>
              <a:t> </a:t>
            </a:r>
            <a:r>
              <a:rPr sz="850" spc="-50" dirty="0">
                <a:latin typeface="Arial"/>
                <a:cs typeface="Arial"/>
              </a:rPr>
              <a:t>w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b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-35" dirty="0">
                <a:latin typeface="Arial"/>
                <a:cs typeface="Arial"/>
              </a:rPr>
              <a:t>k</a:t>
            </a:r>
            <a:r>
              <a:rPr sz="850" spc="-90" dirty="0">
                <a:latin typeface="Arial"/>
                <a:cs typeface="Arial"/>
              </a:rPr>
              <a:t>ee</a:t>
            </a:r>
            <a:r>
              <a:rPr sz="850" spc="-25" dirty="0">
                <a:latin typeface="Arial"/>
                <a:cs typeface="Arial"/>
              </a:rPr>
              <a:t>p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7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10" dirty="0">
                <a:latin typeface="Arial"/>
                <a:cs typeface="Arial"/>
              </a:rPr>
              <a:t>r</a:t>
            </a:r>
            <a:r>
              <a:rPr sz="850" spc="-50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w</a:t>
            </a:r>
            <a:r>
              <a:rPr sz="850" spc="15" dirty="0">
                <a:latin typeface="Arial"/>
                <a:cs typeface="Arial"/>
              </a:rPr>
              <a:t>i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0" dirty="0">
                <a:latin typeface="Arial"/>
                <a:cs typeface="Arial"/>
              </a:rPr>
              <a:t>.</a:t>
            </a: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5"/>
              </a:spcBef>
            </a:pPr>
            <a:r>
              <a:rPr sz="850" spc="10" dirty="0">
                <a:latin typeface="Arial"/>
                <a:cs typeface="Arial"/>
              </a:rPr>
              <a:t>B</a:t>
            </a:r>
            <a:r>
              <a:rPr sz="850" spc="-25" dirty="0">
                <a:latin typeface="Arial"/>
                <a:cs typeface="Arial"/>
              </a:rPr>
              <a:t>u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10" dirty="0">
                <a:latin typeface="Arial"/>
                <a:cs typeface="Arial"/>
              </a:rPr>
              <a:t>r</a:t>
            </a:r>
            <a:r>
              <a:rPr sz="850" spc="-50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w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-25" dirty="0">
                <a:latin typeface="Arial"/>
                <a:cs typeface="Arial"/>
              </a:rPr>
              <a:t>h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i</a:t>
            </a:r>
            <a:r>
              <a:rPr sz="850" spc="-95" dirty="0">
                <a:latin typeface="Arial"/>
                <a:cs typeface="Arial"/>
              </a:rPr>
              <a:t>s</a:t>
            </a:r>
            <a:r>
              <a:rPr sz="850" spc="50" dirty="0">
                <a:latin typeface="Arial"/>
                <a:cs typeface="Arial"/>
              </a:rPr>
              <a:t> 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40" dirty="0">
                <a:latin typeface="Arial"/>
                <a:cs typeface="Arial"/>
              </a:rPr>
              <a:t>o</a:t>
            </a:r>
            <a:r>
              <a:rPr sz="850" spc="55" dirty="0">
                <a:latin typeface="Arial"/>
                <a:cs typeface="Arial"/>
              </a:rPr>
              <a:t> </a:t>
            </a:r>
            <a:r>
              <a:rPr sz="850" spc="15" dirty="0">
                <a:latin typeface="Arial"/>
                <a:cs typeface="Arial"/>
              </a:rPr>
              <a:t>l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45" dirty="0">
                <a:latin typeface="Arial"/>
                <a:cs typeface="Arial"/>
              </a:rPr>
              <a:t>g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10" dirty="0">
                <a:latin typeface="Arial"/>
                <a:cs typeface="Arial"/>
              </a:rPr>
              <a:t>r</a:t>
            </a:r>
            <a:r>
              <a:rPr sz="850" spc="60" dirty="0">
                <a:latin typeface="Arial"/>
                <a:cs typeface="Arial"/>
              </a:rPr>
              <a:t> 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30" dirty="0">
                <a:latin typeface="Arial"/>
                <a:cs typeface="Arial"/>
              </a:rPr>
              <a:t>x</a:t>
            </a:r>
            <a:r>
              <a:rPr sz="850" spc="0" dirty="0">
                <a:latin typeface="Arial"/>
                <a:cs typeface="Arial"/>
              </a:rPr>
              <a:t>p</a:t>
            </a:r>
            <a:r>
              <a:rPr sz="850" spc="-45" dirty="0">
                <a:latin typeface="Arial"/>
                <a:cs typeface="Arial"/>
              </a:rPr>
              <a:t>o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-90" dirty="0">
                <a:latin typeface="Arial"/>
                <a:cs typeface="Arial"/>
              </a:rPr>
              <a:t>e</a:t>
            </a:r>
            <a:r>
              <a:rPr sz="850" spc="-25" dirty="0">
                <a:latin typeface="Arial"/>
                <a:cs typeface="Arial"/>
              </a:rPr>
              <a:t>n</a:t>
            </a:r>
            <a:r>
              <a:rPr sz="850" spc="75" dirty="0">
                <a:latin typeface="Arial"/>
                <a:cs typeface="Arial"/>
              </a:rPr>
              <a:t>t</a:t>
            </a:r>
            <a:r>
              <a:rPr sz="850" spc="15" dirty="0">
                <a:latin typeface="Arial"/>
                <a:cs typeface="Arial"/>
              </a:rPr>
              <a:t>i</a:t>
            </a:r>
            <a:r>
              <a:rPr sz="850" spc="-60" dirty="0">
                <a:latin typeface="Arial"/>
                <a:cs typeface="Arial"/>
              </a:rPr>
              <a:t>a</a:t>
            </a:r>
            <a:r>
              <a:rPr sz="850" spc="15" dirty="0">
                <a:latin typeface="Arial"/>
                <a:cs typeface="Arial"/>
              </a:rPr>
              <a:t>l</a:t>
            </a:r>
            <a:r>
              <a:rPr sz="850" spc="-65" dirty="0">
                <a:latin typeface="Arial"/>
                <a:cs typeface="Arial"/>
              </a:rPr>
              <a:t>?</a:t>
            </a:r>
            <a:endParaRPr sz="850">
              <a:latin typeface="Arial"/>
              <a:cs typeface="Arial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1996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59663" y="521081"/>
            <a:ext cx="1491678" cy="10795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06578" y="18261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8575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29" y="18279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8336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8346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8361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8276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8323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8342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8365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8389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8412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8377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8400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8424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8447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8418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8372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583" y="20181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3865" y="204952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20199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20256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20266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20282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20196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20243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20263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20286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20309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20332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20298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20321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20344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20367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20339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20292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583" y="238240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3868" y="241376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1" y="238418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1" y="238991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239088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61" y="239244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69" y="238392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0" y="238857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239055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239286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239517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239748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239404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239635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239866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240097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239813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23934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3" y="274816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868" y="277952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1" y="274994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1" y="275567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275664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63" y="2758209"/>
            <a:ext cx="39088" cy="38268"/>
          </a:xfrm>
          <a:custGeom>
            <a:avLst/>
            <a:gdLst/>
            <a:ahLst/>
            <a:cxnLst/>
            <a:rect l="l" t="t" r="r" b="b"/>
            <a:pathLst>
              <a:path w="39088" h="38268">
                <a:moveTo>
                  <a:pt x="39088" y="19682"/>
                </a:moveTo>
                <a:lnTo>
                  <a:pt x="34280" y="6698"/>
                </a:lnTo>
                <a:lnTo>
                  <a:pt x="22358" y="0"/>
                </a:lnTo>
                <a:lnTo>
                  <a:pt x="7695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8" y="38268"/>
                </a:lnTo>
                <a:lnTo>
                  <a:pt x="28394" y="35965"/>
                </a:lnTo>
                <a:lnTo>
                  <a:pt x="37263" y="27724"/>
                </a:lnTo>
                <a:lnTo>
                  <a:pt x="39088" y="19682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69" y="274968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0" y="275433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275631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275862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276093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276324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2759802"/>
            <a:ext cx="20239" cy="20246"/>
          </a:xfrm>
          <a:custGeom>
            <a:avLst/>
            <a:gdLst/>
            <a:ahLst/>
            <a:cxnLst/>
            <a:rect l="l" t="t" r="r" b="b"/>
            <a:pathLst>
              <a:path w="20239" h="20246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6"/>
                </a:lnTo>
                <a:lnTo>
                  <a:pt x="10120" y="20246"/>
                </a:lnTo>
                <a:lnTo>
                  <a:pt x="15706" y="20246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2762115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276442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276673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276389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27592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4801" y="2940189"/>
            <a:ext cx="53390" cy="31361"/>
          </a:xfrm>
          <a:custGeom>
            <a:avLst/>
            <a:gdLst/>
            <a:ahLst/>
            <a:cxnLst/>
            <a:rect l="l" t="t" r="r" b="b"/>
            <a:pathLst>
              <a:path w="53390" h="31361">
                <a:moveTo>
                  <a:pt x="53390" y="31361"/>
                </a:moveTo>
                <a:lnTo>
                  <a:pt x="50304" y="17491"/>
                </a:lnTo>
                <a:lnTo>
                  <a:pt x="41980" y="6571"/>
                </a:lnTo>
                <a:lnTo>
                  <a:pt x="29819" y="0"/>
                </a:lnTo>
                <a:lnTo>
                  <a:pt x="12735" y="1591"/>
                </a:lnTo>
                <a:lnTo>
                  <a:pt x="0" y="7518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55317" y="2971551"/>
            <a:ext cx="12874" cy="24241"/>
          </a:xfrm>
          <a:custGeom>
            <a:avLst/>
            <a:gdLst/>
            <a:ahLst/>
            <a:cxnLst/>
            <a:rect l="l" t="t" r="r" b="b"/>
            <a:pathLst>
              <a:path w="12874" h="24241">
                <a:moveTo>
                  <a:pt x="0" y="24241"/>
                </a:moveTo>
                <a:lnTo>
                  <a:pt x="8551" y="15578"/>
                </a:lnTo>
                <a:lnTo>
                  <a:pt x="12551" y="4555"/>
                </a:lnTo>
                <a:lnTo>
                  <a:pt x="1287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631" y="294196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0361" y="294770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1488" y="294866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062" y="295023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169" y="294170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2002" y="294635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3457" y="294833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4"/>
                </a:moveTo>
                <a:lnTo>
                  <a:pt x="34136" y="7639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39"/>
                </a:lnTo>
                <a:lnTo>
                  <a:pt x="0" y="17064"/>
                </a:lnTo>
                <a:lnTo>
                  <a:pt x="0" y="26490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0"/>
                </a:lnTo>
                <a:lnTo>
                  <a:pt x="34136" y="17064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5922" y="295064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8393" y="295295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863" y="295526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579" y="295182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044" y="295413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516" y="295644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981" y="295876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297" y="295591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7817" y="29512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 txBox="1"/>
          <p:nvPr/>
        </p:nvSpPr>
        <p:spPr>
          <a:xfrm>
            <a:off x="624334" y="1753489"/>
            <a:ext cx="3447415" cy="13011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uddy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(</a:t>
            </a:r>
            <a:r>
              <a:rPr sz="1100" spc="-80" dirty="0">
                <a:latin typeface="Arial"/>
                <a:cs typeface="Arial"/>
              </a:rPr>
              <a:t>$0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38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155"/>
              </a:spcBef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$0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370840">
              <a:lnSpc>
                <a:spcPct val="102699"/>
              </a:lnSpc>
              <a:spcBef>
                <a:spcPts val="155"/>
              </a:spcBef>
            </a:pP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666750">
              <a:lnSpc>
                <a:spcPct val="114500"/>
              </a:lnSpc>
              <a:spcBef>
                <a:spcPts val="10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5" dirty="0">
                <a:latin typeface="Arial"/>
                <a:cs typeface="Arial"/>
              </a:rPr>
              <a:t>!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F2F9FB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17382" y="206304"/>
            <a:ext cx="1701731" cy="222256"/>
          </a:xfrm>
          <a:custGeom>
            <a:avLst/>
            <a:gdLst/>
            <a:ahLst/>
            <a:cxnLst/>
            <a:rect l="l" t="t" r="r" b="b"/>
            <a:pathLst>
              <a:path w="1701731" h="222256">
                <a:moveTo>
                  <a:pt x="0" y="0"/>
                </a:moveTo>
                <a:lnTo>
                  <a:pt x="1701731" y="0"/>
                </a:lnTo>
                <a:lnTo>
                  <a:pt x="1701731" y="222256"/>
                </a:lnTo>
                <a:lnTo>
                  <a:pt x="0" y="222256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00" spc="20" dirty="0">
                <a:solidFill>
                  <a:srgbClr val="F2F9FB"/>
                </a:solidFill>
                <a:latin typeface="Times New Roman"/>
                <a:cs typeface="Times New Roman"/>
              </a:rPr>
              <a:t>Size</a:t>
            </a:r>
            <a:r>
              <a:rPr sz="1300" spc="90" dirty="0">
                <a:solidFill>
                  <a:srgbClr val="F2F9FB"/>
                </a:solidFill>
                <a:latin typeface="Times New Roman"/>
                <a:cs typeface="Times New Roman"/>
              </a:rPr>
              <a:t> </a:t>
            </a:r>
            <a:r>
              <a:rPr sz="1300" spc="-10" dirty="0">
                <a:solidFill>
                  <a:srgbClr val="DAF2F6"/>
                </a:solidFill>
                <a:latin typeface="Times New Roman"/>
                <a:cs typeface="Times New Roman"/>
              </a:rPr>
              <a:t>of </a:t>
            </a:r>
            <a:r>
              <a:rPr sz="1300" spc="-110" dirty="0">
                <a:solidFill>
                  <a:srgbClr val="DAF2F6"/>
                </a:solidFill>
                <a:latin typeface="Times New Roman"/>
                <a:cs typeface="Times New Roman"/>
              </a:rPr>
              <a:t> </a:t>
            </a:r>
            <a:r>
              <a:rPr sz="1300" spc="55" dirty="0">
                <a:solidFill>
                  <a:srgbClr val="F2F9FB"/>
                </a:solidFill>
                <a:latin typeface="Times New Roman"/>
                <a:cs typeface="Times New Roman"/>
              </a:rPr>
              <a:t>the </a:t>
            </a:r>
            <a:r>
              <a:rPr sz="1300" spc="-95" dirty="0">
                <a:solidFill>
                  <a:srgbClr val="F2F9FB"/>
                </a:solidFill>
                <a:latin typeface="Times New Roman"/>
                <a:cs typeface="Times New Roman"/>
              </a:rPr>
              <a:t> </a:t>
            </a:r>
            <a:r>
              <a:rPr sz="1300" spc="0" dirty="0">
                <a:solidFill>
                  <a:srgbClr val="F2F9FB"/>
                </a:solidFill>
                <a:latin typeface="Times New Roman"/>
                <a:cs typeface="Times New Roman"/>
              </a:rPr>
              <a:t>web: </a:t>
            </a:r>
            <a:r>
              <a:rPr sz="1300" spc="135" dirty="0">
                <a:solidFill>
                  <a:srgbClr val="F2F9FB"/>
                </a:solidFill>
                <a:latin typeface="Times New Roman"/>
                <a:cs typeface="Times New Roman"/>
              </a:rPr>
              <a:t> </a:t>
            </a:r>
            <a:r>
              <a:rPr sz="1300" spc="0" dirty="0">
                <a:solidFill>
                  <a:srgbClr val="F2F9FB"/>
                </a:solidFill>
                <a:latin typeface="Times New Roman"/>
                <a:cs typeface="Times New Roman"/>
              </a:rPr>
              <a:t>Issues</a:t>
            </a:r>
            <a:endParaRPr sz="130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1723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2037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741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798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808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823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738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785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804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828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851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874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839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862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886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909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880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834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095166"/>
            <a:ext cx="3366135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1723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2037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741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798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808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823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738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785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804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828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851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874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839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862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886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909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880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834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5350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5664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5368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5425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5435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5451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5365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5412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5432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5455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5478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5501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5466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5490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5513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5536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5507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5461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1095166"/>
            <a:ext cx="3366135" cy="554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1723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2037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741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798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808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823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738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785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804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828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851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874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839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862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886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909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880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834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5350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5664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5368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5425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5435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5451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5365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5412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5432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5455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5478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5501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5466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5490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5513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5536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5507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5461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7265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9456" y="17495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7266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7290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7283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7308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7335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7361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7301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7336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7361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7386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7382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7343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731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624334" y="1095166"/>
            <a:ext cx="3366135" cy="7283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unn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endParaRPr sz="1000">
              <a:latin typeface="Arial"/>
              <a:cs typeface="Arial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1723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2037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741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798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808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823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738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785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804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828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851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874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839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862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886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909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880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834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5350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5664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5368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5425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5435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5451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5365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5412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5432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5455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5478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5501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5466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5490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5513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5536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5507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5461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7265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9456" y="17495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7266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7290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7283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7308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7335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7361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7301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7336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7361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7386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7382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7343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731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8789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39456" y="19019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37" y="18790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8814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8807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8832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8859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8885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8825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8860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8885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8910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8906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8867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884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 txBox="1"/>
          <p:nvPr/>
        </p:nvSpPr>
        <p:spPr>
          <a:xfrm>
            <a:off x="624334" y="1095166"/>
            <a:ext cx="3366135" cy="8807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781685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unn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-65" dirty="0">
                <a:latin typeface="Arial"/>
                <a:cs typeface="Arial"/>
              </a:rPr>
              <a:t>Is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1723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2037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741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798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808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823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738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785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804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828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851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874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839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862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886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909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880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834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5350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5664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5368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5425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5435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5451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5365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5412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5432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5455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5478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5501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5466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5490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5513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5536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5507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5461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7265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9456" y="17495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7266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7290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7283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7308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7335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7361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7301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7336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7361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7386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7382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7343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731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8789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39456" y="19019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37" y="18790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8814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8807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8832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8859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8885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8825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8860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8885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8910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8906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8867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884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578" y="205322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3868" y="2084577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6633" y="2054991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0362" y="20607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1488" y="20616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5059" y="20632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170" y="20547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2001" y="20593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3457" y="20613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922" y="20636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8393" y="20659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863" y="20682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579" y="20648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0044" y="20671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516" y="20694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4981" y="20718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2297" y="20689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817" y="20643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 txBox="1"/>
          <p:nvPr/>
        </p:nvSpPr>
        <p:spPr>
          <a:xfrm>
            <a:off x="624334" y="1095166"/>
            <a:ext cx="3366135" cy="10725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781685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unn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-65" dirty="0">
                <a:latin typeface="Arial"/>
                <a:cs typeface="Arial"/>
              </a:rPr>
              <a:t>Is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dyn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1723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2037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741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798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808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823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738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785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804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828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851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874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839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862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886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909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880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834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5350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5664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5368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5425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5435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5451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5365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5412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5432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5455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5478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5501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5466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5490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5513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5536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5507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5461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7265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9456" y="17495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7266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7290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7283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7308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7335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7361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7301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7336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7361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7386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7382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7343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7319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8789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39456" y="19019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37" y="18790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8814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8807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8832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8859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8885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8825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8860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8885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8910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8906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8867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884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578" y="205322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3868" y="2084577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6633" y="2054991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0362" y="20607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1488" y="20616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5059" y="20632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170" y="20547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2001" y="20593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3457" y="20613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922" y="20636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8393" y="20659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863" y="20682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579" y="20648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0044" y="20671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516" y="20694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4981" y="20718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2297" y="20689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817" y="20643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4246" y="2244674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39457" y="2267708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7965" y="2244790"/>
            <a:ext cx="16176" cy="2386"/>
          </a:xfrm>
          <a:custGeom>
            <a:avLst/>
            <a:gdLst/>
            <a:ahLst/>
            <a:cxnLst/>
            <a:rect l="l" t="t" r="r" b="b"/>
            <a:pathLst>
              <a:path w="16176" h="2386">
                <a:moveTo>
                  <a:pt x="16176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98125" y="2247233"/>
            <a:ext cx="41523" cy="40804"/>
          </a:xfrm>
          <a:custGeom>
            <a:avLst/>
            <a:gdLst/>
            <a:ahLst/>
            <a:cxnLst/>
            <a:rect l="l" t="t" r="r" b="b"/>
            <a:pathLst>
              <a:path w="41523" h="40804">
                <a:moveTo>
                  <a:pt x="9704" y="0"/>
                </a:moveTo>
                <a:lnTo>
                  <a:pt x="0" y="7978"/>
                </a:lnTo>
                <a:lnTo>
                  <a:pt x="565" y="25533"/>
                </a:lnTo>
                <a:lnTo>
                  <a:pt x="6572" y="36296"/>
                </a:lnTo>
                <a:lnTo>
                  <a:pt x="16201" y="40804"/>
                </a:lnTo>
                <a:lnTo>
                  <a:pt x="30961" y="37162"/>
                </a:lnTo>
                <a:lnTo>
                  <a:pt x="39727" y="27412"/>
                </a:lnTo>
                <a:lnTo>
                  <a:pt x="41523" y="1875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98144" y="2246460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0615" y="224902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3374" y="2251679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6127" y="2254333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99077" y="2248317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4371" y="2251817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6985" y="225429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8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8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9599" y="2256778"/>
            <a:ext cx="3492" cy="3497"/>
          </a:xfrm>
          <a:custGeom>
            <a:avLst/>
            <a:gdLst/>
            <a:ahLst/>
            <a:cxnLst/>
            <a:rect l="l" t="t" r="r" b="b"/>
            <a:pathLst>
              <a:path w="3492" h="3497">
                <a:moveTo>
                  <a:pt x="3492" y="1751"/>
                </a:moveTo>
                <a:lnTo>
                  <a:pt x="3492" y="788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8"/>
                </a:lnTo>
                <a:lnTo>
                  <a:pt x="0" y="1751"/>
                </a:lnTo>
                <a:lnTo>
                  <a:pt x="0" y="2713"/>
                </a:lnTo>
                <a:lnTo>
                  <a:pt x="784" y="3497"/>
                </a:lnTo>
                <a:lnTo>
                  <a:pt x="1746" y="3497"/>
                </a:lnTo>
                <a:lnTo>
                  <a:pt x="2708" y="3497"/>
                </a:lnTo>
                <a:lnTo>
                  <a:pt x="3492" y="2713"/>
                </a:lnTo>
                <a:lnTo>
                  <a:pt x="3492" y="175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9357" y="225640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3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3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5621" y="2252538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3314" y="2250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 txBox="1"/>
          <p:nvPr/>
        </p:nvSpPr>
        <p:spPr>
          <a:xfrm>
            <a:off x="624334" y="1095166"/>
            <a:ext cx="3553460" cy="13989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00025">
              <a:lnSpc>
                <a:spcPct val="102699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969010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unn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-65" dirty="0">
                <a:latin typeface="Arial"/>
                <a:cs typeface="Arial"/>
              </a:rPr>
              <a:t>Is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dyn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.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60" dirty="0">
                <a:latin typeface="Arial"/>
                <a:cs typeface="Arial"/>
              </a:rPr>
              <a:t>2</a:t>
            </a:r>
            <a:r>
              <a:rPr sz="1000" spc="190" dirty="0">
                <a:latin typeface="Arial"/>
                <a:cs typeface="Arial"/>
              </a:rPr>
              <a:t>+</a:t>
            </a:r>
            <a:r>
              <a:rPr sz="1000" spc="-60" dirty="0">
                <a:latin typeface="Arial"/>
                <a:cs typeface="Arial"/>
              </a:rPr>
              <a:t>4</a:t>
            </a:r>
            <a:r>
              <a:rPr sz="1000" spc="165" dirty="0">
                <a:latin typeface="Arial"/>
                <a:cs typeface="Arial"/>
              </a:rPr>
              <a:t>”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EDF7F9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47954" y="219506"/>
            <a:ext cx="2195579" cy="207912"/>
          </a:xfrm>
          <a:custGeom>
            <a:avLst/>
            <a:gdLst/>
            <a:ahLst/>
            <a:cxnLst/>
            <a:rect l="l" t="t" r="r" b="b"/>
            <a:pathLst>
              <a:path w="2195579" h="207912">
                <a:moveTo>
                  <a:pt x="0" y="0"/>
                </a:moveTo>
                <a:lnTo>
                  <a:pt x="2195579" y="0"/>
                </a:lnTo>
                <a:lnTo>
                  <a:pt x="2195579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421103" y="189468"/>
            <a:ext cx="100567" cy="244933"/>
          </a:xfrm>
          <a:custGeom>
            <a:avLst/>
            <a:gdLst/>
            <a:ahLst/>
            <a:cxnLst/>
            <a:rect l="l" t="t" r="r" b="b"/>
            <a:pathLst>
              <a:path w="100567" h="244933">
                <a:moveTo>
                  <a:pt x="0" y="0"/>
                </a:moveTo>
                <a:lnTo>
                  <a:pt x="100567" y="0"/>
                </a:lnTo>
                <a:lnTo>
                  <a:pt x="100567" y="244933"/>
                </a:lnTo>
                <a:lnTo>
                  <a:pt x="0" y="244933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-3584" y="193784"/>
            <a:ext cx="2530475" cy="2330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158115" algn="l"/>
              </a:tabLst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	</a:t>
            </a:r>
            <a:r>
              <a:rPr sz="1200" spc="30" dirty="0">
                <a:solidFill>
                  <a:srgbClr val="D3EFF4"/>
                </a:solidFill>
                <a:latin typeface="Arial"/>
                <a:cs typeface="Arial"/>
              </a:rPr>
              <a:t>"</a:t>
            </a:r>
            <a:r>
              <a:rPr sz="1200" spc="-55" dirty="0">
                <a:solidFill>
                  <a:srgbClr val="EDF7F9"/>
                </a:solidFill>
                <a:latin typeface="Arial"/>
                <a:cs typeface="Arial"/>
              </a:rPr>
              <a:t>S</a:t>
            </a:r>
            <a:r>
              <a:rPr sz="1200" spc="-40" dirty="0">
                <a:solidFill>
                  <a:srgbClr val="D3EFF4"/>
                </a:solidFill>
                <a:latin typeface="Arial"/>
                <a:cs typeface="Arial"/>
              </a:rPr>
              <a:t>ea</a:t>
            </a:r>
            <a:r>
              <a:rPr sz="1200" spc="-225" dirty="0">
                <a:solidFill>
                  <a:srgbClr val="D3EFF4"/>
                </a:solidFill>
                <a:latin typeface="Arial"/>
                <a:cs typeface="Arial"/>
              </a:rPr>
              <a:t> </a:t>
            </a:r>
            <a:r>
              <a:rPr sz="1200" spc="-45" dirty="0">
                <a:solidFill>
                  <a:srgbClr val="EDF7F9"/>
                </a:solidFill>
                <a:latin typeface="Arial"/>
                <a:cs typeface="Arial"/>
              </a:rPr>
              <a:t>r</a:t>
            </a:r>
            <a:r>
              <a:rPr sz="1200" spc="110" dirty="0">
                <a:solidFill>
                  <a:srgbClr val="D3EFF4"/>
                </a:solidFill>
                <a:latin typeface="Arial"/>
                <a:cs typeface="Arial"/>
              </a:rPr>
              <a:t>c</a:t>
            </a:r>
            <a:r>
              <a:rPr sz="1200" spc="30" dirty="0">
                <a:solidFill>
                  <a:srgbClr val="EDF7F9"/>
                </a:solidFill>
                <a:latin typeface="Arial"/>
                <a:cs typeface="Arial"/>
              </a:rPr>
              <a:t>h</a:t>
            </a:r>
            <a:r>
              <a:rPr sz="1200" spc="40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D3EFF4"/>
                </a:solidFill>
                <a:latin typeface="Arial"/>
                <a:cs typeface="Arial"/>
              </a:rPr>
              <a:t>e</a:t>
            </a:r>
            <a:r>
              <a:rPr sz="1200" spc="20" dirty="0">
                <a:solidFill>
                  <a:srgbClr val="EDF7F9"/>
                </a:solidFill>
                <a:latin typeface="Arial"/>
                <a:cs typeface="Arial"/>
              </a:rPr>
              <a:t>ngine </a:t>
            </a:r>
            <a:r>
              <a:rPr sz="1200" spc="-135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25" dirty="0">
                <a:solidFill>
                  <a:srgbClr val="EDF7F9"/>
                </a:solidFill>
                <a:latin typeface="Arial"/>
                <a:cs typeface="Arial"/>
              </a:rPr>
              <a:t>in</a:t>
            </a:r>
            <a:r>
              <a:rPr sz="1200" spc="-10" dirty="0">
                <a:solidFill>
                  <a:srgbClr val="EDF7F9"/>
                </a:solidFill>
                <a:latin typeface="Arial"/>
                <a:cs typeface="Arial"/>
              </a:rPr>
              <a:t>d</a:t>
            </a:r>
            <a:r>
              <a:rPr sz="1200" spc="-10" dirty="0">
                <a:solidFill>
                  <a:srgbClr val="D3EFF4"/>
                </a:solidFill>
                <a:latin typeface="Arial"/>
                <a:cs typeface="Arial"/>
              </a:rPr>
              <a:t>ex</a:t>
            </a:r>
            <a:r>
              <a:rPr sz="1200" spc="130" dirty="0">
                <a:solidFill>
                  <a:srgbClr val="D3EFF4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D3EFF4"/>
                </a:solidFill>
                <a:latin typeface="Arial"/>
                <a:cs typeface="Arial"/>
              </a:rPr>
              <a:t>c</a:t>
            </a:r>
            <a:r>
              <a:rPr sz="1200" spc="80" dirty="0">
                <a:solidFill>
                  <a:srgbClr val="D3EFF4"/>
                </a:solidFill>
                <a:latin typeface="Arial"/>
                <a:cs typeface="Arial"/>
              </a:rPr>
              <a:t>o</a:t>
            </a:r>
            <a:r>
              <a:rPr sz="1200" spc="35" dirty="0">
                <a:solidFill>
                  <a:srgbClr val="EDF7F9"/>
                </a:solidFill>
                <a:latin typeface="Arial"/>
                <a:cs typeface="Arial"/>
              </a:rPr>
              <a:t>ntains </a:t>
            </a:r>
            <a:r>
              <a:rPr sz="1200" spc="-140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450" i="1" spc="-204" dirty="0">
                <a:solidFill>
                  <a:srgbClr val="EDF7F9"/>
                </a:solidFill>
                <a:latin typeface="Times New Roman"/>
                <a:cs typeface="Times New Roman"/>
              </a:rPr>
              <a:t>N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2601563" y="219506"/>
            <a:ext cx="1053842" cy="207912"/>
          </a:xfrm>
          <a:custGeom>
            <a:avLst/>
            <a:gdLst/>
            <a:ahLst/>
            <a:cxnLst/>
            <a:rect l="l" t="t" r="r" b="b"/>
            <a:pathLst>
              <a:path w="1053842" h="207912">
                <a:moveTo>
                  <a:pt x="0" y="0"/>
                </a:moveTo>
                <a:lnTo>
                  <a:pt x="1053842" y="0"/>
                </a:lnTo>
                <a:lnTo>
                  <a:pt x="1053842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598921" y="225534"/>
            <a:ext cx="1077595" cy="1943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200" spc="-20" dirty="0">
                <a:solidFill>
                  <a:srgbClr val="D3EFF4"/>
                </a:solidFill>
                <a:latin typeface="Arial"/>
                <a:cs typeface="Arial"/>
              </a:rPr>
              <a:t>page</a:t>
            </a:r>
            <a:r>
              <a:rPr sz="1200" spc="-35" dirty="0">
                <a:solidFill>
                  <a:srgbClr val="D3EFF4"/>
                </a:solidFill>
                <a:latin typeface="Arial"/>
                <a:cs typeface="Arial"/>
              </a:rPr>
              <a:t>s</a:t>
            </a:r>
            <a:r>
              <a:rPr sz="1200" spc="140" dirty="0">
                <a:solidFill>
                  <a:srgbClr val="AEE2EB"/>
                </a:solidFill>
                <a:latin typeface="Arial"/>
                <a:cs typeface="Arial"/>
              </a:rPr>
              <a:t>"</a:t>
            </a:r>
            <a:r>
              <a:rPr sz="1200" spc="-85" dirty="0">
                <a:solidFill>
                  <a:srgbClr val="AEE2EB"/>
                </a:solidFill>
                <a:latin typeface="Arial"/>
                <a:cs typeface="Arial"/>
              </a:rPr>
              <a:t> </a:t>
            </a:r>
            <a:r>
              <a:rPr sz="1200" spc="55" dirty="0">
                <a:solidFill>
                  <a:srgbClr val="D3EFF4"/>
                </a:solidFill>
                <a:latin typeface="Arial"/>
                <a:cs typeface="Arial"/>
              </a:rPr>
              <a:t>: </a:t>
            </a:r>
            <a:r>
              <a:rPr sz="1200" spc="-55" dirty="0">
                <a:solidFill>
                  <a:srgbClr val="D3EFF4"/>
                </a:solidFill>
                <a:latin typeface="Arial"/>
                <a:cs typeface="Arial"/>
              </a:rPr>
              <a:t> </a:t>
            </a:r>
            <a:r>
              <a:rPr sz="1200" spc="-35" dirty="0">
                <a:solidFill>
                  <a:srgbClr val="EDF7F9"/>
                </a:solidFill>
                <a:latin typeface="Arial"/>
                <a:cs typeface="Arial"/>
              </a:rPr>
              <a:t>Issues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5" dirty="0">
                <a:solidFill>
                  <a:srgbClr val="FFFFFF"/>
                </a:solidFill>
                <a:latin typeface="Arial"/>
                <a:cs typeface="Arial"/>
              </a:rPr>
              <a:t>N </a:t>
            </a:r>
            <a:r>
              <a:rPr sz="1400" spc="-19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4" y="1244518"/>
            <a:ext cx="3635375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5" dirty="0">
                <a:solidFill>
                  <a:srgbClr val="FFFFFF"/>
                </a:solidFill>
                <a:latin typeface="Arial"/>
                <a:cs typeface="Arial"/>
              </a:rPr>
              <a:t>N </a:t>
            </a:r>
            <a:r>
              <a:rPr sz="1400" spc="-19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68440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7157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6861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919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928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6944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859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905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925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948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971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994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960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983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7006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7029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7001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955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339897" rIns="0" bIns="0" rtlCol="0">
            <a:noAutofit/>
          </a:bodyPr>
          <a:lstStyle/>
          <a:p>
            <a:pPr marL="288290" marR="1270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288290" marR="132080">
              <a:lnSpc>
                <a:spcPts val="1190"/>
              </a:lnSpc>
              <a:spcBef>
                <a:spcPts val="32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G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1996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59663" y="521081"/>
            <a:ext cx="1491678" cy="10795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06578" y="18261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8575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29" y="18279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8336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8346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8361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8276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8323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8342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8365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8389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8412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8377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8400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8424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8447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8418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8372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583" y="20181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3865" y="204952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20199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20256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20266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20282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20196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20243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20263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20286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20309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20332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20298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20321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20344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20367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20339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20292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06583" y="238240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3868" y="241376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1" y="238418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1" y="238991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239088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61" y="239244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69" y="238392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0" y="238857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239055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239286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239517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239748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239404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239635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239866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240097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239813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23934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3" y="274816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868" y="277952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1" y="274994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1" y="275567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275664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63" y="2758209"/>
            <a:ext cx="39088" cy="38268"/>
          </a:xfrm>
          <a:custGeom>
            <a:avLst/>
            <a:gdLst/>
            <a:ahLst/>
            <a:cxnLst/>
            <a:rect l="l" t="t" r="r" b="b"/>
            <a:pathLst>
              <a:path w="39088" h="38268">
                <a:moveTo>
                  <a:pt x="39088" y="19682"/>
                </a:moveTo>
                <a:lnTo>
                  <a:pt x="34280" y="6698"/>
                </a:lnTo>
                <a:lnTo>
                  <a:pt x="22358" y="0"/>
                </a:lnTo>
                <a:lnTo>
                  <a:pt x="7695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8" y="38268"/>
                </a:lnTo>
                <a:lnTo>
                  <a:pt x="28394" y="35965"/>
                </a:lnTo>
                <a:lnTo>
                  <a:pt x="37263" y="27724"/>
                </a:lnTo>
                <a:lnTo>
                  <a:pt x="39088" y="19682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69" y="274968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0" y="275433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275631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275862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276093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276324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2759802"/>
            <a:ext cx="20239" cy="20246"/>
          </a:xfrm>
          <a:custGeom>
            <a:avLst/>
            <a:gdLst/>
            <a:ahLst/>
            <a:cxnLst/>
            <a:rect l="l" t="t" r="r" b="b"/>
            <a:pathLst>
              <a:path w="20239" h="20246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6"/>
                </a:lnTo>
                <a:lnTo>
                  <a:pt x="10120" y="20246"/>
                </a:lnTo>
                <a:lnTo>
                  <a:pt x="15706" y="20246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2762115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276442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276673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276389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27592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4801" y="2940189"/>
            <a:ext cx="53390" cy="31361"/>
          </a:xfrm>
          <a:custGeom>
            <a:avLst/>
            <a:gdLst/>
            <a:ahLst/>
            <a:cxnLst/>
            <a:rect l="l" t="t" r="r" b="b"/>
            <a:pathLst>
              <a:path w="53390" h="31361">
                <a:moveTo>
                  <a:pt x="53390" y="31361"/>
                </a:moveTo>
                <a:lnTo>
                  <a:pt x="50304" y="17491"/>
                </a:lnTo>
                <a:lnTo>
                  <a:pt x="41980" y="6571"/>
                </a:lnTo>
                <a:lnTo>
                  <a:pt x="29819" y="0"/>
                </a:lnTo>
                <a:lnTo>
                  <a:pt x="12735" y="1591"/>
                </a:lnTo>
                <a:lnTo>
                  <a:pt x="0" y="7518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55317" y="2971551"/>
            <a:ext cx="12874" cy="24241"/>
          </a:xfrm>
          <a:custGeom>
            <a:avLst/>
            <a:gdLst/>
            <a:ahLst/>
            <a:cxnLst/>
            <a:rect l="l" t="t" r="r" b="b"/>
            <a:pathLst>
              <a:path w="12874" h="24241">
                <a:moveTo>
                  <a:pt x="0" y="24241"/>
                </a:moveTo>
                <a:lnTo>
                  <a:pt x="8551" y="15578"/>
                </a:lnTo>
                <a:lnTo>
                  <a:pt x="12551" y="4555"/>
                </a:lnTo>
                <a:lnTo>
                  <a:pt x="1287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631" y="294196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0361" y="294770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1488" y="294866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062" y="295023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169" y="294170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2002" y="294635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3457" y="294833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4"/>
                </a:moveTo>
                <a:lnTo>
                  <a:pt x="34136" y="7639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39"/>
                </a:lnTo>
                <a:lnTo>
                  <a:pt x="0" y="17064"/>
                </a:lnTo>
                <a:lnTo>
                  <a:pt x="0" y="26490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0"/>
                </a:lnTo>
                <a:lnTo>
                  <a:pt x="34136" y="17064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5922" y="295064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8393" y="295295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863" y="295526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579" y="295182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044" y="295413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516" y="295644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981" y="295876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297" y="295591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7817" y="295128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4798" y="3133739"/>
            <a:ext cx="53393" cy="31357"/>
          </a:xfrm>
          <a:custGeom>
            <a:avLst/>
            <a:gdLst/>
            <a:ahLst/>
            <a:cxnLst/>
            <a:rect l="l" t="t" r="r" b="b"/>
            <a:pathLst>
              <a:path w="53393" h="31357">
                <a:moveTo>
                  <a:pt x="53393" y="31357"/>
                </a:moveTo>
                <a:lnTo>
                  <a:pt x="50307" y="17488"/>
                </a:lnTo>
                <a:lnTo>
                  <a:pt x="41982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55315" y="3165096"/>
            <a:ext cx="12875" cy="24246"/>
          </a:xfrm>
          <a:custGeom>
            <a:avLst/>
            <a:gdLst/>
            <a:ahLst/>
            <a:cxnLst/>
            <a:rect l="l" t="t" r="r" b="b"/>
            <a:pathLst>
              <a:path w="12875" h="24246">
                <a:moveTo>
                  <a:pt x="0" y="24246"/>
                </a:moveTo>
                <a:lnTo>
                  <a:pt x="8551" y="15582"/>
                </a:lnTo>
                <a:lnTo>
                  <a:pt x="12552" y="4559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632" y="313551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0360" y="314124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1488" y="314221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5061" y="314378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6169" y="313525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2001" y="313990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3457" y="314187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5922" y="314419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8393" y="314650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0863" y="3148815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7579" y="314537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0044" y="314768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2516" y="314999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4981" y="315230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2297" y="314946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7817" y="314483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 txBox="1"/>
          <p:nvPr/>
        </p:nvSpPr>
        <p:spPr>
          <a:xfrm>
            <a:off x="624334" y="1753489"/>
            <a:ext cx="3447415" cy="14947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uddy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(</a:t>
            </a:r>
            <a:r>
              <a:rPr sz="1100" spc="-80" dirty="0">
                <a:latin typeface="Arial"/>
                <a:cs typeface="Arial"/>
              </a:rPr>
              <a:t>$0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38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155"/>
              </a:spcBef>
            </a:pP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$0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370840">
              <a:lnSpc>
                <a:spcPct val="102699"/>
              </a:lnSpc>
              <a:spcBef>
                <a:spcPts val="155"/>
              </a:spcBef>
            </a:pP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666750">
              <a:lnSpc>
                <a:spcPct val="114500"/>
              </a:lnSpc>
              <a:spcBef>
                <a:spcPts val="10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5" dirty="0">
                <a:latin typeface="Arial"/>
                <a:cs typeface="Arial"/>
              </a:rPr>
              <a:t>!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20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.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4171035" y="3127781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174083" y="3130829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174083" y="3197885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241139" y="3127781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5" dirty="0">
                <a:solidFill>
                  <a:srgbClr val="FFFFFF"/>
                </a:solidFill>
                <a:latin typeface="Arial"/>
                <a:cs typeface="Arial"/>
              </a:rPr>
              <a:t>N </a:t>
            </a:r>
            <a:r>
              <a:rPr sz="1400" spc="-19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68440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7157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6861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919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928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6944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859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905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925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948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971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994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960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983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7006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7029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7001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955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5" y="20282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39460" y="2051304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97" y="20283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8" y="20308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5" y="20300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20326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20352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2037931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20319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20354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20378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20403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20400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20361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20336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339897" rIns="0" bIns="0" rtlCol="0">
            <a:noAutofit/>
          </a:bodyPr>
          <a:lstStyle/>
          <a:p>
            <a:pPr marL="288290" marR="1524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288290" marR="135255">
              <a:lnSpc>
                <a:spcPts val="1190"/>
              </a:lnSpc>
              <a:spcBef>
                <a:spcPts val="32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565785" marR="12700" indent="0">
              <a:lnSpc>
                <a:spcPts val="1190"/>
              </a:lnSpc>
              <a:spcBef>
                <a:spcPts val="210"/>
              </a:spcBef>
            </a:pPr>
            <a:r>
              <a:rPr sz="1000" spc="6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95" dirty="0">
                <a:latin typeface="Arial"/>
                <a:cs typeface="Arial"/>
              </a:rPr>
              <a:t>?</a:t>
            </a:r>
            <a:r>
              <a:rPr sz="1000" spc="50" dirty="0">
                <a:latin typeface="Arial"/>
                <a:cs typeface="Arial"/>
              </a:rPr>
              <a:t>)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illi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00430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5516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134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27777">
            <a:solidFill>
              <a:srgbClr val="0F364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842087" y="13902"/>
            <a:ext cx="0" cy="95293"/>
          </a:xfrm>
          <a:custGeom>
            <a:avLst/>
            <a:gdLst/>
            <a:ahLst/>
            <a:cxnLst/>
            <a:rect l="l" t="t" r="r" b="b"/>
            <a:pathLst>
              <a:path h="95293">
                <a:moveTo>
                  <a:pt x="0" y="95293"/>
                </a:moveTo>
                <a:lnTo>
                  <a:pt x="0" y="0"/>
                </a:lnTo>
              </a:path>
            </a:pathLst>
          </a:custGeom>
          <a:ln w="31740">
            <a:solidFill>
              <a:srgbClr val="24485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603479" y="16664"/>
            <a:ext cx="274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55" dirty="0">
                <a:solidFill>
                  <a:srgbClr val="6B828E"/>
                </a:solidFill>
                <a:latin typeface="Arial"/>
                <a:cs typeface="Arial"/>
              </a:rPr>
              <a:t>/</a:t>
            </a:r>
            <a:r>
              <a:rPr sz="550" spc="-85" dirty="0">
                <a:solidFill>
                  <a:srgbClr val="93A5AC"/>
                </a:solidFill>
                <a:latin typeface="Arial"/>
                <a:cs typeface="Arial"/>
              </a:rPr>
              <a:t>V</a:t>
            </a:r>
            <a:r>
              <a:rPr sz="550" spc="-80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-70" dirty="0">
                <a:solidFill>
                  <a:srgbClr val="B5C1C6"/>
                </a:solidFill>
                <a:latin typeface="Arial"/>
                <a:cs typeface="Arial"/>
              </a:rPr>
              <a:t>,.</a:t>
            </a:r>
            <a:r>
              <a:rPr sz="550" spc="-45" dirty="0">
                <a:solidFill>
                  <a:srgbClr val="B5C1C6"/>
                </a:solidFill>
                <a:latin typeface="Arial"/>
                <a:cs typeface="Arial"/>
              </a:rPr>
              <a:t>.</a:t>
            </a:r>
            <a:r>
              <a:rPr sz="550" spc="-40" dirty="0">
                <a:solidFill>
                  <a:srgbClr val="93A5AC"/>
                </a:solidFill>
                <a:latin typeface="Arial"/>
                <a:cs typeface="Arial"/>
              </a:rPr>
              <a:t>t  </a:t>
            </a:r>
            <a:r>
              <a:rPr sz="550" spc="-75" dirty="0">
                <a:solidFill>
                  <a:srgbClr val="93A5AC"/>
                </a:solidFill>
                <a:latin typeface="Arial"/>
                <a:cs typeface="Arial"/>
              </a:rPr>
              <a:t> </a:t>
            </a:r>
            <a:r>
              <a:rPr sz="550" spc="55" dirty="0">
                <a:solidFill>
                  <a:srgbClr val="F2F9FB"/>
                </a:solidFill>
                <a:latin typeface="Arial"/>
                <a:cs typeface="Arial"/>
              </a:rPr>
              <a:t>I</a:t>
            </a:r>
            <a:r>
              <a:rPr sz="550" spc="-95" dirty="0">
                <a:solidFill>
                  <a:srgbClr val="6B828E"/>
                </a:solidFill>
                <a:latin typeface="Arial"/>
                <a:cs typeface="Arial"/>
              </a:rPr>
              <a:t>f</a:t>
            </a:r>
            <a:r>
              <a:rPr sz="550" spc="-75" dirty="0">
                <a:solidFill>
                  <a:srgbClr val="6B828E"/>
                </a:solidFill>
                <a:latin typeface="Arial"/>
                <a:cs typeface="Arial"/>
              </a:rPr>
              <a:t> </a:t>
            </a:r>
            <a:r>
              <a:rPr sz="550" spc="50" dirty="0">
                <a:solidFill>
                  <a:srgbClr val="CFD8DB"/>
                </a:solidFill>
                <a:latin typeface="Arial"/>
                <a:cs typeface="Arial"/>
              </a:rPr>
              <a:t>·</a:t>
            </a:r>
            <a:endParaRPr sz="55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0608" y="219506"/>
            <a:ext cx="3402139" cy="207912"/>
          </a:xfrm>
          <a:custGeom>
            <a:avLst/>
            <a:gdLst/>
            <a:ahLst/>
            <a:cxnLst/>
            <a:rect l="l" t="t" r="r" b="b"/>
            <a:pathLst>
              <a:path w="3402139" h="207912">
                <a:moveTo>
                  <a:pt x="0" y="0"/>
                </a:moveTo>
                <a:lnTo>
                  <a:pt x="3402139" y="0"/>
                </a:lnTo>
                <a:lnTo>
                  <a:pt x="3402139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40" dirty="0">
                <a:solidFill>
                  <a:srgbClr val="F2F9FB"/>
                </a:solidFill>
                <a:latin typeface="Arial"/>
                <a:cs typeface="Arial"/>
              </a:rPr>
              <a:t>Simp</a:t>
            </a:r>
            <a:r>
              <a:rPr sz="1200" spc="35" dirty="0">
                <a:solidFill>
                  <a:srgbClr val="F2F9FB"/>
                </a:solidFill>
                <a:latin typeface="Arial"/>
                <a:cs typeface="Arial"/>
              </a:rPr>
              <a:t>l</a:t>
            </a:r>
            <a:r>
              <a:rPr sz="1200" spc="-15" dirty="0">
                <a:solidFill>
                  <a:srgbClr val="D6EFF4"/>
                </a:solidFill>
                <a:latin typeface="Arial"/>
                <a:cs typeface="Arial"/>
              </a:rPr>
              <a:t>e</a:t>
            </a:r>
            <a:r>
              <a:rPr sz="1200" spc="160" dirty="0">
                <a:solidFill>
                  <a:srgbClr val="D6EFF4"/>
                </a:solidFill>
                <a:latin typeface="Arial"/>
                <a:cs typeface="Arial"/>
              </a:rPr>
              <a:t> </a:t>
            </a:r>
            <a:r>
              <a:rPr sz="1200" spc="40" dirty="0">
                <a:solidFill>
                  <a:srgbClr val="F2F9FB"/>
                </a:solidFill>
                <a:latin typeface="Arial"/>
                <a:cs typeface="Arial"/>
              </a:rPr>
              <a:t>m</a:t>
            </a:r>
            <a:r>
              <a:rPr sz="1200" spc="-60" dirty="0">
                <a:solidFill>
                  <a:srgbClr val="D6EFF4"/>
                </a:solidFill>
                <a:latin typeface="Arial"/>
                <a:cs typeface="Arial"/>
              </a:rPr>
              <a:t>e</a:t>
            </a:r>
            <a:r>
              <a:rPr sz="1200" spc="75" dirty="0">
                <a:solidFill>
                  <a:srgbClr val="F2F9FB"/>
                </a:solidFill>
                <a:latin typeface="Arial"/>
                <a:cs typeface="Arial"/>
              </a:rPr>
              <a:t>thod</a:t>
            </a:r>
            <a:r>
              <a:rPr sz="1200" spc="160" dirty="0">
                <a:solidFill>
                  <a:srgbClr val="F2F9FB"/>
                </a:solidFill>
                <a:latin typeface="Arial"/>
                <a:cs typeface="Arial"/>
              </a:rPr>
              <a:t> </a:t>
            </a:r>
            <a:r>
              <a:rPr sz="1200" spc="90" dirty="0">
                <a:solidFill>
                  <a:srgbClr val="F2F9FB"/>
                </a:solidFill>
                <a:latin typeface="Arial"/>
                <a:cs typeface="Arial"/>
              </a:rPr>
              <a:t>f</a:t>
            </a:r>
            <a:r>
              <a:rPr sz="1200" spc="50" dirty="0">
                <a:solidFill>
                  <a:srgbClr val="D6EFF4"/>
                </a:solidFill>
                <a:latin typeface="Arial"/>
                <a:cs typeface="Arial"/>
              </a:rPr>
              <a:t>o</a:t>
            </a:r>
            <a:r>
              <a:rPr sz="1200" spc="55" dirty="0">
                <a:solidFill>
                  <a:srgbClr val="F2F9FB"/>
                </a:solidFill>
                <a:latin typeface="Arial"/>
                <a:cs typeface="Arial"/>
              </a:rPr>
              <a:t>r</a:t>
            </a:r>
            <a:r>
              <a:rPr sz="1200" spc="65" dirty="0">
                <a:solidFill>
                  <a:srgbClr val="F2F9FB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F2F9FB"/>
                </a:solidFill>
                <a:latin typeface="Arial"/>
                <a:cs typeface="Arial"/>
              </a:rPr>
              <a:t>d</a:t>
            </a:r>
            <a:r>
              <a:rPr sz="1200" spc="35" dirty="0">
                <a:solidFill>
                  <a:srgbClr val="D6EFF4"/>
                </a:solidFill>
                <a:latin typeface="Arial"/>
                <a:cs typeface="Arial"/>
              </a:rPr>
              <a:t>et</a:t>
            </a:r>
            <a:r>
              <a:rPr sz="1200" spc="110" dirty="0">
                <a:solidFill>
                  <a:srgbClr val="D6EFF4"/>
                </a:solidFill>
                <a:latin typeface="Arial"/>
                <a:cs typeface="Arial"/>
              </a:rPr>
              <a:t>e</a:t>
            </a:r>
            <a:r>
              <a:rPr sz="1200" spc="60" dirty="0">
                <a:solidFill>
                  <a:srgbClr val="F2F9FB"/>
                </a:solidFill>
                <a:latin typeface="Arial"/>
                <a:cs typeface="Arial"/>
              </a:rPr>
              <a:t>rmining</a:t>
            </a:r>
            <a:r>
              <a:rPr sz="1200" spc="70" dirty="0">
                <a:solidFill>
                  <a:srgbClr val="F2F9FB"/>
                </a:solidFill>
                <a:latin typeface="Arial"/>
                <a:cs typeface="Arial"/>
              </a:rPr>
              <a:t> </a:t>
            </a:r>
            <a:r>
              <a:rPr sz="1200" spc="-55" dirty="0">
                <a:solidFill>
                  <a:srgbClr val="D6EFF4"/>
                </a:solidFill>
                <a:latin typeface="Arial"/>
                <a:cs typeface="Arial"/>
              </a:rPr>
              <a:t>a </a:t>
            </a:r>
            <a:r>
              <a:rPr sz="1200" spc="-100" dirty="0">
                <a:solidFill>
                  <a:srgbClr val="D6EFF4"/>
                </a:solidFill>
                <a:latin typeface="Arial"/>
                <a:cs typeface="Arial"/>
              </a:rPr>
              <a:t> </a:t>
            </a:r>
            <a:r>
              <a:rPr sz="1200" spc="-20" dirty="0">
                <a:solidFill>
                  <a:srgbClr val="F2F9FB"/>
                </a:solidFill>
                <a:latin typeface="Arial"/>
                <a:cs typeface="Arial"/>
              </a:rPr>
              <a:t>l</a:t>
            </a:r>
            <a:r>
              <a:rPr sz="1200" spc="10" dirty="0">
                <a:solidFill>
                  <a:srgbClr val="D6EFF4"/>
                </a:solidFill>
                <a:latin typeface="Arial"/>
                <a:cs typeface="Arial"/>
              </a:rPr>
              <a:t>ower </a:t>
            </a:r>
            <a:r>
              <a:rPr sz="1200" spc="-55" dirty="0">
                <a:solidFill>
                  <a:srgbClr val="D6EFF4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D6EFF4"/>
                </a:solidFill>
                <a:latin typeface="Arial"/>
                <a:cs typeface="Arial"/>
              </a:rPr>
              <a:t>bo</a:t>
            </a:r>
            <a:r>
              <a:rPr sz="1200" spc="75" dirty="0">
                <a:solidFill>
                  <a:srgbClr val="D6EFF4"/>
                </a:solidFill>
                <a:latin typeface="Arial"/>
                <a:cs typeface="Arial"/>
              </a:rPr>
              <a:t>u</a:t>
            </a:r>
            <a:r>
              <a:rPr sz="1200" spc="40" dirty="0">
                <a:solidFill>
                  <a:srgbClr val="F2F9FB"/>
                </a:solidFill>
                <a:latin typeface="Arial"/>
                <a:cs typeface="Arial"/>
              </a:rPr>
              <a:t>nd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2790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3103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2807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865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875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2890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805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851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871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894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917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941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906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929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952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975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947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901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206373"/>
            <a:ext cx="314833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2790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3103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807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865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875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890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805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851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871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894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917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941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906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929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952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975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947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901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4893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5206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4911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4968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4978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4993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4908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5021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5044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5009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5032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5055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5079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5050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5004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163624"/>
            <a:ext cx="3148330" cy="440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2790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3103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807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865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875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890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805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851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871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894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917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941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906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929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952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975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947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901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4893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5206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4911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4968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4978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4993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4908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4955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4974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4997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5021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5044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5009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5032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5055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5079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5050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5004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69964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7" y="17310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7014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7071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7081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63" y="17096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7011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7058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7077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7101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7124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7147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7112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7135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7159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7182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7153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7107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259003" rIns="0" bIns="0" rtlCol="0">
            <a:noAutofit/>
          </a:bodyPr>
          <a:lstStyle/>
          <a:p>
            <a:pPr marL="288290" marR="268605">
              <a:lnSpc>
                <a:spcPct val="125499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endParaRPr sz="1100" dirty="0">
              <a:latin typeface="Arial"/>
              <a:cs typeface="Arial"/>
            </a:endParaRPr>
          </a:p>
          <a:p>
            <a:pPr marL="28829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≥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21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450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12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7</a:t>
            </a:r>
            <a:r>
              <a:rPr sz="1100" spc="9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≥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25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350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12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2008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3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2790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3103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807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865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875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890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2805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851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871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894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917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941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906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929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952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975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947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901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4893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5206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4911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4968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4978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4993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4908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4955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4974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4997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5021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5044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5009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5032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5055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5079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5050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5004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69964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7" y="17310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7014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7071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7081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63" y="1709690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7011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7058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7077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7101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7124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7147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711287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7135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7159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7182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7153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7107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578" y="208218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3868" y="2113533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2083947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20896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20906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20922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68" y="20837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20883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20903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20926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20949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20972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20938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20961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20984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21007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20979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20932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259003" rIns="0" bIns="0" rtlCol="0">
            <a:noAutofit/>
          </a:bodyPr>
          <a:lstStyle/>
          <a:p>
            <a:pPr marL="288290" marR="268605">
              <a:lnSpc>
                <a:spcPct val="125499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endParaRPr sz="1100" dirty="0">
              <a:latin typeface="Arial"/>
              <a:cs typeface="Arial"/>
            </a:endParaRPr>
          </a:p>
          <a:p>
            <a:pPr marL="28829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≥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21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450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12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7</a:t>
            </a:r>
            <a:r>
              <a:rPr sz="1100" spc="9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≥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25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350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12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2008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3</a:t>
            </a:r>
            <a:endParaRPr sz="1100" dirty="0">
              <a:latin typeface="Arial"/>
              <a:cs typeface="Arial"/>
            </a:endParaRPr>
          </a:p>
          <a:p>
            <a:pPr marL="288290" marR="163195">
              <a:lnSpc>
                <a:spcPct val="102699"/>
              </a:lnSpc>
              <a:spcBef>
                <a:spcPts val="300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CCEDF3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CCEDF3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CCEDF3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Q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CCCCCC"/>
                </a:solidFill>
                <a:latin typeface="Arial"/>
                <a:cs typeface="Arial"/>
              </a:rPr>
              <a:t>ri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L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10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x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 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65" dirty="0">
                <a:solidFill>
                  <a:srgbClr val="CCCCCC"/>
                </a:solidFill>
                <a:latin typeface="Arial"/>
                <a:cs typeface="Arial"/>
              </a:rPr>
              <a:t>rs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CCCCCC"/>
                </a:solidFill>
                <a:latin typeface="Arial"/>
                <a:cs typeface="Arial"/>
              </a:rPr>
              <a:t>D</a:t>
            </a:r>
            <a:r>
              <a:rPr sz="1100" spc="-4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E5F6F9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E5F6F9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00A8C4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A8C4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A8C4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A8C4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A8C4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00A8C4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00A8C4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EFF9F9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17382" y="206304"/>
            <a:ext cx="2123694" cy="222256"/>
          </a:xfrm>
          <a:custGeom>
            <a:avLst/>
            <a:gdLst/>
            <a:ahLst/>
            <a:cxnLst/>
            <a:rect l="l" t="t" r="r" b="b"/>
            <a:pathLst>
              <a:path w="2123694" h="222256">
                <a:moveTo>
                  <a:pt x="0" y="0"/>
                </a:moveTo>
                <a:lnTo>
                  <a:pt x="2123694" y="0"/>
                </a:lnTo>
                <a:lnTo>
                  <a:pt x="2123694" y="222256"/>
                </a:lnTo>
                <a:lnTo>
                  <a:pt x="0" y="222256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00" spc="15" dirty="0">
                <a:solidFill>
                  <a:srgbClr val="EFF9F9"/>
                </a:solidFill>
                <a:latin typeface="Times New Roman"/>
                <a:cs typeface="Times New Roman"/>
              </a:rPr>
              <a:t>Si</a:t>
            </a:r>
            <a:r>
              <a:rPr sz="1300" spc="10" dirty="0">
                <a:solidFill>
                  <a:srgbClr val="EFF9F9"/>
                </a:solidFill>
                <a:latin typeface="Times New Roman"/>
                <a:cs typeface="Times New Roman"/>
              </a:rPr>
              <a:t>z</a:t>
            </a:r>
            <a:r>
              <a:rPr sz="1300" spc="40" dirty="0">
                <a:solidFill>
                  <a:srgbClr val="D6EFF4"/>
                </a:solidFill>
                <a:latin typeface="Times New Roman"/>
                <a:cs typeface="Times New Roman"/>
              </a:rPr>
              <a:t>e</a:t>
            </a:r>
            <a:r>
              <a:rPr sz="1300" spc="90" dirty="0">
                <a:solidFill>
                  <a:srgbClr val="D6EFF4"/>
                </a:solidFill>
                <a:latin typeface="Times New Roman"/>
                <a:cs typeface="Times New Roman"/>
              </a:rPr>
              <a:t> </a:t>
            </a:r>
            <a:r>
              <a:rPr sz="1300" spc="25" dirty="0">
                <a:solidFill>
                  <a:srgbClr val="D6EFF4"/>
                </a:solidFill>
                <a:latin typeface="Times New Roman"/>
                <a:cs typeface="Times New Roman"/>
              </a:rPr>
              <a:t>o</a:t>
            </a:r>
            <a:r>
              <a:rPr sz="1300" spc="-25" dirty="0">
                <a:solidFill>
                  <a:srgbClr val="EFF9F9"/>
                </a:solidFill>
                <a:latin typeface="Times New Roman"/>
                <a:cs typeface="Times New Roman"/>
              </a:rPr>
              <a:t>f </a:t>
            </a:r>
            <a:r>
              <a:rPr sz="1300" spc="-130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20" dirty="0">
                <a:solidFill>
                  <a:srgbClr val="EFF9F9"/>
                </a:solidFill>
                <a:latin typeface="Times New Roman"/>
                <a:cs typeface="Times New Roman"/>
              </a:rPr>
              <a:t>t</a:t>
            </a:r>
            <a:r>
              <a:rPr sz="1300" spc="135" dirty="0">
                <a:solidFill>
                  <a:srgbClr val="EFF9F9"/>
                </a:solidFill>
                <a:latin typeface="Times New Roman"/>
                <a:cs typeface="Times New Roman"/>
              </a:rPr>
              <a:t>h</a:t>
            </a:r>
            <a:r>
              <a:rPr sz="1300" spc="80" dirty="0">
                <a:solidFill>
                  <a:srgbClr val="D6EFF4"/>
                </a:solidFill>
                <a:latin typeface="Times New Roman"/>
                <a:cs typeface="Times New Roman"/>
              </a:rPr>
              <a:t>e</a:t>
            </a:r>
            <a:r>
              <a:rPr sz="1300" spc="160" dirty="0">
                <a:solidFill>
                  <a:srgbClr val="D6EFF4"/>
                </a:solidFill>
                <a:latin typeface="Times New Roman"/>
                <a:cs typeface="Times New Roman"/>
              </a:rPr>
              <a:t> </a:t>
            </a:r>
            <a:r>
              <a:rPr sz="1300" spc="0" dirty="0">
                <a:solidFill>
                  <a:srgbClr val="EFF9F9"/>
                </a:solidFill>
                <a:latin typeface="Times New Roman"/>
                <a:cs typeface="Times New Roman"/>
              </a:rPr>
              <a:t>web: </a:t>
            </a:r>
            <a:r>
              <a:rPr sz="1300" spc="65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-20" dirty="0">
                <a:solidFill>
                  <a:srgbClr val="EFF9F9"/>
                </a:solidFill>
                <a:latin typeface="Times New Roman"/>
                <a:cs typeface="Times New Roman"/>
              </a:rPr>
              <a:t>Wh</a:t>
            </a:r>
            <a:r>
              <a:rPr sz="1300" spc="-175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45" dirty="0">
                <a:solidFill>
                  <a:srgbClr val="D6EFF4"/>
                </a:solidFill>
                <a:latin typeface="Times New Roman"/>
                <a:cs typeface="Times New Roman"/>
              </a:rPr>
              <a:t>o</a:t>
            </a:r>
            <a:r>
              <a:rPr sz="1300" spc="125" dirty="0">
                <a:solidFill>
                  <a:srgbClr val="D6EFF4"/>
                </a:solidFill>
                <a:latin typeface="Times New Roman"/>
                <a:cs typeface="Times New Roman"/>
              </a:rPr>
              <a:t> </a:t>
            </a:r>
            <a:r>
              <a:rPr sz="1300" spc="60" dirty="0">
                <a:solidFill>
                  <a:srgbClr val="D6EFF4"/>
                </a:solidFill>
                <a:latin typeface="Times New Roman"/>
                <a:cs typeface="Times New Roman"/>
              </a:rPr>
              <a:t>c</a:t>
            </a:r>
            <a:r>
              <a:rPr sz="1300" spc="45" dirty="0">
                <a:solidFill>
                  <a:srgbClr val="EFF9F9"/>
                </a:solidFill>
                <a:latin typeface="Times New Roman"/>
                <a:cs typeface="Times New Roman"/>
              </a:rPr>
              <a:t>a</a:t>
            </a:r>
            <a:r>
              <a:rPr sz="1300" spc="5" dirty="0">
                <a:solidFill>
                  <a:srgbClr val="EFF9F9"/>
                </a:solidFill>
                <a:latin typeface="Times New Roman"/>
                <a:cs typeface="Times New Roman"/>
              </a:rPr>
              <a:t>r</a:t>
            </a:r>
            <a:r>
              <a:rPr sz="1300" spc="25" dirty="0">
                <a:solidFill>
                  <a:srgbClr val="D6EFF4"/>
                </a:solidFill>
                <a:latin typeface="Times New Roman"/>
                <a:cs typeface="Times New Roman"/>
              </a:rPr>
              <a:t>e</a:t>
            </a:r>
            <a:r>
              <a:rPr sz="1300" spc="65" dirty="0">
                <a:solidFill>
                  <a:srgbClr val="EFF9F9"/>
                </a:solidFill>
                <a:latin typeface="Times New Roman"/>
                <a:cs typeface="Times New Roman"/>
              </a:rPr>
              <a:t>s?</a:t>
            </a:r>
            <a:endParaRPr sz="130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9005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12141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918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975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985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63" y="11000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915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962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981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005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028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051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016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039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063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1086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057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011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624334" y="1017397"/>
            <a:ext cx="38036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9005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12141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918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975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985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63" y="11000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915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962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981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005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028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051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016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039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063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1086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057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011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1" y="12790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8" y="13103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2807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2865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2875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2890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2805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2851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2871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2894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2917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2941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2906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2929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2952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2975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2947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2901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624334" y="996106"/>
            <a:ext cx="380365" cy="3975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127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2000</a:t>
            </a:r>
            <a:r>
              <a:rPr sz="1400" spc="315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2001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65850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689861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66028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66601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66698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66855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66001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66467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66664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66895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67126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67358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67013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67245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67476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67707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67422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66959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585849"/>
            <a:ext cx="285369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4171035" y="1652549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174083" y="165559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174083" y="172265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241139" y="1652549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9005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12141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918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975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985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63" y="11000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915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962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981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005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028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051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016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039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063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1086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057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011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1" y="12790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8" y="13103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2807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2865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2875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2890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2805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2851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2871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2894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2917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2941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2906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2929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2952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2975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2947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2901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4249" y="147048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44669" y="149352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7973" y="147059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28" y="147303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45" y="147226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0615" y="147482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3374" y="147749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127" y="148014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799077" y="147412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4371" y="147761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6985" y="148010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599" y="148258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357" y="148221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5621" y="147834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3314" y="147590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 txBox="1"/>
          <p:nvPr/>
        </p:nvSpPr>
        <p:spPr>
          <a:xfrm>
            <a:off x="624334" y="996106"/>
            <a:ext cx="3258185" cy="7239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890520">
              <a:lnSpc>
                <a:spcPct val="1127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6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9005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12141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918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975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985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63" y="11000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915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962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981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005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028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051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016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039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063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1086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057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011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1" y="12790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8" y="13103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2807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2865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2875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2890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2805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2851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2871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2894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2917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2941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2906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2929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2952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2975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2947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2901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4249" y="147048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44669" y="149352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7973" y="147059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28" y="147303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45" y="147226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0615" y="147482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3374" y="147749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127" y="148014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799077" y="147412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4371" y="147761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6985" y="148010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599" y="148258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357" y="148221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5621" y="147834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3314" y="147590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4249" y="177528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39456" y="179832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7973" y="177539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28" y="177783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45" y="177706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0615" y="177962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3374" y="178229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6127" y="178494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9077" y="177892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4371" y="178241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6985" y="178490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599" y="178738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357" y="178701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5621" y="178314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3314" y="178070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 txBox="1"/>
          <p:nvPr/>
        </p:nvSpPr>
        <p:spPr>
          <a:xfrm>
            <a:off x="624334" y="996106"/>
            <a:ext cx="3535045" cy="102679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3167380">
              <a:lnSpc>
                <a:spcPct val="1127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289560">
              <a:lnSpc>
                <a:spcPct val="100000"/>
              </a:lnSpc>
              <a:spcBef>
                <a:spcPts val="170"/>
              </a:spcBef>
            </a:pPr>
            <a:r>
              <a:rPr sz="1000" spc="6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190"/>
              </a:lnSpc>
              <a:spcBef>
                <a:spcPts val="45"/>
              </a:spcBef>
            </a:pP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5" dirty="0">
                <a:latin typeface="Arial"/>
                <a:cs typeface="Arial"/>
              </a:rPr>
              <a:t>.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9005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12141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918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975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985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63" y="11000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915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962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981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005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028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051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016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039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063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1086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057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011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1" y="12790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8" y="13103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2807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2865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2875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2890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2805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2851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2871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2894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2917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2941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2906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2929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2952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2975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2947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2901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4249" y="147048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44669" y="149352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7973" y="147059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28" y="147303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45" y="147226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0615" y="147482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3374" y="147749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127" y="148014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799077" y="147412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4371" y="147761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6985" y="148010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599" y="148258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357" y="148221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5621" y="147834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3314" y="147590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4249" y="177528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39456" y="179832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7973" y="177539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28" y="177783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45" y="177706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0615" y="177962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3374" y="178229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6127" y="178494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9077" y="177892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4371" y="178241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6985" y="178490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599" y="178738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357" y="178701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5621" y="178314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3314" y="178070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578" y="212180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868" y="2153158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633" y="21235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0362" y="21293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1488" y="21302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059" y="21318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170" y="21233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2001" y="21279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3457" y="21299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922" y="21322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8393" y="21345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863" y="21368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7579" y="21334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044" y="21357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516" y="21380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4981" y="21403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297" y="21375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817" y="21328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 txBox="1"/>
          <p:nvPr/>
        </p:nvSpPr>
        <p:spPr>
          <a:xfrm>
            <a:off x="624334" y="996106"/>
            <a:ext cx="3637915" cy="1412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3270250">
              <a:lnSpc>
                <a:spcPct val="1127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392430">
              <a:lnSpc>
                <a:spcPct val="100000"/>
              </a:lnSpc>
              <a:spcBef>
                <a:spcPts val="170"/>
              </a:spcBef>
            </a:pPr>
            <a:r>
              <a:rPr sz="1000" spc="6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 marR="115570">
              <a:lnSpc>
                <a:spcPts val="1190"/>
              </a:lnSpc>
              <a:spcBef>
                <a:spcPts val="45"/>
              </a:spcBef>
            </a:pP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5" dirty="0">
                <a:latin typeface="Arial"/>
                <a:cs typeface="Arial"/>
              </a:rPr>
              <a:t>.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28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09005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12141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918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975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985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63" y="11000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915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962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981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005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028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051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016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039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063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1086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057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011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3051" y="127902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67868" y="131038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6633" y="12807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0362" y="12865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1488" y="12875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5059" y="12890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06170" y="12805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001" y="12851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3457" y="12871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5922" y="12894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8393" y="12917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0863" y="12941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579" y="12906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0044" y="12929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2516" y="12952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981" y="12975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2297" y="129476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17817" y="12901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4249" y="147048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44669" y="149352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7973" y="147059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28" y="147303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45" y="147226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0615" y="147482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3374" y="147749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127" y="148014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799077" y="147412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4371" y="147761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6985" y="148010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599" y="148258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357" y="148221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5621" y="147834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3314" y="147590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4249" y="177528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39456" y="179832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7973" y="177539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28" y="177783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45" y="177706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0615" y="177962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3374" y="178229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6127" y="178494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9077" y="177892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4371" y="178241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6985" y="178490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599" y="178738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357" y="178701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5621" y="178314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3314" y="178070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578" y="2121805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868" y="2153158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633" y="21235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0362" y="21293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1488" y="21302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059" y="21318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170" y="21233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2001" y="21279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3457" y="21299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5922" y="21322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8393" y="21345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863" y="21368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7579" y="21334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044" y="21357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516" y="21380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4981" y="21403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297" y="21375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817" y="21328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583" y="250432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868" y="253568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631" y="250610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0361" y="251183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1488" y="2512803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5061" y="251436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169" y="250584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2000" y="251049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3457" y="251247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5922" y="251478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8393" y="251709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863" y="251940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579" y="251596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044" y="251827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516" y="252058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4981" y="252289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297" y="252005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817" y="25154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 txBox="1"/>
          <p:nvPr/>
        </p:nvSpPr>
        <p:spPr>
          <a:xfrm>
            <a:off x="624334" y="996106"/>
            <a:ext cx="3637915" cy="16230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3270250">
              <a:lnSpc>
                <a:spcPct val="1127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endParaRPr sz="1100">
              <a:latin typeface="Arial"/>
              <a:cs typeface="Arial"/>
            </a:endParaRPr>
          </a:p>
          <a:p>
            <a:pPr marL="289560" marR="392430">
              <a:lnSpc>
                <a:spcPct val="100000"/>
              </a:lnSpc>
              <a:spcBef>
                <a:spcPts val="170"/>
              </a:spcBef>
            </a:pPr>
            <a:r>
              <a:rPr sz="1000" spc="6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 marR="115570">
              <a:lnSpc>
                <a:spcPts val="1190"/>
              </a:lnSpc>
              <a:spcBef>
                <a:spcPts val="45"/>
              </a:spcBef>
            </a:pP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5" dirty="0">
                <a:latin typeface="Arial"/>
                <a:cs typeface="Arial"/>
              </a:rPr>
              <a:t>.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28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25" dirty="0">
                <a:latin typeface="Arial"/>
                <a:cs typeface="Arial"/>
              </a:rPr>
              <a:t>N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46962" y="1256665"/>
            <a:ext cx="3703954" cy="2832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700" spc="-100" dirty="0">
                <a:latin typeface="Arial"/>
                <a:cs typeface="Arial"/>
              </a:rPr>
              <a:t>W</a:t>
            </a:r>
            <a:r>
              <a:rPr sz="1700" spc="-130" dirty="0">
                <a:latin typeface="Arial"/>
                <a:cs typeface="Arial"/>
              </a:rPr>
              <a:t>h</a:t>
            </a:r>
            <a:r>
              <a:rPr sz="1700" spc="-175" dirty="0">
                <a:latin typeface="Arial"/>
                <a:cs typeface="Arial"/>
              </a:rPr>
              <a:t>a</a:t>
            </a:r>
            <a:r>
              <a:rPr sz="1700" spc="105" dirty="0">
                <a:latin typeface="Arial"/>
                <a:cs typeface="Arial"/>
              </a:rPr>
              <a:t>t</a:t>
            </a:r>
            <a:r>
              <a:rPr sz="1700" spc="70" dirty="0">
                <a:latin typeface="Arial"/>
                <a:cs typeface="Arial"/>
              </a:rPr>
              <a:t> </a:t>
            </a:r>
            <a:r>
              <a:rPr sz="1700" spc="0" dirty="0">
                <a:latin typeface="Arial"/>
                <a:cs typeface="Arial"/>
              </a:rPr>
              <a:t>i</a:t>
            </a:r>
            <a:r>
              <a:rPr sz="1700" spc="-240" dirty="0">
                <a:latin typeface="Arial"/>
                <a:cs typeface="Arial"/>
              </a:rPr>
              <a:t>s</a:t>
            </a:r>
            <a:r>
              <a:rPr sz="1700" spc="70" dirty="0">
                <a:latin typeface="Arial"/>
                <a:cs typeface="Arial"/>
              </a:rPr>
              <a:t> </a:t>
            </a:r>
            <a:r>
              <a:rPr sz="1700" spc="105" dirty="0">
                <a:latin typeface="Arial"/>
                <a:cs typeface="Arial"/>
              </a:rPr>
              <a:t>t</a:t>
            </a:r>
            <a:r>
              <a:rPr sz="1700" spc="-130" dirty="0">
                <a:latin typeface="Arial"/>
                <a:cs typeface="Arial"/>
              </a:rPr>
              <a:t>h</a:t>
            </a:r>
            <a:r>
              <a:rPr sz="1700" spc="-240" dirty="0">
                <a:latin typeface="Arial"/>
                <a:cs typeface="Arial"/>
              </a:rPr>
              <a:t>e</a:t>
            </a:r>
            <a:r>
              <a:rPr sz="1700" spc="65" dirty="0">
                <a:latin typeface="Arial"/>
                <a:cs typeface="Arial"/>
              </a:rPr>
              <a:t> </a:t>
            </a:r>
            <a:r>
              <a:rPr sz="1700" spc="-240" dirty="0">
                <a:latin typeface="Arial"/>
                <a:cs typeface="Arial"/>
              </a:rPr>
              <a:t>s</a:t>
            </a:r>
            <a:r>
              <a:rPr sz="1700" spc="0" dirty="0">
                <a:latin typeface="Arial"/>
                <a:cs typeface="Arial"/>
              </a:rPr>
              <a:t>i</a:t>
            </a:r>
            <a:r>
              <a:rPr sz="1700" spc="-150" dirty="0">
                <a:latin typeface="Arial"/>
                <a:cs typeface="Arial"/>
              </a:rPr>
              <a:t>z</a:t>
            </a:r>
            <a:r>
              <a:rPr sz="1700" spc="-240" dirty="0">
                <a:latin typeface="Arial"/>
                <a:cs typeface="Arial"/>
              </a:rPr>
              <a:t>e</a:t>
            </a:r>
            <a:r>
              <a:rPr sz="1700" spc="55" dirty="0">
                <a:latin typeface="Arial"/>
                <a:cs typeface="Arial"/>
              </a:rPr>
              <a:t> </a:t>
            </a:r>
            <a:r>
              <a:rPr sz="1700" spc="-155" dirty="0">
                <a:latin typeface="Arial"/>
                <a:cs typeface="Arial"/>
              </a:rPr>
              <a:t>o</a:t>
            </a:r>
            <a:r>
              <a:rPr sz="1700" spc="15" dirty="0">
                <a:latin typeface="Arial"/>
                <a:cs typeface="Arial"/>
              </a:rPr>
              <a:t>f</a:t>
            </a:r>
            <a:r>
              <a:rPr sz="1700" spc="75" dirty="0">
                <a:latin typeface="Arial"/>
                <a:cs typeface="Arial"/>
              </a:rPr>
              <a:t> </a:t>
            </a:r>
            <a:r>
              <a:rPr sz="1700" spc="105" dirty="0">
                <a:latin typeface="Arial"/>
                <a:cs typeface="Arial"/>
              </a:rPr>
              <a:t>t</a:t>
            </a:r>
            <a:r>
              <a:rPr sz="1700" spc="-130" dirty="0">
                <a:latin typeface="Arial"/>
                <a:cs typeface="Arial"/>
              </a:rPr>
              <a:t>h</a:t>
            </a:r>
            <a:r>
              <a:rPr sz="1700" spc="-240" dirty="0">
                <a:latin typeface="Arial"/>
                <a:cs typeface="Arial"/>
              </a:rPr>
              <a:t>e</a:t>
            </a:r>
            <a:r>
              <a:rPr sz="1700" spc="65" dirty="0">
                <a:latin typeface="Arial"/>
                <a:cs typeface="Arial"/>
              </a:rPr>
              <a:t> </a:t>
            </a:r>
            <a:r>
              <a:rPr sz="1700" spc="-185" dirty="0">
                <a:latin typeface="Arial"/>
                <a:cs typeface="Arial"/>
              </a:rPr>
              <a:t>w</a:t>
            </a:r>
            <a:r>
              <a:rPr sz="1700" spc="-240" dirty="0">
                <a:latin typeface="Arial"/>
                <a:cs typeface="Arial"/>
              </a:rPr>
              <a:t>e</a:t>
            </a:r>
            <a:r>
              <a:rPr sz="1700" spc="-130" dirty="0">
                <a:latin typeface="Arial"/>
                <a:cs typeface="Arial"/>
              </a:rPr>
              <a:t>b</a:t>
            </a:r>
            <a:r>
              <a:rPr sz="1700" spc="-190" dirty="0">
                <a:latin typeface="Arial"/>
                <a:cs typeface="Arial"/>
              </a:rPr>
              <a:t>? </a:t>
            </a:r>
            <a:r>
              <a:rPr sz="1700" spc="-225" dirty="0">
                <a:latin typeface="Arial"/>
                <a:cs typeface="Arial"/>
              </a:rPr>
              <a:t> </a:t>
            </a:r>
            <a:r>
              <a:rPr sz="1700" spc="-65" dirty="0">
                <a:latin typeface="Arial"/>
                <a:cs typeface="Arial"/>
              </a:rPr>
              <a:t>A</a:t>
            </a:r>
            <a:r>
              <a:rPr sz="1700" spc="-130" dirty="0">
                <a:latin typeface="Arial"/>
                <a:cs typeface="Arial"/>
              </a:rPr>
              <a:t>n</a:t>
            </a:r>
            <a:r>
              <a:rPr sz="1700" spc="-114" dirty="0">
                <a:latin typeface="Arial"/>
                <a:cs typeface="Arial"/>
              </a:rPr>
              <a:t>y</a:t>
            </a:r>
            <a:r>
              <a:rPr sz="1700" spc="65" dirty="0">
                <a:latin typeface="Arial"/>
                <a:cs typeface="Arial"/>
              </a:rPr>
              <a:t> </a:t>
            </a:r>
            <a:r>
              <a:rPr sz="1700" spc="-155" dirty="0">
                <a:latin typeface="Arial"/>
                <a:cs typeface="Arial"/>
              </a:rPr>
              <a:t>g</a:t>
            </a:r>
            <a:r>
              <a:rPr sz="1700" spc="-130" dirty="0">
                <a:latin typeface="Arial"/>
                <a:cs typeface="Arial"/>
              </a:rPr>
              <a:t>u</a:t>
            </a:r>
            <a:r>
              <a:rPr sz="1700" spc="-240" dirty="0">
                <a:latin typeface="Arial"/>
                <a:cs typeface="Arial"/>
              </a:rPr>
              <a:t>esses</a:t>
            </a:r>
            <a:r>
              <a:rPr sz="1700" spc="-190" dirty="0">
                <a:latin typeface="Arial"/>
                <a:cs typeface="Arial"/>
              </a:rPr>
              <a:t>?</a:t>
            </a:r>
            <a:endParaRPr sz="170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F2F9FB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0608" y="219506"/>
            <a:ext cx="3402139" cy="207912"/>
          </a:xfrm>
          <a:custGeom>
            <a:avLst/>
            <a:gdLst/>
            <a:ahLst/>
            <a:cxnLst/>
            <a:rect l="l" t="t" r="r" b="b"/>
            <a:pathLst>
              <a:path w="3402139" h="207912">
                <a:moveTo>
                  <a:pt x="0" y="0"/>
                </a:moveTo>
                <a:lnTo>
                  <a:pt x="3402139" y="0"/>
                </a:lnTo>
                <a:lnTo>
                  <a:pt x="3402139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40" dirty="0">
                <a:solidFill>
                  <a:srgbClr val="F2F9FB"/>
                </a:solidFill>
                <a:latin typeface="Arial"/>
                <a:cs typeface="Arial"/>
              </a:rPr>
              <a:t>Simp</a:t>
            </a:r>
            <a:r>
              <a:rPr sz="1200" spc="35" dirty="0">
                <a:solidFill>
                  <a:srgbClr val="F2F9FB"/>
                </a:solidFill>
                <a:latin typeface="Arial"/>
                <a:cs typeface="Arial"/>
              </a:rPr>
              <a:t>l</a:t>
            </a:r>
            <a:r>
              <a:rPr sz="1200" spc="-1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160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00" spc="40" dirty="0">
                <a:solidFill>
                  <a:srgbClr val="F2F9FB"/>
                </a:solidFill>
                <a:latin typeface="Arial"/>
                <a:cs typeface="Arial"/>
              </a:rPr>
              <a:t>m</a:t>
            </a:r>
            <a:r>
              <a:rPr sz="1200" spc="-60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75" dirty="0">
                <a:solidFill>
                  <a:srgbClr val="F2F9FB"/>
                </a:solidFill>
                <a:latin typeface="Arial"/>
                <a:cs typeface="Arial"/>
              </a:rPr>
              <a:t>thod</a:t>
            </a:r>
            <a:r>
              <a:rPr sz="1200" spc="160" dirty="0">
                <a:solidFill>
                  <a:srgbClr val="F2F9FB"/>
                </a:solidFill>
                <a:latin typeface="Arial"/>
                <a:cs typeface="Arial"/>
              </a:rPr>
              <a:t> </a:t>
            </a:r>
            <a:r>
              <a:rPr sz="1200" spc="90" dirty="0">
                <a:solidFill>
                  <a:srgbClr val="F2F9FB"/>
                </a:solidFill>
                <a:latin typeface="Arial"/>
                <a:cs typeface="Arial"/>
              </a:rPr>
              <a:t>f</a:t>
            </a:r>
            <a:r>
              <a:rPr sz="1200" spc="50" dirty="0">
                <a:solidFill>
                  <a:srgbClr val="D4EFF4"/>
                </a:solidFill>
                <a:latin typeface="Arial"/>
                <a:cs typeface="Arial"/>
              </a:rPr>
              <a:t>o</a:t>
            </a:r>
            <a:r>
              <a:rPr sz="1200" spc="55" dirty="0">
                <a:solidFill>
                  <a:srgbClr val="F2F9FB"/>
                </a:solidFill>
                <a:latin typeface="Arial"/>
                <a:cs typeface="Arial"/>
              </a:rPr>
              <a:t>r</a:t>
            </a:r>
            <a:r>
              <a:rPr sz="1200" spc="65" dirty="0">
                <a:solidFill>
                  <a:srgbClr val="F2F9FB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F2F9FB"/>
                </a:solidFill>
                <a:latin typeface="Arial"/>
                <a:cs typeface="Arial"/>
              </a:rPr>
              <a:t>d</a:t>
            </a:r>
            <a:r>
              <a:rPr sz="1200" spc="-2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165" dirty="0">
                <a:solidFill>
                  <a:srgbClr val="F2F9FB"/>
                </a:solidFill>
                <a:latin typeface="Arial"/>
                <a:cs typeface="Arial"/>
              </a:rPr>
              <a:t>t</a:t>
            </a:r>
            <a:r>
              <a:rPr sz="1200" spc="45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00" spc="60" dirty="0">
                <a:solidFill>
                  <a:srgbClr val="F2F9FB"/>
                </a:solidFill>
                <a:latin typeface="Arial"/>
                <a:cs typeface="Arial"/>
              </a:rPr>
              <a:t>rmining</a:t>
            </a:r>
            <a:r>
              <a:rPr sz="1200" spc="70" dirty="0">
                <a:solidFill>
                  <a:srgbClr val="F2F9FB"/>
                </a:solidFill>
                <a:latin typeface="Arial"/>
                <a:cs typeface="Arial"/>
              </a:rPr>
              <a:t> </a:t>
            </a:r>
            <a:r>
              <a:rPr sz="1200" spc="-55" dirty="0">
                <a:solidFill>
                  <a:srgbClr val="D4EFF4"/>
                </a:solidFill>
                <a:latin typeface="Arial"/>
                <a:cs typeface="Arial"/>
              </a:rPr>
              <a:t>a </a:t>
            </a:r>
            <a:r>
              <a:rPr sz="1200" spc="-100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00" spc="-20" dirty="0">
                <a:solidFill>
                  <a:srgbClr val="F2F9FB"/>
                </a:solidFill>
                <a:latin typeface="Arial"/>
                <a:cs typeface="Arial"/>
              </a:rPr>
              <a:t>l</a:t>
            </a:r>
            <a:r>
              <a:rPr sz="1200" spc="10" dirty="0">
                <a:solidFill>
                  <a:srgbClr val="D4EFF4"/>
                </a:solidFill>
                <a:latin typeface="Arial"/>
                <a:cs typeface="Arial"/>
              </a:rPr>
              <a:t>ower </a:t>
            </a:r>
            <a:r>
              <a:rPr sz="1200" spc="-55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D4EFF4"/>
                </a:solidFill>
                <a:latin typeface="Arial"/>
                <a:cs typeface="Arial"/>
              </a:rPr>
              <a:t>bo</a:t>
            </a:r>
            <a:r>
              <a:rPr sz="1200" spc="75" dirty="0">
                <a:solidFill>
                  <a:srgbClr val="D4EFF4"/>
                </a:solidFill>
                <a:latin typeface="Arial"/>
                <a:cs typeface="Arial"/>
              </a:rPr>
              <a:t>u</a:t>
            </a:r>
            <a:r>
              <a:rPr sz="1200" spc="40" dirty="0">
                <a:solidFill>
                  <a:srgbClr val="F2F9FB"/>
                </a:solidFill>
                <a:latin typeface="Arial"/>
                <a:cs typeface="Arial"/>
              </a:rPr>
              <a:t>nd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533"/>
            <a:ext cx="4607940" cy="3455517"/>
          </a:xfrm>
          <a:custGeom>
            <a:avLst/>
            <a:gdLst/>
            <a:ahLst/>
            <a:cxnLst/>
            <a:rect l="l" t="t" r="r" b="b"/>
            <a:pathLst>
              <a:path w="4607940" h="3455517">
                <a:moveTo>
                  <a:pt x="152" y="3455517"/>
                </a:moveTo>
                <a:lnTo>
                  <a:pt x="4608093" y="3455517"/>
                </a:lnTo>
                <a:lnTo>
                  <a:pt x="4608093" y="0"/>
                </a:lnTo>
                <a:lnTo>
                  <a:pt x="152" y="0"/>
                </a:lnTo>
                <a:lnTo>
                  <a:pt x="152" y="3455517"/>
                </a:lnTo>
              </a:path>
            </a:pathLst>
          </a:custGeom>
          <a:solidFill>
            <a:srgbClr val="FEFEFE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0" y="0"/>
            <a:ext cx="4607940" cy="122453"/>
          </a:xfrm>
          <a:custGeom>
            <a:avLst/>
            <a:gdLst/>
            <a:ahLst/>
            <a:cxnLst/>
            <a:rect l="l" t="t" r="r" b="b"/>
            <a:pathLst>
              <a:path w="4607940" h="122453">
                <a:moveTo>
                  <a:pt x="152" y="123444"/>
                </a:moveTo>
                <a:lnTo>
                  <a:pt x="4608093" y="123444"/>
                </a:lnTo>
                <a:lnTo>
                  <a:pt x="4608093" y="990"/>
                </a:lnTo>
                <a:lnTo>
                  <a:pt x="152" y="990"/>
                </a:lnTo>
                <a:lnTo>
                  <a:pt x="152" y="123444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038733"/>
            <a:ext cx="314833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995984"/>
            <a:ext cx="3603625" cy="440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91363" rIns="0" bIns="0" rtlCol="0">
            <a:noAutofit/>
          </a:bodyPr>
          <a:lstStyle/>
          <a:p>
            <a:pPr marL="288290" marR="12700">
              <a:lnSpc>
                <a:spcPct val="125499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≥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21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450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12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 dirty="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2007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7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583" y="191300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3865" y="194437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914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920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921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63" y="1923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914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919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921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923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925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928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924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926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929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931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928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924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91363" rIns="0" bIns="0" rtlCol="0">
            <a:noAutofit/>
          </a:bodyPr>
          <a:lstStyle/>
          <a:p>
            <a:pPr marL="288290" marR="12700">
              <a:lnSpc>
                <a:spcPct val="125499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≥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21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450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12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 dirty="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2007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7</a:t>
            </a:r>
            <a:endParaRPr sz="1100" dirty="0">
              <a:latin typeface="Arial"/>
              <a:cs typeface="Arial"/>
            </a:endParaRPr>
          </a:p>
          <a:p>
            <a:pPr marL="288290" marR="374015">
              <a:lnSpc>
                <a:spcPct val="102699"/>
              </a:lnSpc>
              <a:spcBef>
                <a:spcPts val="285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383604" y="2938409"/>
            <a:ext cx="750013" cy="82193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0446" y="953880"/>
            <a:ext cx="3169564" cy="0"/>
          </a:xfrm>
          <a:custGeom>
            <a:avLst/>
            <a:gdLst/>
            <a:ahLst/>
            <a:cxnLst/>
            <a:rect l="l" t="t" r="r" b="b"/>
            <a:pathLst>
              <a:path w="3169564">
                <a:moveTo>
                  <a:pt x="0" y="0"/>
                </a:moveTo>
                <a:lnTo>
                  <a:pt x="3169564" y="0"/>
                </a:lnTo>
              </a:path>
            </a:pathLst>
          </a:custGeom>
          <a:ln w="3175">
            <a:solidFill>
              <a:srgbClr val="5460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066036" y="16153"/>
            <a:ext cx="125672" cy="86630"/>
          </a:xfrm>
          <a:custGeom>
            <a:avLst/>
            <a:gdLst/>
            <a:ahLst/>
            <a:cxnLst/>
            <a:rect l="l" t="t" r="r" b="b"/>
            <a:pathLst>
              <a:path w="125672" h="86630">
                <a:moveTo>
                  <a:pt x="0" y="0"/>
                </a:moveTo>
                <a:lnTo>
                  <a:pt x="125672" y="0"/>
                </a:lnTo>
                <a:lnTo>
                  <a:pt x="125672" y="86630"/>
                </a:lnTo>
                <a:lnTo>
                  <a:pt x="0" y="86630"/>
                </a:lnTo>
                <a:lnTo>
                  <a:pt x="0" y="0"/>
                </a:lnTo>
                <a:close/>
              </a:path>
            </a:pathLst>
          </a:custGeom>
          <a:solidFill>
            <a:srgbClr val="032A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05452" y="18665"/>
            <a:ext cx="3453765" cy="755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ts val="595"/>
              </a:lnSpc>
              <a:tabLst>
                <a:tab pos="405130" algn="l"/>
                <a:tab pos="960119" algn="l"/>
                <a:tab pos="1283970" algn="l"/>
                <a:tab pos="2169795" algn="l"/>
                <a:tab pos="2616835" algn="l"/>
                <a:tab pos="2992120" algn="l"/>
                <a:tab pos="3148330" algn="l"/>
                <a:tab pos="3425825" algn="l"/>
              </a:tabLst>
            </a:pPr>
            <a:r>
              <a:rPr sz="500" spc="-25" dirty="0">
                <a:solidFill>
                  <a:srgbClr val="8291A1"/>
                </a:solidFill>
                <a:latin typeface="Arial"/>
                <a:cs typeface="Arial"/>
              </a:rPr>
              <a:t>I      </a:t>
            </a:r>
            <a:r>
              <a:rPr sz="500" spc="20" dirty="0">
                <a:solidFill>
                  <a:srgbClr val="8291A1"/>
                </a:solidFill>
                <a:latin typeface="Arial"/>
                <a:cs typeface="Arial"/>
              </a:rPr>
              <a:t> </a:t>
            </a:r>
            <a:r>
              <a:rPr sz="500" spc="-35" dirty="0">
                <a:solidFill>
                  <a:srgbClr val="8291A1"/>
                </a:solidFill>
                <a:latin typeface="Arial"/>
                <a:cs typeface="Arial"/>
              </a:rPr>
              <a:t>q</a:t>
            </a:r>
            <a:r>
              <a:rPr sz="500" spc="-85" dirty="0">
                <a:solidFill>
                  <a:srgbClr val="8291A1"/>
                </a:solidFill>
                <a:latin typeface="Arial"/>
                <a:cs typeface="Arial"/>
              </a:rPr>
              <a:t> </a:t>
            </a:r>
            <a:r>
              <a:rPr sz="350" spc="-25" dirty="0">
                <a:solidFill>
                  <a:srgbClr val="8291A1"/>
                </a:solidFill>
                <a:latin typeface="Times New Roman"/>
                <a:cs typeface="Times New Roman"/>
              </a:rPr>
              <a:t>1	</a:t>
            </a:r>
            <a:r>
              <a:rPr sz="500" spc="-25" dirty="0">
                <a:solidFill>
                  <a:srgbClr val="8291A1"/>
                </a:solidFill>
                <a:latin typeface="Arial"/>
                <a:cs typeface="Arial"/>
              </a:rPr>
              <a:t>I </a:t>
            </a:r>
            <a:r>
              <a:rPr sz="500" spc="10" dirty="0">
                <a:solidFill>
                  <a:srgbClr val="8291A1"/>
                </a:solidFill>
                <a:latin typeface="Arial"/>
                <a:cs typeface="Arial"/>
              </a:rPr>
              <a:t> </a:t>
            </a:r>
            <a:r>
              <a:rPr sz="350" spc="-140" dirty="0">
                <a:solidFill>
                  <a:srgbClr val="8291A1"/>
                </a:solidFill>
                <a:latin typeface="Times New Roman"/>
                <a:cs typeface="Times New Roman"/>
              </a:rPr>
              <a:t>1      </a:t>
            </a:r>
            <a:r>
              <a:rPr sz="350" spc="40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350" spc="-45" dirty="0">
                <a:solidFill>
                  <a:srgbClr val="8291A1"/>
                </a:solidFill>
                <a:latin typeface="Times New Roman"/>
                <a:cs typeface="Times New Roman"/>
              </a:rPr>
              <a:t>111   </a:t>
            </a:r>
            <a:r>
              <a:rPr sz="350" spc="15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350" spc="-65" dirty="0">
                <a:solidFill>
                  <a:srgbClr val="8291A1"/>
                </a:solidFill>
                <a:latin typeface="Times New Roman"/>
                <a:cs typeface="Times New Roman"/>
              </a:rPr>
              <a:t>1</a:t>
            </a:r>
            <a:r>
              <a:rPr sz="350" spc="20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350" spc="-140" dirty="0">
                <a:solidFill>
                  <a:srgbClr val="8291A1"/>
                </a:solidFill>
                <a:latin typeface="Times New Roman"/>
                <a:cs typeface="Times New Roman"/>
              </a:rPr>
              <a:t>1</a:t>
            </a:r>
            <a:r>
              <a:rPr sz="350" spc="35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350" spc="-25" dirty="0">
                <a:solidFill>
                  <a:srgbClr val="8291A1"/>
                </a:solidFill>
                <a:latin typeface="Times New Roman"/>
                <a:cs typeface="Times New Roman"/>
              </a:rPr>
              <a:t>1r	</a:t>
            </a:r>
            <a:r>
              <a:rPr sz="500" spc="30" dirty="0">
                <a:solidFill>
                  <a:srgbClr val="FFFFFF"/>
                </a:solidFill>
                <a:latin typeface="Arial"/>
                <a:cs typeface="Arial"/>
              </a:rPr>
              <a:t>Ads	</a:t>
            </a:r>
            <a:r>
              <a:rPr sz="500" spc="-25" dirty="0">
                <a:solidFill>
                  <a:srgbClr val="8291A1"/>
                </a:solidFill>
                <a:latin typeface="Arial"/>
                <a:cs typeface="Arial"/>
              </a:rPr>
              <a:t>I </a:t>
            </a:r>
            <a:r>
              <a:rPr sz="500" spc="50" dirty="0">
                <a:solidFill>
                  <a:srgbClr val="8291A1"/>
                </a:solidFill>
                <a:latin typeface="Arial"/>
                <a:cs typeface="Arial"/>
              </a:rPr>
              <a:t> </a:t>
            </a:r>
            <a:r>
              <a:rPr sz="350" spc="-25" dirty="0">
                <a:solidFill>
                  <a:srgbClr val="8291A1"/>
                </a:solidFill>
                <a:latin typeface="Times New Roman"/>
                <a:cs typeface="Times New Roman"/>
              </a:rPr>
              <a:t>1111</a:t>
            </a:r>
            <a:r>
              <a:rPr sz="350" spc="-50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500" spc="-85" dirty="0">
                <a:solidFill>
                  <a:srgbClr val="8291A1"/>
                </a:solidFill>
                <a:latin typeface="Arial"/>
                <a:cs typeface="Arial"/>
              </a:rPr>
              <a:t>I</a:t>
            </a:r>
            <a:r>
              <a:rPr sz="500" spc="-55" dirty="0">
                <a:solidFill>
                  <a:srgbClr val="8291A1"/>
                </a:solidFill>
                <a:latin typeface="Arial"/>
                <a:cs typeface="Arial"/>
              </a:rPr>
              <a:t> </a:t>
            </a:r>
            <a:r>
              <a:rPr sz="350" spc="-140" dirty="0">
                <a:solidFill>
                  <a:srgbClr val="8291A1"/>
                </a:solidFill>
                <a:latin typeface="Times New Roman"/>
                <a:cs typeface="Times New Roman"/>
              </a:rPr>
              <a:t>1     </a:t>
            </a:r>
            <a:r>
              <a:rPr sz="350" spc="25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350" spc="-35" dirty="0">
                <a:solidFill>
                  <a:srgbClr val="8291A1"/>
                </a:solidFill>
                <a:latin typeface="Times New Roman"/>
                <a:cs typeface="Times New Roman"/>
              </a:rPr>
              <a:t>11        </a:t>
            </a:r>
            <a:r>
              <a:rPr sz="350" spc="-20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500" spc="-25" dirty="0">
                <a:solidFill>
                  <a:srgbClr val="8291A1"/>
                </a:solidFill>
                <a:latin typeface="Arial"/>
                <a:cs typeface="Arial"/>
              </a:rPr>
              <a:t>I </a:t>
            </a:r>
            <a:r>
              <a:rPr sz="500" spc="50" dirty="0">
                <a:solidFill>
                  <a:srgbClr val="8291A1"/>
                </a:solidFill>
                <a:latin typeface="Arial"/>
                <a:cs typeface="Arial"/>
              </a:rPr>
              <a:t> </a:t>
            </a:r>
            <a:r>
              <a:rPr sz="350" spc="-65" dirty="0">
                <a:solidFill>
                  <a:srgbClr val="8291A1"/>
                </a:solidFill>
                <a:latin typeface="Times New Roman"/>
                <a:cs typeface="Times New Roman"/>
              </a:rPr>
              <a:t>1       </a:t>
            </a:r>
            <a:r>
              <a:rPr sz="350" spc="-5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350" spc="-65" dirty="0">
                <a:solidFill>
                  <a:srgbClr val="8291A1"/>
                </a:solidFill>
                <a:latin typeface="Times New Roman"/>
                <a:cs typeface="Times New Roman"/>
              </a:rPr>
              <a:t>1</a:t>
            </a:r>
            <a:r>
              <a:rPr sz="350" spc="20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350" spc="-140" dirty="0">
                <a:solidFill>
                  <a:srgbClr val="8291A1"/>
                </a:solidFill>
                <a:latin typeface="Times New Roman"/>
                <a:cs typeface="Times New Roman"/>
              </a:rPr>
              <a:t>1    </a:t>
            </a:r>
            <a:r>
              <a:rPr sz="350" spc="-10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350" spc="-50" dirty="0">
                <a:solidFill>
                  <a:srgbClr val="8291A1"/>
                </a:solidFill>
                <a:latin typeface="Times New Roman"/>
                <a:cs typeface="Times New Roman"/>
              </a:rPr>
              <a:t>11	</a:t>
            </a:r>
            <a:r>
              <a:rPr sz="350" spc="-35" dirty="0">
                <a:solidFill>
                  <a:srgbClr val="8291A1"/>
                </a:solidFill>
                <a:latin typeface="Times New Roman"/>
                <a:cs typeface="Times New Roman"/>
              </a:rPr>
              <a:t>11 </a:t>
            </a:r>
            <a:r>
              <a:rPr sz="350" spc="5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350" spc="-25" dirty="0">
                <a:solidFill>
                  <a:srgbClr val="8291A1"/>
                </a:solidFill>
                <a:latin typeface="Times New Roman"/>
                <a:cs typeface="Times New Roman"/>
              </a:rPr>
              <a:t>1111	</a:t>
            </a:r>
            <a:r>
              <a:rPr sz="500" spc="-25" dirty="0">
                <a:solidFill>
                  <a:srgbClr val="8291A1"/>
                </a:solidFill>
                <a:latin typeface="Arial"/>
                <a:cs typeface="Arial"/>
              </a:rPr>
              <a:t>I  </a:t>
            </a:r>
            <a:r>
              <a:rPr sz="500" spc="10" dirty="0">
                <a:solidFill>
                  <a:srgbClr val="8291A1"/>
                </a:solidFill>
                <a:latin typeface="Arial"/>
                <a:cs typeface="Arial"/>
              </a:rPr>
              <a:t> </a:t>
            </a:r>
            <a:r>
              <a:rPr sz="500" spc="-85" dirty="0">
                <a:solidFill>
                  <a:srgbClr val="8291A1"/>
                </a:solidFill>
                <a:latin typeface="Arial"/>
                <a:cs typeface="Arial"/>
              </a:rPr>
              <a:t>I</a:t>
            </a:r>
            <a:r>
              <a:rPr sz="500" spc="-15" dirty="0">
                <a:solidFill>
                  <a:srgbClr val="8291A1"/>
                </a:solidFill>
                <a:latin typeface="Arial"/>
                <a:cs typeface="Arial"/>
              </a:rPr>
              <a:t> </a:t>
            </a:r>
            <a:r>
              <a:rPr sz="500" spc="-25" dirty="0">
                <a:solidFill>
                  <a:srgbClr val="8291A1"/>
                </a:solidFill>
                <a:latin typeface="Arial"/>
                <a:cs typeface="Arial"/>
              </a:rPr>
              <a:t>I	</a:t>
            </a:r>
            <a:r>
              <a:rPr sz="350" spc="-140" dirty="0">
                <a:solidFill>
                  <a:srgbClr val="8291A1"/>
                </a:solidFill>
                <a:latin typeface="Times New Roman"/>
                <a:cs typeface="Times New Roman"/>
              </a:rPr>
              <a:t>1	</a:t>
            </a:r>
            <a:r>
              <a:rPr sz="500" spc="30" dirty="0">
                <a:solidFill>
                  <a:srgbClr val="8291A1"/>
                </a:solidFill>
                <a:latin typeface="Arial"/>
                <a:cs typeface="Arial"/>
              </a:rPr>
              <a:t>I </a:t>
            </a:r>
            <a:r>
              <a:rPr sz="500" spc="-30" dirty="0">
                <a:solidFill>
                  <a:srgbClr val="8291A1"/>
                </a:solidFill>
                <a:latin typeface="Arial"/>
                <a:cs typeface="Arial"/>
              </a:rPr>
              <a:t> </a:t>
            </a:r>
            <a:r>
              <a:rPr sz="350" spc="-65" dirty="0">
                <a:solidFill>
                  <a:srgbClr val="8291A1"/>
                </a:solidFill>
                <a:latin typeface="Times New Roman"/>
                <a:cs typeface="Times New Roman"/>
              </a:rPr>
              <a:t>1</a:t>
            </a:r>
            <a:r>
              <a:rPr sz="350" spc="20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500" spc="-150" dirty="0">
                <a:solidFill>
                  <a:srgbClr val="8291A1"/>
                </a:solidFill>
                <a:latin typeface="Arial"/>
                <a:cs typeface="Arial"/>
              </a:rPr>
              <a:t>11	</a:t>
            </a:r>
            <a:r>
              <a:rPr sz="500" spc="-25" dirty="0">
                <a:solidFill>
                  <a:srgbClr val="8291A1"/>
                </a:solidFill>
                <a:latin typeface="Arial"/>
                <a:cs typeface="Arial"/>
              </a:rPr>
              <a:t>I</a:t>
            </a:r>
            <a:endParaRPr sz="5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10249" y="192611"/>
            <a:ext cx="3718022" cy="239352"/>
          </a:xfrm>
          <a:custGeom>
            <a:avLst/>
            <a:gdLst/>
            <a:ahLst/>
            <a:cxnLst/>
            <a:rect l="l" t="t" r="r" b="b"/>
            <a:pathLst>
              <a:path w="3718022" h="239352">
                <a:moveTo>
                  <a:pt x="0" y="0"/>
                </a:moveTo>
                <a:lnTo>
                  <a:pt x="3718022" y="0"/>
                </a:lnTo>
                <a:lnTo>
                  <a:pt x="3718022" y="239352"/>
                </a:lnTo>
                <a:lnTo>
                  <a:pt x="0" y="23935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8745">
              <a:lnSpc>
                <a:spcPts val="1675"/>
              </a:lnSpc>
            </a:pPr>
            <a:r>
              <a:rPr sz="1400" spc="-30" dirty="0">
                <a:solidFill>
                  <a:srgbClr val="FFFFFF"/>
                </a:solidFill>
                <a:latin typeface="Times New Roman"/>
                <a:cs typeface="Times New Roman"/>
              </a:rPr>
              <a:t>Two </a:t>
            </a:r>
            <a:r>
              <a:rPr sz="1400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Times New Roman"/>
                <a:cs typeface="Times New Roman"/>
              </a:rPr>
              <a:t>ranked </a:t>
            </a:r>
            <a:r>
              <a:rPr sz="1400" spc="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-35" dirty="0">
                <a:solidFill>
                  <a:srgbClr val="FFFFFF"/>
                </a:solidFill>
                <a:latin typeface="Times New Roman"/>
                <a:cs typeface="Times New Roman"/>
              </a:rPr>
              <a:t>lists: </a:t>
            </a:r>
            <a:r>
              <a:rPr sz="14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Times New Roman"/>
                <a:cs typeface="Times New Roman"/>
              </a:rPr>
              <a:t>web </a:t>
            </a:r>
            <a:r>
              <a:rPr sz="140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-35" dirty="0">
                <a:solidFill>
                  <a:srgbClr val="FFFFFF"/>
                </a:solidFill>
                <a:latin typeface="Times New Roman"/>
                <a:cs typeface="Times New Roman"/>
              </a:rPr>
              <a:t>pages </a:t>
            </a:r>
            <a:r>
              <a:rPr sz="140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0" dirty="0">
                <a:solidFill>
                  <a:srgbClr val="FFFFFF"/>
                </a:solidFill>
                <a:latin typeface="Times New Roman"/>
                <a:cs typeface="Times New Roman"/>
              </a:rPr>
              <a:t>(left) </a:t>
            </a:r>
            <a:r>
              <a:rPr sz="140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-35" dirty="0">
                <a:solidFill>
                  <a:srgbClr val="FFFFFF"/>
                </a:solidFill>
                <a:latin typeface="Times New Roman"/>
                <a:cs typeface="Times New Roman"/>
              </a:rPr>
              <a:t>and </a:t>
            </a:r>
            <a:r>
              <a:rPr sz="14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Times New Roman"/>
                <a:cs typeface="Times New Roman"/>
              </a:rPr>
              <a:t>ads </a:t>
            </a:r>
            <a:r>
              <a:rPr sz="140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Times New Roman"/>
                <a:cs typeface="Times New Roman"/>
              </a:rPr>
              <a:t>(right)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2883" y="677197"/>
            <a:ext cx="1969770" cy="2451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728980" algn="l"/>
              </a:tabLst>
            </a:pP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Web   </a:t>
            </a:r>
            <a:r>
              <a:rPr sz="400" spc="-5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350" spc="-55" dirty="0">
                <a:solidFill>
                  <a:srgbClr val="232495"/>
                </a:solidFill>
                <a:latin typeface="Arial"/>
                <a:cs typeface="Arial"/>
              </a:rPr>
              <a:t>.lrn.aQ..e..s_   </a:t>
            </a:r>
            <a:r>
              <a:rPr sz="350" spc="5" dirty="0">
                <a:solidFill>
                  <a:srgbClr val="232495"/>
                </a:solidFill>
                <a:latin typeface="Arial"/>
                <a:cs typeface="Arial"/>
              </a:rPr>
              <a:t> </a:t>
            </a:r>
            <a:r>
              <a:rPr sz="350" spc="-55" dirty="0">
                <a:solidFill>
                  <a:srgbClr val="232495"/>
                </a:solidFill>
                <a:latin typeface="Arial"/>
                <a:cs typeface="Arial"/>
              </a:rPr>
              <a:t>M.aQ.s_	</a:t>
            </a:r>
            <a:r>
              <a:rPr sz="350" spc="-15" dirty="0">
                <a:solidFill>
                  <a:srgbClr val="232495"/>
                </a:solidFill>
                <a:latin typeface="Times New Roman"/>
                <a:cs typeface="Times New Roman"/>
              </a:rPr>
              <a:t>.s.b.QQQing    </a:t>
            </a:r>
            <a:r>
              <a:rPr sz="350" spc="-30" dirty="0">
                <a:solidFill>
                  <a:srgbClr val="232495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232495"/>
                </a:solidFill>
                <a:latin typeface="Times New Roman"/>
                <a:cs typeface="Times New Roman"/>
              </a:rPr>
              <a:t>.G.mai!  </a:t>
            </a:r>
            <a:r>
              <a:rPr sz="450" spc="10" dirty="0">
                <a:solidFill>
                  <a:srgbClr val="232495"/>
                </a:solidFill>
                <a:latin typeface="Times New Roman"/>
                <a:cs typeface="Times New Roman"/>
              </a:rPr>
              <a:t> </a:t>
            </a:r>
            <a:r>
              <a:rPr sz="300" spc="-25" dirty="0">
                <a:solidFill>
                  <a:srgbClr val="232495"/>
                </a:solidFill>
                <a:latin typeface="Times New Roman"/>
                <a:cs typeface="Times New Roman"/>
              </a:rPr>
              <a:t>ffiQ_[e_</a:t>
            </a:r>
            <a:endParaRPr sz="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sz="1050" spc="15" dirty="0">
                <a:solidFill>
                  <a:srgbClr val="2D499E"/>
                </a:solidFill>
                <a:latin typeface="Times New Roman"/>
                <a:cs typeface="Times New Roman"/>
              </a:rPr>
              <a:t>C</a:t>
            </a:r>
            <a:r>
              <a:rPr sz="1050" spc="-25" dirty="0">
                <a:solidFill>
                  <a:srgbClr val="903B33"/>
                </a:solidFill>
                <a:latin typeface="Times New Roman"/>
                <a:cs typeface="Times New Roman"/>
              </a:rPr>
              <a:t>o</a:t>
            </a:r>
            <a:r>
              <a:rPr sz="1050" spc="-25" dirty="0">
                <a:solidFill>
                  <a:srgbClr val="A8933F"/>
                </a:solidFill>
                <a:latin typeface="Times New Roman"/>
                <a:cs typeface="Times New Roman"/>
              </a:rPr>
              <a:t>o</a:t>
            </a:r>
            <a:r>
              <a:rPr sz="1050" spc="-45" dirty="0">
                <a:solidFill>
                  <a:srgbClr val="2D499E"/>
                </a:solidFill>
                <a:latin typeface="Times New Roman"/>
                <a:cs typeface="Times New Roman"/>
              </a:rPr>
              <a:t>g</a:t>
            </a:r>
            <a:r>
              <a:rPr sz="1050" spc="-75" dirty="0">
                <a:solidFill>
                  <a:srgbClr val="1F7226"/>
                </a:solidFill>
                <a:latin typeface="Times New Roman"/>
                <a:cs typeface="Times New Roman"/>
              </a:rPr>
              <a:t>l</a:t>
            </a:r>
            <a:r>
              <a:rPr sz="1050" spc="-45" dirty="0">
                <a:solidFill>
                  <a:srgbClr val="903B33"/>
                </a:solidFill>
                <a:latin typeface="Times New Roman"/>
                <a:cs typeface="Times New Roman"/>
              </a:rPr>
              <a:t>e</a:t>
            </a:r>
            <a:r>
              <a:rPr sz="400" spc="-430" dirty="0">
                <a:solidFill>
                  <a:srgbClr val="506454"/>
                </a:solidFill>
                <a:latin typeface="Arial"/>
                <a:cs typeface="Arial"/>
              </a:rPr>
              <a:t>"</a:t>
            </a:r>
            <a:r>
              <a:rPr sz="400" spc="-30" dirty="0">
                <a:solidFill>
                  <a:srgbClr val="858383"/>
                </a:solidFill>
                <a:latin typeface="Arial"/>
                <a:cs typeface="Arial"/>
              </a:rPr>
              <a:t>l</a:t>
            </a:r>
            <a:r>
              <a:rPr sz="400" spc="-110" dirty="0">
                <a:solidFill>
                  <a:srgbClr val="2A2A2D"/>
                </a:solidFill>
                <a:latin typeface="Arial"/>
                <a:cs typeface="Arial"/>
              </a:rPr>
              <a:t>d</a:t>
            </a:r>
            <a:r>
              <a:rPr sz="400" spc="-165" dirty="0">
                <a:solidFill>
                  <a:srgbClr val="506454"/>
                </a:solidFill>
                <a:latin typeface="Arial"/>
                <a:cs typeface="Arial"/>
              </a:rPr>
              <a:t>'</a:t>
            </a:r>
            <a:r>
              <a:rPr sz="400" spc="-35" dirty="0">
                <a:solidFill>
                  <a:srgbClr val="2A2A2D"/>
                </a:solidFill>
                <a:latin typeface="Arial"/>
                <a:cs typeface="Arial"/>
              </a:rPr>
              <a:t>i</a:t>
            </a:r>
            <a:r>
              <a:rPr sz="400" spc="-75" dirty="0">
                <a:solidFill>
                  <a:srgbClr val="506454"/>
                </a:solidFill>
                <a:latin typeface="Arial"/>
                <a:cs typeface="Arial"/>
              </a:rPr>
              <a:t>:</a:t>
            </a:r>
            <a:r>
              <a:rPr sz="400" spc="-95" dirty="0">
                <a:solidFill>
                  <a:srgbClr val="2A2A2D"/>
                </a:solidFill>
                <a:latin typeface="Arial"/>
                <a:cs typeface="Arial"/>
              </a:rPr>
              <a:t>s</a:t>
            </a:r>
            <a:r>
              <a:rPr sz="400" spc="-60" dirty="0">
                <a:solidFill>
                  <a:srgbClr val="506454"/>
                </a:solidFill>
                <a:latin typeface="Arial"/>
                <a:cs typeface="Arial"/>
              </a:rPr>
              <a:t>-</a:t>
            </a:r>
            <a:r>
              <a:rPr sz="400" spc="-105" dirty="0">
                <a:solidFill>
                  <a:srgbClr val="2A2A2D"/>
                </a:solidFill>
                <a:latin typeface="Arial"/>
                <a:cs typeface="Arial"/>
              </a:rPr>
              <a:t>c</a:t>
            </a:r>
            <a:r>
              <a:rPr sz="400" spc="5" dirty="0">
                <a:solidFill>
                  <a:srgbClr val="506454"/>
                </a:solidFill>
                <a:latin typeface="Arial"/>
                <a:cs typeface="Arial"/>
              </a:rPr>
              <a:t>:</a:t>
            </a:r>
            <a:r>
              <a:rPr sz="400" spc="-290" dirty="0">
                <a:solidFill>
                  <a:srgbClr val="2A2A2D"/>
                </a:solidFill>
                <a:latin typeface="Arial"/>
                <a:cs typeface="Arial"/>
              </a:rPr>
              <a:t>o</a:t>
            </a:r>
            <a:r>
              <a:rPr sz="400" spc="0" dirty="0">
                <a:solidFill>
                  <a:srgbClr val="506454"/>
                </a:solidFill>
                <a:latin typeface="Arial"/>
                <a:cs typeface="Arial"/>
              </a:rPr>
              <a:t>::</a:t>
            </a:r>
            <a:r>
              <a:rPr sz="400" spc="-35" dirty="0">
                <a:solidFill>
                  <a:srgbClr val="506454"/>
                </a:solidFill>
                <a:latin typeface="Arial"/>
                <a:cs typeface="Arial"/>
              </a:rPr>
              <a:t>:</a:t>
            </a:r>
            <a:r>
              <a:rPr sz="400" spc="-195" dirty="0">
                <a:solidFill>
                  <a:srgbClr val="0F1134"/>
                </a:solidFill>
                <a:latin typeface="Arial"/>
                <a:cs typeface="Arial"/>
              </a:rPr>
              <a:t>u</a:t>
            </a:r>
            <a:r>
              <a:rPr sz="400" spc="-65" dirty="0">
                <a:solidFill>
                  <a:srgbClr val="506454"/>
                </a:solidFill>
                <a:latin typeface="Arial"/>
                <a:cs typeface="Arial"/>
              </a:rPr>
              <a:t>:</a:t>
            </a:r>
            <a:r>
              <a:rPr sz="400" spc="-20" dirty="0">
                <a:solidFill>
                  <a:srgbClr val="506454"/>
                </a:solidFill>
                <a:latin typeface="Arial"/>
                <a:cs typeface="Arial"/>
              </a:rPr>
              <a:t>c</a:t>
            </a:r>
            <a:r>
              <a:rPr sz="400" spc="-114" dirty="0">
                <a:solidFill>
                  <a:srgbClr val="2A2A2D"/>
                </a:solidFill>
                <a:latin typeface="Arial"/>
                <a:cs typeface="Arial"/>
              </a:rPr>
              <a:t>n</a:t>
            </a:r>
            <a:r>
              <a:rPr sz="400" spc="0" dirty="0">
                <a:solidFill>
                  <a:srgbClr val="506454"/>
                </a:solidFill>
                <a:latin typeface="Arial"/>
                <a:cs typeface="Arial"/>
              </a:rPr>
              <a:t>:</a:t>
            </a:r>
            <a:r>
              <a:rPr sz="400" spc="-160" dirty="0">
                <a:solidFill>
                  <a:srgbClr val="2A2A2D"/>
                </a:solidFill>
                <a:latin typeface="Arial"/>
                <a:cs typeface="Arial"/>
              </a:rPr>
              <a:t>t</a:t>
            </a:r>
            <a:r>
              <a:rPr sz="400" spc="0" dirty="0">
                <a:solidFill>
                  <a:srgbClr val="4D4D4F"/>
                </a:solidFill>
                <a:latin typeface="Arial"/>
                <a:cs typeface="Arial"/>
              </a:rPr>
              <a:t>:</a:t>
            </a:r>
            <a:r>
              <a:rPr sz="400" spc="-110" dirty="0">
                <a:solidFill>
                  <a:srgbClr val="4D4D4F"/>
                </a:solidFill>
                <a:latin typeface="Arial"/>
                <a:cs typeface="Arial"/>
              </a:rPr>
              <a:t>-</a:t>
            </a:r>
            <a:r>
              <a:rPr sz="400" spc="-85" dirty="0">
                <a:solidFill>
                  <a:srgbClr val="2A2A2D"/>
                </a:solidFill>
                <a:latin typeface="Arial"/>
                <a:cs typeface="Arial"/>
              </a:rPr>
              <a:t>b</a:t>
            </a:r>
            <a:r>
              <a:rPr sz="400" spc="-55" dirty="0">
                <a:solidFill>
                  <a:srgbClr val="4D4D4F"/>
                </a:solidFill>
                <a:latin typeface="Arial"/>
                <a:cs typeface="Arial"/>
              </a:rPr>
              <a:t>.</a:t>
            </a:r>
            <a:r>
              <a:rPr sz="400" spc="-30" dirty="0">
                <a:solidFill>
                  <a:srgbClr val="506454"/>
                </a:solidFill>
                <a:latin typeface="Arial"/>
                <a:cs typeface="Arial"/>
              </a:rPr>
              <a:t>:</a:t>
            </a:r>
            <a:r>
              <a:rPr sz="400" spc="-190" dirty="0">
                <a:solidFill>
                  <a:srgbClr val="506454"/>
                </a:solidFill>
                <a:latin typeface="Arial"/>
                <a:cs typeface="Arial"/>
              </a:rPr>
              <a:t>:</a:t>
            </a:r>
            <a:r>
              <a:rPr sz="400" spc="5" dirty="0">
                <a:solidFill>
                  <a:srgbClr val="3B3838"/>
                </a:solidFill>
                <a:latin typeface="Arial"/>
                <a:cs typeface="Arial"/>
              </a:rPr>
              <a:t>r</a:t>
            </a:r>
            <a:r>
              <a:rPr sz="400" spc="-210" dirty="0">
                <a:solidFill>
                  <a:srgbClr val="3B3838"/>
                </a:solidFill>
                <a:latin typeface="Arial"/>
                <a:cs typeface="Arial"/>
              </a:rPr>
              <a:t>o</a:t>
            </a:r>
            <a:r>
              <a:rPr sz="400" spc="-55" dirty="0">
                <a:solidFill>
                  <a:srgbClr val="506454"/>
                </a:solidFill>
                <a:latin typeface="Arial"/>
                <a:cs typeface="Arial"/>
              </a:rPr>
              <a:t>:</a:t>
            </a:r>
            <a:r>
              <a:rPr sz="400" spc="35" dirty="0">
                <a:solidFill>
                  <a:srgbClr val="506454"/>
                </a:solidFill>
                <a:latin typeface="Arial"/>
                <a:cs typeface="Arial"/>
              </a:rPr>
              <a:t>"</a:t>
            </a:r>
            <a:r>
              <a:rPr sz="400" spc="-170" dirty="0">
                <a:solidFill>
                  <a:srgbClr val="2A2A2D"/>
                </a:solidFill>
                <a:latin typeface="Arial"/>
                <a:cs typeface="Arial"/>
              </a:rPr>
              <a:t>k</a:t>
            </a:r>
            <a:r>
              <a:rPr sz="400" spc="10" dirty="0">
                <a:solidFill>
                  <a:srgbClr val="506454"/>
                </a:solidFill>
                <a:latin typeface="Arial"/>
                <a:cs typeface="Arial"/>
              </a:rPr>
              <a:t>-</a:t>
            </a:r>
            <a:r>
              <a:rPr sz="400" spc="-210" dirty="0">
                <a:solidFill>
                  <a:srgbClr val="2A2A2D"/>
                </a:solidFill>
                <a:latin typeface="Arial"/>
                <a:cs typeface="Arial"/>
              </a:rPr>
              <a:t>e</a:t>
            </a:r>
            <a:r>
              <a:rPr sz="400" spc="-10" dirty="0">
                <a:solidFill>
                  <a:srgbClr val="506454"/>
                </a:solidFill>
                <a:latin typeface="Arial"/>
                <a:cs typeface="Arial"/>
              </a:rPr>
              <a:t>::</a:t>
            </a:r>
            <a:r>
              <a:rPr sz="400" spc="-105" dirty="0">
                <a:solidFill>
                  <a:srgbClr val="506454"/>
                </a:solidFill>
                <a:latin typeface="Arial"/>
                <a:cs typeface="Arial"/>
              </a:rPr>
              <a:t>-</a:t>
            </a:r>
            <a:r>
              <a:rPr sz="400" spc="-45" dirty="0">
                <a:solidFill>
                  <a:srgbClr val="2A2A2D"/>
                </a:solidFill>
                <a:latin typeface="Arial"/>
                <a:cs typeface="Arial"/>
              </a:rPr>
              <a:t>r</a:t>
            </a:r>
            <a:r>
              <a:rPr sz="400" spc="-70" dirty="0">
                <a:solidFill>
                  <a:srgbClr val="506454"/>
                </a:solidFill>
                <a:latin typeface="Arial"/>
                <a:cs typeface="Arial"/>
              </a:rPr>
              <a:t>:</a:t>
            </a:r>
            <a:r>
              <a:rPr sz="400" spc="665" dirty="0">
                <a:solidFill>
                  <a:srgbClr val="858383"/>
                </a:solidFill>
                <a:latin typeface="Arial"/>
                <a:cs typeface="Arial"/>
              </a:rPr>
              <a:t>--------- </a:t>
            </a:r>
            <a:r>
              <a:rPr sz="400" spc="30" dirty="0">
                <a:solidFill>
                  <a:srgbClr val="858383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Search </a:t>
            </a:r>
            <a:r>
              <a:rPr sz="400" spc="-2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858383"/>
                </a:solidFill>
                <a:latin typeface="Arial"/>
                <a:cs typeface="Arial"/>
              </a:rPr>
              <a:t>!</a:t>
            </a:r>
            <a:endParaRPr sz="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2883" y="1143155"/>
            <a:ext cx="746125" cy="736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60" dirty="0">
                <a:solidFill>
                  <a:srgbClr val="0E0AB8"/>
                </a:solidFill>
                <a:latin typeface="Arial"/>
                <a:cs typeface="Arial"/>
              </a:rPr>
              <a:t>Discount </a:t>
            </a:r>
            <a:r>
              <a:rPr sz="400" spc="-55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0E0AB8"/>
                </a:solidFill>
                <a:latin typeface="Arial"/>
                <a:cs typeface="Arial"/>
              </a:rPr>
              <a:t>Broker</a:t>
            </a:r>
            <a:r>
              <a:rPr sz="400" spc="45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1816A0"/>
                </a:solidFill>
                <a:latin typeface="Arial"/>
                <a:cs typeface="Arial"/>
              </a:rPr>
              <a:t>Reviews</a:t>
            </a:r>
            <a:endParaRPr sz="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7746" y="1213441"/>
            <a:ext cx="2097405" cy="1816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240" marR="12700" indent="2540">
              <a:lnSpc>
                <a:spcPts val="440"/>
              </a:lnSpc>
            </a:pP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Information</a:t>
            </a:r>
            <a:r>
              <a:rPr sz="400" spc="3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2A2A2D"/>
                </a:solidFill>
                <a:latin typeface="Arial"/>
                <a:cs typeface="Arial"/>
              </a:rPr>
              <a:t>on</a:t>
            </a:r>
            <a:r>
              <a:rPr sz="400" spc="2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online</a:t>
            </a:r>
            <a:r>
              <a:rPr sz="400" spc="2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discount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brokers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emphasizing</a:t>
            </a:r>
            <a:r>
              <a:rPr sz="400" spc="3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rates, charges,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and</a:t>
            </a:r>
            <a:r>
              <a:rPr sz="400" spc="2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customer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comments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 and</a:t>
            </a:r>
            <a:r>
              <a:rPr sz="400" spc="2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complaints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ts val="445"/>
              </a:lnSpc>
            </a:pPr>
            <a:r>
              <a:rPr sz="400" spc="-15" dirty="0">
                <a:solidFill>
                  <a:srgbClr val="427B49"/>
                </a:solidFill>
                <a:latin typeface="Arial"/>
                <a:cs typeface="Arial"/>
                <a:hlinkClick r:id="rId3"/>
              </a:rPr>
              <a:t>www</a:t>
            </a:r>
            <a:r>
              <a:rPr sz="400" spc="15" dirty="0">
                <a:solidFill>
                  <a:srgbClr val="427B49"/>
                </a:solidFill>
                <a:latin typeface="Arial"/>
                <a:cs typeface="Arial"/>
                <a:hlinkClick r:id="rId3"/>
              </a:rPr>
              <a:t>.</a:t>
            </a:r>
            <a:r>
              <a:rPr sz="400" spc="10" dirty="0">
                <a:solidFill>
                  <a:srgbClr val="1F7226"/>
                </a:solidFill>
                <a:latin typeface="Arial"/>
                <a:cs typeface="Arial"/>
                <a:hlinkClick r:id="rId3"/>
              </a:rPr>
              <a:t>broker</a:t>
            </a:r>
            <a:r>
              <a:rPr sz="400" spc="-10" dirty="0">
                <a:solidFill>
                  <a:srgbClr val="506454"/>
                </a:solidFill>
                <a:latin typeface="Arial"/>
                <a:cs typeface="Arial"/>
                <a:hlinkClick r:id="rId3"/>
              </a:rPr>
              <a:t>-reviews</a:t>
            </a:r>
            <a:r>
              <a:rPr sz="400" spc="-70" dirty="0">
                <a:solidFill>
                  <a:srgbClr val="506454"/>
                </a:solidFill>
                <a:latin typeface="Arial"/>
                <a:cs typeface="Arial"/>
                <a:hlinkClick r:id="rId3"/>
              </a:rPr>
              <a:t> </a:t>
            </a:r>
            <a:r>
              <a:rPr sz="400" spc="-15" dirty="0">
                <a:solidFill>
                  <a:srgbClr val="707272"/>
                </a:solidFill>
                <a:latin typeface="Arial"/>
                <a:cs typeface="Arial"/>
                <a:hlinkClick r:id="rId3"/>
              </a:rPr>
              <a:t>.</a:t>
            </a:r>
            <a:r>
              <a:rPr sz="400" spc="20" dirty="0">
                <a:solidFill>
                  <a:srgbClr val="427B49"/>
                </a:solidFill>
                <a:latin typeface="Arial"/>
                <a:cs typeface="Arial"/>
                <a:hlinkClick r:id="rId3"/>
              </a:rPr>
              <a:t>us/-</a:t>
            </a:r>
            <a:r>
              <a:rPr sz="400" spc="-25" dirty="0">
                <a:solidFill>
                  <a:srgbClr val="427B49"/>
                </a:solidFill>
                <a:latin typeface="Arial"/>
                <a:cs typeface="Arial"/>
                <a:hlinkClick r:id="rId3"/>
              </a:rPr>
              <a:t> </a:t>
            </a:r>
            <a:r>
              <a:rPr sz="400" spc="20" dirty="0">
                <a:solidFill>
                  <a:srgbClr val="427B49"/>
                </a:solidFill>
                <a:latin typeface="Arial"/>
                <a:cs typeface="Arial"/>
                <a:hlinkClick r:id="rId3"/>
              </a:rPr>
              <a:t>94k-</a:t>
            </a:r>
            <a:r>
              <a:rPr sz="400" spc="-25" dirty="0">
                <a:solidFill>
                  <a:srgbClr val="427B49"/>
                </a:solidFill>
                <a:latin typeface="Arial"/>
                <a:cs typeface="Arial"/>
                <a:hlinkClick r:id="rId3"/>
              </a:rPr>
              <a:t> </a:t>
            </a:r>
            <a:r>
              <a:rPr sz="450" spc="-65" dirty="0">
                <a:solidFill>
                  <a:srgbClr val="8291A1"/>
                </a:solidFill>
                <a:latin typeface="Times New Roman"/>
                <a:cs typeface="Times New Roman"/>
                <a:hlinkClick r:id="rId3"/>
              </a:rPr>
              <a:t>.c..a.c.h.e..cl</a:t>
            </a:r>
            <a:r>
              <a:rPr sz="450" spc="15" dirty="0">
                <a:solidFill>
                  <a:srgbClr val="8291A1"/>
                </a:solidFill>
                <a:latin typeface="Times New Roman"/>
                <a:cs typeface="Times New Roman"/>
                <a:hlinkClick r:id="rId3"/>
              </a:rPr>
              <a:t> </a:t>
            </a:r>
            <a:r>
              <a:rPr sz="450" spc="5" dirty="0">
                <a:solidFill>
                  <a:srgbClr val="2A2A2D"/>
                </a:solidFill>
                <a:latin typeface="Times New Roman"/>
                <a:cs typeface="Times New Roman"/>
              </a:rPr>
              <a:t>-</a:t>
            </a:r>
            <a:r>
              <a:rPr sz="450" spc="-50" dirty="0">
                <a:solidFill>
                  <a:srgbClr val="2A2A2D"/>
                </a:solidFill>
                <a:latin typeface="Times New Roman"/>
                <a:cs typeface="Times New Roman"/>
              </a:rPr>
              <a:t> </a:t>
            </a:r>
            <a:r>
              <a:rPr sz="450" spc="-15" dirty="0">
                <a:solidFill>
                  <a:srgbClr val="8291A1"/>
                </a:solidFill>
                <a:latin typeface="Arial"/>
                <a:cs typeface="Arial"/>
              </a:rPr>
              <a:t>Sl.rn.i!.ar..Q.</a:t>
            </a:r>
            <a:endParaRPr sz="45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5726" y="960852"/>
            <a:ext cx="133985" cy="736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Web</a:t>
            </a:r>
            <a:endParaRPr sz="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523279" y="960852"/>
            <a:ext cx="1765935" cy="2609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Res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u</a:t>
            </a:r>
            <a:r>
              <a:rPr sz="400" spc="-30" dirty="0">
                <a:solidFill>
                  <a:srgbClr val="0F1134"/>
                </a:solidFill>
                <a:latin typeface="Arial"/>
                <a:cs typeface="Arial"/>
              </a:rPr>
              <a:t>l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ts</a:t>
            </a:r>
            <a:r>
              <a:rPr sz="400" spc="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75" dirty="0">
                <a:solidFill>
                  <a:srgbClr val="111116"/>
                </a:solidFill>
                <a:latin typeface="Arial"/>
                <a:cs typeface="Arial"/>
              </a:rPr>
              <a:t>1</a:t>
            </a:r>
            <a:r>
              <a:rPr sz="400" spc="30" dirty="0">
                <a:solidFill>
                  <a:srgbClr val="2A2A2D"/>
                </a:solidFill>
                <a:latin typeface="Arial"/>
                <a:cs typeface="Arial"/>
              </a:rPr>
              <a:t>-10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2A2A2D"/>
                </a:solidFill>
                <a:latin typeface="Arial"/>
                <a:cs typeface="Arial"/>
              </a:rPr>
              <a:t>of</a:t>
            </a:r>
            <a:r>
              <a:rPr sz="400" spc="-2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about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807,000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for 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d</a:t>
            </a:r>
            <a:r>
              <a:rPr sz="400" spc="10" dirty="0">
                <a:solidFill>
                  <a:srgbClr val="0F1134"/>
                </a:solidFill>
                <a:latin typeface="Arial"/>
                <a:cs typeface="Arial"/>
              </a:rPr>
              <a:t>i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scount broker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30" dirty="0">
                <a:solidFill>
                  <a:srgbClr val="232495"/>
                </a:solidFill>
                <a:latin typeface="Arial"/>
                <a:cs typeface="Arial"/>
              </a:rPr>
              <a:t>[.d..efi.nllion</a:t>
            </a:r>
            <a:r>
              <a:rPr sz="400" spc="-60" dirty="0">
                <a:solidFill>
                  <a:srgbClr val="232495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.</a:t>
            </a:r>
            <a:r>
              <a:rPr sz="400" spc="-4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(0.12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seconds)</a:t>
            </a:r>
            <a:endParaRPr sz="400">
              <a:latin typeface="Arial"/>
              <a:cs typeface="Arial"/>
            </a:endParaRPr>
          </a:p>
          <a:p>
            <a:pPr marL="1127125">
              <a:lnSpc>
                <a:spcPct val="100000"/>
              </a:lnSpc>
              <a:spcBef>
                <a:spcPts val="325"/>
              </a:spcBef>
            </a:pPr>
            <a:r>
              <a:rPr sz="400" spc="-5" dirty="0">
                <a:solidFill>
                  <a:srgbClr val="707272"/>
                </a:solidFill>
                <a:latin typeface="Arial"/>
                <a:cs typeface="Arial"/>
              </a:rPr>
              <a:t>Sponsored</a:t>
            </a:r>
            <a:r>
              <a:rPr sz="400" spc="35" dirty="0">
                <a:solidFill>
                  <a:srgbClr val="707272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707272"/>
                </a:solidFill>
                <a:latin typeface="Arial"/>
                <a:cs typeface="Arial"/>
              </a:rPr>
              <a:t>Links</a:t>
            </a:r>
            <a:endParaRPr sz="400">
              <a:latin typeface="Arial"/>
              <a:cs typeface="Arial"/>
            </a:endParaRPr>
          </a:p>
          <a:p>
            <a:pPr marL="867410">
              <a:lnSpc>
                <a:spcPct val="100000"/>
              </a:lnSpc>
              <a:spcBef>
                <a:spcPts val="185"/>
              </a:spcBef>
            </a:pPr>
            <a:r>
              <a:rPr sz="400" spc="35" dirty="0">
                <a:solidFill>
                  <a:srgbClr val="1816A0"/>
                </a:solidFill>
                <a:latin typeface="Arial"/>
                <a:cs typeface="Arial"/>
              </a:rPr>
              <a:t>Rated</a:t>
            </a:r>
            <a:r>
              <a:rPr sz="400" spc="-1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816A0"/>
                </a:solidFill>
                <a:latin typeface="Arial"/>
                <a:cs typeface="Arial"/>
              </a:rPr>
              <a:t>#1</a:t>
            </a:r>
            <a:r>
              <a:rPr sz="400" spc="45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65" dirty="0">
                <a:solidFill>
                  <a:srgbClr val="1816A0"/>
                </a:solidFill>
                <a:latin typeface="Arial"/>
                <a:cs typeface="Arial"/>
              </a:rPr>
              <a:t>O</a:t>
            </a:r>
            <a:r>
              <a:rPr sz="400" spc="35" dirty="0">
                <a:solidFill>
                  <a:srgbClr val="1816A0"/>
                </a:solidFill>
                <a:latin typeface="Arial"/>
                <a:cs typeface="Arial"/>
              </a:rPr>
              <a:t>n</a:t>
            </a:r>
            <a:r>
              <a:rPr sz="400" spc="30" dirty="0">
                <a:solidFill>
                  <a:srgbClr val="0A0A80"/>
                </a:solidFill>
                <a:latin typeface="Arial"/>
                <a:cs typeface="Arial"/>
              </a:rPr>
              <a:t>l</a:t>
            </a:r>
            <a:r>
              <a:rPr sz="400" spc="30" dirty="0">
                <a:solidFill>
                  <a:srgbClr val="232495"/>
                </a:solidFill>
                <a:latin typeface="Arial"/>
                <a:cs typeface="Arial"/>
              </a:rPr>
              <a:t>ine</a:t>
            </a:r>
            <a:r>
              <a:rPr sz="400" spc="25" dirty="0">
                <a:solidFill>
                  <a:srgbClr val="232495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0E0AB8"/>
                </a:solidFill>
                <a:latin typeface="Arial"/>
                <a:cs typeface="Arial"/>
              </a:rPr>
              <a:t>Broker</a:t>
            </a:r>
            <a:endParaRPr sz="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73463" y="1212481"/>
            <a:ext cx="726440" cy="1301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240">
              <a:lnSpc>
                <a:spcPct val="100000"/>
              </a:lnSpc>
            </a:pP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No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Mi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n</a:t>
            </a:r>
            <a:r>
              <a:rPr sz="400" spc="-10" dirty="0">
                <a:solidFill>
                  <a:srgbClr val="543449"/>
                </a:solidFill>
                <a:latin typeface="Arial"/>
                <a:cs typeface="Arial"/>
              </a:rPr>
              <a:t>i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mums.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 No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Inactivity</a:t>
            </a:r>
            <a:r>
              <a:rPr sz="400" spc="2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Fee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ts val="445"/>
              </a:lnSpc>
            </a:pP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Tr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a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nsfer</a:t>
            </a:r>
            <a:r>
              <a:rPr sz="400" spc="-35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to</a:t>
            </a:r>
            <a:r>
              <a:rPr sz="400" spc="15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F</a:t>
            </a:r>
            <a:r>
              <a:rPr sz="400" spc="0" dirty="0">
                <a:solidFill>
                  <a:srgbClr val="3B3838"/>
                </a:solidFill>
                <a:latin typeface="Arial"/>
                <a:cs typeface="Arial"/>
              </a:rPr>
              <a:t>irstradeforFree!</a:t>
            </a:r>
            <a:endParaRPr sz="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7746" y="1448027"/>
            <a:ext cx="1959610" cy="306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5080">
              <a:lnSpc>
                <a:spcPct val="96900"/>
              </a:lnSpc>
            </a:pPr>
            <a:r>
              <a:rPr sz="400" spc="60" dirty="0">
                <a:solidFill>
                  <a:srgbClr val="0E0AB8"/>
                </a:solidFill>
                <a:latin typeface="Arial"/>
                <a:cs typeface="Arial"/>
              </a:rPr>
              <a:t>Discount </a:t>
            </a:r>
            <a:r>
              <a:rPr sz="400" spc="-55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0E0AB8"/>
                </a:solidFill>
                <a:latin typeface="Arial"/>
                <a:cs typeface="Arial"/>
              </a:rPr>
              <a:t>Broker</a:t>
            </a:r>
            <a:r>
              <a:rPr sz="400" spc="45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1816A0"/>
                </a:solidFill>
                <a:latin typeface="Arial"/>
                <a:cs typeface="Arial"/>
              </a:rPr>
              <a:t>Rankings</a:t>
            </a:r>
            <a:r>
              <a:rPr sz="400" spc="4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1816A0"/>
                </a:solidFill>
                <a:latin typeface="Arial"/>
                <a:cs typeface="Arial"/>
              </a:rPr>
              <a:t>l2008</a:t>
            </a:r>
            <a:r>
              <a:rPr sz="400" spc="3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0E0AB8"/>
                </a:solidFill>
                <a:latin typeface="Arial"/>
                <a:cs typeface="Arial"/>
              </a:rPr>
              <a:t>Broker</a:t>
            </a:r>
            <a:r>
              <a:rPr sz="400" spc="25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1816A0"/>
                </a:solidFill>
                <a:latin typeface="Arial"/>
                <a:cs typeface="Arial"/>
              </a:rPr>
              <a:t>Survey</a:t>
            </a:r>
            <a:r>
              <a:rPr sz="400" spc="20" dirty="0">
                <a:solidFill>
                  <a:srgbClr val="1816A0"/>
                </a:solidFill>
                <a:latin typeface="Arial"/>
                <a:cs typeface="Arial"/>
              </a:rPr>
              <a:t>) </a:t>
            </a:r>
            <a:r>
              <a:rPr sz="400" spc="-5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1816A0"/>
                </a:solidFill>
                <a:latin typeface="Arial"/>
                <a:cs typeface="Arial"/>
              </a:rPr>
              <a:t>at </a:t>
            </a:r>
            <a:r>
              <a:rPr sz="400" spc="-55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816A0"/>
                </a:solidFill>
                <a:latin typeface="Arial"/>
                <a:cs typeface="Arial"/>
              </a:rPr>
              <a:t>SmartMoney </a:t>
            </a:r>
            <a:r>
              <a:rPr sz="400" spc="-5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1816A0"/>
                </a:solidFill>
                <a:latin typeface="Arial"/>
                <a:cs typeface="Arial"/>
              </a:rPr>
              <a:t>com</a:t>
            </a:r>
            <a:r>
              <a:rPr sz="400" spc="2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Discount 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Brokers.</a:t>
            </a:r>
            <a:r>
              <a:rPr sz="400" spc="-1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Rank/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Brokerage</a:t>
            </a:r>
            <a:r>
              <a:rPr sz="400" spc="-15" dirty="0">
                <a:solidFill>
                  <a:srgbClr val="3B3838"/>
                </a:solidFill>
                <a:latin typeface="Arial"/>
                <a:cs typeface="Arial"/>
              </a:rPr>
              <a:t>/</a:t>
            </a:r>
            <a:r>
              <a:rPr sz="400" spc="10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Minimum 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to</a:t>
            </a:r>
            <a:r>
              <a:rPr sz="400" spc="15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Open</a:t>
            </a:r>
            <a:r>
              <a:rPr sz="400" spc="-2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Account</a:t>
            </a:r>
            <a:r>
              <a:rPr sz="400" spc="-7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4D4D4F"/>
                </a:solidFill>
                <a:latin typeface="Arial"/>
                <a:cs typeface="Arial"/>
              </a:rPr>
              <a:t>,</a:t>
            </a:r>
            <a:r>
              <a:rPr sz="400" spc="-70" dirty="0">
                <a:solidFill>
                  <a:srgbClr val="4D4D4F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Comments</a:t>
            </a:r>
            <a:r>
              <a:rPr sz="400" spc="-7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4D4D4F"/>
                </a:solidFill>
                <a:latin typeface="Arial"/>
                <a:cs typeface="Arial"/>
              </a:rPr>
              <a:t>,</a:t>
            </a:r>
            <a:r>
              <a:rPr sz="400" spc="-70" dirty="0">
                <a:solidFill>
                  <a:srgbClr val="4D4D4F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Standard Commis-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sion•</a:t>
            </a:r>
            <a:r>
              <a:rPr sz="400" spc="40" dirty="0">
                <a:solidFill>
                  <a:srgbClr val="4D4D4F"/>
                </a:solidFill>
                <a:latin typeface="Arial"/>
                <a:cs typeface="Arial"/>
              </a:rPr>
              <a:t>,</a:t>
            </a:r>
            <a:r>
              <a:rPr sz="400" spc="-70" dirty="0">
                <a:solidFill>
                  <a:srgbClr val="4D4D4F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Reduced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Commission</a:t>
            </a:r>
            <a:r>
              <a:rPr sz="400" spc="-6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65" dirty="0">
                <a:solidFill>
                  <a:srgbClr val="4D4D4F"/>
                </a:solidFill>
                <a:latin typeface="Arial"/>
                <a:cs typeface="Arial"/>
              </a:rPr>
              <a:t>.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Account</a:t>
            </a:r>
            <a:r>
              <a:rPr sz="400" spc="3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Fee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Per</a:t>
            </a:r>
            <a:r>
              <a:rPr sz="400" spc="-5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Year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3B3838"/>
                </a:solidFill>
                <a:latin typeface="Arial"/>
                <a:cs typeface="Arial"/>
              </a:rPr>
              <a:t>(H</a:t>
            </a:r>
            <a:r>
              <a:rPr sz="400" spc="-25" dirty="0">
                <a:solidFill>
                  <a:srgbClr val="3B3838"/>
                </a:solidFill>
                <a:latin typeface="Arial"/>
                <a:cs typeface="Arial"/>
              </a:rPr>
              <a:t>o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w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to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Avoid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)</a:t>
            </a:r>
            <a:r>
              <a:rPr sz="400" spc="-6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4D4D4F"/>
                </a:solidFill>
                <a:latin typeface="Arial"/>
                <a:cs typeface="Arial"/>
              </a:rPr>
              <a:t>,</a:t>
            </a:r>
            <a:r>
              <a:rPr sz="400" spc="-55" dirty="0">
                <a:solidFill>
                  <a:srgbClr val="4D4D4F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Av</a:t>
            </a:r>
            <a:r>
              <a:rPr sz="400" spc="20" dirty="0">
                <a:solidFill>
                  <a:srgbClr val="2A2A2D"/>
                </a:solidFill>
                <a:latin typeface="Arial"/>
                <a:cs typeface="Arial"/>
              </a:rPr>
              <a:t>g</a:t>
            </a:r>
            <a:r>
              <a:rPr sz="400" spc="50" dirty="0">
                <a:solidFill>
                  <a:srgbClr val="3B3838"/>
                </a:solidFill>
                <a:latin typeface="Arial"/>
                <a:cs typeface="Arial"/>
              </a:rPr>
              <a:t>.</a:t>
            </a:r>
            <a:r>
              <a:rPr sz="400" spc="-80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... </a:t>
            </a:r>
            <a:r>
              <a:rPr sz="400" spc="-15" dirty="0">
                <a:solidFill>
                  <a:srgbClr val="427B49"/>
                </a:solidFill>
                <a:latin typeface="Arial"/>
                <a:cs typeface="Arial"/>
                <a:hlinkClick r:id="rId4"/>
              </a:rPr>
              <a:t>www.smartmoney.com/ </a:t>
            </a:r>
            <a:r>
              <a:rPr sz="400" spc="10" dirty="0">
                <a:solidFill>
                  <a:srgbClr val="1F7226"/>
                </a:solidFill>
                <a:latin typeface="Arial"/>
                <a:cs typeface="Arial"/>
                <a:hlinkClick r:id="rId4"/>
              </a:rPr>
              <a:t>bro</a:t>
            </a:r>
            <a:r>
              <a:rPr sz="400" spc="30" dirty="0">
                <a:solidFill>
                  <a:srgbClr val="1F7226"/>
                </a:solidFill>
                <a:latin typeface="Arial"/>
                <a:cs typeface="Arial"/>
                <a:hlinkClick r:id="rId4"/>
              </a:rPr>
              <a:t>k</a:t>
            </a:r>
            <a:r>
              <a:rPr sz="400" spc="-5" dirty="0">
                <a:solidFill>
                  <a:srgbClr val="427B49"/>
                </a:solidFill>
                <a:latin typeface="Arial"/>
                <a:cs typeface="Arial"/>
                <a:hlinkClick r:id="rId4"/>
              </a:rPr>
              <a:t>e</a:t>
            </a:r>
            <a:r>
              <a:rPr sz="400" spc="10" dirty="0">
                <a:solidFill>
                  <a:srgbClr val="1F7226"/>
                </a:solidFill>
                <a:latin typeface="Arial"/>
                <a:cs typeface="Arial"/>
                <a:hlinkClick r:id="rId4"/>
              </a:rPr>
              <a:t>r</a:t>
            </a:r>
            <a:r>
              <a:rPr sz="400" spc="-5" dirty="0">
                <a:solidFill>
                  <a:srgbClr val="1F7226"/>
                </a:solidFill>
                <a:latin typeface="Arial"/>
                <a:cs typeface="Arial"/>
                <a:hlinkClick r:id="rId4"/>
              </a:rPr>
              <a:t>s</a:t>
            </a:r>
            <a:r>
              <a:rPr sz="400" spc="-10" dirty="0">
                <a:solidFill>
                  <a:srgbClr val="427B49"/>
                </a:solidFill>
                <a:latin typeface="Arial"/>
                <a:cs typeface="Arial"/>
                <a:hlinkClick r:id="rId4"/>
              </a:rPr>
              <a:t>lindex.cfm?story</a:t>
            </a:r>
            <a:r>
              <a:rPr sz="400" spc="-45" dirty="0">
                <a:solidFill>
                  <a:srgbClr val="427B49"/>
                </a:solidFill>
                <a:latin typeface="Arial"/>
                <a:cs typeface="Arial"/>
                <a:hlinkClick r:id="rId4"/>
              </a:rPr>
              <a:t> </a:t>
            </a:r>
            <a:r>
              <a:rPr sz="400" spc="-20" dirty="0">
                <a:solidFill>
                  <a:srgbClr val="1F7226"/>
                </a:solidFill>
                <a:latin typeface="Arial"/>
                <a:cs typeface="Arial"/>
                <a:hlinkClick r:id="rId4"/>
              </a:rPr>
              <a:t>=</a:t>
            </a:r>
            <a:r>
              <a:rPr sz="400" spc="-10" dirty="0">
                <a:solidFill>
                  <a:srgbClr val="427B49"/>
                </a:solidFill>
                <a:latin typeface="Arial"/>
                <a:cs typeface="Arial"/>
                <a:hlinkClick r:id="rId4"/>
              </a:rPr>
              <a:t>200</a:t>
            </a:r>
            <a:r>
              <a:rPr sz="400" spc="15" dirty="0">
                <a:solidFill>
                  <a:srgbClr val="427B49"/>
                </a:solidFill>
                <a:latin typeface="Arial"/>
                <a:cs typeface="Arial"/>
                <a:hlinkClick r:id="rId4"/>
              </a:rPr>
              <a:t>4</a:t>
            </a:r>
            <a:r>
              <a:rPr sz="400" spc="5" dirty="0">
                <a:solidFill>
                  <a:srgbClr val="1F7226"/>
                </a:solidFill>
                <a:latin typeface="Arial"/>
                <a:cs typeface="Arial"/>
                <a:hlinkClick r:id="rId4"/>
              </a:rPr>
              <a:t>-discount</a:t>
            </a:r>
            <a:r>
              <a:rPr sz="400" spc="-75" dirty="0">
                <a:solidFill>
                  <a:srgbClr val="1F7226"/>
                </a:solidFill>
                <a:latin typeface="Arial"/>
                <a:cs typeface="Arial"/>
                <a:hlinkClick r:id="rId4"/>
              </a:rPr>
              <a:t> </a:t>
            </a:r>
            <a:r>
              <a:rPr sz="400" spc="-15" dirty="0">
                <a:solidFill>
                  <a:srgbClr val="506454"/>
                </a:solidFill>
                <a:latin typeface="Arial"/>
                <a:cs typeface="Arial"/>
                <a:hlinkClick r:id="rId4"/>
              </a:rPr>
              <a:t>-ta</a:t>
            </a:r>
            <a:r>
              <a:rPr sz="400" spc="5" dirty="0">
                <a:solidFill>
                  <a:srgbClr val="506454"/>
                </a:solidFill>
                <a:latin typeface="Arial"/>
                <a:cs typeface="Arial"/>
                <a:hlinkClick r:id="rId4"/>
              </a:rPr>
              <a:t>b</a:t>
            </a:r>
            <a:r>
              <a:rPr sz="400" spc="-10" dirty="0">
                <a:solidFill>
                  <a:srgbClr val="28704B"/>
                </a:solidFill>
                <a:latin typeface="Arial"/>
                <a:cs typeface="Arial"/>
                <a:hlinkClick r:id="rId4"/>
              </a:rPr>
              <a:t>l</a:t>
            </a:r>
            <a:r>
              <a:rPr sz="400" spc="-20" dirty="0">
                <a:solidFill>
                  <a:srgbClr val="427B49"/>
                </a:solidFill>
                <a:latin typeface="Arial"/>
                <a:cs typeface="Arial"/>
                <a:hlinkClick r:id="rId4"/>
              </a:rPr>
              <a:t>e</a:t>
            </a:r>
            <a:r>
              <a:rPr sz="400" spc="-15" dirty="0">
                <a:solidFill>
                  <a:srgbClr val="427B49"/>
                </a:solidFill>
                <a:latin typeface="Arial"/>
                <a:cs typeface="Arial"/>
                <a:hlinkClick r:id="rId4"/>
              </a:rPr>
              <a:t> </a:t>
            </a:r>
            <a:r>
              <a:rPr sz="400" spc="30" dirty="0">
                <a:solidFill>
                  <a:srgbClr val="506454"/>
                </a:solidFill>
                <a:latin typeface="Arial"/>
                <a:cs typeface="Arial"/>
                <a:hlinkClick r:id="rId4"/>
              </a:rPr>
              <a:t>-121k­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ts val="455"/>
              </a:lnSpc>
            </a:pPr>
            <a:r>
              <a:rPr sz="450" spc="-55" dirty="0">
                <a:solidFill>
                  <a:srgbClr val="8291A1"/>
                </a:solidFill>
                <a:latin typeface="Times New Roman"/>
                <a:cs typeface="Times New Roman"/>
              </a:rPr>
              <a:t>.c..a..c.b..e..</a:t>
            </a:r>
            <a:r>
              <a:rPr sz="450" spc="5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450" spc="-20" dirty="0">
                <a:solidFill>
                  <a:srgbClr val="2A2A2D"/>
                </a:solidFill>
                <a:latin typeface="Times New Roman"/>
                <a:cs typeface="Times New Roman"/>
              </a:rPr>
              <a:t>-</a:t>
            </a:r>
            <a:r>
              <a:rPr sz="450" spc="-45" dirty="0">
                <a:solidFill>
                  <a:srgbClr val="2A2A2D"/>
                </a:solidFill>
                <a:latin typeface="Times New Roman"/>
                <a:cs typeface="Times New Roman"/>
              </a:rPr>
              <a:t> </a:t>
            </a:r>
            <a:r>
              <a:rPr sz="450" spc="-5" dirty="0">
                <a:solidFill>
                  <a:srgbClr val="8291A1"/>
                </a:solidFill>
                <a:latin typeface="Times New Roman"/>
                <a:cs typeface="Times New Roman"/>
              </a:rPr>
              <a:t>Si.rn.i!.ar..Q.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7746" y="1805607"/>
            <a:ext cx="2025014" cy="2520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240">
              <a:lnSpc>
                <a:spcPct val="100000"/>
              </a:lnSpc>
            </a:pPr>
            <a:r>
              <a:rPr sz="400" spc="30" dirty="0">
                <a:solidFill>
                  <a:srgbClr val="1816A0"/>
                </a:solidFill>
                <a:latin typeface="Arial"/>
                <a:cs typeface="Arial"/>
              </a:rPr>
              <a:t>Stock </a:t>
            </a:r>
            <a:r>
              <a:rPr sz="400" spc="-3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0E0AB8"/>
                </a:solidFill>
                <a:latin typeface="Arial"/>
                <a:cs typeface="Arial"/>
              </a:rPr>
              <a:t>Brokers </a:t>
            </a:r>
            <a:r>
              <a:rPr sz="400" spc="-45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1816A0"/>
                </a:solidFill>
                <a:latin typeface="Arial"/>
                <a:cs typeface="Arial"/>
              </a:rPr>
              <a:t>I</a:t>
            </a:r>
            <a:r>
              <a:rPr sz="400" spc="35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60" dirty="0">
                <a:solidFill>
                  <a:srgbClr val="0E0AB8"/>
                </a:solidFill>
                <a:latin typeface="Arial"/>
                <a:cs typeface="Arial"/>
              </a:rPr>
              <a:t>Discount </a:t>
            </a:r>
            <a:r>
              <a:rPr sz="400" spc="-55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0E0AB8"/>
                </a:solidFill>
                <a:latin typeface="Arial"/>
                <a:cs typeface="Arial"/>
              </a:rPr>
              <a:t>Brokers </a:t>
            </a:r>
            <a:r>
              <a:rPr sz="400" spc="-45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1816A0"/>
                </a:solidFill>
                <a:latin typeface="Arial"/>
                <a:cs typeface="Arial"/>
              </a:rPr>
              <a:t>I</a:t>
            </a:r>
            <a:r>
              <a:rPr sz="400" spc="15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65" dirty="0">
                <a:solidFill>
                  <a:srgbClr val="1816A0"/>
                </a:solidFill>
                <a:latin typeface="Arial"/>
                <a:cs typeface="Arial"/>
              </a:rPr>
              <a:t>O</a:t>
            </a:r>
            <a:r>
              <a:rPr sz="400" spc="35" dirty="0">
                <a:solidFill>
                  <a:srgbClr val="1816A0"/>
                </a:solidFill>
                <a:latin typeface="Arial"/>
                <a:cs typeface="Arial"/>
              </a:rPr>
              <a:t>n</a:t>
            </a:r>
            <a:r>
              <a:rPr sz="400" spc="30" dirty="0">
                <a:solidFill>
                  <a:srgbClr val="0A0A80"/>
                </a:solidFill>
                <a:latin typeface="Arial"/>
                <a:cs typeface="Arial"/>
              </a:rPr>
              <a:t>l</a:t>
            </a:r>
            <a:r>
              <a:rPr sz="400" spc="30" dirty="0">
                <a:solidFill>
                  <a:srgbClr val="232495"/>
                </a:solidFill>
                <a:latin typeface="Arial"/>
                <a:cs typeface="Arial"/>
              </a:rPr>
              <a:t>ine</a:t>
            </a:r>
            <a:r>
              <a:rPr sz="400" spc="25" dirty="0">
                <a:solidFill>
                  <a:srgbClr val="232495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0E0AB8"/>
                </a:solidFill>
                <a:latin typeface="Arial"/>
                <a:cs typeface="Arial"/>
              </a:rPr>
              <a:t>Brokers</a:t>
            </a:r>
            <a:endParaRPr sz="400">
              <a:latin typeface="Arial"/>
              <a:cs typeface="Arial"/>
            </a:endParaRPr>
          </a:p>
          <a:p>
            <a:pPr marL="12700" marR="12700" indent="2540">
              <a:lnSpc>
                <a:spcPts val="440"/>
              </a:lnSpc>
              <a:spcBef>
                <a:spcPts val="70"/>
              </a:spcBef>
            </a:pP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Most Recommended. 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Top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5 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Brokers 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headlines.</a:t>
            </a:r>
            <a:r>
              <a:rPr sz="400" spc="20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10.</a:t>
            </a:r>
            <a:r>
              <a:rPr sz="400" spc="-4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Do</a:t>
            </a:r>
            <a:r>
              <a:rPr sz="400" spc="-5" dirty="0">
                <a:solidFill>
                  <a:srgbClr val="3B3838"/>
                </a:solidFill>
                <a:latin typeface="Arial"/>
                <a:cs typeface="Arial"/>
              </a:rPr>
              <a:t>n</a:t>
            </a:r>
            <a:r>
              <a:rPr sz="400" spc="-20" dirty="0">
                <a:solidFill>
                  <a:srgbClr val="111116"/>
                </a:solidFill>
                <a:latin typeface="Arial"/>
                <a:cs typeface="Arial"/>
              </a:rPr>
              <a:t>'</a:t>
            </a:r>
            <a:r>
              <a:rPr sz="400" spc="-5" dirty="0">
                <a:solidFill>
                  <a:srgbClr val="3B3838"/>
                </a:solidFill>
                <a:latin typeface="Arial"/>
                <a:cs typeface="Arial"/>
              </a:rPr>
              <a:t>t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Pay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YourBrokerforFree </a:t>
            </a:r>
            <a:r>
              <a:rPr sz="400" spc="-4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Funds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May</a:t>
            </a:r>
            <a:r>
              <a:rPr sz="400" spc="3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15</a:t>
            </a:r>
            <a:r>
              <a:rPr sz="400" spc="-2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at 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3:39PM.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 5.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Do</a:t>
            </a:r>
            <a:r>
              <a:rPr sz="400" spc="-5" dirty="0">
                <a:solidFill>
                  <a:srgbClr val="3B3838"/>
                </a:solidFill>
                <a:latin typeface="Arial"/>
                <a:cs typeface="Arial"/>
              </a:rPr>
              <a:t>n't</a:t>
            </a:r>
            <a:r>
              <a:rPr sz="400" spc="-15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Discount</a:t>
            </a:r>
            <a:r>
              <a:rPr sz="400" spc="-2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the</a:t>
            </a:r>
            <a:r>
              <a:rPr sz="400" spc="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D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iscounters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Apr</a:t>
            </a:r>
            <a:r>
              <a:rPr sz="400" spc="2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18</a:t>
            </a:r>
            <a:r>
              <a:rPr sz="400" spc="-2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at </a:t>
            </a:r>
            <a:r>
              <a:rPr sz="400" spc="-15" dirty="0">
                <a:solidFill>
                  <a:srgbClr val="111116"/>
                </a:solidFill>
                <a:latin typeface="Arial"/>
                <a:cs typeface="Arial"/>
              </a:rPr>
              <a:t>2:41</a:t>
            </a:r>
            <a:r>
              <a:rPr sz="400" spc="2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PM</a:t>
            </a:r>
            <a:r>
              <a:rPr sz="400" spc="-2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... </a:t>
            </a:r>
            <a:r>
              <a:rPr sz="400" spc="-10" dirty="0">
                <a:solidFill>
                  <a:srgbClr val="427B49"/>
                </a:solidFill>
                <a:latin typeface="Arial"/>
                <a:cs typeface="Arial"/>
                <a:hlinkClick r:id="rId5"/>
              </a:rPr>
              <a:t>www.fool.com/investinglb</a:t>
            </a:r>
            <a:r>
              <a:rPr sz="400" spc="-20" dirty="0">
                <a:solidFill>
                  <a:srgbClr val="427B49"/>
                </a:solidFill>
                <a:latin typeface="Arial"/>
                <a:cs typeface="Arial"/>
                <a:hlinkClick r:id="rId5"/>
              </a:rPr>
              <a:t> </a:t>
            </a:r>
            <a:r>
              <a:rPr sz="400" spc="10" dirty="0">
                <a:solidFill>
                  <a:srgbClr val="1F7226"/>
                </a:solidFill>
                <a:latin typeface="Arial"/>
                <a:cs typeface="Arial"/>
                <a:hlinkClick r:id="rId5"/>
              </a:rPr>
              <a:t>roker</a:t>
            </a:r>
            <a:r>
              <a:rPr sz="400" spc="5" dirty="0">
                <a:solidFill>
                  <a:srgbClr val="1F7226"/>
                </a:solidFill>
                <a:latin typeface="Arial"/>
                <a:cs typeface="Arial"/>
                <a:hlinkClick r:id="rId5"/>
              </a:rPr>
              <a:t>s</a:t>
            </a:r>
            <a:r>
              <a:rPr sz="400" spc="5" dirty="0">
                <a:solidFill>
                  <a:srgbClr val="427B49"/>
                </a:solidFill>
                <a:latin typeface="Arial"/>
                <a:cs typeface="Arial"/>
                <a:hlinkClick r:id="rId5"/>
              </a:rPr>
              <a:t>lindex.aspx-</a:t>
            </a:r>
            <a:r>
              <a:rPr sz="400" spc="-5" dirty="0">
                <a:solidFill>
                  <a:srgbClr val="427B49"/>
                </a:solidFill>
                <a:latin typeface="Arial"/>
                <a:cs typeface="Arial"/>
                <a:hlinkClick r:id="rId5"/>
              </a:rPr>
              <a:t> </a:t>
            </a:r>
            <a:r>
              <a:rPr sz="400" spc="20" dirty="0">
                <a:solidFill>
                  <a:srgbClr val="427B49"/>
                </a:solidFill>
                <a:latin typeface="Arial"/>
                <a:cs typeface="Arial"/>
              </a:rPr>
              <a:t>44k-</a:t>
            </a:r>
            <a:r>
              <a:rPr sz="400" spc="-15" dirty="0">
                <a:solidFill>
                  <a:srgbClr val="427B49"/>
                </a:solidFill>
                <a:latin typeface="Arial"/>
                <a:cs typeface="Arial"/>
              </a:rPr>
              <a:t> </a:t>
            </a:r>
            <a:r>
              <a:rPr sz="450" spc="-65" dirty="0">
                <a:solidFill>
                  <a:srgbClr val="8291A1"/>
                </a:solidFill>
                <a:latin typeface="Times New Roman"/>
                <a:cs typeface="Times New Roman"/>
              </a:rPr>
              <a:t>.c..a.c.b..e..d</a:t>
            </a:r>
            <a:r>
              <a:rPr sz="450" spc="25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450" spc="-20" dirty="0">
                <a:solidFill>
                  <a:srgbClr val="111116"/>
                </a:solidFill>
                <a:latin typeface="Times New Roman"/>
                <a:cs typeface="Times New Roman"/>
              </a:rPr>
              <a:t>-</a:t>
            </a:r>
            <a:r>
              <a:rPr sz="450" spc="-45" dirty="0">
                <a:solidFill>
                  <a:srgbClr val="111116"/>
                </a:solidFill>
                <a:latin typeface="Times New Roman"/>
                <a:cs typeface="Times New Roman"/>
              </a:rPr>
              <a:t> </a:t>
            </a:r>
            <a:r>
              <a:rPr sz="450" spc="-15" dirty="0">
                <a:solidFill>
                  <a:srgbClr val="8291A1"/>
                </a:solidFill>
                <a:latin typeface="Arial"/>
                <a:cs typeface="Arial"/>
              </a:rPr>
              <a:t>Sl.rn.i!.ar..Q.</a:t>
            </a:r>
            <a:endParaRPr sz="45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7746" y="2108589"/>
            <a:ext cx="2089150" cy="2520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">
              <a:lnSpc>
                <a:spcPct val="100000"/>
              </a:lnSpc>
            </a:pPr>
            <a:r>
              <a:rPr sz="400" spc="55" dirty="0">
                <a:solidFill>
                  <a:srgbClr val="0E0AB8"/>
                </a:solidFill>
                <a:latin typeface="Arial"/>
                <a:cs typeface="Arial"/>
              </a:rPr>
              <a:t>Ojscount </a:t>
            </a:r>
            <a:r>
              <a:rPr sz="400" spc="-55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55" dirty="0">
                <a:solidFill>
                  <a:srgbClr val="0E0AB8"/>
                </a:solidFill>
                <a:latin typeface="Arial"/>
                <a:cs typeface="Arial"/>
              </a:rPr>
              <a:t>Broker</a:t>
            </a:r>
            <a:endParaRPr sz="400">
              <a:latin typeface="Arial"/>
              <a:cs typeface="Arial"/>
            </a:endParaRPr>
          </a:p>
          <a:p>
            <a:pPr marL="12700" marR="12700" indent="2540">
              <a:lnSpc>
                <a:spcPts val="440"/>
              </a:lnSpc>
              <a:spcBef>
                <a:spcPts val="70"/>
              </a:spcBef>
              <a:tabLst>
                <a:tab pos="1522730" algn="l"/>
              </a:tabLst>
            </a:pP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Discount </a:t>
            </a:r>
            <a:r>
              <a:rPr sz="400" spc="20" dirty="0">
                <a:solidFill>
                  <a:srgbClr val="111116"/>
                </a:solidFill>
                <a:latin typeface="Arial"/>
                <a:cs typeface="Arial"/>
              </a:rPr>
              <a:t>Broker-</a:t>
            </a:r>
            <a:r>
              <a:rPr sz="400" spc="-1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D</a:t>
            </a:r>
            <a:r>
              <a:rPr sz="400" spc="-25" dirty="0">
                <a:solidFill>
                  <a:srgbClr val="111116"/>
                </a:solidFill>
                <a:latin typeface="Arial"/>
                <a:cs typeface="Arial"/>
              </a:rPr>
              <a:t>e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fini</a:t>
            </a:r>
            <a:r>
              <a:rPr sz="400" spc="-15" dirty="0">
                <a:solidFill>
                  <a:srgbClr val="111116"/>
                </a:solidFill>
                <a:latin typeface="Arial"/>
                <a:cs typeface="Arial"/>
              </a:rPr>
              <a:t>tion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2A2A2D"/>
                </a:solidFill>
                <a:latin typeface="Arial"/>
                <a:cs typeface="Arial"/>
              </a:rPr>
              <a:t>of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Discount Broker</a:t>
            </a:r>
            <a:r>
              <a:rPr sz="400" spc="-4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on</a:t>
            </a:r>
            <a:r>
              <a:rPr sz="400" spc="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2A2A2D"/>
                </a:solidFill>
                <a:latin typeface="Arial"/>
                <a:cs typeface="Arial"/>
              </a:rPr>
              <a:t>lnvestopedia-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A</a:t>
            </a:r>
            <a:r>
              <a:rPr sz="400" spc="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stockbroker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who</a:t>
            </a:r>
            <a:r>
              <a:rPr sz="400" spc="2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carries out buy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and</a:t>
            </a:r>
            <a:r>
              <a:rPr sz="400" spc="2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sell orders</a:t>
            </a:r>
            <a:r>
              <a:rPr sz="400" spc="2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at </a:t>
            </a:r>
            <a:r>
              <a:rPr sz="400" spc="-20" dirty="0">
                <a:solidFill>
                  <a:srgbClr val="2A2A2D"/>
                </a:solidFill>
                <a:latin typeface="Arial"/>
                <a:cs typeface="Arial"/>
              </a:rPr>
              <a:t>a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reduced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commission</a:t>
            </a:r>
            <a:r>
              <a:rPr sz="400" spc="4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compared to</a:t>
            </a:r>
            <a:r>
              <a:rPr sz="400" spc="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2A2A2D"/>
                </a:solidFill>
                <a:latin typeface="Arial"/>
                <a:cs typeface="Arial"/>
              </a:rPr>
              <a:t>a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... </a:t>
            </a:r>
            <a:r>
              <a:rPr sz="400" spc="-15" dirty="0">
                <a:solidFill>
                  <a:srgbClr val="427B49"/>
                </a:solidFill>
                <a:latin typeface="Arial"/>
                <a:cs typeface="Arial"/>
                <a:hlinkClick r:id="rId6"/>
              </a:rPr>
              <a:t>www.investopedia.com/terrns/d/</a:t>
            </a:r>
            <a:r>
              <a:rPr sz="400" spc="45" dirty="0">
                <a:solidFill>
                  <a:srgbClr val="427B49"/>
                </a:solidFill>
                <a:latin typeface="Arial"/>
                <a:cs typeface="Arial"/>
                <a:hlinkClick r:id="rId6"/>
              </a:rPr>
              <a:t> </a:t>
            </a:r>
            <a:r>
              <a:rPr sz="400" spc="15" dirty="0">
                <a:solidFill>
                  <a:srgbClr val="1F7226"/>
                </a:solidFill>
                <a:latin typeface="Arial"/>
                <a:cs typeface="Arial"/>
              </a:rPr>
              <a:t>d</a:t>
            </a:r>
            <a:r>
              <a:rPr sz="400" spc="10" dirty="0">
                <a:solidFill>
                  <a:srgbClr val="427B49"/>
                </a:solidFill>
                <a:latin typeface="Arial"/>
                <a:cs typeface="Arial"/>
              </a:rPr>
              <a:t>i</a:t>
            </a:r>
            <a:r>
              <a:rPr sz="400" spc="5" dirty="0">
                <a:solidFill>
                  <a:srgbClr val="1F7226"/>
                </a:solidFill>
                <a:latin typeface="Arial"/>
                <a:cs typeface="Arial"/>
              </a:rPr>
              <a:t>scountbrok</a:t>
            </a:r>
            <a:r>
              <a:rPr sz="400" spc="-45" dirty="0">
                <a:solidFill>
                  <a:srgbClr val="1F7226"/>
                </a:solidFill>
                <a:latin typeface="Arial"/>
                <a:cs typeface="Arial"/>
              </a:rPr>
              <a:t> </a:t>
            </a:r>
            <a:r>
              <a:rPr sz="400" spc="5" dirty="0">
                <a:solidFill>
                  <a:srgbClr val="427B49"/>
                </a:solidFill>
                <a:latin typeface="Arial"/>
                <a:cs typeface="Arial"/>
              </a:rPr>
              <a:t>er.asp- </a:t>
            </a:r>
            <a:r>
              <a:rPr sz="400" spc="20" dirty="0">
                <a:solidFill>
                  <a:srgbClr val="427B49"/>
                </a:solidFill>
                <a:latin typeface="Arial"/>
                <a:cs typeface="Arial"/>
              </a:rPr>
              <a:t>31k-	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-</a:t>
            </a:r>
            <a:r>
              <a:rPr sz="400" spc="-4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50" spc="-15" dirty="0">
                <a:solidFill>
                  <a:srgbClr val="8291A1"/>
                </a:solidFill>
                <a:latin typeface="Arial"/>
                <a:cs typeface="Arial"/>
              </a:rPr>
              <a:t>Sl.rn.i!.ar..Q.</a:t>
            </a:r>
            <a:endParaRPr sz="45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7746" y="2411572"/>
            <a:ext cx="2026285" cy="2520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">
              <a:lnSpc>
                <a:spcPct val="100000"/>
              </a:lnSpc>
            </a:pPr>
            <a:r>
              <a:rPr sz="400" spc="60" dirty="0">
                <a:solidFill>
                  <a:srgbClr val="0E0AB8"/>
                </a:solidFill>
                <a:latin typeface="Arial"/>
                <a:cs typeface="Arial"/>
              </a:rPr>
              <a:t>Discount </a:t>
            </a:r>
            <a:r>
              <a:rPr sz="400" spc="-55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0E0AB8"/>
                </a:solidFill>
                <a:latin typeface="Arial"/>
                <a:cs typeface="Arial"/>
              </a:rPr>
              <a:t>Brokerage</a:t>
            </a:r>
            <a:r>
              <a:rPr sz="400" spc="30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816A0"/>
                </a:solidFill>
                <a:latin typeface="Arial"/>
                <a:cs typeface="Arial"/>
              </a:rPr>
              <a:t>and</a:t>
            </a:r>
            <a:r>
              <a:rPr sz="400" spc="3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0E0AB8"/>
                </a:solidFill>
                <a:latin typeface="Arial"/>
                <a:cs typeface="Arial"/>
              </a:rPr>
              <a:t>Onljne</a:t>
            </a:r>
            <a:r>
              <a:rPr sz="400" spc="10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0E0AB8"/>
                </a:solidFill>
                <a:latin typeface="Arial"/>
                <a:cs typeface="Arial"/>
              </a:rPr>
              <a:t>Tra</a:t>
            </a:r>
            <a:r>
              <a:rPr sz="400" spc="70" dirty="0">
                <a:solidFill>
                  <a:srgbClr val="0E0AB8"/>
                </a:solidFill>
                <a:latin typeface="Arial"/>
                <a:cs typeface="Arial"/>
              </a:rPr>
              <a:t>d</a:t>
            </a:r>
            <a:r>
              <a:rPr sz="400" spc="25" dirty="0">
                <a:solidFill>
                  <a:srgbClr val="1F2AAF"/>
                </a:solidFill>
                <a:latin typeface="Arial"/>
                <a:cs typeface="Arial"/>
              </a:rPr>
              <a:t>ing</a:t>
            </a:r>
            <a:r>
              <a:rPr sz="400" spc="-5" dirty="0">
                <a:solidFill>
                  <a:srgbClr val="1F2AA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1816A0"/>
                </a:solidFill>
                <a:latin typeface="Arial"/>
                <a:cs typeface="Arial"/>
              </a:rPr>
              <a:t>for </a:t>
            </a:r>
            <a:r>
              <a:rPr sz="400" spc="-5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1816A0"/>
                </a:solidFill>
                <a:latin typeface="Arial"/>
                <a:cs typeface="Arial"/>
              </a:rPr>
              <a:t>Smart </a:t>
            </a:r>
            <a:r>
              <a:rPr sz="400" spc="-45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1816A0"/>
                </a:solidFill>
                <a:latin typeface="Arial"/>
                <a:cs typeface="Arial"/>
              </a:rPr>
              <a:t>Stock </a:t>
            </a:r>
            <a:r>
              <a:rPr sz="400" spc="-5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45" dirty="0">
                <a:solidFill>
                  <a:srgbClr val="0E0AB8"/>
                </a:solidFill>
                <a:latin typeface="Arial"/>
                <a:cs typeface="Arial"/>
              </a:rPr>
              <a:t>Mar</a:t>
            </a:r>
            <a:r>
              <a:rPr sz="400" spc="30" dirty="0">
                <a:solidFill>
                  <a:srgbClr val="232495"/>
                </a:solidFill>
                <a:latin typeface="Arial"/>
                <a:cs typeface="Arial"/>
              </a:rPr>
              <a:t>ket</a:t>
            </a:r>
            <a:r>
              <a:rPr sz="400" spc="40" dirty="0">
                <a:solidFill>
                  <a:srgbClr val="232495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0E0AB8"/>
                </a:solidFill>
                <a:latin typeface="Arial"/>
                <a:cs typeface="Arial"/>
              </a:rPr>
              <a:t>.</a:t>
            </a:r>
            <a:r>
              <a:rPr sz="400" spc="30" dirty="0">
                <a:solidFill>
                  <a:srgbClr val="0A0A80"/>
                </a:solidFill>
                <a:latin typeface="Arial"/>
                <a:cs typeface="Arial"/>
              </a:rPr>
              <a:t>..</a:t>
            </a:r>
            <a:endParaRPr sz="400">
              <a:latin typeface="Arial"/>
              <a:cs typeface="Arial"/>
            </a:endParaRPr>
          </a:p>
          <a:p>
            <a:pPr marL="15240" marR="12700">
              <a:lnSpc>
                <a:spcPts val="440"/>
              </a:lnSpc>
              <a:spcBef>
                <a:spcPts val="70"/>
              </a:spcBef>
            </a:pP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Online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stock</a:t>
            </a:r>
            <a:r>
              <a:rPr sz="400" spc="3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broker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SogoTrade</a:t>
            </a:r>
            <a:r>
              <a:rPr sz="400" spc="3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offers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the</a:t>
            </a:r>
            <a:r>
              <a:rPr sz="400" spc="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best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2A2A2D"/>
                </a:solidFill>
                <a:latin typeface="Arial"/>
                <a:cs typeface="Arial"/>
              </a:rPr>
              <a:t>in</a:t>
            </a:r>
            <a:r>
              <a:rPr sz="400" spc="-2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discount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brokerage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investing.</a:t>
            </a:r>
            <a:r>
              <a:rPr sz="400" spc="10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Get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stock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marketquotesfromthisintemetstocktradingcompany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ts val="445"/>
              </a:lnSpc>
            </a:pPr>
            <a:r>
              <a:rPr sz="400" spc="-5" dirty="0">
                <a:solidFill>
                  <a:srgbClr val="427B49"/>
                </a:solidFill>
                <a:latin typeface="Arial"/>
                <a:cs typeface="Arial"/>
                <a:hlinkClick r:id="rId7"/>
              </a:rPr>
              <a:t>www.sogotrade.com/- </a:t>
            </a:r>
            <a:r>
              <a:rPr sz="400" spc="-50" dirty="0">
                <a:solidFill>
                  <a:srgbClr val="427B49"/>
                </a:solidFill>
                <a:latin typeface="Arial"/>
                <a:cs typeface="Arial"/>
                <a:hlinkClick r:id="rId7"/>
              </a:rPr>
              <a:t> </a:t>
            </a:r>
            <a:r>
              <a:rPr sz="400" spc="20" dirty="0">
                <a:solidFill>
                  <a:srgbClr val="427B49"/>
                </a:solidFill>
                <a:latin typeface="Arial"/>
                <a:cs typeface="Arial"/>
              </a:rPr>
              <a:t>39k-</a:t>
            </a:r>
            <a:r>
              <a:rPr sz="400" spc="-25" dirty="0">
                <a:solidFill>
                  <a:srgbClr val="427B49"/>
                </a:solidFill>
                <a:latin typeface="Arial"/>
                <a:cs typeface="Arial"/>
              </a:rPr>
              <a:t> </a:t>
            </a:r>
            <a:r>
              <a:rPr sz="450" spc="-65" dirty="0">
                <a:solidFill>
                  <a:srgbClr val="8291A1"/>
                </a:solidFill>
                <a:latin typeface="Times New Roman"/>
                <a:cs typeface="Times New Roman"/>
              </a:rPr>
              <a:t>.c..a.c.h.e..cl</a:t>
            </a:r>
            <a:r>
              <a:rPr sz="450" spc="35" dirty="0">
                <a:solidFill>
                  <a:srgbClr val="8291A1"/>
                </a:solidFill>
                <a:latin typeface="Times New Roman"/>
                <a:cs typeface="Times New Roman"/>
              </a:rPr>
              <a:t> </a:t>
            </a:r>
            <a:r>
              <a:rPr sz="450" spc="-20" dirty="0">
                <a:solidFill>
                  <a:srgbClr val="111116"/>
                </a:solidFill>
                <a:latin typeface="Times New Roman"/>
                <a:cs typeface="Times New Roman"/>
              </a:rPr>
              <a:t>-</a:t>
            </a:r>
            <a:r>
              <a:rPr sz="450" spc="-45" dirty="0">
                <a:solidFill>
                  <a:srgbClr val="111116"/>
                </a:solidFill>
                <a:latin typeface="Times New Roman"/>
                <a:cs typeface="Times New Roman"/>
              </a:rPr>
              <a:t> </a:t>
            </a:r>
            <a:r>
              <a:rPr sz="450" spc="-15" dirty="0">
                <a:solidFill>
                  <a:srgbClr val="8291A1"/>
                </a:solidFill>
                <a:latin typeface="Arial"/>
                <a:cs typeface="Arial"/>
              </a:rPr>
              <a:t>Sl.rn.i!.ar..Q.</a:t>
            </a:r>
            <a:endParaRPr sz="45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0315" y="2714554"/>
            <a:ext cx="1957070" cy="313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240">
              <a:lnSpc>
                <a:spcPct val="100000"/>
              </a:lnSpc>
            </a:pPr>
            <a:r>
              <a:rPr sz="400" spc="50" dirty="0">
                <a:solidFill>
                  <a:srgbClr val="232495"/>
                </a:solidFill>
                <a:latin typeface="Arial"/>
                <a:cs typeface="Arial"/>
              </a:rPr>
              <a:t>15</a:t>
            </a:r>
            <a:r>
              <a:rPr sz="400" spc="-20" dirty="0">
                <a:solidFill>
                  <a:srgbClr val="232495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1816A0"/>
                </a:solidFill>
                <a:latin typeface="Arial"/>
                <a:cs typeface="Arial"/>
              </a:rPr>
              <a:t>questions </a:t>
            </a:r>
            <a:r>
              <a:rPr sz="400" spc="-45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0A0A80"/>
                </a:solidFill>
                <a:latin typeface="Arial"/>
                <a:cs typeface="Arial"/>
              </a:rPr>
              <a:t>t</a:t>
            </a:r>
            <a:r>
              <a:rPr sz="400" spc="50" dirty="0">
                <a:solidFill>
                  <a:srgbClr val="1816A0"/>
                </a:solidFill>
                <a:latin typeface="Arial"/>
                <a:cs typeface="Arial"/>
              </a:rPr>
              <a:t>o</a:t>
            </a:r>
            <a:r>
              <a:rPr sz="400" spc="15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0E0AB8"/>
                </a:solidFill>
                <a:latin typeface="Arial"/>
                <a:cs typeface="Arial"/>
              </a:rPr>
              <a:t>as</a:t>
            </a:r>
            <a:r>
              <a:rPr sz="400" spc="-80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5" dirty="0">
                <a:solidFill>
                  <a:srgbClr val="232495"/>
                </a:solidFill>
                <a:latin typeface="Arial"/>
                <a:cs typeface="Arial"/>
              </a:rPr>
              <a:t>k</a:t>
            </a:r>
            <a:r>
              <a:rPr sz="400" spc="40" dirty="0">
                <a:solidFill>
                  <a:srgbClr val="232495"/>
                </a:solidFill>
                <a:latin typeface="Arial"/>
                <a:cs typeface="Arial"/>
              </a:rPr>
              <a:t> </a:t>
            </a:r>
            <a:r>
              <a:rPr sz="400" spc="60" dirty="0">
                <a:solidFill>
                  <a:srgbClr val="0E0AB8"/>
                </a:solidFill>
                <a:latin typeface="Arial"/>
                <a:cs typeface="Arial"/>
              </a:rPr>
              <a:t>djscount </a:t>
            </a:r>
            <a:r>
              <a:rPr sz="400" spc="-30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55" dirty="0">
                <a:solidFill>
                  <a:srgbClr val="0E0AB8"/>
                </a:solidFill>
                <a:latin typeface="Arial"/>
                <a:cs typeface="Arial"/>
              </a:rPr>
              <a:t>brokers</a:t>
            </a:r>
            <a:r>
              <a:rPr sz="400" spc="25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60" dirty="0">
                <a:solidFill>
                  <a:srgbClr val="311DB8"/>
                </a:solidFill>
                <a:latin typeface="Arial"/>
                <a:cs typeface="Arial"/>
              </a:rPr>
              <a:t>-</a:t>
            </a:r>
            <a:r>
              <a:rPr sz="400" spc="15" dirty="0">
                <a:solidFill>
                  <a:srgbClr val="311DB8"/>
                </a:solidFill>
                <a:latin typeface="Arial"/>
                <a:cs typeface="Arial"/>
              </a:rPr>
              <a:t> </a:t>
            </a:r>
            <a:r>
              <a:rPr sz="400" spc="65" dirty="0">
                <a:solidFill>
                  <a:srgbClr val="1816A0"/>
                </a:solidFill>
                <a:latin typeface="Arial"/>
                <a:cs typeface="Arial"/>
              </a:rPr>
              <a:t>MSN</a:t>
            </a:r>
            <a:r>
              <a:rPr sz="400" spc="5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45" dirty="0">
                <a:solidFill>
                  <a:srgbClr val="1816A0"/>
                </a:solidFill>
                <a:latin typeface="Arial"/>
                <a:cs typeface="Arial"/>
              </a:rPr>
              <a:t>Money</a:t>
            </a:r>
            <a:endParaRPr sz="400">
              <a:latin typeface="Arial"/>
              <a:cs typeface="Arial"/>
            </a:endParaRPr>
          </a:p>
          <a:p>
            <a:pPr marL="12700" marR="12700">
              <a:lnSpc>
                <a:spcPct val="94800"/>
              </a:lnSpc>
              <a:spcBef>
                <a:spcPts val="50"/>
              </a:spcBef>
            </a:pP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J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a</a:t>
            </a:r>
            <a:r>
              <a:rPr sz="400" spc="-15" dirty="0">
                <a:solidFill>
                  <a:srgbClr val="3B3838"/>
                </a:solidFill>
                <a:latin typeface="Arial"/>
                <a:cs typeface="Arial"/>
              </a:rPr>
              <a:t>n</a:t>
            </a:r>
            <a:r>
              <a:rPr sz="400" spc="20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1</a:t>
            </a:r>
            <a:r>
              <a:rPr sz="400" spc="-20" dirty="0">
                <a:solidFill>
                  <a:srgbClr val="2A2A2D"/>
                </a:solidFill>
                <a:latin typeface="Arial"/>
                <a:cs typeface="Arial"/>
              </a:rPr>
              <a:t>1</a:t>
            </a:r>
            <a:r>
              <a:rPr sz="400" spc="40" dirty="0">
                <a:solidFill>
                  <a:srgbClr val="4D4D4F"/>
                </a:solidFill>
                <a:latin typeface="Arial"/>
                <a:cs typeface="Arial"/>
              </a:rPr>
              <a:t>,</a:t>
            </a:r>
            <a:r>
              <a:rPr sz="400" spc="-70" dirty="0">
                <a:solidFill>
                  <a:srgbClr val="4D4D4F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2004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...</a:t>
            </a:r>
            <a:r>
              <a:rPr sz="400" spc="-2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If</a:t>
            </a:r>
            <a:r>
              <a:rPr sz="400" spc="-5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you're</a:t>
            </a:r>
            <a:r>
              <a:rPr sz="400" spc="2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not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big</a:t>
            </a:r>
            <a:r>
              <a:rPr sz="400" spc="-3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on</a:t>
            </a:r>
            <a:r>
              <a:rPr sz="400" spc="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hand-holding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when</a:t>
            </a:r>
            <a:r>
              <a:rPr sz="400" spc="4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30" dirty="0">
                <a:solidFill>
                  <a:srgbClr val="4D4D4F"/>
                </a:solidFill>
                <a:latin typeface="Arial"/>
                <a:cs typeface="Arial"/>
              </a:rPr>
              <a:t>i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t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comes to</a:t>
            </a:r>
            <a:r>
              <a:rPr sz="400" spc="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investing,</a:t>
            </a:r>
            <a:r>
              <a:rPr sz="400" spc="10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2A2A2D"/>
                </a:solidFill>
                <a:latin typeface="Arial"/>
                <a:cs typeface="Arial"/>
              </a:rPr>
              <a:t>a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d</a:t>
            </a:r>
            <a:r>
              <a:rPr sz="400" spc="10" dirty="0">
                <a:solidFill>
                  <a:srgbClr val="0F1134"/>
                </a:solidFill>
                <a:latin typeface="Arial"/>
                <a:cs typeface="Arial"/>
              </a:rPr>
              <a:t>i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scount broker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can</a:t>
            </a:r>
            <a:r>
              <a:rPr sz="400" spc="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be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20" dirty="0">
                <a:solidFill>
                  <a:srgbClr val="2A2A2D"/>
                </a:solidFill>
                <a:latin typeface="Arial"/>
                <a:cs typeface="Arial"/>
              </a:rPr>
              <a:t>an</a:t>
            </a:r>
            <a:r>
              <a:rPr sz="400" spc="2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economical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111116"/>
                </a:solidFill>
                <a:latin typeface="Arial"/>
                <a:cs typeface="Arial"/>
              </a:rPr>
              <a:t>way</a:t>
            </a:r>
            <a:r>
              <a:rPr sz="400" spc="2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to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2A2A2D"/>
                </a:solidFill>
                <a:latin typeface="Arial"/>
                <a:cs typeface="Arial"/>
              </a:rPr>
              <a:t>go.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Just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be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 sure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to</a:t>
            </a:r>
            <a:r>
              <a:rPr sz="400" spc="15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ask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3B3838"/>
                </a:solidFill>
                <a:latin typeface="Arial"/>
                <a:cs typeface="Arial"/>
              </a:rPr>
              <a:t>t</a:t>
            </a:r>
            <a:r>
              <a:rPr sz="400" spc="5" dirty="0">
                <a:solidFill>
                  <a:srgbClr val="3B3838"/>
                </a:solidFill>
                <a:latin typeface="Arial"/>
                <a:cs typeface="Arial"/>
              </a:rPr>
              <a:t>h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ese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... </a:t>
            </a:r>
            <a:r>
              <a:rPr sz="400" spc="-10" dirty="0">
                <a:solidFill>
                  <a:srgbClr val="427B49"/>
                </a:solidFill>
                <a:latin typeface="Arial"/>
                <a:cs typeface="Arial"/>
              </a:rPr>
              <a:t>moneycentral.msn.corn/content/</a:t>
            </a:r>
            <a:r>
              <a:rPr sz="400" spc="10" dirty="0">
                <a:solidFill>
                  <a:srgbClr val="427B49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8704B"/>
                </a:solidFill>
                <a:latin typeface="Arial"/>
                <a:cs typeface="Arial"/>
              </a:rPr>
              <a:t>l</a:t>
            </a:r>
            <a:r>
              <a:rPr sz="400" spc="-10" dirty="0">
                <a:solidFill>
                  <a:srgbClr val="427B49"/>
                </a:solidFill>
                <a:latin typeface="Arial"/>
                <a:cs typeface="Arial"/>
              </a:rPr>
              <a:t>nvesting/Startinvesting/P66171.asp- </a:t>
            </a:r>
            <a:r>
              <a:rPr sz="400" spc="-5" dirty="0">
                <a:solidFill>
                  <a:srgbClr val="427B49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427B49"/>
                </a:solidFill>
                <a:latin typeface="Arial"/>
                <a:cs typeface="Arial"/>
              </a:rPr>
              <a:t>34k­</a:t>
            </a:r>
            <a:endParaRPr sz="400">
              <a:latin typeface="Arial"/>
              <a:cs typeface="Arial"/>
            </a:endParaRPr>
          </a:p>
          <a:p>
            <a:pPr marL="200025">
              <a:lnSpc>
                <a:spcPts val="475"/>
              </a:lnSpc>
            </a:pPr>
            <a:r>
              <a:rPr sz="450" spc="-30" dirty="0">
                <a:solidFill>
                  <a:srgbClr val="111116"/>
                </a:solidFill>
                <a:latin typeface="Arial"/>
                <a:cs typeface="Arial"/>
              </a:rPr>
              <a:t>-</a:t>
            </a:r>
            <a:r>
              <a:rPr sz="450" spc="-4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50" spc="-15" dirty="0">
                <a:solidFill>
                  <a:srgbClr val="8291A1"/>
                </a:solidFill>
                <a:latin typeface="Arial"/>
                <a:cs typeface="Arial"/>
              </a:rPr>
              <a:t>Sl.rn.i!.ar..Q.</a:t>
            </a:r>
            <a:endParaRPr sz="450">
              <a:latin typeface="Arial"/>
              <a:cs typeface="Arial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36544" y="3338322"/>
            <a:ext cx="261486" cy="102579"/>
          </a:xfrm>
          <a:custGeom>
            <a:avLst/>
            <a:gdLst/>
            <a:ahLst/>
            <a:cxnLst/>
            <a:rect l="l" t="t" r="r" b="b"/>
            <a:pathLst>
              <a:path w="261486" h="102579">
                <a:moveTo>
                  <a:pt x="0" y="0"/>
                </a:moveTo>
                <a:lnTo>
                  <a:pt x="261486" y="0"/>
                </a:lnTo>
                <a:lnTo>
                  <a:pt x="261486" y="102579"/>
                </a:lnTo>
                <a:lnTo>
                  <a:pt x="0" y="102579"/>
                </a:lnTo>
                <a:lnTo>
                  <a:pt x="0" y="0"/>
                </a:lnTo>
                <a:close/>
              </a:path>
            </a:pathLst>
          </a:custGeom>
          <a:solidFill>
            <a:srgbClr val="032A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56139" y="3338322"/>
            <a:ext cx="384036" cy="102579"/>
          </a:xfrm>
          <a:custGeom>
            <a:avLst/>
            <a:gdLst/>
            <a:ahLst/>
            <a:cxnLst/>
            <a:rect l="l" t="t" r="r" b="b"/>
            <a:pathLst>
              <a:path w="384036" h="102579">
                <a:moveTo>
                  <a:pt x="0" y="0"/>
                </a:moveTo>
                <a:lnTo>
                  <a:pt x="384036" y="0"/>
                </a:lnTo>
                <a:lnTo>
                  <a:pt x="384036" y="102579"/>
                </a:lnTo>
                <a:lnTo>
                  <a:pt x="0" y="102579"/>
                </a:lnTo>
                <a:lnTo>
                  <a:pt x="0" y="0"/>
                </a:lnTo>
                <a:close/>
              </a:path>
            </a:pathLst>
          </a:custGeom>
          <a:solidFill>
            <a:srgbClr val="032A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2373463" y="1448027"/>
            <a:ext cx="801370" cy="2489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5080">
              <a:lnSpc>
                <a:spcPct val="96900"/>
              </a:lnSpc>
            </a:pPr>
            <a:r>
              <a:rPr sz="400" spc="90" dirty="0">
                <a:solidFill>
                  <a:srgbClr val="0E0AB8"/>
                </a:solidFill>
                <a:latin typeface="Arial"/>
                <a:cs typeface="Arial"/>
              </a:rPr>
              <a:t>D</a:t>
            </a:r>
            <a:r>
              <a:rPr sz="400" u="sng" spc="55" dirty="0">
                <a:solidFill>
                  <a:srgbClr val="0E0AB8"/>
                </a:solidFill>
                <a:latin typeface="Arial"/>
                <a:cs typeface="Arial"/>
              </a:rPr>
              <a:t>isco</a:t>
            </a:r>
            <a:r>
              <a:rPr sz="400" spc="55" dirty="0">
                <a:solidFill>
                  <a:srgbClr val="0E0AB8"/>
                </a:solidFill>
                <a:latin typeface="Arial"/>
                <a:cs typeface="Arial"/>
              </a:rPr>
              <a:t>unt </a:t>
            </a:r>
            <a:r>
              <a:rPr sz="400" spc="-55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0E0AB8"/>
                </a:solidFill>
                <a:latin typeface="Arial"/>
                <a:cs typeface="Arial"/>
              </a:rPr>
              <a:t>Broker</a:t>
            </a:r>
            <a:r>
              <a:rPr sz="400" spc="30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Commissionfreetradesfor30days</a:t>
            </a:r>
            <a:r>
              <a:rPr sz="400" spc="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No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 maintenance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fees.</a:t>
            </a:r>
            <a:r>
              <a:rPr sz="400" spc="10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Si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g</a:t>
            </a:r>
            <a:r>
              <a:rPr sz="400" spc="-15" dirty="0">
                <a:solidFill>
                  <a:srgbClr val="3B3838"/>
                </a:solidFill>
                <a:latin typeface="Arial"/>
                <a:cs typeface="Arial"/>
              </a:rPr>
              <a:t>n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up </a:t>
            </a:r>
            <a:r>
              <a:rPr sz="400" spc="-5" dirty="0">
                <a:solidFill>
                  <a:srgbClr val="3B3838"/>
                </a:solidFill>
                <a:latin typeface="Arial"/>
                <a:cs typeface="Arial"/>
              </a:rPr>
              <a:t>now </a:t>
            </a:r>
            <a:r>
              <a:rPr sz="400" spc="10" dirty="0">
                <a:solidFill>
                  <a:srgbClr val="28704B"/>
                </a:solidFill>
                <a:latin typeface="Arial"/>
                <a:cs typeface="Arial"/>
              </a:rPr>
              <a:t>T</a:t>
            </a:r>
            <a:r>
              <a:rPr sz="400" spc="-15" dirty="0">
                <a:solidFill>
                  <a:srgbClr val="427B49"/>
                </a:solidFill>
                <a:latin typeface="Arial"/>
                <a:cs typeface="Arial"/>
              </a:rPr>
              <a:t>DAMER</a:t>
            </a:r>
            <a:r>
              <a:rPr sz="400" spc="-65" dirty="0">
                <a:solidFill>
                  <a:srgbClr val="427B49"/>
                </a:solidFill>
                <a:latin typeface="Arial"/>
                <a:cs typeface="Arial"/>
              </a:rPr>
              <a:t> </a:t>
            </a:r>
            <a:r>
              <a:rPr sz="400" spc="-55" dirty="0">
                <a:solidFill>
                  <a:srgbClr val="28704B"/>
                </a:solidFill>
                <a:latin typeface="Arial"/>
                <a:cs typeface="Arial"/>
              </a:rPr>
              <a:t>I</a:t>
            </a:r>
            <a:r>
              <a:rPr sz="400" spc="-15" dirty="0">
                <a:solidFill>
                  <a:srgbClr val="427B49"/>
                </a:solidFill>
                <a:latin typeface="Arial"/>
                <a:cs typeface="Arial"/>
              </a:rPr>
              <a:t>TRAD</a:t>
            </a:r>
            <a:r>
              <a:rPr sz="400" spc="-75" dirty="0">
                <a:solidFill>
                  <a:srgbClr val="427B49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1F7226"/>
                </a:solidFill>
                <a:latin typeface="Arial"/>
                <a:cs typeface="Arial"/>
              </a:rPr>
              <a:t>E</a:t>
            </a:r>
            <a:r>
              <a:rPr sz="400" spc="-15" dirty="0">
                <a:solidFill>
                  <a:srgbClr val="506454"/>
                </a:solidFill>
                <a:latin typeface="Arial"/>
                <a:cs typeface="Arial"/>
              </a:rPr>
              <a:t>.com</a:t>
            </a:r>
            <a:endParaRPr sz="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373463" y="1746552"/>
            <a:ext cx="922655" cy="2482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240">
              <a:lnSpc>
                <a:spcPct val="100000"/>
              </a:lnSpc>
            </a:pPr>
            <a:r>
              <a:rPr sz="400" spc="35" dirty="0">
                <a:solidFill>
                  <a:srgbClr val="0A0A80"/>
                </a:solidFill>
                <a:latin typeface="Arial"/>
                <a:cs typeface="Arial"/>
              </a:rPr>
              <a:t>T</a:t>
            </a:r>
            <a:r>
              <a:rPr sz="400" spc="40" dirty="0">
                <a:solidFill>
                  <a:srgbClr val="0A0A80"/>
                </a:solidFill>
                <a:latin typeface="Arial"/>
                <a:cs typeface="Arial"/>
              </a:rPr>
              <a:t>r</a:t>
            </a:r>
            <a:r>
              <a:rPr sz="400" spc="30" dirty="0">
                <a:solidFill>
                  <a:srgbClr val="1816A0"/>
                </a:solidFill>
                <a:latin typeface="Arial"/>
                <a:cs typeface="Arial"/>
              </a:rPr>
              <a:t>adeKing</a:t>
            </a:r>
            <a:r>
              <a:rPr sz="400" spc="5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1816A0"/>
                </a:solidFill>
                <a:latin typeface="Arial"/>
                <a:cs typeface="Arial"/>
              </a:rPr>
              <a:t>-</a:t>
            </a:r>
            <a:r>
              <a:rPr sz="400" spc="2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65" dirty="0">
                <a:solidFill>
                  <a:srgbClr val="1816A0"/>
                </a:solidFill>
                <a:latin typeface="Arial"/>
                <a:cs typeface="Arial"/>
              </a:rPr>
              <a:t>O</a:t>
            </a:r>
            <a:r>
              <a:rPr sz="400" spc="35" dirty="0">
                <a:solidFill>
                  <a:srgbClr val="1816A0"/>
                </a:solidFill>
                <a:latin typeface="Arial"/>
                <a:cs typeface="Arial"/>
              </a:rPr>
              <a:t>n</a:t>
            </a:r>
            <a:r>
              <a:rPr sz="400" spc="10" dirty="0">
                <a:solidFill>
                  <a:srgbClr val="0A0A80"/>
                </a:solidFill>
                <a:latin typeface="Arial"/>
                <a:cs typeface="Arial"/>
              </a:rPr>
              <a:t>l</a:t>
            </a:r>
            <a:r>
              <a:rPr sz="400" spc="30" dirty="0">
                <a:solidFill>
                  <a:srgbClr val="232495"/>
                </a:solidFill>
                <a:latin typeface="Arial"/>
                <a:cs typeface="Arial"/>
              </a:rPr>
              <a:t>ine</a:t>
            </a:r>
            <a:r>
              <a:rPr sz="400" spc="45" dirty="0">
                <a:solidFill>
                  <a:srgbClr val="232495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0E0AB8"/>
                </a:solidFill>
                <a:latin typeface="Arial"/>
                <a:cs typeface="Arial"/>
              </a:rPr>
              <a:t>Broker</a:t>
            </a:r>
            <a:endParaRPr sz="400">
              <a:latin typeface="Arial"/>
              <a:cs typeface="Arial"/>
            </a:endParaRPr>
          </a:p>
          <a:p>
            <a:pPr marL="15240">
              <a:lnSpc>
                <a:spcPct val="100000"/>
              </a:lnSpc>
              <a:spcBef>
                <a:spcPts val="5"/>
              </a:spcBef>
            </a:pP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$4.95perTrade,MarketorLimit</a:t>
            </a:r>
            <a:endParaRPr sz="400">
              <a:latin typeface="Arial"/>
              <a:cs typeface="Arial"/>
            </a:endParaRPr>
          </a:p>
          <a:p>
            <a:pPr marL="15240">
              <a:lnSpc>
                <a:spcPts val="445"/>
              </a:lnSpc>
            </a:pPr>
            <a:r>
              <a:rPr sz="400" spc="-15" dirty="0">
                <a:solidFill>
                  <a:srgbClr val="111116"/>
                </a:solidFill>
                <a:latin typeface="Arial"/>
                <a:cs typeface="Arial"/>
              </a:rPr>
              <a:t>SmartMo</a:t>
            </a:r>
            <a:r>
              <a:rPr sz="400" spc="-7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ney 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Top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Discount Broker</a:t>
            </a:r>
            <a:r>
              <a:rPr sz="400" spc="-2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200i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ts val="445"/>
              </a:lnSpc>
            </a:pPr>
            <a:r>
              <a:rPr sz="400" spc="-10" dirty="0">
                <a:solidFill>
                  <a:srgbClr val="427B49"/>
                </a:solidFill>
                <a:latin typeface="Arial"/>
                <a:cs typeface="Arial"/>
                <a:hlinkClick r:id="rId8"/>
              </a:rPr>
              <a:t>www.</a:t>
            </a:r>
            <a:r>
              <a:rPr sz="400" spc="10" dirty="0">
                <a:solidFill>
                  <a:srgbClr val="28704B"/>
                </a:solidFill>
                <a:latin typeface="Arial"/>
                <a:cs typeface="Arial"/>
                <a:hlinkClick r:id="rId8"/>
              </a:rPr>
              <a:t>T</a:t>
            </a:r>
            <a:r>
              <a:rPr sz="400" spc="-10" dirty="0">
                <a:solidFill>
                  <a:srgbClr val="427B49"/>
                </a:solidFill>
                <a:latin typeface="Arial"/>
                <a:cs typeface="Arial"/>
                <a:hlinkClick r:id="rId8"/>
              </a:rPr>
              <a:t>radeKing.com</a:t>
            </a:r>
            <a:endParaRPr sz="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373463" y="2041831"/>
            <a:ext cx="837565" cy="2508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240" marR="241935" algn="just">
              <a:lnSpc>
                <a:spcPct val="100000"/>
              </a:lnSpc>
            </a:pPr>
            <a:r>
              <a:rPr sz="400" spc="35" dirty="0">
                <a:solidFill>
                  <a:srgbClr val="1816A0"/>
                </a:solidFill>
                <a:latin typeface="Arial"/>
                <a:cs typeface="Arial"/>
              </a:rPr>
              <a:t>Scottrade </a:t>
            </a:r>
            <a:r>
              <a:rPr sz="400" spc="-55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0E0AB8"/>
                </a:solidFill>
                <a:latin typeface="Arial"/>
                <a:cs typeface="Arial"/>
              </a:rPr>
              <a:t>Brokerage</a:t>
            </a:r>
            <a:endParaRPr sz="400">
              <a:latin typeface="Arial"/>
              <a:cs typeface="Arial"/>
            </a:endParaRPr>
          </a:p>
          <a:p>
            <a:pPr marL="12700" marR="12700" indent="2540" algn="just">
              <a:lnSpc>
                <a:spcPts val="440"/>
              </a:lnSpc>
              <a:spcBef>
                <a:spcPts val="70"/>
              </a:spcBef>
            </a:pP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$7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Trades</a:t>
            </a:r>
            <a:r>
              <a:rPr sz="400" spc="-4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,</a:t>
            </a:r>
            <a:r>
              <a:rPr sz="400" spc="-35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No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S</a:t>
            </a:r>
            <a:r>
              <a:rPr sz="400" spc="-10" dirty="0">
                <a:solidFill>
                  <a:srgbClr val="3B3838"/>
                </a:solidFill>
                <a:latin typeface="Arial"/>
                <a:cs typeface="Arial"/>
              </a:rPr>
              <a:t>hare 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Limit. </a:t>
            </a:r>
            <a:r>
              <a:rPr sz="400" spc="-15" dirty="0">
                <a:solidFill>
                  <a:srgbClr val="111116"/>
                </a:solidFill>
                <a:latin typeface="Arial"/>
                <a:cs typeface="Arial"/>
              </a:rPr>
              <a:t>In-Dep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t</a:t>
            </a:r>
            <a:r>
              <a:rPr sz="400" spc="10" dirty="0">
                <a:solidFill>
                  <a:srgbClr val="3B3838"/>
                </a:solidFill>
                <a:latin typeface="Arial"/>
                <a:cs typeface="Arial"/>
              </a:rPr>
              <a:t>h</a:t>
            </a:r>
            <a:r>
              <a:rPr sz="400" spc="5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Research. </a:t>
            </a:r>
            <a:r>
              <a:rPr sz="400" spc="-15" dirty="0">
                <a:solidFill>
                  <a:srgbClr val="111116"/>
                </a:solidFill>
                <a:latin typeface="Arial"/>
                <a:cs typeface="Arial"/>
              </a:rPr>
              <a:t>Start Trad</a:t>
            </a:r>
            <a:r>
              <a:rPr sz="400" spc="-7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3B3838"/>
                </a:solidFill>
                <a:latin typeface="Arial"/>
                <a:cs typeface="Arial"/>
              </a:rPr>
              <a:t>ing</a:t>
            </a:r>
            <a:r>
              <a:rPr sz="400" spc="-15" dirty="0">
                <a:solidFill>
                  <a:srgbClr val="3B3838"/>
                </a:solidFill>
                <a:latin typeface="Arial"/>
                <a:cs typeface="Arial"/>
              </a:rPr>
              <a:t> </a:t>
            </a:r>
            <a:r>
              <a:rPr sz="400" spc="-25" dirty="0">
                <a:solidFill>
                  <a:srgbClr val="2A2A2D"/>
                </a:solidFill>
                <a:latin typeface="Arial"/>
                <a:cs typeface="Arial"/>
              </a:rPr>
              <a:t>O</a:t>
            </a:r>
            <a:r>
              <a:rPr sz="400" spc="0" dirty="0">
                <a:solidFill>
                  <a:srgbClr val="2A2A2D"/>
                </a:solidFill>
                <a:latin typeface="Arial"/>
                <a:cs typeface="Arial"/>
              </a:rPr>
              <a:t>n</a:t>
            </a:r>
            <a:r>
              <a:rPr sz="400" spc="-10" dirty="0">
                <a:solidFill>
                  <a:srgbClr val="0F1134"/>
                </a:solidFill>
                <a:latin typeface="Arial"/>
                <a:cs typeface="Arial"/>
              </a:rPr>
              <a:t>l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ine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Now!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427B49"/>
                </a:solidFill>
                <a:latin typeface="Arial"/>
                <a:cs typeface="Arial"/>
                <a:hlinkClick r:id="rId9"/>
              </a:rPr>
              <a:t>www.Scottrade.com</a:t>
            </a:r>
            <a:endParaRPr sz="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373463" y="2336439"/>
            <a:ext cx="735965" cy="2540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2540">
              <a:lnSpc>
                <a:spcPct val="101099"/>
              </a:lnSpc>
            </a:pPr>
            <a:r>
              <a:rPr sz="400" spc="30" dirty="0">
                <a:solidFill>
                  <a:srgbClr val="1816A0"/>
                </a:solidFill>
                <a:latin typeface="Arial"/>
                <a:cs typeface="Arial"/>
              </a:rPr>
              <a:t>Stock </a:t>
            </a:r>
            <a:r>
              <a:rPr sz="400" spc="-5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1816A0"/>
                </a:solidFill>
                <a:latin typeface="Arial"/>
                <a:cs typeface="Arial"/>
              </a:rPr>
              <a:t>trades </a:t>
            </a:r>
            <a:r>
              <a:rPr sz="400" spc="-5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232495"/>
                </a:solidFill>
                <a:latin typeface="Arial"/>
                <a:cs typeface="Arial"/>
              </a:rPr>
              <a:t>$1 </a:t>
            </a:r>
            <a:r>
              <a:rPr sz="400" spc="85" dirty="0">
                <a:solidFill>
                  <a:srgbClr val="1816A0"/>
                </a:solidFill>
                <a:latin typeface="Arial"/>
                <a:cs typeface="Arial"/>
              </a:rPr>
              <a:t>50-</a:t>
            </a:r>
            <a:r>
              <a:rPr sz="400" spc="2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45" dirty="0">
                <a:solidFill>
                  <a:srgbClr val="232495"/>
                </a:solidFill>
                <a:latin typeface="Arial"/>
                <a:cs typeface="Arial"/>
              </a:rPr>
              <a:t>$3</a:t>
            </a:r>
            <a:r>
              <a:rPr sz="400" spc="20" dirty="0">
                <a:solidFill>
                  <a:srgbClr val="232495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A2A2D"/>
                </a:solidFill>
                <a:latin typeface="Arial"/>
                <a:cs typeface="Arial"/>
              </a:rPr>
              <a:t>100freetrades,upto$100back</a:t>
            </a:r>
            <a:r>
              <a:rPr sz="400" spc="5" dirty="0">
                <a:solidFill>
                  <a:srgbClr val="2A2A2D"/>
                </a:solidFill>
                <a:latin typeface="Arial"/>
                <a:cs typeface="Arial"/>
              </a:rPr>
              <a:t> fortransfercosts,$500minimum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ts val="445"/>
              </a:lnSpc>
            </a:pPr>
            <a:r>
              <a:rPr sz="400" spc="-15" dirty="0">
                <a:solidFill>
                  <a:srgbClr val="427B49"/>
                </a:solidFill>
                <a:latin typeface="Arial"/>
                <a:cs typeface="Arial"/>
                <a:hlinkClick r:id="rId10"/>
              </a:rPr>
              <a:t>www.sogotrade.com</a:t>
            </a:r>
            <a:endParaRPr sz="4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373463" y="2635140"/>
            <a:ext cx="810895" cy="2552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2540">
              <a:lnSpc>
                <a:spcPct val="99700"/>
              </a:lnSpc>
            </a:pPr>
            <a:r>
              <a:rPr sz="400" spc="35" dirty="0">
                <a:solidFill>
                  <a:srgbClr val="232495"/>
                </a:solidFill>
                <a:latin typeface="Arial"/>
                <a:cs typeface="Arial"/>
              </a:rPr>
              <a:t>$3</a:t>
            </a:r>
            <a:r>
              <a:rPr sz="400" spc="40" dirty="0">
                <a:solidFill>
                  <a:srgbClr val="232495"/>
                </a:solidFill>
                <a:latin typeface="Arial"/>
                <a:cs typeface="Arial"/>
              </a:rPr>
              <a:t> </a:t>
            </a:r>
            <a:r>
              <a:rPr sz="400" spc="45" dirty="0">
                <a:solidFill>
                  <a:srgbClr val="1816A0"/>
                </a:solidFill>
                <a:latin typeface="Arial"/>
                <a:cs typeface="Arial"/>
              </a:rPr>
              <a:t>95</a:t>
            </a:r>
            <a:r>
              <a:rPr sz="400" spc="15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65" dirty="0">
                <a:solidFill>
                  <a:srgbClr val="0E0AB8"/>
                </a:solidFill>
                <a:latin typeface="Arial"/>
                <a:cs typeface="Arial"/>
              </a:rPr>
              <a:t>O</a:t>
            </a:r>
            <a:r>
              <a:rPr sz="400" spc="30" dirty="0">
                <a:solidFill>
                  <a:srgbClr val="232495"/>
                </a:solidFill>
                <a:latin typeface="Arial"/>
                <a:cs typeface="Arial"/>
              </a:rPr>
              <a:t>nljne</a:t>
            </a:r>
            <a:r>
              <a:rPr sz="400" spc="15" dirty="0">
                <a:solidFill>
                  <a:srgbClr val="232495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1816A0"/>
                </a:solidFill>
                <a:latin typeface="Arial"/>
                <a:cs typeface="Arial"/>
              </a:rPr>
              <a:t>Stock </a:t>
            </a:r>
            <a:r>
              <a:rPr sz="400" spc="-50" dirty="0">
                <a:solidFill>
                  <a:srgbClr val="1816A0"/>
                </a:solidFill>
                <a:latin typeface="Arial"/>
                <a:cs typeface="Arial"/>
              </a:rPr>
              <a:t> </a:t>
            </a:r>
            <a:r>
              <a:rPr sz="400" spc="55" dirty="0">
                <a:solidFill>
                  <a:srgbClr val="0A0A80"/>
                </a:solidFill>
                <a:latin typeface="Arial"/>
                <a:cs typeface="Arial"/>
              </a:rPr>
              <a:t>T</a:t>
            </a:r>
            <a:r>
              <a:rPr sz="400" spc="35" dirty="0">
                <a:solidFill>
                  <a:srgbClr val="0E0AB8"/>
                </a:solidFill>
                <a:latin typeface="Arial"/>
                <a:cs typeface="Arial"/>
              </a:rPr>
              <a:t>rades</a:t>
            </a:r>
            <a:r>
              <a:rPr sz="400" spc="20" dirty="0">
                <a:solidFill>
                  <a:srgbClr val="0E0AB8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Market/Limit</a:t>
            </a:r>
            <a:r>
              <a:rPr sz="400" spc="2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Orders,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No</a:t>
            </a:r>
            <a:r>
              <a:rPr sz="400" spc="-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111116"/>
                </a:solidFill>
                <a:latin typeface="Arial"/>
                <a:cs typeface="Arial"/>
              </a:rPr>
              <a:t>Share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10" dirty="0">
                <a:solidFill>
                  <a:srgbClr val="111116"/>
                </a:solidFill>
                <a:latin typeface="Arial"/>
                <a:cs typeface="Arial"/>
              </a:rPr>
              <a:t>Limit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and</a:t>
            </a:r>
            <a:r>
              <a:rPr sz="400" spc="2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No</a:t>
            </a:r>
            <a:r>
              <a:rPr sz="400" spc="10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15" dirty="0">
                <a:solidFill>
                  <a:srgbClr val="2A2A2D"/>
                </a:solidFill>
                <a:latin typeface="Arial"/>
                <a:cs typeface="Arial"/>
              </a:rPr>
              <a:t>Inactivity</a:t>
            </a:r>
            <a:r>
              <a:rPr sz="400" spc="25" dirty="0">
                <a:solidFill>
                  <a:srgbClr val="2A2A2D"/>
                </a:solidFill>
                <a:latin typeface="Arial"/>
                <a:cs typeface="Arial"/>
              </a:rPr>
              <a:t> </a:t>
            </a:r>
            <a:r>
              <a:rPr sz="400" spc="-5" dirty="0">
                <a:solidFill>
                  <a:srgbClr val="2A2A2D"/>
                </a:solidFill>
                <a:latin typeface="Arial"/>
                <a:cs typeface="Arial"/>
              </a:rPr>
              <a:t>Fees </a:t>
            </a:r>
            <a:r>
              <a:rPr sz="400" spc="-15" dirty="0">
                <a:solidFill>
                  <a:srgbClr val="427B49"/>
                </a:solidFill>
                <a:latin typeface="Arial"/>
                <a:cs typeface="Arial"/>
                <a:hlinkClick r:id="rId11"/>
              </a:rPr>
              <a:t>www.Marsco.com</a:t>
            </a:r>
            <a:endParaRPr sz="4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4205650" y="3340889"/>
            <a:ext cx="79294" cy="102579"/>
          </a:xfrm>
          <a:custGeom>
            <a:avLst/>
            <a:gdLst/>
            <a:ahLst/>
            <a:cxnLst/>
            <a:rect l="l" t="t" r="r" b="b"/>
            <a:pathLst>
              <a:path w="79294" h="102579">
                <a:moveTo>
                  <a:pt x="0" y="0"/>
                </a:moveTo>
                <a:lnTo>
                  <a:pt x="79294" y="0"/>
                </a:lnTo>
                <a:lnTo>
                  <a:pt x="79294" y="102579"/>
                </a:lnTo>
                <a:lnTo>
                  <a:pt x="0" y="102579"/>
                </a:lnTo>
                <a:lnTo>
                  <a:pt x="0" y="0"/>
                </a:lnTo>
                <a:close/>
              </a:path>
            </a:pathLst>
          </a:custGeom>
          <a:solidFill>
            <a:srgbClr val="032A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328650" y="3318752"/>
            <a:ext cx="0" cy="134342"/>
          </a:xfrm>
          <a:custGeom>
            <a:avLst/>
            <a:gdLst/>
            <a:ahLst/>
            <a:cxnLst/>
            <a:rect l="l" t="t" r="r" b="b"/>
            <a:pathLst>
              <a:path h="134342">
                <a:moveTo>
                  <a:pt x="0" y="134342"/>
                </a:moveTo>
                <a:lnTo>
                  <a:pt x="0" y="0"/>
                </a:lnTo>
              </a:path>
            </a:pathLst>
          </a:custGeom>
          <a:ln w="53240">
            <a:solidFill>
              <a:srgbClr val="032A3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378208" y="3340889"/>
            <a:ext cx="124474" cy="102579"/>
          </a:xfrm>
          <a:custGeom>
            <a:avLst/>
            <a:gdLst/>
            <a:ahLst/>
            <a:cxnLst/>
            <a:rect l="l" t="t" r="r" b="b"/>
            <a:pathLst>
              <a:path w="124474" h="102579">
                <a:moveTo>
                  <a:pt x="0" y="0"/>
                </a:moveTo>
                <a:lnTo>
                  <a:pt x="124474" y="0"/>
                </a:lnTo>
                <a:lnTo>
                  <a:pt x="124474" y="102579"/>
                </a:lnTo>
                <a:lnTo>
                  <a:pt x="0" y="102579"/>
                </a:lnTo>
                <a:lnTo>
                  <a:pt x="0" y="0"/>
                </a:lnTo>
                <a:close/>
              </a:path>
            </a:pathLst>
          </a:custGeom>
          <a:solidFill>
            <a:srgbClr val="032A3F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Times New Roman"/>
                <a:cs typeface="Times New Roman"/>
              </a:rPr>
              <a:t>Schutze  </a:t>
            </a:r>
            <a:r>
              <a:rPr sz="6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Times New Roman"/>
                <a:cs typeface="Times New Roman"/>
              </a:rPr>
              <a:t>Web </a:t>
            </a:r>
            <a:r>
              <a:rPr sz="60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Times New Roman"/>
                <a:cs typeface="Times New Roman"/>
              </a:rPr>
              <a:t>search</a:t>
            </a:r>
            <a:endParaRPr sz="6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194549" y="3343904"/>
            <a:ext cx="327660" cy="10413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5" dirty="0">
                <a:solidFill>
                  <a:srgbClr val="FFFFFF"/>
                </a:solidFill>
                <a:latin typeface="Times New Roman"/>
                <a:cs typeface="Times New Roman"/>
              </a:rPr>
              <a:t>20    </a:t>
            </a:r>
            <a:r>
              <a:rPr sz="600" spc="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00" spc="20" dirty="0">
                <a:solidFill>
                  <a:srgbClr val="FFFFFF"/>
                </a:solidFill>
                <a:latin typeface="Times New Roman"/>
                <a:cs typeface="Times New Roman"/>
              </a:rPr>
              <a:t>123</a:t>
            </a:r>
            <a:endParaRPr sz="60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583" y="191300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3865" y="194437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914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920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921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63" y="1923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914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919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921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923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925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928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924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926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929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931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928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924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81" y="229553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867" y="232689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2" y="229731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0" y="230304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230401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61" y="230558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69" y="229705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230170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230367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230599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230830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231061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230717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230948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231179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231410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231126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230663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91363" rIns="0" bIns="0" rtlCol="0">
            <a:noAutofit/>
          </a:bodyPr>
          <a:lstStyle/>
          <a:p>
            <a:pPr marL="288290" marR="12700">
              <a:lnSpc>
                <a:spcPct val="125499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≥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21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450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12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 dirty="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2007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7</a:t>
            </a:r>
            <a:endParaRPr sz="1100" dirty="0">
              <a:latin typeface="Arial"/>
              <a:cs typeface="Arial"/>
            </a:endParaRPr>
          </a:p>
          <a:p>
            <a:pPr marL="288290" marR="374015">
              <a:lnSpc>
                <a:spcPct val="102699"/>
              </a:lnSpc>
              <a:spcBef>
                <a:spcPts val="285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 dirty="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11138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14274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11315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11890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11986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1214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11290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11755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1195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1218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1241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1264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1230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1253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1276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1299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1271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1224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583" y="191300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3865" y="1944370"/>
            <a:ext cx="4326" cy="15583"/>
          </a:xfrm>
          <a:custGeom>
            <a:avLst/>
            <a:gdLst/>
            <a:ahLst/>
            <a:cxnLst/>
            <a:rect l="l" t="t" r="r" b="b"/>
            <a:pathLst>
              <a:path w="4326" h="15583">
                <a:moveTo>
                  <a:pt x="0" y="15583"/>
                </a:moveTo>
                <a:lnTo>
                  <a:pt x="4002" y="4563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1914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1920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1921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63" y="1923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1914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1919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1921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1923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1925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1928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1924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1926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1929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1931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1928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1924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6581" y="229553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3867" y="232689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632" y="229731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0360" y="230304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1488" y="230401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061" y="230558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169" y="229705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001" y="230170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3457" y="230367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922" y="230599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8393" y="230830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863" y="231061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579" y="230717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044" y="230948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516" y="231179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981" y="231410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297" y="231126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7817" y="230663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583" y="250584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3868" y="253721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631" y="250762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0361" y="251336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488" y="251432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5062" y="251589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6169" y="250736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2002" y="251201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457" y="251399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5922" y="251630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393" y="251861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0863" y="252092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7579" y="251748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044" y="251979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2516" y="252210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981" y="252442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297" y="252157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817" y="25169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91363" rIns="0" bIns="0" rtlCol="0">
            <a:noAutofit/>
          </a:bodyPr>
          <a:lstStyle/>
          <a:p>
            <a:pPr marL="288290" marR="12700">
              <a:lnSpc>
                <a:spcPct val="125499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≥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21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450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000</a:t>
            </a:r>
            <a:r>
              <a:rPr sz="1100" spc="-15" dirty="0">
                <a:latin typeface="Arial"/>
                <a:cs typeface="Arial"/>
              </a:rPr>
              <a:t>,</a:t>
            </a:r>
            <a:r>
              <a:rPr sz="1100" spc="-80" dirty="0">
                <a:latin typeface="Arial"/>
                <a:cs typeface="Arial"/>
              </a:rPr>
              <a:t>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12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 dirty="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2007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7</a:t>
            </a:r>
            <a:endParaRPr sz="1100" dirty="0">
              <a:latin typeface="Arial"/>
              <a:cs typeface="Arial"/>
            </a:endParaRPr>
          </a:p>
          <a:p>
            <a:pPr marL="288290" marR="374015">
              <a:lnSpc>
                <a:spcPct val="102699"/>
              </a:lnSpc>
              <a:spcBef>
                <a:spcPts val="285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 dirty="0">
              <a:latin typeface="Arial"/>
              <a:cs typeface="Arial"/>
            </a:endParaRPr>
          </a:p>
          <a:p>
            <a:pPr marL="288290" marR="168275">
              <a:lnSpc>
                <a:spcPct val="125499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r?</a:t>
            </a:r>
            <a:endParaRPr sz="1100" dirty="0">
              <a:latin typeface="Arial"/>
              <a:cs typeface="Arial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EFF9F9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17382" y="206304"/>
            <a:ext cx="1701731" cy="222256"/>
          </a:xfrm>
          <a:custGeom>
            <a:avLst/>
            <a:gdLst/>
            <a:ahLst/>
            <a:cxnLst/>
            <a:rect l="l" t="t" r="r" b="b"/>
            <a:pathLst>
              <a:path w="1701731" h="222256">
                <a:moveTo>
                  <a:pt x="0" y="0"/>
                </a:moveTo>
                <a:lnTo>
                  <a:pt x="1701731" y="0"/>
                </a:lnTo>
                <a:lnTo>
                  <a:pt x="1701731" y="222256"/>
                </a:lnTo>
                <a:lnTo>
                  <a:pt x="0" y="222256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00" spc="15" dirty="0">
                <a:solidFill>
                  <a:srgbClr val="EFF9F9"/>
                </a:solidFill>
                <a:latin typeface="Times New Roman"/>
                <a:cs typeface="Times New Roman"/>
              </a:rPr>
              <a:t>Si</a:t>
            </a:r>
            <a:r>
              <a:rPr sz="1300" spc="10" dirty="0">
                <a:solidFill>
                  <a:srgbClr val="EFF9F9"/>
                </a:solidFill>
                <a:latin typeface="Times New Roman"/>
                <a:cs typeface="Times New Roman"/>
              </a:rPr>
              <a:t>z</a:t>
            </a:r>
            <a:r>
              <a:rPr sz="1300" spc="40" dirty="0">
                <a:solidFill>
                  <a:srgbClr val="D6EFF4"/>
                </a:solidFill>
                <a:latin typeface="Times New Roman"/>
                <a:cs typeface="Times New Roman"/>
              </a:rPr>
              <a:t>e</a:t>
            </a:r>
            <a:r>
              <a:rPr sz="1300" spc="90" dirty="0">
                <a:solidFill>
                  <a:srgbClr val="D6EFF4"/>
                </a:solidFill>
                <a:latin typeface="Times New Roman"/>
                <a:cs typeface="Times New Roman"/>
              </a:rPr>
              <a:t> </a:t>
            </a:r>
            <a:r>
              <a:rPr sz="1300" spc="25" dirty="0">
                <a:solidFill>
                  <a:srgbClr val="D6EFF4"/>
                </a:solidFill>
                <a:latin typeface="Times New Roman"/>
                <a:cs typeface="Times New Roman"/>
              </a:rPr>
              <a:t>o</a:t>
            </a:r>
            <a:r>
              <a:rPr sz="1300" spc="-25" dirty="0">
                <a:solidFill>
                  <a:srgbClr val="EFF9F9"/>
                </a:solidFill>
                <a:latin typeface="Times New Roman"/>
                <a:cs typeface="Times New Roman"/>
              </a:rPr>
              <a:t>f </a:t>
            </a:r>
            <a:r>
              <a:rPr sz="1300" spc="-130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20" dirty="0">
                <a:solidFill>
                  <a:srgbClr val="EFF9F9"/>
                </a:solidFill>
                <a:latin typeface="Times New Roman"/>
                <a:cs typeface="Times New Roman"/>
              </a:rPr>
              <a:t>t</a:t>
            </a:r>
            <a:r>
              <a:rPr sz="1300" spc="135" dirty="0">
                <a:solidFill>
                  <a:srgbClr val="EFF9F9"/>
                </a:solidFill>
                <a:latin typeface="Times New Roman"/>
                <a:cs typeface="Times New Roman"/>
              </a:rPr>
              <a:t>h</a:t>
            </a:r>
            <a:r>
              <a:rPr sz="1300" spc="80" dirty="0">
                <a:solidFill>
                  <a:srgbClr val="D6EFF4"/>
                </a:solidFill>
                <a:latin typeface="Times New Roman"/>
                <a:cs typeface="Times New Roman"/>
              </a:rPr>
              <a:t>e</a:t>
            </a:r>
            <a:r>
              <a:rPr sz="1300" spc="160" dirty="0">
                <a:solidFill>
                  <a:srgbClr val="D6EFF4"/>
                </a:solidFill>
                <a:latin typeface="Times New Roman"/>
                <a:cs typeface="Times New Roman"/>
              </a:rPr>
              <a:t> </a:t>
            </a:r>
            <a:r>
              <a:rPr sz="1300" spc="0" dirty="0">
                <a:solidFill>
                  <a:srgbClr val="EFF9F9"/>
                </a:solidFill>
                <a:latin typeface="Times New Roman"/>
                <a:cs typeface="Times New Roman"/>
              </a:rPr>
              <a:t>web: </a:t>
            </a:r>
            <a:r>
              <a:rPr sz="1300" spc="135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-65" dirty="0">
                <a:solidFill>
                  <a:srgbClr val="EFF9F9"/>
                </a:solidFill>
                <a:latin typeface="Times New Roman"/>
                <a:cs typeface="Times New Roman"/>
              </a:rPr>
              <a:t>I</a:t>
            </a:r>
            <a:r>
              <a:rPr sz="1300" spc="-95" dirty="0">
                <a:solidFill>
                  <a:srgbClr val="EFF9F9"/>
                </a:solidFill>
                <a:latin typeface="Times New Roman"/>
                <a:cs typeface="Times New Roman"/>
              </a:rPr>
              <a:t>s</a:t>
            </a:r>
            <a:r>
              <a:rPr sz="1300" spc="135" dirty="0">
                <a:solidFill>
                  <a:srgbClr val="D6EFF4"/>
                </a:solidFill>
                <a:latin typeface="Times New Roman"/>
                <a:cs typeface="Times New Roman"/>
              </a:rPr>
              <a:t>s</a:t>
            </a:r>
            <a:r>
              <a:rPr sz="1300" spc="-160" dirty="0">
                <a:solidFill>
                  <a:srgbClr val="EFF9F9"/>
                </a:solidFill>
                <a:latin typeface="Times New Roman"/>
                <a:cs typeface="Times New Roman"/>
              </a:rPr>
              <a:t>u</a:t>
            </a:r>
            <a:r>
              <a:rPr sz="1300" spc="-210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300" spc="70" dirty="0">
                <a:solidFill>
                  <a:srgbClr val="D6EFF4"/>
                </a:solidFill>
                <a:latin typeface="Times New Roman"/>
                <a:cs typeface="Times New Roman"/>
              </a:rPr>
              <a:t>es</a:t>
            </a:r>
            <a:endParaRPr sz="130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946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259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0964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021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031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046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961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007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027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050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073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97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062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085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108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131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103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057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021969"/>
            <a:ext cx="180022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dyn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946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259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0964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021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031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046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961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007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027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050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073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97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062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085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108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131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103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057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2860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3091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37" y="12861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2" y="12886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2" y="12878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2904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2930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2957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2897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2932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2957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2981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2978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2939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2915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624334" y="1021969"/>
            <a:ext cx="3553460" cy="5137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dyn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.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60" dirty="0">
                <a:latin typeface="Arial"/>
                <a:cs typeface="Arial"/>
              </a:rPr>
              <a:t>2</a:t>
            </a:r>
            <a:r>
              <a:rPr sz="1000" spc="190" dirty="0">
                <a:latin typeface="Arial"/>
                <a:cs typeface="Arial"/>
              </a:rPr>
              <a:t>+</a:t>
            </a:r>
            <a:r>
              <a:rPr sz="1000" spc="-60" dirty="0">
                <a:latin typeface="Arial"/>
                <a:cs typeface="Arial"/>
              </a:rPr>
              <a:t>4</a:t>
            </a:r>
            <a:r>
              <a:rPr sz="1000" spc="165" dirty="0">
                <a:latin typeface="Arial"/>
                <a:cs typeface="Arial"/>
              </a:rPr>
              <a:t>”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946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259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0964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021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031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046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961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007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027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050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073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97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062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085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108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131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103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057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2860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3091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37" y="12861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2" y="12886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2" y="12878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2904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2930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2957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2897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2932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2957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2981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2978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2939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2915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5893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6123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5894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5919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5911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5937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5963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5990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5929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5965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5989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6014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6010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5972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5947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624334" y="1021969"/>
            <a:ext cx="3582670" cy="6642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dyn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41275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.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60" dirty="0">
                <a:latin typeface="Arial"/>
                <a:cs typeface="Arial"/>
              </a:rPr>
              <a:t>2</a:t>
            </a:r>
            <a:r>
              <a:rPr sz="1000" spc="190" dirty="0">
                <a:latin typeface="Arial"/>
                <a:cs typeface="Arial"/>
              </a:rPr>
              <a:t>+</a:t>
            </a:r>
            <a:r>
              <a:rPr sz="1000" spc="-60" dirty="0">
                <a:latin typeface="Arial"/>
                <a:cs typeface="Arial"/>
              </a:rPr>
              <a:t>4</a:t>
            </a:r>
            <a:r>
              <a:rPr sz="1000" spc="165" dirty="0">
                <a:latin typeface="Arial"/>
                <a:cs typeface="Arial"/>
              </a:rPr>
              <a:t>”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946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259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0964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021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031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046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961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007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027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050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073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97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062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085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108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131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103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057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2860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3091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37" y="12861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2" y="12886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2" y="12878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2904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2930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2957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2897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2932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2957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2981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2978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2939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2915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5893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6123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5894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5919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5911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5937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5963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5990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5929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5965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5989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6014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6010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5972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5947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06578" y="17850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7869" y="1816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06633" y="1786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0362" y="1792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1488" y="1793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5059" y="1795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168" y="1786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2001" y="1791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3457" y="1793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922" y="1795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8393" y="1797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863" y="1800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7579" y="17966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0044" y="1798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2516" y="1801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4981" y="1803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2297" y="1800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817" y="1796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 txBox="1"/>
          <p:nvPr/>
        </p:nvSpPr>
        <p:spPr>
          <a:xfrm>
            <a:off x="624334" y="1021969"/>
            <a:ext cx="3606165" cy="10496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dyn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64769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.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60" dirty="0">
                <a:latin typeface="Arial"/>
                <a:cs typeface="Arial"/>
              </a:rPr>
              <a:t>2</a:t>
            </a:r>
            <a:r>
              <a:rPr sz="1000" spc="190" dirty="0">
                <a:latin typeface="Arial"/>
                <a:cs typeface="Arial"/>
              </a:rPr>
              <a:t>+</a:t>
            </a:r>
            <a:r>
              <a:rPr sz="1000" spc="-60" dirty="0">
                <a:latin typeface="Arial"/>
                <a:cs typeface="Arial"/>
              </a:rPr>
              <a:t>4</a:t>
            </a:r>
            <a:r>
              <a:rPr sz="1000" spc="165" dirty="0">
                <a:latin typeface="Arial"/>
                <a:cs typeface="Arial"/>
              </a:rPr>
              <a:t>”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2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946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259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0964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021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031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046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961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007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027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050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073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97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062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085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108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131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103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057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2860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3091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37" y="12861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2" y="12886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2" y="12878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2904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2930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2957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2897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2932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2957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2981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2978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2939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2915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5893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6123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5894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5919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5911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5937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5963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5990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5929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5965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5989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6014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6010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5972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5947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06578" y="17850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7869" y="1816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06633" y="1786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0362" y="1792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1488" y="1793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5059" y="1795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168" y="1786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2001" y="1791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3457" y="1793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922" y="1795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8393" y="1797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863" y="1800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7579" y="17966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0044" y="1798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2516" y="1801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4981" y="1803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2297" y="1800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817" y="1796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583" y="214770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3865" y="2179066"/>
            <a:ext cx="4325" cy="15585"/>
          </a:xfrm>
          <a:custGeom>
            <a:avLst/>
            <a:gdLst/>
            <a:ahLst/>
            <a:cxnLst/>
            <a:rect l="l" t="t" r="r" b="b"/>
            <a:pathLst>
              <a:path w="4325" h="15585">
                <a:moveTo>
                  <a:pt x="0" y="15585"/>
                </a:moveTo>
                <a:lnTo>
                  <a:pt x="4002" y="4562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6633" y="2149478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0362" y="2155221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1488" y="2156187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4"/>
                </a:lnTo>
                <a:lnTo>
                  <a:pt x="14100" y="42938"/>
                </a:lnTo>
                <a:lnTo>
                  <a:pt x="31169" y="41379"/>
                </a:lnTo>
                <a:lnTo>
                  <a:pt x="41756" y="34470"/>
                </a:lnTo>
                <a:lnTo>
                  <a:pt x="46050" y="24005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5059" y="2157756"/>
            <a:ext cx="39092" cy="38267"/>
          </a:xfrm>
          <a:custGeom>
            <a:avLst/>
            <a:gdLst/>
            <a:ahLst/>
            <a:cxnLst/>
            <a:rect l="l" t="t" r="r" b="b"/>
            <a:pathLst>
              <a:path w="39092" h="38267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4"/>
                </a:lnTo>
                <a:lnTo>
                  <a:pt x="12120" y="38267"/>
                </a:lnTo>
                <a:lnTo>
                  <a:pt x="28402" y="35960"/>
                </a:lnTo>
                <a:lnTo>
                  <a:pt x="37268" y="27714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170" y="2149221"/>
            <a:ext cx="55547" cy="55407"/>
          </a:xfrm>
          <a:custGeom>
            <a:avLst/>
            <a:gdLst/>
            <a:ahLst/>
            <a:cxnLst/>
            <a:rect l="l" t="t" r="r" b="b"/>
            <a:pathLst>
              <a:path w="55547" h="55407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7"/>
                </a:lnTo>
                <a:lnTo>
                  <a:pt x="11769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2"/>
                </a:lnTo>
                <a:lnTo>
                  <a:pt x="55210" y="32120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2001" y="2153875"/>
            <a:ext cx="39475" cy="38431"/>
          </a:xfrm>
          <a:custGeom>
            <a:avLst/>
            <a:gdLst/>
            <a:ahLst/>
            <a:cxnLst/>
            <a:rect l="l" t="t" r="r" b="b"/>
            <a:pathLst>
              <a:path w="39475" h="38431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299" y="38431"/>
                </a:lnTo>
                <a:lnTo>
                  <a:pt x="27914" y="36566"/>
                </a:lnTo>
                <a:lnTo>
                  <a:pt x="37179" y="28861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3457" y="2155850"/>
            <a:ext cx="34136" cy="34140"/>
          </a:xfrm>
          <a:custGeom>
            <a:avLst/>
            <a:gdLst/>
            <a:ahLst/>
            <a:cxnLst/>
            <a:rect l="l" t="t" r="r" b="b"/>
            <a:pathLst>
              <a:path w="34136" h="34140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40"/>
                </a:lnTo>
                <a:lnTo>
                  <a:pt x="17070" y="34140"/>
                </a:lnTo>
                <a:lnTo>
                  <a:pt x="26496" y="34140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922" y="21581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8393" y="21604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863" y="21627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579" y="2159343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0044" y="21616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516" y="21639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4981" y="21662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2297" y="21634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817" y="21587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 txBox="1"/>
          <p:nvPr/>
        </p:nvSpPr>
        <p:spPr>
          <a:xfrm>
            <a:off x="624334" y="1021969"/>
            <a:ext cx="3606165" cy="12401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dyn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64769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.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60" dirty="0">
                <a:latin typeface="Arial"/>
                <a:cs typeface="Arial"/>
              </a:rPr>
              <a:t>2</a:t>
            </a:r>
            <a:r>
              <a:rPr sz="1000" spc="190" dirty="0">
                <a:latin typeface="Arial"/>
                <a:cs typeface="Arial"/>
              </a:rPr>
              <a:t>+</a:t>
            </a:r>
            <a:r>
              <a:rPr sz="1000" spc="-60" dirty="0">
                <a:latin typeface="Arial"/>
                <a:cs typeface="Arial"/>
              </a:rPr>
              <a:t>4</a:t>
            </a:r>
            <a:r>
              <a:rPr sz="1000" spc="165" dirty="0">
                <a:latin typeface="Arial"/>
                <a:cs typeface="Arial"/>
              </a:rPr>
              <a:t>”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2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946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259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0964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021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031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046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961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007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027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050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073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97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062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085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108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131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103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057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2860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3091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37" y="12861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2" y="12886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2" y="12878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2904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2930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2957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2897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2932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2957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2981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2978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2939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2915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5893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6123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5894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5919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5911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5937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5963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5990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5929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5965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5989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6014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6010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5972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5947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06578" y="17850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7869" y="1816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06633" y="1786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0362" y="1792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1488" y="1793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5059" y="1795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168" y="1786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2001" y="1791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3457" y="1793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922" y="1795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8393" y="1797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863" y="1800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7579" y="17966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0044" y="1798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2516" y="1801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4981" y="1803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2297" y="1800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817" y="1796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583" y="214770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3865" y="2179066"/>
            <a:ext cx="4325" cy="15585"/>
          </a:xfrm>
          <a:custGeom>
            <a:avLst/>
            <a:gdLst/>
            <a:ahLst/>
            <a:cxnLst/>
            <a:rect l="l" t="t" r="r" b="b"/>
            <a:pathLst>
              <a:path w="4325" h="15585">
                <a:moveTo>
                  <a:pt x="0" y="15585"/>
                </a:moveTo>
                <a:lnTo>
                  <a:pt x="4002" y="4562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6633" y="2149478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0362" y="2155221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1488" y="2156187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4"/>
                </a:lnTo>
                <a:lnTo>
                  <a:pt x="14100" y="42938"/>
                </a:lnTo>
                <a:lnTo>
                  <a:pt x="31169" y="41379"/>
                </a:lnTo>
                <a:lnTo>
                  <a:pt x="41756" y="34470"/>
                </a:lnTo>
                <a:lnTo>
                  <a:pt x="46050" y="24005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5059" y="2157756"/>
            <a:ext cx="39092" cy="38267"/>
          </a:xfrm>
          <a:custGeom>
            <a:avLst/>
            <a:gdLst/>
            <a:ahLst/>
            <a:cxnLst/>
            <a:rect l="l" t="t" r="r" b="b"/>
            <a:pathLst>
              <a:path w="39092" h="38267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4"/>
                </a:lnTo>
                <a:lnTo>
                  <a:pt x="12120" y="38267"/>
                </a:lnTo>
                <a:lnTo>
                  <a:pt x="28402" y="35960"/>
                </a:lnTo>
                <a:lnTo>
                  <a:pt x="37268" y="27714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170" y="2149221"/>
            <a:ext cx="55547" cy="55407"/>
          </a:xfrm>
          <a:custGeom>
            <a:avLst/>
            <a:gdLst/>
            <a:ahLst/>
            <a:cxnLst/>
            <a:rect l="l" t="t" r="r" b="b"/>
            <a:pathLst>
              <a:path w="55547" h="55407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7"/>
                </a:lnTo>
                <a:lnTo>
                  <a:pt x="11769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2"/>
                </a:lnTo>
                <a:lnTo>
                  <a:pt x="55210" y="32120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2001" y="2153875"/>
            <a:ext cx="39475" cy="38431"/>
          </a:xfrm>
          <a:custGeom>
            <a:avLst/>
            <a:gdLst/>
            <a:ahLst/>
            <a:cxnLst/>
            <a:rect l="l" t="t" r="r" b="b"/>
            <a:pathLst>
              <a:path w="39475" h="38431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299" y="38431"/>
                </a:lnTo>
                <a:lnTo>
                  <a:pt x="27914" y="36566"/>
                </a:lnTo>
                <a:lnTo>
                  <a:pt x="37179" y="28861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3457" y="2155850"/>
            <a:ext cx="34136" cy="34140"/>
          </a:xfrm>
          <a:custGeom>
            <a:avLst/>
            <a:gdLst/>
            <a:ahLst/>
            <a:cxnLst/>
            <a:rect l="l" t="t" r="r" b="b"/>
            <a:pathLst>
              <a:path w="34136" h="34140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40"/>
                </a:lnTo>
                <a:lnTo>
                  <a:pt x="17070" y="34140"/>
                </a:lnTo>
                <a:lnTo>
                  <a:pt x="26496" y="34140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922" y="21581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8393" y="21604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863" y="21627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579" y="2159343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0044" y="21616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516" y="21639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4981" y="21662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2297" y="21634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817" y="21587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4247" y="2339160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39457" y="2362193"/>
            <a:ext cx="5607" cy="15608"/>
          </a:xfrm>
          <a:custGeom>
            <a:avLst/>
            <a:gdLst/>
            <a:ahLst/>
            <a:cxnLst/>
            <a:rect l="l" t="t" r="r" b="b"/>
            <a:pathLst>
              <a:path w="5607" h="15608">
                <a:moveTo>
                  <a:pt x="0" y="15608"/>
                </a:moveTo>
                <a:lnTo>
                  <a:pt x="5211" y="4526"/>
                </a:lnTo>
                <a:lnTo>
                  <a:pt x="5607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7963" y="2339275"/>
            <a:ext cx="16185" cy="2387"/>
          </a:xfrm>
          <a:custGeom>
            <a:avLst/>
            <a:gdLst/>
            <a:ahLst/>
            <a:cxnLst/>
            <a:rect l="l" t="t" r="r" b="b"/>
            <a:pathLst>
              <a:path w="16185" h="2387">
                <a:moveTo>
                  <a:pt x="16185" y="0"/>
                </a:moveTo>
                <a:lnTo>
                  <a:pt x="0" y="23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98125" y="2341718"/>
            <a:ext cx="41523" cy="40808"/>
          </a:xfrm>
          <a:custGeom>
            <a:avLst/>
            <a:gdLst/>
            <a:ahLst/>
            <a:cxnLst/>
            <a:rect l="l" t="t" r="r" b="b"/>
            <a:pathLst>
              <a:path w="41523" h="40808">
                <a:moveTo>
                  <a:pt x="9705" y="0"/>
                </a:moveTo>
                <a:lnTo>
                  <a:pt x="0" y="7979"/>
                </a:lnTo>
                <a:lnTo>
                  <a:pt x="564" y="25533"/>
                </a:lnTo>
                <a:lnTo>
                  <a:pt x="6570" y="36298"/>
                </a:lnTo>
                <a:lnTo>
                  <a:pt x="16198" y="40808"/>
                </a:lnTo>
                <a:lnTo>
                  <a:pt x="30958" y="37167"/>
                </a:lnTo>
                <a:lnTo>
                  <a:pt x="39726" y="27417"/>
                </a:lnTo>
                <a:lnTo>
                  <a:pt x="41523" y="1875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98144" y="2340946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6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0615" y="2343510"/>
            <a:ext cx="31840" cy="31840"/>
          </a:xfrm>
          <a:custGeom>
            <a:avLst/>
            <a:gdLst/>
            <a:ahLst/>
            <a:cxnLst/>
            <a:rect l="l" t="t" r="r" b="b"/>
            <a:pathLst>
              <a:path w="31840" h="31840">
                <a:moveTo>
                  <a:pt x="31840" y="15920"/>
                </a:moveTo>
                <a:lnTo>
                  <a:pt x="31840" y="7129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9"/>
                </a:lnTo>
                <a:lnTo>
                  <a:pt x="0" y="15920"/>
                </a:lnTo>
                <a:lnTo>
                  <a:pt x="0" y="24710"/>
                </a:lnTo>
                <a:lnTo>
                  <a:pt x="7129" y="31840"/>
                </a:lnTo>
                <a:lnTo>
                  <a:pt x="15919" y="31840"/>
                </a:lnTo>
                <a:lnTo>
                  <a:pt x="24710" y="31840"/>
                </a:lnTo>
                <a:lnTo>
                  <a:pt x="31840" y="24710"/>
                </a:lnTo>
                <a:lnTo>
                  <a:pt x="31840" y="15920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3374" y="2346170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39"/>
                </a:moveTo>
                <a:lnTo>
                  <a:pt x="25485" y="5704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4"/>
                </a:lnTo>
                <a:lnTo>
                  <a:pt x="0" y="12739"/>
                </a:lnTo>
                <a:lnTo>
                  <a:pt x="0" y="19773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73"/>
                </a:lnTo>
                <a:lnTo>
                  <a:pt x="25485" y="12739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6127" y="2348824"/>
            <a:ext cx="19133" cy="19133"/>
          </a:xfrm>
          <a:custGeom>
            <a:avLst/>
            <a:gdLst/>
            <a:ahLst/>
            <a:cxnLst/>
            <a:rect l="l" t="t" r="r" b="b"/>
            <a:pathLst>
              <a:path w="19133" h="19133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3"/>
                </a:lnTo>
                <a:lnTo>
                  <a:pt x="9569" y="19133"/>
                </a:lnTo>
                <a:lnTo>
                  <a:pt x="14852" y="19133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99077" y="2342802"/>
            <a:ext cx="32390" cy="31262"/>
          </a:xfrm>
          <a:custGeom>
            <a:avLst/>
            <a:gdLst/>
            <a:ahLst/>
            <a:cxnLst/>
            <a:rect l="l" t="t" r="r" b="b"/>
            <a:pathLst>
              <a:path w="32390" h="31262">
                <a:moveTo>
                  <a:pt x="6130" y="0"/>
                </a:moveTo>
                <a:lnTo>
                  <a:pt x="0" y="6130"/>
                </a:lnTo>
                <a:lnTo>
                  <a:pt x="0" y="15070"/>
                </a:lnTo>
                <a:lnTo>
                  <a:pt x="0" y="24009"/>
                </a:lnTo>
                <a:lnTo>
                  <a:pt x="7258" y="31262"/>
                </a:lnTo>
                <a:lnTo>
                  <a:pt x="16197" y="31262"/>
                </a:lnTo>
                <a:lnTo>
                  <a:pt x="25137" y="31262"/>
                </a:lnTo>
                <a:lnTo>
                  <a:pt x="32390" y="24009"/>
                </a:lnTo>
                <a:lnTo>
                  <a:pt x="32390" y="1507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4371" y="2346304"/>
            <a:ext cx="16192" cy="16197"/>
          </a:xfrm>
          <a:custGeom>
            <a:avLst/>
            <a:gdLst/>
            <a:ahLst/>
            <a:cxnLst/>
            <a:rect l="l" t="t" r="r" b="b"/>
            <a:pathLst>
              <a:path w="16192" h="16197">
                <a:moveTo>
                  <a:pt x="16192" y="8100"/>
                </a:moveTo>
                <a:lnTo>
                  <a:pt x="16192" y="3630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0"/>
                </a:lnTo>
                <a:lnTo>
                  <a:pt x="0" y="8100"/>
                </a:lnTo>
                <a:lnTo>
                  <a:pt x="0" y="12570"/>
                </a:lnTo>
                <a:lnTo>
                  <a:pt x="3627" y="16197"/>
                </a:lnTo>
                <a:lnTo>
                  <a:pt x="8096" y="16197"/>
                </a:lnTo>
                <a:lnTo>
                  <a:pt x="12566" y="16197"/>
                </a:lnTo>
                <a:lnTo>
                  <a:pt x="16192" y="12570"/>
                </a:lnTo>
                <a:lnTo>
                  <a:pt x="16192" y="810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6985" y="234879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3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3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9599" y="2351270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9357" y="23508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5621" y="23470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3314" y="234458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 txBox="1"/>
          <p:nvPr/>
        </p:nvSpPr>
        <p:spPr>
          <a:xfrm>
            <a:off x="624334" y="1021969"/>
            <a:ext cx="3606165" cy="14141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dyn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64769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.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60" dirty="0">
                <a:latin typeface="Arial"/>
                <a:cs typeface="Arial"/>
              </a:rPr>
              <a:t>2</a:t>
            </a:r>
            <a:r>
              <a:rPr sz="1000" spc="190" dirty="0">
                <a:latin typeface="Arial"/>
                <a:cs typeface="Arial"/>
              </a:rPr>
              <a:t>+</a:t>
            </a:r>
            <a:r>
              <a:rPr sz="1000" spc="-60" dirty="0">
                <a:latin typeface="Arial"/>
                <a:cs typeface="Arial"/>
              </a:rPr>
              <a:t>4</a:t>
            </a:r>
            <a:r>
              <a:rPr sz="1000" spc="165" dirty="0">
                <a:latin typeface="Arial"/>
                <a:cs typeface="Arial"/>
              </a:rPr>
              <a:t>”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2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946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259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0964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021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031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046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961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007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027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050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073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097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062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085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108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131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103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057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9" y="128607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69" y="130911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37" y="128619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2" y="128862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2" y="128786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129043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129308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129573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128971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12932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129570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129818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12978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129393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129150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9" y="158935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69" y="1612391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37" y="158946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2" y="159190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2" y="159114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59371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59636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59901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59299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59650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59898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60145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601088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59721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5947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06578" y="17850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7869" y="181635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06633" y="17867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0362" y="17925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1488" y="17934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5059" y="17950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168" y="1786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2001" y="17911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3457" y="17931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922" y="17954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8393" y="17977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0863" y="18000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7579" y="17966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0044" y="17989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2516" y="18012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4981" y="1803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2297" y="18007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817" y="1796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583" y="214770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3865" y="2179066"/>
            <a:ext cx="4325" cy="15585"/>
          </a:xfrm>
          <a:custGeom>
            <a:avLst/>
            <a:gdLst/>
            <a:ahLst/>
            <a:cxnLst/>
            <a:rect l="l" t="t" r="r" b="b"/>
            <a:pathLst>
              <a:path w="4325" h="15585">
                <a:moveTo>
                  <a:pt x="0" y="15585"/>
                </a:moveTo>
                <a:lnTo>
                  <a:pt x="4002" y="4562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6633" y="2149478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0362" y="2155221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1488" y="2156187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4"/>
                </a:lnTo>
                <a:lnTo>
                  <a:pt x="14100" y="42938"/>
                </a:lnTo>
                <a:lnTo>
                  <a:pt x="31169" y="41379"/>
                </a:lnTo>
                <a:lnTo>
                  <a:pt x="41756" y="34470"/>
                </a:lnTo>
                <a:lnTo>
                  <a:pt x="46050" y="24005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5059" y="2157756"/>
            <a:ext cx="39092" cy="38267"/>
          </a:xfrm>
          <a:custGeom>
            <a:avLst/>
            <a:gdLst/>
            <a:ahLst/>
            <a:cxnLst/>
            <a:rect l="l" t="t" r="r" b="b"/>
            <a:pathLst>
              <a:path w="39092" h="38267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4"/>
                </a:lnTo>
                <a:lnTo>
                  <a:pt x="12120" y="38267"/>
                </a:lnTo>
                <a:lnTo>
                  <a:pt x="28402" y="35960"/>
                </a:lnTo>
                <a:lnTo>
                  <a:pt x="37268" y="27714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170" y="2149221"/>
            <a:ext cx="55547" cy="55407"/>
          </a:xfrm>
          <a:custGeom>
            <a:avLst/>
            <a:gdLst/>
            <a:ahLst/>
            <a:cxnLst/>
            <a:rect l="l" t="t" r="r" b="b"/>
            <a:pathLst>
              <a:path w="55547" h="55407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7"/>
                </a:lnTo>
                <a:lnTo>
                  <a:pt x="11769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2"/>
                </a:lnTo>
                <a:lnTo>
                  <a:pt x="55210" y="32120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2001" y="2153875"/>
            <a:ext cx="39475" cy="38431"/>
          </a:xfrm>
          <a:custGeom>
            <a:avLst/>
            <a:gdLst/>
            <a:ahLst/>
            <a:cxnLst/>
            <a:rect l="l" t="t" r="r" b="b"/>
            <a:pathLst>
              <a:path w="39475" h="38431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299" y="38431"/>
                </a:lnTo>
                <a:lnTo>
                  <a:pt x="27914" y="36566"/>
                </a:lnTo>
                <a:lnTo>
                  <a:pt x="37179" y="28861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3457" y="2155850"/>
            <a:ext cx="34136" cy="34140"/>
          </a:xfrm>
          <a:custGeom>
            <a:avLst/>
            <a:gdLst/>
            <a:ahLst/>
            <a:cxnLst/>
            <a:rect l="l" t="t" r="r" b="b"/>
            <a:pathLst>
              <a:path w="34136" h="34140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40"/>
                </a:lnTo>
                <a:lnTo>
                  <a:pt x="17070" y="34140"/>
                </a:lnTo>
                <a:lnTo>
                  <a:pt x="26496" y="34140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922" y="21581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8393" y="21604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863" y="21627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579" y="2159343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0044" y="21616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516" y="21639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4981" y="21662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2297" y="21634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817" y="21587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4247" y="2339160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39457" y="2362193"/>
            <a:ext cx="5607" cy="15608"/>
          </a:xfrm>
          <a:custGeom>
            <a:avLst/>
            <a:gdLst/>
            <a:ahLst/>
            <a:cxnLst/>
            <a:rect l="l" t="t" r="r" b="b"/>
            <a:pathLst>
              <a:path w="5607" h="15608">
                <a:moveTo>
                  <a:pt x="0" y="15608"/>
                </a:moveTo>
                <a:lnTo>
                  <a:pt x="5211" y="4526"/>
                </a:lnTo>
                <a:lnTo>
                  <a:pt x="5607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7963" y="2339275"/>
            <a:ext cx="16185" cy="2387"/>
          </a:xfrm>
          <a:custGeom>
            <a:avLst/>
            <a:gdLst/>
            <a:ahLst/>
            <a:cxnLst/>
            <a:rect l="l" t="t" r="r" b="b"/>
            <a:pathLst>
              <a:path w="16185" h="2387">
                <a:moveTo>
                  <a:pt x="16185" y="0"/>
                </a:moveTo>
                <a:lnTo>
                  <a:pt x="0" y="23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98125" y="2341718"/>
            <a:ext cx="41523" cy="40808"/>
          </a:xfrm>
          <a:custGeom>
            <a:avLst/>
            <a:gdLst/>
            <a:ahLst/>
            <a:cxnLst/>
            <a:rect l="l" t="t" r="r" b="b"/>
            <a:pathLst>
              <a:path w="41523" h="40808">
                <a:moveTo>
                  <a:pt x="9705" y="0"/>
                </a:moveTo>
                <a:lnTo>
                  <a:pt x="0" y="7979"/>
                </a:lnTo>
                <a:lnTo>
                  <a:pt x="564" y="25533"/>
                </a:lnTo>
                <a:lnTo>
                  <a:pt x="6570" y="36298"/>
                </a:lnTo>
                <a:lnTo>
                  <a:pt x="16198" y="40808"/>
                </a:lnTo>
                <a:lnTo>
                  <a:pt x="30958" y="37167"/>
                </a:lnTo>
                <a:lnTo>
                  <a:pt x="39726" y="27417"/>
                </a:lnTo>
                <a:lnTo>
                  <a:pt x="41523" y="1875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98144" y="2340946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6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0615" y="2343510"/>
            <a:ext cx="31840" cy="31840"/>
          </a:xfrm>
          <a:custGeom>
            <a:avLst/>
            <a:gdLst/>
            <a:ahLst/>
            <a:cxnLst/>
            <a:rect l="l" t="t" r="r" b="b"/>
            <a:pathLst>
              <a:path w="31840" h="31840">
                <a:moveTo>
                  <a:pt x="31840" y="15920"/>
                </a:moveTo>
                <a:lnTo>
                  <a:pt x="31840" y="7129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9"/>
                </a:lnTo>
                <a:lnTo>
                  <a:pt x="0" y="15920"/>
                </a:lnTo>
                <a:lnTo>
                  <a:pt x="0" y="24710"/>
                </a:lnTo>
                <a:lnTo>
                  <a:pt x="7129" y="31840"/>
                </a:lnTo>
                <a:lnTo>
                  <a:pt x="15919" y="31840"/>
                </a:lnTo>
                <a:lnTo>
                  <a:pt x="24710" y="31840"/>
                </a:lnTo>
                <a:lnTo>
                  <a:pt x="31840" y="24710"/>
                </a:lnTo>
                <a:lnTo>
                  <a:pt x="31840" y="15920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3374" y="2346170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39"/>
                </a:moveTo>
                <a:lnTo>
                  <a:pt x="25485" y="5704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4"/>
                </a:lnTo>
                <a:lnTo>
                  <a:pt x="0" y="12739"/>
                </a:lnTo>
                <a:lnTo>
                  <a:pt x="0" y="19773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73"/>
                </a:lnTo>
                <a:lnTo>
                  <a:pt x="25485" y="12739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6127" y="2348824"/>
            <a:ext cx="19133" cy="19133"/>
          </a:xfrm>
          <a:custGeom>
            <a:avLst/>
            <a:gdLst/>
            <a:ahLst/>
            <a:cxnLst/>
            <a:rect l="l" t="t" r="r" b="b"/>
            <a:pathLst>
              <a:path w="19133" h="19133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3"/>
                </a:lnTo>
                <a:lnTo>
                  <a:pt x="9569" y="19133"/>
                </a:lnTo>
                <a:lnTo>
                  <a:pt x="14852" y="19133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99077" y="2342802"/>
            <a:ext cx="32390" cy="31262"/>
          </a:xfrm>
          <a:custGeom>
            <a:avLst/>
            <a:gdLst/>
            <a:ahLst/>
            <a:cxnLst/>
            <a:rect l="l" t="t" r="r" b="b"/>
            <a:pathLst>
              <a:path w="32390" h="31262">
                <a:moveTo>
                  <a:pt x="6130" y="0"/>
                </a:moveTo>
                <a:lnTo>
                  <a:pt x="0" y="6130"/>
                </a:lnTo>
                <a:lnTo>
                  <a:pt x="0" y="15070"/>
                </a:lnTo>
                <a:lnTo>
                  <a:pt x="0" y="24009"/>
                </a:lnTo>
                <a:lnTo>
                  <a:pt x="7258" y="31262"/>
                </a:lnTo>
                <a:lnTo>
                  <a:pt x="16197" y="31262"/>
                </a:lnTo>
                <a:lnTo>
                  <a:pt x="25137" y="31262"/>
                </a:lnTo>
                <a:lnTo>
                  <a:pt x="32390" y="24009"/>
                </a:lnTo>
                <a:lnTo>
                  <a:pt x="32390" y="1507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4371" y="2346304"/>
            <a:ext cx="16192" cy="16197"/>
          </a:xfrm>
          <a:custGeom>
            <a:avLst/>
            <a:gdLst/>
            <a:ahLst/>
            <a:cxnLst/>
            <a:rect l="l" t="t" r="r" b="b"/>
            <a:pathLst>
              <a:path w="16192" h="16197">
                <a:moveTo>
                  <a:pt x="16192" y="8100"/>
                </a:moveTo>
                <a:lnTo>
                  <a:pt x="16192" y="3630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0"/>
                </a:lnTo>
                <a:lnTo>
                  <a:pt x="0" y="8100"/>
                </a:lnTo>
                <a:lnTo>
                  <a:pt x="0" y="12570"/>
                </a:lnTo>
                <a:lnTo>
                  <a:pt x="3627" y="16197"/>
                </a:lnTo>
                <a:lnTo>
                  <a:pt x="8096" y="16197"/>
                </a:lnTo>
                <a:lnTo>
                  <a:pt x="12566" y="16197"/>
                </a:lnTo>
                <a:lnTo>
                  <a:pt x="16192" y="12570"/>
                </a:lnTo>
                <a:lnTo>
                  <a:pt x="16192" y="810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6985" y="234879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3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3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9599" y="2351270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9357" y="23508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5621" y="23470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3314" y="234458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1050" y="2491560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9457" y="2514593"/>
            <a:ext cx="5607" cy="15608"/>
          </a:xfrm>
          <a:custGeom>
            <a:avLst/>
            <a:gdLst/>
            <a:ahLst/>
            <a:cxnLst/>
            <a:rect l="l" t="t" r="r" b="b"/>
            <a:pathLst>
              <a:path w="5607" h="15608">
                <a:moveTo>
                  <a:pt x="0" y="15608"/>
                </a:moveTo>
                <a:lnTo>
                  <a:pt x="5211" y="4526"/>
                </a:lnTo>
                <a:lnTo>
                  <a:pt x="5607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7963" y="2491675"/>
            <a:ext cx="16185" cy="2387"/>
          </a:xfrm>
          <a:custGeom>
            <a:avLst/>
            <a:gdLst/>
            <a:ahLst/>
            <a:cxnLst/>
            <a:rect l="l" t="t" r="r" b="b"/>
            <a:pathLst>
              <a:path w="16185" h="2387">
                <a:moveTo>
                  <a:pt x="16185" y="0"/>
                </a:moveTo>
                <a:lnTo>
                  <a:pt x="0" y="23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8125" y="2494118"/>
            <a:ext cx="41523" cy="40808"/>
          </a:xfrm>
          <a:custGeom>
            <a:avLst/>
            <a:gdLst/>
            <a:ahLst/>
            <a:cxnLst/>
            <a:rect l="l" t="t" r="r" b="b"/>
            <a:pathLst>
              <a:path w="41523" h="40808">
                <a:moveTo>
                  <a:pt x="9705" y="0"/>
                </a:moveTo>
                <a:lnTo>
                  <a:pt x="0" y="7979"/>
                </a:lnTo>
                <a:lnTo>
                  <a:pt x="564" y="25533"/>
                </a:lnTo>
                <a:lnTo>
                  <a:pt x="6570" y="36298"/>
                </a:lnTo>
                <a:lnTo>
                  <a:pt x="16198" y="40808"/>
                </a:lnTo>
                <a:lnTo>
                  <a:pt x="30958" y="37167"/>
                </a:lnTo>
                <a:lnTo>
                  <a:pt x="39726" y="27417"/>
                </a:lnTo>
                <a:lnTo>
                  <a:pt x="41523" y="1875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98144" y="2493346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6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0615" y="2495910"/>
            <a:ext cx="31840" cy="31840"/>
          </a:xfrm>
          <a:custGeom>
            <a:avLst/>
            <a:gdLst/>
            <a:ahLst/>
            <a:cxnLst/>
            <a:rect l="l" t="t" r="r" b="b"/>
            <a:pathLst>
              <a:path w="31840" h="31840">
                <a:moveTo>
                  <a:pt x="31840" y="15920"/>
                </a:moveTo>
                <a:lnTo>
                  <a:pt x="31840" y="7129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9"/>
                </a:lnTo>
                <a:lnTo>
                  <a:pt x="0" y="15920"/>
                </a:lnTo>
                <a:lnTo>
                  <a:pt x="0" y="24710"/>
                </a:lnTo>
                <a:lnTo>
                  <a:pt x="7129" y="31840"/>
                </a:lnTo>
                <a:lnTo>
                  <a:pt x="15919" y="31840"/>
                </a:lnTo>
                <a:lnTo>
                  <a:pt x="24710" y="31840"/>
                </a:lnTo>
                <a:lnTo>
                  <a:pt x="31840" y="24710"/>
                </a:lnTo>
                <a:lnTo>
                  <a:pt x="31840" y="15920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3374" y="2498570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39"/>
                </a:moveTo>
                <a:lnTo>
                  <a:pt x="25485" y="5704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4"/>
                </a:lnTo>
                <a:lnTo>
                  <a:pt x="0" y="12739"/>
                </a:lnTo>
                <a:lnTo>
                  <a:pt x="0" y="19773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73"/>
                </a:lnTo>
                <a:lnTo>
                  <a:pt x="25485" y="12739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6127" y="2501224"/>
            <a:ext cx="19133" cy="19133"/>
          </a:xfrm>
          <a:custGeom>
            <a:avLst/>
            <a:gdLst/>
            <a:ahLst/>
            <a:cxnLst/>
            <a:rect l="l" t="t" r="r" b="b"/>
            <a:pathLst>
              <a:path w="19133" h="19133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3"/>
                </a:lnTo>
                <a:lnTo>
                  <a:pt x="9569" y="19133"/>
                </a:lnTo>
                <a:lnTo>
                  <a:pt x="14852" y="19133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99077" y="2495202"/>
            <a:ext cx="32390" cy="31262"/>
          </a:xfrm>
          <a:custGeom>
            <a:avLst/>
            <a:gdLst/>
            <a:ahLst/>
            <a:cxnLst/>
            <a:rect l="l" t="t" r="r" b="b"/>
            <a:pathLst>
              <a:path w="32390" h="31262">
                <a:moveTo>
                  <a:pt x="6130" y="0"/>
                </a:moveTo>
                <a:lnTo>
                  <a:pt x="0" y="6130"/>
                </a:lnTo>
                <a:lnTo>
                  <a:pt x="0" y="15070"/>
                </a:lnTo>
                <a:lnTo>
                  <a:pt x="0" y="24009"/>
                </a:lnTo>
                <a:lnTo>
                  <a:pt x="7258" y="31262"/>
                </a:lnTo>
                <a:lnTo>
                  <a:pt x="16197" y="31262"/>
                </a:lnTo>
                <a:lnTo>
                  <a:pt x="25137" y="31262"/>
                </a:lnTo>
                <a:lnTo>
                  <a:pt x="32390" y="24009"/>
                </a:lnTo>
                <a:lnTo>
                  <a:pt x="32390" y="1507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4371" y="2498704"/>
            <a:ext cx="16192" cy="16197"/>
          </a:xfrm>
          <a:custGeom>
            <a:avLst/>
            <a:gdLst/>
            <a:ahLst/>
            <a:cxnLst/>
            <a:rect l="l" t="t" r="r" b="b"/>
            <a:pathLst>
              <a:path w="16192" h="16197">
                <a:moveTo>
                  <a:pt x="16192" y="8100"/>
                </a:moveTo>
                <a:lnTo>
                  <a:pt x="16192" y="3630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0"/>
                </a:lnTo>
                <a:lnTo>
                  <a:pt x="0" y="8100"/>
                </a:lnTo>
                <a:lnTo>
                  <a:pt x="0" y="12570"/>
                </a:lnTo>
                <a:lnTo>
                  <a:pt x="3627" y="16197"/>
                </a:lnTo>
                <a:lnTo>
                  <a:pt x="8096" y="16197"/>
                </a:lnTo>
                <a:lnTo>
                  <a:pt x="12566" y="16197"/>
                </a:lnTo>
                <a:lnTo>
                  <a:pt x="16192" y="12570"/>
                </a:lnTo>
                <a:lnTo>
                  <a:pt x="16192" y="810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985" y="250119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3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3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9599" y="2503670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9357" y="250329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5621" y="24994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3314" y="249698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 txBox="1"/>
          <p:nvPr/>
        </p:nvSpPr>
        <p:spPr>
          <a:xfrm>
            <a:off x="624334" y="1021969"/>
            <a:ext cx="3606165" cy="15665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dyn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64769">
              <a:lnSpc>
                <a:spcPct val="100000"/>
              </a:lnSpc>
              <a:spcBef>
                <a:spcPts val="170"/>
              </a:spcBef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.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165" dirty="0">
                <a:latin typeface="Arial"/>
                <a:cs typeface="Arial"/>
              </a:rPr>
              <a:t>“</a:t>
            </a:r>
            <a:r>
              <a:rPr sz="1000" spc="-60" dirty="0">
                <a:latin typeface="Arial"/>
                <a:cs typeface="Arial"/>
              </a:rPr>
              <a:t>2</a:t>
            </a:r>
            <a:r>
              <a:rPr sz="1000" spc="190" dirty="0">
                <a:latin typeface="Arial"/>
                <a:cs typeface="Arial"/>
              </a:rPr>
              <a:t>+</a:t>
            </a:r>
            <a:r>
              <a:rPr sz="1000" spc="-60" dirty="0">
                <a:latin typeface="Arial"/>
                <a:cs typeface="Arial"/>
              </a:rPr>
              <a:t>4</a:t>
            </a:r>
            <a:r>
              <a:rPr sz="1000" spc="165" dirty="0">
                <a:latin typeface="Arial"/>
                <a:cs typeface="Arial"/>
              </a:rPr>
              <a:t>”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2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175" dirty="0">
                <a:latin typeface="Arial"/>
                <a:cs typeface="Arial"/>
              </a:rPr>
              <a:t>”</a:t>
            </a:r>
            <a:r>
              <a:rPr sz="1100" spc="1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2157730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100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65" dirty="0">
                <a:latin typeface="Arial"/>
                <a:cs typeface="Arial"/>
              </a:rPr>
              <a:t>Is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90" dirty="0">
                <a:latin typeface="Arial"/>
                <a:cs typeface="Arial"/>
              </a:rPr>
              <a:t>?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95424" y="691781"/>
            <a:ext cx="3189312" cy="233677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371431" y="1505143"/>
            <a:ext cx="638810" cy="2927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1099"/>
              </a:lnSpc>
            </a:pPr>
            <a:r>
              <a:rPr sz="900" spc="-85" dirty="0">
                <a:latin typeface="Arial"/>
                <a:cs typeface="Arial"/>
              </a:rPr>
              <a:t>S</a:t>
            </a:r>
            <a:r>
              <a:rPr sz="900" spc="-50" dirty="0">
                <a:latin typeface="Arial"/>
                <a:cs typeface="Arial"/>
              </a:rPr>
              <a:t>ogo</a:t>
            </a:r>
            <a:r>
              <a:rPr sz="900" spc="-5" dirty="0">
                <a:latin typeface="Arial"/>
                <a:cs typeface="Arial"/>
              </a:rPr>
              <a:t>T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95" dirty="0">
                <a:latin typeface="Arial"/>
                <a:cs typeface="Arial"/>
              </a:rPr>
              <a:t>e</a:t>
            </a:r>
            <a:r>
              <a:rPr sz="900" spc="-50" dirty="0">
                <a:latin typeface="Arial"/>
                <a:cs typeface="Arial"/>
              </a:rPr>
              <a:t> </a:t>
            </a:r>
            <a:r>
              <a:rPr sz="900" spc="-5" dirty="0">
                <a:latin typeface="Arial"/>
                <a:cs typeface="Arial"/>
              </a:rPr>
              <a:t>p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85" dirty="0">
                <a:latin typeface="Arial"/>
                <a:cs typeface="Arial"/>
              </a:rPr>
              <a:t>a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0" dirty="0">
                <a:latin typeface="Arial"/>
                <a:cs typeface="Arial"/>
              </a:rPr>
              <a:t>s</a:t>
            </a:r>
            <a:r>
              <a:rPr sz="900" spc="55" dirty="0">
                <a:latin typeface="Arial"/>
                <a:cs typeface="Arial"/>
              </a:rPr>
              <a:t> 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50" dirty="0">
                <a:latin typeface="Arial"/>
                <a:cs typeface="Arial"/>
              </a:rPr>
              <a:t> 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5" dirty="0">
                <a:latin typeface="Arial"/>
                <a:cs typeface="Arial"/>
              </a:rPr>
              <a:t>.</a:t>
            </a:r>
            <a:endParaRPr sz="9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115145" y="1506651"/>
            <a:ext cx="182245" cy="1530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p</a:t>
            </a:r>
            <a:r>
              <a:rPr sz="900" spc="5" dirty="0">
                <a:latin typeface="Arial"/>
                <a:cs typeface="Arial"/>
              </a:rPr>
              <a:t>-</a:t>
            </a:r>
            <a:endParaRPr sz="9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808135" y="2261680"/>
            <a:ext cx="181216" cy="228410"/>
          </a:xfrm>
          <a:custGeom>
            <a:avLst/>
            <a:gdLst/>
            <a:ahLst/>
            <a:cxnLst/>
            <a:rect l="l" t="t" r="r" b="b"/>
            <a:pathLst>
              <a:path w="181216" h="228410">
                <a:moveTo>
                  <a:pt x="47193" y="0"/>
                </a:moveTo>
                <a:lnTo>
                  <a:pt x="0" y="228410"/>
                </a:lnTo>
                <a:lnTo>
                  <a:pt x="138932" y="115837"/>
                </a:lnTo>
                <a:lnTo>
                  <a:pt x="68516" y="115837"/>
                </a:lnTo>
                <a:lnTo>
                  <a:pt x="47193" y="0"/>
                </a:lnTo>
                <a:close/>
              </a:path>
              <a:path w="181216" h="228410">
                <a:moveTo>
                  <a:pt x="181216" y="81577"/>
                </a:moveTo>
                <a:lnTo>
                  <a:pt x="68516" y="115837"/>
                </a:lnTo>
                <a:lnTo>
                  <a:pt x="138932" y="115837"/>
                </a:lnTo>
                <a:lnTo>
                  <a:pt x="181216" y="815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876651" y="1662087"/>
            <a:ext cx="435483" cy="715431"/>
          </a:xfrm>
          <a:custGeom>
            <a:avLst/>
            <a:gdLst/>
            <a:ahLst/>
            <a:cxnLst/>
            <a:rect l="l" t="t" r="r" b="b"/>
            <a:pathLst>
              <a:path w="435483" h="715431">
                <a:moveTo>
                  <a:pt x="435483" y="0"/>
                </a:moveTo>
                <a:lnTo>
                  <a:pt x="0" y="715431"/>
                </a:lnTo>
              </a:path>
            </a:pathLst>
          </a:custGeom>
          <a:ln w="101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EDF7F9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47954" y="219506"/>
            <a:ext cx="2195579" cy="207912"/>
          </a:xfrm>
          <a:custGeom>
            <a:avLst/>
            <a:gdLst/>
            <a:ahLst/>
            <a:cxnLst/>
            <a:rect l="l" t="t" r="r" b="b"/>
            <a:pathLst>
              <a:path w="2195579" h="207912">
                <a:moveTo>
                  <a:pt x="0" y="0"/>
                </a:moveTo>
                <a:lnTo>
                  <a:pt x="2195579" y="0"/>
                </a:lnTo>
                <a:lnTo>
                  <a:pt x="2195579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421103" y="189468"/>
            <a:ext cx="100567" cy="244933"/>
          </a:xfrm>
          <a:custGeom>
            <a:avLst/>
            <a:gdLst/>
            <a:ahLst/>
            <a:cxnLst/>
            <a:rect l="l" t="t" r="r" b="b"/>
            <a:pathLst>
              <a:path w="100567" h="244933">
                <a:moveTo>
                  <a:pt x="0" y="0"/>
                </a:moveTo>
                <a:lnTo>
                  <a:pt x="100567" y="0"/>
                </a:lnTo>
                <a:lnTo>
                  <a:pt x="100567" y="244933"/>
                </a:lnTo>
                <a:lnTo>
                  <a:pt x="0" y="244933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-3584" y="193784"/>
            <a:ext cx="2530475" cy="2330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158115" algn="l"/>
              </a:tabLst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	</a:t>
            </a:r>
            <a:r>
              <a:rPr sz="1200" spc="30" dirty="0">
                <a:solidFill>
                  <a:srgbClr val="D3EFF4"/>
                </a:solidFill>
                <a:latin typeface="Arial"/>
                <a:cs typeface="Arial"/>
              </a:rPr>
              <a:t>"</a:t>
            </a:r>
            <a:r>
              <a:rPr sz="1200" spc="-55" dirty="0">
                <a:solidFill>
                  <a:srgbClr val="EDF7F9"/>
                </a:solidFill>
                <a:latin typeface="Arial"/>
                <a:cs typeface="Arial"/>
              </a:rPr>
              <a:t>S</a:t>
            </a:r>
            <a:r>
              <a:rPr sz="1200" spc="-40" dirty="0">
                <a:solidFill>
                  <a:srgbClr val="D3EFF4"/>
                </a:solidFill>
                <a:latin typeface="Arial"/>
                <a:cs typeface="Arial"/>
              </a:rPr>
              <a:t>ea</a:t>
            </a:r>
            <a:r>
              <a:rPr sz="1200" spc="-225" dirty="0">
                <a:solidFill>
                  <a:srgbClr val="D3EFF4"/>
                </a:solidFill>
                <a:latin typeface="Arial"/>
                <a:cs typeface="Arial"/>
              </a:rPr>
              <a:t> </a:t>
            </a:r>
            <a:r>
              <a:rPr sz="1200" spc="-45" dirty="0">
                <a:solidFill>
                  <a:srgbClr val="EDF7F9"/>
                </a:solidFill>
                <a:latin typeface="Arial"/>
                <a:cs typeface="Arial"/>
              </a:rPr>
              <a:t>r</a:t>
            </a:r>
            <a:r>
              <a:rPr sz="1200" spc="110" dirty="0">
                <a:solidFill>
                  <a:srgbClr val="D3EFF4"/>
                </a:solidFill>
                <a:latin typeface="Arial"/>
                <a:cs typeface="Arial"/>
              </a:rPr>
              <a:t>c</a:t>
            </a:r>
            <a:r>
              <a:rPr sz="1200" spc="30" dirty="0">
                <a:solidFill>
                  <a:srgbClr val="EDF7F9"/>
                </a:solidFill>
                <a:latin typeface="Arial"/>
                <a:cs typeface="Arial"/>
              </a:rPr>
              <a:t>h</a:t>
            </a:r>
            <a:r>
              <a:rPr sz="1200" spc="40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D3EFF4"/>
                </a:solidFill>
                <a:latin typeface="Arial"/>
                <a:cs typeface="Arial"/>
              </a:rPr>
              <a:t>e</a:t>
            </a:r>
            <a:r>
              <a:rPr sz="1200" spc="20" dirty="0">
                <a:solidFill>
                  <a:srgbClr val="EDF7F9"/>
                </a:solidFill>
                <a:latin typeface="Arial"/>
                <a:cs typeface="Arial"/>
              </a:rPr>
              <a:t>ngine </a:t>
            </a:r>
            <a:r>
              <a:rPr sz="1200" spc="-135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00" spc="25" dirty="0">
                <a:solidFill>
                  <a:srgbClr val="EDF7F9"/>
                </a:solidFill>
                <a:latin typeface="Arial"/>
                <a:cs typeface="Arial"/>
              </a:rPr>
              <a:t>in</a:t>
            </a:r>
            <a:r>
              <a:rPr sz="1200" spc="-10" dirty="0">
                <a:solidFill>
                  <a:srgbClr val="EDF7F9"/>
                </a:solidFill>
                <a:latin typeface="Arial"/>
                <a:cs typeface="Arial"/>
              </a:rPr>
              <a:t>d</a:t>
            </a:r>
            <a:r>
              <a:rPr sz="1200" spc="-10" dirty="0">
                <a:solidFill>
                  <a:srgbClr val="D3EFF4"/>
                </a:solidFill>
                <a:latin typeface="Arial"/>
                <a:cs typeface="Arial"/>
              </a:rPr>
              <a:t>ex</a:t>
            </a:r>
            <a:r>
              <a:rPr sz="1200" spc="130" dirty="0">
                <a:solidFill>
                  <a:srgbClr val="D3EFF4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D3EFF4"/>
                </a:solidFill>
                <a:latin typeface="Arial"/>
                <a:cs typeface="Arial"/>
              </a:rPr>
              <a:t>c</a:t>
            </a:r>
            <a:r>
              <a:rPr sz="1200" spc="80" dirty="0">
                <a:solidFill>
                  <a:srgbClr val="D3EFF4"/>
                </a:solidFill>
                <a:latin typeface="Arial"/>
                <a:cs typeface="Arial"/>
              </a:rPr>
              <a:t>o</a:t>
            </a:r>
            <a:r>
              <a:rPr sz="1200" spc="35" dirty="0">
                <a:solidFill>
                  <a:srgbClr val="EDF7F9"/>
                </a:solidFill>
                <a:latin typeface="Arial"/>
                <a:cs typeface="Arial"/>
              </a:rPr>
              <a:t>ntains </a:t>
            </a:r>
            <a:r>
              <a:rPr sz="1200" spc="-140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450" i="1" spc="-204" dirty="0">
                <a:solidFill>
                  <a:srgbClr val="EDF7F9"/>
                </a:solidFill>
                <a:latin typeface="Times New Roman"/>
                <a:cs typeface="Times New Roman"/>
              </a:rPr>
              <a:t>N</a:t>
            </a:r>
            <a:endParaRPr sz="145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2601563" y="219506"/>
            <a:ext cx="1053842" cy="207912"/>
          </a:xfrm>
          <a:custGeom>
            <a:avLst/>
            <a:gdLst/>
            <a:ahLst/>
            <a:cxnLst/>
            <a:rect l="l" t="t" r="r" b="b"/>
            <a:pathLst>
              <a:path w="1053842" h="207912">
                <a:moveTo>
                  <a:pt x="0" y="0"/>
                </a:moveTo>
                <a:lnTo>
                  <a:pt x="1053842" y="0"/>
                </a:lnTo>
                <a:lnTo>
                  <a:pt x="1053842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2598921" y="225534"/>
            <a:ext cx="1077595" cy="1943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200" spc="-20" dirty="0">
                <a:solidFill>
                  <a:srgbClr val="D3EFF4"/>
                </a:solidFill>
                <a:latin typeface="Arial"/>
                <a:cs typeface="Arial"/>
              </a:rPr>
              <a:t>page</a:t>
            </a:r>
            <a:r>
              <a:rPr sz="1200" spc="-35" dirty="0">
                <a:solidFill>
                  <a:srgbClr val="D3EFF4"/>
                </a:solidFill>
                <a:latin typeface="Arial"/>
                <a:cs typeface="Arial"/>
              </a:rPr>
              <a:t>s</a:t>
            </a:r>
            <a:r>
              <a:rPr sz="1200" spc="140" dirty="0">
                <a:solidFill>
                  <a:srgbClr val="AEE2EB"/>
                </a:solidFill>
                <a:latin typeface="Arial"/>
                <a:cs typeface="Arial"/>
              </a:rPr>
              <a:t>"</a:t>
            </a:r>
            <a:r>
              <a:rPr sz="1200" spc="-85" dirty="0">
                <a:solidFill>
                  <a:srgbClr val="AEE2EB"/>
                </a:solidFill>
                <a:latin typeface="Arial"/>
                <a:cs typeface="Arial"/>
              </a:rPr>
              <a:t> </a:t>
            </a:r>
            <a:r>
              <a:rPr sz="1200" spc="55" dirty="0">
                <a:solidFill>
                  <a:srgbClr val="D3EFF4"/>
                </a:solidFill>
                <a:latin typeface="Arial"/>
                <a:cs typeface="Arial"/>
              </a:rPr>
              <a:t>: </a:t>
            </a:r>
            <a:r>
              <a:rPr sz="1200" spc="-55" dirty="0">
                <a:solidFill>
                  <a:srgbClr val="D3EFF4"/>
                </a:solidFill>
                <a:latin typeface="Arial"/>
                <a:cs typeface="Arial"/>
              </a:rPr>
              <a:t> </a:t>
            </a:r>
            <a:r>
              <a:rPr sz="1200" spc="-35" dirty="0">
                <a:solidFill>
                  <a:srgbClr val="EDF7F9"/>
                </a:solidFill>
                <a:latin typeface="Arial"/>
                <a:cs typeface="Arial"/>
              </a:rPr>
              <a:t>Issues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5" dirty="0">
                <a:solidFill>
                  <a:srgbClr val="FFFFFF"/>
                </a:solidFill>
                <a:latin typeface="Arial"/>
                <a:cs typeface="Arial"/>
              </a:rPr>
              <a:t>N </a:t>
            </a:r>
            <a:r>
              <a:rPr sz="1400" spc="-19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4" y="1244518"/>
            <a:ext cx="3635375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5" dirty="0">
                <a:solidFill>
                  <a:srgbClr val="FFFFFF"/>
                </a:solidFill>
                <a:latin typeface="Arial"/>
                <a:cs typeface="Arial"/>
              </a:rPr>
              <a:t>N </a:t>
            </a:r>
            <a:r>
              <a:rPr sz="1400" spc="-19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68440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7157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6861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919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928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6944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859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905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925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948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971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994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960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983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7006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7029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7001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955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339897" rIns="0" bIns="0" rtlCol="0">
            <a:noAutofit/>
          </a:bodyPr>
          <a:lstStyle/>
          <a:p>
            <a:pPr marL="288290" marR="1270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288290" marR="132080">
              <a:lnSpc>
                <a:spcPts val="1190"/>
              </a:lnSpc>
              <a:spcBef>
                <a:spcPts val="32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“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35" dirty="0">
                <a:solidFill>
                  <a:srgbClr val="FFFFFF"/>
                </a:solidFill>
                <a:latin typeface="Arial"/>
                <a:cs typeface="Arial"/>
              </a:rPr>
              <a:t>N </a:t>
            </a:r>
            <a:r>
              <a:rPr sz="1400" spc="-19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35" dirty="0">
                <a:solidFill>
                  <a:srgbClr val="FFFFFF"/>
                </a:solidFill>
                <a:latin typeface="Arial"/>
                <a:cs typeface="Arial"/>
              </a:rPr>
              <a:t>”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68440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7157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6861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919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928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6944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6859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905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925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948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971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994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960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983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7006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7029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7001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955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5" y="20282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39460" y="2051304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97" y="20283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8" y="20308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5" y="20300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20326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20352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2037931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20319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20354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20378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20403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20400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20361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20336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339897" rIns="0" bIns="0" rtlCol="0">
            <a:noAutofit/>
          </a:bodyPr>
          <a:lstStyle/>
          <a:p>
            <a:pPr marL="288290" marR="1524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400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288290" marR="135255">
              <a:lnSpc>
                <a:spcPts val="1190"/>
              </a:lnSpc>
              <a:spcBef>
                <a:spcPts val="325"/>
              </a:spcBef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565785" marR="12700" indent="0">
              <a:lnSpc>
                <a:spcPts val="1190"/>
              </a:lnSpc>
              <a:spcBef>
                <a:spcPts val="210"/>
              </a:spcBef>
            </a:pPr>
            <a:r>
              <a:rPr sz="1000" spc="6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95" dirty="0">
                <a:latin typeface="Arial"/>
                <a:cs typeface="Arial"/>
              </a:rPr>
              <a:t>?</a:t>
            </a:r>
            <a:r>
              <a:rPr sz="1000" spc="50" dirty="0">
                <a:latin typeface="Arial"/>
                <a:cs typeface="Arial"/>
              </a:rPr>
              <a:t>)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illi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b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46962" y="1274952"/>
            <a:ext cx="3642995" cy="2832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700" spc="-105" dirty="0">
                <a:latin typeface="Arial"/>
                <a:cs typeface="Arial"/>
              </a:rPr>
              <a:t>H</a:t>
            </a:r>
            <a:r>
              <a:rPr sz="1700" spc="-200" dirty="0">
                <a:latin typeface="Arial"/>
                <a:cs typeface="Arial"/>
              </a:rPr>
              <a:t>o</a:t>
            </a:r>
            <a:r>
              <a:rPr sz="1700" spc="-135" dirty="0">
                <a:latin typeface="Arial"/>
                <a:cs typeface="Arial"/>
              </a:rPr>
              <a:t>w</a:t>
            </a:r>
            <a:r>
              <a:rPr sz="1700" spc="80" dirty="0">
                <a:latin typeface="Arial"/>
                <a:cs typeface="Arial"/>
              </a:rPr>
              <a:t> </a:t>
            </a:r>
            <a:r>
              <a:rPr sz="1700" spc="-140" dirty="0">
                <a:latin typeface="Arial"/>
                <a:cs typeface="Arial"/>
              </a:rPr>
              <a:t>c</a:t>
            </a:r>
            <a:r>
              <a:rPr sz="1700" spc="-175" dirty="0">
                <a:latin typeface="Arial"/>
                <a:cs typeface="Arial"/>
              </a:rPr>
              <a:t>a</a:t>
            </a:r>
            <a:r>
              <a:rPr sz="1700" spc="-125" dirty="0">
                <a:latin typeface="Arial"/>
                <a:cs typeface="Arial"/>
              </a:rPr>
              <a:t>n</a:t>
            </a:r>
            <a:r>
              <a:rPr sz="1700" spc="60" dirty="0">
                <a:latin typeface="Arial"/>
                <a:cs typeface="Arial"/>
              </a:rPr>
              <a:t> </a:t>
            </a:r>
            <a:r>
              <a:rPr sz="1700" spc="-185" dirty="0">
                <a:latin typeface="Arial"/>
                <a:cs typeface="Arial"/>
              </a:rPr>
              <a:t>w</a:t>
            </a:r>
            <a:r>
              <a:rPr sz="1700" spc="-240" dirty="0">
                <a:latin typeface="Arial"/>
                <a:cs typeface="Arial"/>
              </a:rPr>
              <a:t>e</a:t>
            </a:r>
            <a:r>
              <a:rPr sz="1700" spc="65" dirty="0">
                <a:latin typeface="Arial"/>
                <a:cs typeface="Arial"/>
              </a:rPr>
              <a:t> </a:t>
            </a:r>
            <a:r>
              <a:rPr sz="1700" spc="-240" dirty="0">
                <a:latin typeface="Arial"/>
                <a:cs typeface="Arial"/>
              </a:rPr>
              <a:t>es</a:t>
            </a:r>
            <a:r>
              <a:rPr sz="1700" spc="105" dirty="0">
                <a:latin typeface="Arial"/>
                <a:cs typeface="Arial"/>
              </a:rPr>
              <a:t>t</a:t>
            </a:r>
            <a:r>
              <a:rPr sz="1700" spc="0" dirty="0">
                <a:latin typeface="Arial"/>
                <a:cs typeface="Arial"/>
              </a:rPr>
              <a:t>i</a:t>
            </a:r>
            <a:r>
              <a:rPr sz="1700" spc="-145" dirty="0">
                <a:latin typeface="Arial"/>
                <a:cs typeface="Arial"/>
              </a:rPr>
              <a:t>m</a:t>
            </a:r>
            <a:r>
              <a:rPr sz="1700" spc="-175" dirty="0">
                <a:latin typeface="Arial"/>
                <a:cs typeface="Arial"/>
              </a:rPr>
              <a:t>a</a:t>
            </a:r>
            <a:r>
              <a:rPr sz="1700" spc="105" dirty="0">
                <a:latin typeface="Arial"/>
                <a:cs typeface="Arial"/>
              </a:rPr>
              <a:t>t</a:t>
            </a:r>
            <a:r>
              <a:rPr sz="1700" spc="-240" dirty="0">
                <a:latin typeface="Arial"/>
                <a:cs typeface="Arial"/>
              </a:rPr>
              <a:t>e</a:t>
            </a:r>
            <a:r>
              <a:rPr sz="1700" spc="55" dirty="0">
                <a:latin typeface="Arial"/>
                <a:cs typeface="Arial"/>
              </a:rPr>
              <a:t> </a:t>
            </a:r>
            <a:r>
              <a:rPr sz="1700" spc="105" dirty="0">
                <a:latin typeface="Arial"/>
                <a:cs typeface="Arial"/>
              </a:rPr>
              <a:t>t</a:t>
            </a:r>
            <a:r>
              <a:rPr sz="1700" spc="-130" dirty="0">
                <a:latin typeface="Arial"/>
                <a:cs typeface="Arial"/>
              </a:rPr>
              <a:t>h</a:t>
            </a:r>
            <a:r>
              <a:rPr sz="1700" spc="-240" dirty="0">
                <a:latin typeface="Arial"/>
                <a:cs typeface="Arial"/>
              </a:rPr>
              <a:t>e</a:t>
            </a:r>
            <a:r>
              <a:rPr sz="1700" spc="65" dirty="0">
                <a:latin typeface="Arial"/>
                <a:cs typeface="Arial"/>
              </a:rPr>
              <a:t> </a:t>
            </a:r>
            <a:r>
              <a:rPr sz="1700" spc="-240" dirty="0">
                <a:latin typeface="Arial"/>
                <a:cs typeface="Arial"/>
              </a:rPr>
              <a:t>s</a:t>
            </a:r>
            <a:r>
              <a:rPr sz="1700" spc="0" dirty="0">
                <a:latin typeface="Arial"/>
                <a:cs typeface="Arial"/>
              </a:rPr>
              <a:t>i</a:t>
            </a:r>
            <a:r>
              <a:rPr sz="1700" spc="-150" dirty="0">
                <a:latin typeface="Arial"/>
                <a:cs typeface="Arial"/>
              </a:rPr>
              <a:t>z</a:t>
            </a:r>
            <a:r>
              <a:rPr sz="1700" spc="-240" dirty="0">
                <a:latin typeface="Arial"/>
                <a:cs typeface="Arial"/>
              </a:rPr>
              <a:t>e</a:t>
            </a:r>
            <a:r>
              <a:rPr sz="1700" spc="55" dirty="0">
                <a:latin typeface="Arial"/>
                <a:cs typeface="Arial"/>
              </a:rPr>
              <a:t> </a:t>
            </a:r>
            <a:r>
              <a:rPr sz="1700" spc="-155" dirty="0">
                <a:latin typeface="Arial"/>
                <a:cs typeface="Arial"/>
              </a:rPr>
              <a:t>o</a:t>
            </a:r>
            <a:r>
              <a:rPr sz="1700" spc="15" dirty="0">
                <a:latin typeface="Arial"/>
                <a:cs typeface="Arial"/>
              </a:rPr>
              <a:t>f</a:t>
            </a:r>
            <a:r>
              <a:rPr sz="1700" spc="65" dirty="0">
                <a:latin typeface="Arial"/>
                <a:cs typeface="Arial"/>
              </a:rPr>
              <a:t> </a:t>
            </a:r>
            <a:r>
              <a:rPr sz="1700" spc="105" dirty="0">
                <a:latin typeface="Arial"/>
                <a:cs typeface="Arial"/>
              </a:rPr>
              <a:t>t</a:t>
            </a:r>
            <a:r>
              <a:rPr sz="1700" spc="-130" dirty="0">
                <a:latin typeface="Arial"/>
                <a:cs typeface="Arial"/>
              </a:rPr>
              <a:t>h</a:t>
            </a:r>
            <a:r>
              <a:rPr sz="1700" spc="-240" dirty="0">
                <a:latin typeface="Arial"/>
                <a:cs typeface="Arial"/>
              </a:rPr>
              <a:t>e</a:t>
            </a:r>
            <a:r>
              <a:rPr sz="1700" spc="80" dirty="0">
                <a:latin typeface="Arial"/>
                <a:cs typeface="Arial"/>
              </a:rPr>
              <a:t> </a:t>
            </a:r>
            <a:r>
              <a:rPr sz="1700" spc="-185" dirty="0">
                <a:latin typeface="Arial"/>
                <a:cs typeface="Arial"/>
              </a:rPr>
              <a:t>w</a:t>
            </a:r>
            <a:r>
              <a:rPr sz="1700" spc="-240" dirty="0">
                <a:latin typeface="Arial"/>
                <a:cs typeface="Arial"/>
              </a:rPr>
              <a:t>e</a:t>
            </a:r>
            <a:r>
              <a:rPr sz="1700" spc="-130" dirty="0">
                <a:latin typeface="Arial"/>
                <a:cs typeface="Arial"/>
              </a:rPr>
              <a:t>b</a:t>
            </a:r>
            <a:r>
              <a:rPr sz="1700" spc="-190" dirty="0">
                <a:latin typeface="Arial"/>
                <a:cs typeface="Arial"/>
              </a:rPr>
              <a:t>?</a:t>
            </a:r>
            <a:endParaRPr sz="170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2540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103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EFF9F9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0316" y="212905"/>
            <a:ext cx="1370617" cy="216575"/>
          </a:xfrm>
          <a:custGeom>
            <a:avLst/>
            <a:gdLst/>
            <a:ahLst/>
            <a:cxnLst/>
            <a:rect l="l" t="t" r="r" b="b"/>
            <a:pathLst>
              <a:path w="1370617" h="216575">
                <a:moveTo>
                  <a:pt x="0" y="0"/>
                </a:moveTo>
                <a:lnTo>
                  <a:pt x="1370617" y="0"/>
                </a:lnTo>
                <a:lnTo>
                  <a:pt x="1370617" y="216575"/>
                </a:lnTo>
                <a:lnTo>
                  <a:pt x="0" y="216575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0" dirty="0">
                <a:solidFill>
                  <a:srgbClr val="EFF9F9"/>
                </a:solidFill>
                <a:latin typeface="Arial"/>
                <a:cs typeface="Arial"/>
              </a:rPr>
              <a:t>Sampli</a:t>
            </a:r>
            <a:r>
              <a:rPr sz="1250" spc="70" dirty="0">
                <a:solidFill>
                  <a:srgbClr val="EFF9F9"/>
                </a:solidFill>
                <a:latin typeface="Arial"/>
                <a:cs typeface="Arial"/>
              </a:rPr>
              <a:t>n</a:t>
            </a:r>
            <a:r>
              <a:rPr sz="1250" spc="114" dirty="0">
                <a:solidFill>
                  <a:srgbClr val="D6F0F4"/>
                </a:solidFill>
                <a:latin typeface="Arial"/>
                <a:cs typeface="Arial"/>
              </a:rPr>
              <a:t>g</a:t>
            </a:r>
            <a:r>
              <a:rPr sz="1250" spc="95" dirty="0">
                <a:solidFill>
                  <a:srgbClr val="D6F0F4"/>
                </a:solidFill>
                <a:latin typeface="Arial"/>
                <a:cs typeface="Arial"/>
              </a:rPr>
              <a:t> </a:t>
            </a:r>
            <a:r>
              <a:rPr sz="1250" spc="0" dirty="0">
                <a:solidFill>
                  <a:srgbClr val="EFF9F9"/>
                </a:solidFill>
                <a:latin typeface="Arial"/>
                <a:cs typeface="Arial"/>
              </a:rPr>
              <a:t>methods</a:t>
            </a:r>
            <a:endParaRPr sz="12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4177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14490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4194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4252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4261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4277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4192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4238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4258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4281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4304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4327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4293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4316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4339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4362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4334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4288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345057"/>
            <a:ext cx="94869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4177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14490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4194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4252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4261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4277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4192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4238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4258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4281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4304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4327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4293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4316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4339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4362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4334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4288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6265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6578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6282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6340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6349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6365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6280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6326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6346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6369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6392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6415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6381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6404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6427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6450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6422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6375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1303985"/>
            <a:ext cx="1020444" cy="4375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4500"/>
              </a:lnSpc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4177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14490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4194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4252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4261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4277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4192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4238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4258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4281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4304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4327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4293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4316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4339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4362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4334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4288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6265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6578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6282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6340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6349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6365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6280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6326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6346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6369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6392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6415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6381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6404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6427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6450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6422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6375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583" y="183680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7" y="18681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8385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8443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8452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63" y="18468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8383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8429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8449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8472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8495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8518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8484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8507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8530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8553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8525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8479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1303147"/>
            <a:ext cx="1263015" cy="6483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000"/>
              </a:lnSpc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4177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14490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4194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4252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4261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4277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4192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4238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4258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4281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4304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4327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4293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4316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4339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4362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4334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4288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6265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6578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6282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6340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6349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6365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6280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6326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6346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6369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6392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6415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6381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6404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6427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6450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6422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6375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583" y="1836808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7" y="18681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3" y="18385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8443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8452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63" y="18468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8383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8429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8449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8472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8495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8518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8484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8507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8530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8553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8525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8479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578" y="204712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3869" y="207848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29" y="20489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20546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20556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59" y="20571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20486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20532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20552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20575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20598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20622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2058759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20610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20633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20656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20628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20582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/>
          <p:nvPr/>
        </p:nvSpPr>
        <p:spPr>
          <a:xfrm>
            <a:off x="624334" y="1302811"/>
            <a:ext cx="1263015" cy="8591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200"/>
              </a:lnSpc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1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4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8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312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625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1329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387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396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412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327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373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393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416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439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462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428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451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474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497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469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422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1" y="13415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7" y="13728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33" y="13432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3490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3499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63" y="13515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3430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3476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3496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3519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3542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3565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3531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3554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3577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3600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3572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3526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3050" y="15518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67869" y="15831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629" y="15536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0362" y="15593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1488" y="15603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059" y="15618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06170" y="15533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2001" y="15579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3457" y="15599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5922" y="15622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8393" y="15645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863" y="15669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579" y="156345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0044" y="15657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516" y="15680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4981" y="15703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2297" y="15675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7817" y="15629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578" y="193282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63869" y="196418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629" y="19346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0362" y="19403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1488" y="19413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059" y="19428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6170" y="19343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2001" y="19389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3457" y="19409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5922" y="19432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8393" y="19455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863" y="19479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579" y="1944459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0044" y="19467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516" y="19490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4981" y="19513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2297" y="19485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7817" y="19439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578" y="212332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63869" y="215468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629" y="2125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0362" y="2130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1488" y="2131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059" y="2133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06170" y="2124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2001" y="2129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3457" y="2131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5922" y="2133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8393" y="2136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863" y="2138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7579" y="2134959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0044" y="2137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516" y="2139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4981" y="2141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2297" y="2139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7817" y="2134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94246" y="2314777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39457" y="2337810"/>
            <a:ext cx="5608" cy="15608"/>
          </a:xfrm>
          <a:custGeom>
            <a:avLst/>
            <a:gdLst/>
            <a:ahLst/>
            <a:cxnLst/>
            <a:rect l="l" t="t" r="r" b="b"/>
            <a:pathLst>
              <a:path w="5608" h="15608">
                <a:moveTo>
                  <a:pt x="0" y="15608"/>
                </a:moveTo>
                <a:lnTo>
                  <a:pt x="5211" y="4526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7965" y="2314893"/>
            <a:ext cx="16179" cy="2386"/>
          </a:xfrm>
          <a:custGeom>
            <a:avLst/>
            <a:gdLst/>
            <a:ahLst/>
            <a:cxnLst/>
            <a:rect l="l" t="t" r="r" b="b"/>
            <a:pathLst>
              <a:path w="16179" h="2386">
                <a:moveTo>
                  <a:pt x="16179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98125" y="2317335"/>
            <a:ext cx="41523" cy="40809"/>
          </a:xfrm>
          <a:custGeom>
            <a:avLst/>
            <a:gdLst/>
            <a:ahLst/>
            <a:cxnLst/>
            <a:rect l="l" t="t" r="r" b="b"/>
            <a:pathLst>
              <a:path w="41523" h="40809">
                <a:moveTo>
                  <a:pt x="9704" y="0"/>
                </a:moveTo>
                <a:lnTo>
                  <a:pt x="0" y="7978"/>
                </a:lnTo>
                <a:lnTo>
                  <a:pt x="564" y="25533"/>
                </a:lnTo>
                <a:lnTo>
                  <a:pt x="6569" y="36298"/>
                </a:lnTo>
                <a:lnTo>
                  <a:pt x="16196" y="40809"/>
                </a:lnTo>
                <a:lnTo>
                  <a:pt x="30957" y="37167"/>
                </a:lnTo>
                <a:lnTo>
                  <a:pt x="39725" y="27418"/>
                </a:lnTo>
                <a:lnTo>
                  <a:pt x="41523" y="1875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98144" y="2316562"/>
            <a:ext cx="37908" cy="37594"/>
          </a:xfrm>
          <a:custGeom>
            <a:avLst/>
            <a:gdLst/>
            <a:ahLst/>
            <a:cxnLst/>
            <a:rect l="l" t="t" r="r" b="b"/>
            <a:pathLst>
              <a:path w="37908" h="37594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1"/>
                </a:lnTo>
                <a:lnTo>
                  <a:pt x="14470" y="37594"/>
                </a:lnTo>
                <a:lnTo>
                  <a:pt x="29589" y="34038"/>
                </a:lnTo>
                <a:lnTo>
                  <a:pt x="37188" y="24136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0615" y="2319128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3374" y="2321782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6127" y="2324436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99077" y="2318419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4371" y="23219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6985" y="2324402"/>
            <a:ext cx="9842" cy="9846"/>
          </a:xfrm>
          <a:custGeom>
            <a:avLst/>
            <a:gdLst/>
            <a:ahLst/>
            <a:cxnLst/>
            <a:rect l="l" t="t" r="r" b="b"/>
            <a:pathLst>
              <a:path w="9842" h="9846">
                <a:moveTo>
                  <a:pt x="9842" y="4925"/>
                </a:moveTo>
                <a:lnTo>
                  <a:pt x="9842" y="2212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12"/>
                </a:lnTo>
                <a:lnTo>
                  <a:pt x="0" y="4925"/>
                </a:lnTo>
                <a:lnTo>
                  <a:pt x="0" y="7639"/>
                </a:lnTo>
                <a:lnTo>
                  <a:pt x="2207" y="9846"/>
                </a:lnTo>
                <a:lnTo>
                  <a:pt x="4921" y="9846"/>
                </a:lnTo>
                <a:lnTo>
                  <a:pt x="7635" y="9846"/>
                </a:lnTo>
                <a:lnTo>
                  <a:pt x="9842" y="7639"/>
                </a:lnTo>
                <a:lnTo>
                  <a:pt x="9842" y="492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9599" y="2326887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7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9357" y="2326510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3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3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5621" y="2322640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3314" y="232019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 txBox="1"/>
          <p:nvPr/>
        </p:nvSpPr>
        <p:spPr>
          <a:xfrm>
            <a:off x="624331" y="1015796"/>
            <a:ext cx="3517265" cy="15481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390525">
              <a:lnSpc>
                <a:spcPct val="125499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rf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r</a:t>
            </a:r>
            <a:r>
              <a:rPr sz="1100" spc="-60" dirty="0">
                <a:latin typeface="Arial"/>
                <a:cs typeface="Arial"/>
              </a:rPr>
              <a:t>k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1800"/>
              </a:lnSpc>
              <a:spcBef>
                <a:spcPts val="310"/>
              </a:spcBef>
            </a:pP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-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rm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rf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dy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-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3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bu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505459">
              <a:lnSpc>
                <a:spcPct val="113599"/>
              </a:lnSpc>
              <a:spcBef>
                <a:spcPts val="155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14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rt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-1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endParaRPr sz="1100">
              <a:latin typeface="Arial"/>
              <a:cs typeface="Arial"/>
            </a:endParaRPr>
          </a:p>
          <a:p>
            <a:pPr marL="289560" marR="142240" indent="0">
              <a:lnSpc>
                <a:spcPct val="100000"/>
              </a:lnSpc>
              <a:spcBef>
                <a:spcPts val="170"/>
              </a:spcBef>
            </a:pPr>
            <a:r>
              <a:rPr sz="1000" spc="-60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ili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7" name="object 117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5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95424" y="691781"/>
            <a:ext cx="3189312" cy="233677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371431" y="868888"/>
            <a:ext cx="544195" cy="433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1699"/>
              </a:lnSpc>
              <a:tabLst>
                <a:tab pos="393065" algn="l"/>
              </a:tabLst>
            </a:pPr>
            <a:r>
              <a:rPr sz="900" spc="-85" dirty="0">
                <a:latin typeface="Arial"/>
                <a:cs typeface="Arial"/>
              </a:rPr>
              <a:t>S</a:t>
            </a:r>
            <a:r>
              <a:rPr sz="900" spc="-50" dirty="0">
                <a:latin typeface="Arial"/>
                <a:cs typeface="Arial"/>
              </a:rPr>
              <a:t>ogo</a:t>
            </a:r>
            <a:r>
              <a:rPr sz="900" spc="-5" dirty="0">
                <a:latin typeface="Arial"/>
                <a:cs typeface="Arial"/>
              </a:rPr>
              <a:t>T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95" dirty="0">
                <a:latin typeface="Arial"/>
                <a:cs typeface="Arial"/>
              </a:rPr>
              <a:t>e</a:t>
            </a:r>
            <a:r>
              <a:rPr sz="900" spc="-50" dirty="0">
                <a:latin typeface="Arial"/>
                <a:cs typeface="Arial"/>
              </a:rPr>
              <a:t> </a:t>
            </a:r>
            <a:r>
              <a:rPr sz="900" spc="-5" dirty="0">
                <a:latin typeface="Arial"/>
                <a:cs typeface="Arial"/>
              </a:rPr>
              <a:t>p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85" dirty="0">
                <a:latin typeface="Arial"/>
                <a:cs typeface="Arial"/>
              </a:rPr>
              <a:t>a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0" dirty="0">
                <a:latin typeface="Arial"/>
                <a:cs typeface="Arial"/>
              </a:rPr>
              <a:t>s	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-15" dirty="0">
                <a:latin typeface="Arial"/>
                <a:cs typeface="Arial"/>
              </a:rPr>
              <a:t> 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-30" dirty="0">
                <a:latin typeface="Arial"/>
                <a:cs typeface="Arial"/>
              </a:rPr>
              <a:t>u</a:t>
            </a:r>
            <a:r>
              <a:rPr sz="900" spc="10" dirty="0">
                <a:latin typeface="Arial"/>
                <a:cs typeface="Arial"/>
              </a:rPr>
              <a:t>l</a:t>
            </a:r>
            <a:r>
              <a:rPr sz="900" spc="80" dirty="0">
                <a:latin typeface="Arial"/>
                <a:cs typeface="Arial"/>
              </a:rPr>
              <a:t>t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5" dirty="0">
                <a:latin typeface="Arial"/>
                <a:cs typeface="Arial"/>
              </a:rPr>
              <a:t>.</a:t>
            </a:r>
            <a:endParaRPr sz="9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968838" y="868202"/>
            <a:ext cx="328295" cy="2959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146050">
              <a:lnSpc>
                <a:spcPct val="102200"/>
              </a:lnSpc>
            </a:pP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p</a:t>
            </a:r>
            <a:r>
              <a:rPr sz="900" spc="5" dirty="0">
                <a:latin typeface="Arial"/>
                <a:cs typeface="Arial"/>
              </a:rPr>
              <a:t>- 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85" dirty="0">
                <a:latin typeface="Arial"/>
                <a:cs typeface="Arial"/>
              </a:rPr>
              <a:t>a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50" dirty="0">
                <a:latin typeface="Arial"/>
                <a:cs typeface="Arial"/>
              </a:rPr>
              <a:t>c</a:t>
            </a:r>
            <a:r>
              <a:rPr sz="900" spc="-30" dirty="0">
                <a:latin typeface="Arial"/>
                <a:cs typeface="Arial"/>
              </a:rPr>
              <a:t>h</a:t>
            </a:r>
            <a:endParaRPr sz="9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71431" y="1505141"/>
            <a:ext cx="638810" cy="2927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1099"/>
              </a:lnSpc>
            </a:pPr>
            <a:r>
              <a:rPr sz="900" spc="-85" dirty="0">
                <a:latin typeface="Arial"/>
                <a:cs typeface="Arial"/>
              </a:rPr>
              <a:t>S</a:t>
            </a:r>
            <a:r>
              <a:rPr sz="900" spc="-50" dirty="0">
                <a:latin typeface="Arial"/>
                <a:cs typeface="Arial"/>
              </a:rPr>
              <a:t>ogo</a:t>
            </a:r>
            <a:r>
              <a:rPr sz="900" spc="-5" dirty="0">
                <a:latin typeface="Arial"/>
                <a:cs typeface="Arial"/>
              </a:rPr>
              <a:t>T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95" dirty="0">
                <a:latin typeface="Arial"/>
                <a:cs typeface="Arial"/>
              </a:rPr>
              <a:t>e</a:t>
            </a:r>
            <a:r>
              <a:rPr sz="900" spc="-50" dirty="0">
                <a:latin typeface="Arial"/>
                <a:cs typeface="Arial"/>
              </a:rPr>
              <a:t> </a:t>
            </a:r>
            <a:r>
              <a:rPr sz="900" spc="-5" dirty="0">
                <a:latin typeface="Arial"/>
                <a:cs typeface="Arial"/>
              </a:rPr>
              <a:t>p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85" dirty="0">
                <a:latin typeface="Arial"/>
                <a:cs typeface="Arial"/>
              </a:rPr>
              <a:t>a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0" dirty="0">
                <a:latin typeface="Arial"/>
                <a:cs typeface="Arial"/>
              </a:rPr>
              <a:t>s</a:t>
            </a:r>
            <a:r>
              <a:rPr sz="900" spc="55" dirty="0">
                <a:latin typeface="Arial"/>
                <a:cs typeface="Arial"/>
              </a:rPr>
              <a:t> 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50" dirty="0">
                <a:latin typeface="Arial"/>
                <a:cs typeface="Arial"/>
              </a:rPr>
              <a:t> 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5" dirty="0">
                <a:latin typeface="Arial"/>
                <a:cs typeface="Arial"/>
              </a:rPr>
              <a:t>.</a:t>
            </a:r>
            <a:endParaRPr sz="9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15145" y="1506650"/>
            <a:ext cx="182245" cy="1530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p</a:t>
            </a:r>
            <a:r>
              <a:rPr sz="900" spc="5" dirty="0">
                <a:latin typeface="Arial"/>
                <a:cs typeface="Arial"/>
              </a:rPr>
              <a:t>-</a:t>
            </a:r>
            <a:endParaRPr sz="90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612129" y="2387902"/>
            <a:ext cx="230361" cy="174188"/>
          </a:xfrm>
          <a:custGeom>
            <a:avLst/>
            <a:gdLst/>
            <a:ahLst/>
            <a:cxnLst/>
            <a:rect l="l" t="t" r="r" b="b"/>
            <a:pathLst>
              <a:path w="230361" h="174188">
                <a:moveTo>
                  <a:pt x="155103" y="0"/>
                </a:moveTo>
                <a:lnTo>
                  <a:pt x="0" y="174188"/>
                </a:lnTo>
                <a:lnTo>
                  <a:pt x="230361" y="137665"/>
                </a:lnTo>
                <a:lnTo>
                  <a:pt x="115639" y="110975"/>
                </a:lnTo>
                <a:lnTo>
                  <a:pt x="1551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27769" y="1086091"/>
            <a:ext cx="2584364" cy="1412786"/>
          </a:xfrm>
          <a:custGeom>
            <a:avLst/>
            <a:gdLst/>
            <a:ahLst/>
            <a:cxnLst/>
            <a:rect l="l" t="t" r="r" b="b"/>
            <a:pathLst>
              <a:path w="2584364" h="1412786">
                <a:moveTo>
                  <a:pt x="2584364" y="0"/>
                </a:moveTo>
                <a:lnTo>
                  <a:pt x="0" y="1412786"/>
                </a:lnTo>
              </a:path>
            </a:pathLst>
          </a:custGeom>
          <a:ln w="101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808135" y="2261680"/>
            <a:ext cx="181216" cy="228410"/>
          </a:xfrm>
          <a:custGeom>
            <a:avLst/>
            <a:gdLst/>
            <a:ahLst/>
            <a:cxnLst/>
            <a:rect l="l" t="t" r="r" b="b"/>
            <a:pathLst>
              <a:path w="181216" h="228410">
                <a:moveTo>
                  <a:pt x="47193" y="0"/>
                </a:moveTo>
                <a:lnTo>
                  <a:pt x="0" y="228410"/>
                </a:lnTo>
                <a:lnTo>
                  <a:pt x="138932" y="115837"/>
                </a:lnTo>
                <a:lnTo>
                  <a:pt x="68516" y="115837"/>
                </a:lnTo>
                <a:lnTo>
                  <a:pt x="47193" y="0"/>
                </a:lnTo>
                <a:close/>
              </a:path>
              <a:path w="181216" h="228410">
                <a:moveTo>
                  <a:pt x="181216" y="81577"/>
                </a:moveTo>
                <a:lnTo>
                  <a:pt x="68516" y="115837"/>
                </a:lnTo>
                <a:lnTo>
                  <a:pt x="138932" y="115837"/>
                </a:lnTo>
                <a:lnTo>
                  <a:pt x="181216" y="815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876651" y="1662087"/>
            <a:ext cx="435483" cy="715431"/>
          </a:xfrm>
          <a:custGeom>
            <a:avLst/>
            <a:gdLst/>
            <a:ahLst/>
            <a:cxnLst/>
            <a:rect l="l" t="t" r="r" b="b"/>
            <a:pathLst>
              <a:path w="435483" h="715431">
                <a:moveTo>
                  <a:pt x="435483" y="0"/>
                </a:moveTo>
                <a:lnTo>
                  <a:pt x="0" y="715431"/>
                </a:lnTo>
              </a:path>
            </a:pathLst>
          </a:custGeom>
          <a:ln w="101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EFF9F9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1557" y="212905"/>
            <a:ext cx="3101621" cy="213707"/>
          </a:xfrm>
          <a:custGeom>
            <a:avLst/>
            <a:gdLst/>
            <a:ahLst/>
            <a:cxnLst/>
            <a:rect l="l" t="t" r="r" b="b"/>
            <a:pathLst>
              <a:path w="3101621" h="213707">
                <a:moveTo>
                  <a:pt x="0" y="0"/>
                </a:moveTo>
                <a:lnTo>
                  <a:pt x="3101621" y="0"/>
                </a:lnTo>
                <a:lnTo>
                  <a:pt x="3101621" y="213707"/>
                </a:lnTo>
                <a:lnTo>
                  <a:pt x="0" y="213707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</a:t>
            </a:r>
            <a:r>
              <a:rPr sz="450" spc="40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-15" dirty="0">
                <a:solidFill>
                  <a:srgbClr val="EFF9F9"/>
                </a:solidFill>
                <a:latin typeface="Times New Roman"/>
                <a:cs typeface="Times New Roman"/>
              </a:rPr>
              <a:t>Vari</a:t>
            </a:r>
            <a:r>
              <a:rPr sz="1250" spc="-145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250" spc="120" dirty="0">
                <a:solidFill>
                  <a:srgbClr val="D6EFF4"/>
                </a:solidFill>
                <a:latin typeface="Times New Roman"/>
                <a:cs typeface="Times New Roman"/>
              </a:rPr>
              <a:t>a</a:t>
            </a:r>
            <a:r>
              <a:rPr sz="1250" spc="55" dirty="0">
                <a:solidFill>
                  <a:srgbClr val="EFF9F9"/>
                </a:solidFill>
                <a:latin typeface="Times New Roman"/>
                <a:cs typeface="Times New Roman"/>
              </a:rPr>
              <a:t>nt</a:t>
            </a:r>
            <a:r>
              <a:rPr sz="1250" spc="-155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250" spc="5" dirty="0">
                <a:solidFill>
                  <a:srgbClr val="D6EFF4"/>
                </a:solidFill>
                <a:latin typeface="Times New Roman"/>
                <a:cs typeface="Times New Roman"/>
              </a:rPr>
              <a:t>: </a:t>
            </a:r>
            <a:r>
              <a:rPr sz="1250" spc="55" dirty="0">
                <a:solidFill>
                  <a:srgbClr val="D6EFF4"/>
                </a:solidFill>
                <a:latin typeface="Times New Roman"/>
                <a:cs typeface="Times New Roman"/>
              </a:rPr>
              <a:t> </a:t>
            </a:r>
            <a:r>
              <a:rPr sz="1250" spc="65" dirty="0">
                <a:solidFill>
                  <a:srgbClr val="EFF9F9"/>
                </a:solidFill>
                <a:latin typeface="Times New Roman"/>
                <a:cs typeface="Times New Roman"/>
              </a:rPr>
              <a:t>Estima</a:t>
            </a:r>
            <a:r>
              <a:rPr sz="1250" spc="110" dirty="0">
                <a:solidFill>
                  <a:srgbClr val="EFF9F9"/>
                </a:solidFill>
                <a:latin typeface="Times New Roman"/>
                <a:cs typeface="Times New Roman"/>
              </a:rPr>
              <a:t>t</a:t>
            </a:r>
            <a:r>
              <a:rPr sz="1250" spc="105" dirty="0">
                <a:solidFill>
                  <a:srgbClr val="D6EFF4"/>
                </a:solidFill>
                <a:latin typeface="Times New Roman"/>
                <a:cs typeface="Times New Roman"/>
              </a:rPr>
              <a:t>e </a:t>
            </a:r>
            <a:r>
              <a:rPr sz="1250" spc="-145" dirty="0">
                <a:solidFill>
                  <a:srgbClr val="D6EFF4"/>
                </a:solidFill>
                <a:latin typeface="Times New Roman"/>
                <a:cs typeface="Times New Roman"/>
              </a:rPr>
              <a:t> </a:t>
            </a:r>
            <a:r>
              <a:rPr sz="1250" spc="-25" dirty="0">
                <a:solidFill>
                  <a:srgbClr val="EFF9F9"/>
                </a:solidFill>
                <a:latin typeface="Times New Roman"/>
                <a:cs typeface="Times New Roman"/>
              </a:rPr>
              <a:t>r</a:t>
            </a:r>
            <a:r>
              <a:rPr sz="1250" spc="120" dirty="0">
                <a:solidFill>
                  <a:srgbClr val="D6EFF4"/>
                </a:solidFill>
                <a:latin typeface="Times New Roman"/>
                <a:cs typeface="Times New Roman"/>
              </a:rPr>
              <a:t>e</a:t>
            </a:r>
            <a:r>
              <a:rPr sz="1250" spc="-185" dirty="0">
                <a:solidFill>
                  <a:srgbClr val="EFF9F9"/>
                </a:solidFill>
                <a:latin typeface="Times New Roman"/>
                <a:cs typeface="Times New Roman"/>
              </a:rPr>
              <a:t>l</a:t>
            </a:r>
            <a:r>
              <a:rPr sz="1250" spc="-160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250" spc="45" dirty="0">
                <a:solidFill>
                  <a:srgbClr val="D6EFF4"/>
                </a:solidFill>
                <a:latin typeface="Times New Roman"/>
                <a:cs typeface="Times New Roman"/>
              </a:rPr>
              <a:t>a</a:t>
            </a:r>
            <a:r>
              <a:rPr sz="1250" spc="25" dirty="0">
                <a:solidFill>
                  <a:srgbClr val="EFF9F9"/>
                </a:solidFill>
                <a:latin typeface="Times New Roman"/>
                <a:cs typeface="Times New Roman"/>
              </a:rPr>
              <a:t>ti</a:t>
            </a:r>
            <a:r>
              <a:rPr sz="1250" spc="120" dirty="0">
                <a:solidFill>
                  <a:srgbClr val="EFF9F9"/>
                </a:solidFill>
                <a:latin typeface="Times New Roman"/>
                <a:cs typeface="Times New Roman"/>
              </a:rPr>
              <a:t>v</a:t>
            </a:r>
            <a:r>
              <a:rPr sz="1250" spc="105" dirty="0">
                <a:solidFill>
                  <a:srgbClr val="D6EFF4"/>
                </a:solidFill>
                <a:latin typeface="Times New Roman"/>
                <a:cs typeface="Times New Roman"/>
              </a:rPr>
              <a:t>e</a:t>
            </a:r>
            <a:r>
              <a:rPr sz="1250" spc="95" dirty="0">
                <a:solidFill>
                  <a:srgbClr val="D6EFF4"/>
                </a:solidFill>
                <a:latin typeface="Times New Roman"/>
                <a:cs typeface="Times New Roman"/>
              </a:rPr>
              <a:t> </a:t>
            </a:r>
            <a:r>
              <a:rPr sz="1250" spc="35" dirty="0">
                <a:solidFill>
                  <a:srgbClr val="EFF9F9"/>
                </a:solidFill>
                <a:latin typeface="Times New Roman"/>
                <a:cs typeface="Times New Roman"/>
              </a:rPr>
              <a:t>sizes</a:t>
            </a:r>
            <a:r>
              <a:rPr sz="1250" spc="125" dirty="0">
                <a:solidFill>
                  <a:srgbClr val="EFF9F9"/>
                </a:solidFill>
                <a:latin typeface="Times New Roman"/>
                <a:cs typeface="Times New Roman"/>
              </a:rPr>
              <a:t> </a:t>
            </a:r>
            <a:r>
              <a:rPr sz="1250" spc="30" dirty="0">
                <a:solidFill>
                  <a:srgbClr val="D6EFF4"/>
                </a:solidFill>
                <a:latin typeface="Times New Roman"/>
                <a:cs typeface="Times New Roman"/>
              </a:rPr>
              <a:t>of </a:t>
            </a:r>
            <a:r>
              <a:rPr sz="1250" spc="-45" dirty="0">
                <a:solidFill>
                  <a:srgbClr val="D6EFF4"/>
                </a:solidFill>
                <a:latin typeface="Times New Roman"/>
                <a:cs typeface="Times New Roman"/>
              </a:rPr>
              <a:t> </a:t>
            </a:r>
            <a:r>
              <a:rPr sz="1250" spc="35" dirty="0">
                <a:solidFill>
                  <a:srgbClr val="D6EFF4"/>
                </a:solidFill>
                <a:latin typeface="Times New Roman"/>
                <a:cs typeface="Times New Roman"/>
              </a:rPr>
              <a:t>indexes</a:t>
            </a:r>
            <a:endParaRPr sz="12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363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677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381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438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448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464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2378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425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444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468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491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514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479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503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526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549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520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47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4" y="1159174"/>
            <a:ext cx="3518535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363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677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381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438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448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464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2378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425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444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468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491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514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479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503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526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549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520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47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5975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6289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599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05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06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607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599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03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05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07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10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12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09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11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13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16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13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08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159174"/>
            <a:ext cx="3518535" cy="5530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363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677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381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438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448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464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2378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425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444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468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491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514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479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503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526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549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520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47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5975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6289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599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05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06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607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599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03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05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07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10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12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09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11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13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16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13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08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7905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39456" y="18135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73" y="17906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8" y="17930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5" y="17923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7948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7975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8001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7941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7976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8001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8026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8022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7983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7959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254553" rIns="0" bIns="0" rtlCol="0">
            <a:noAutofit/>
          </a:bodyPr>
          <a:lstStyle/>
          <a:p>
            <a:pPr marL="288290" marR="73025">
              <a:lnSpc>
                <a:spcPct val="1026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165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565785" marR="12700">
              <a:lnSpc>
                <a:spcPts val="1190"/>
              </a:lnSpc>
              <a:spcBef>
                <a:spcPts val="229"/>
              </a:spcBef>
            </a:pP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363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677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381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438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448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464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2378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425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444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468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491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514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479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503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526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549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520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47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5975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6289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599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05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06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607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599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03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05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07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10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12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09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11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13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16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13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08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7905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39456" y="18135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73" y="17906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8" y="17930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5" y="17923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7948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7975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8001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7941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7976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8001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8026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8022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7983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7959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6583" y="211722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63865" y="214858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6633" y="21189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0362" y="21247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1488" y="21257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5059" y="21272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170" y="21187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2001" y="21233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3457" y="21253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922" y="21276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8393" y="21299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863" y="21323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7579" y="21288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044" y="21311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2516" y="21334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4981" y="21357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297" y="21329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817" y="21283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254553" rIns="0" bIns="0" rtlCol="0">
            <a:noAutofit/>
          </a:bodyPr>
          <a:lstStyle/>
          <a:p>
            <a:pPr marL="288290" marR="73025">
              <a:lnSpc>
                <a:spcPct val="1026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165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565785" marR="12700">
              <a:lnSpc>
                <a:spcPts val="1190"/>
              </a:lnSpc>
              <a:spcBef>
                <a:spcPts val="229"/>
              </a:spcBef>
            </a:pP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16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0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2363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677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381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438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448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464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2378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425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444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468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491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514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479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503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526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549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520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47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5975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6289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599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605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606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607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599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603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605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607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610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612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609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611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613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616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613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608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794249" y="17905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39456" y="18135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807973" y="17906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28" y="17930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8145" y="17923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0615" y="17948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3374" y="17975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6127" y="18001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9077" y="17941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4371" y="17976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6985" y="18001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599" y="18026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9357" y="18022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5621" y="17983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3314" y="17959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6583" y="211722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63865" y="214858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6633" y="211899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0362" y="212474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1488" y="212570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5059" y="212727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170" y="211874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2001" y="212339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3457" y="212537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922" y="212768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8393" y="212999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0863" y="213230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7579" y="212886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0044" y="213117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2516" y="213348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4981" y="213579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2297" y="213296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817" y="212831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94247" y="2308680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39457" y="2331713"/>
            <a:ext cx="5607" cy="15608"/>
          </a:xfrm>
          <a:custGeom>
            <a:avLst/>
            <a:gdLst/>
            <a:ahLst/>
            <a:cxnLst/>
            <a:rect l="l" t="t" r="r" b="b"/>
            <a:pathLst>
              <a:path w="5607" h="15608">
                <a:moveTo>
                  <a:pt x="0" y="15608"/>
                </a:moveTo>
                <a:lnTo>
                  <a:pt x="5211" y="4526"/>
                </a:lnTo>
                <a:lnTo>
                  <a:pt x="5607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07963" y="2308795"/>
            <a:ext cx="16185" cy="2387"/>
          </a:xfrm>
          <a:custGeom>
            <a:avLst/>
            <a:gdLst/>
            <a:ahLst/>
            <a:cxnLst/>
            <a:rect l="l" t="t" r="r" b="b"/>
            <a:pathLst>
              <a:path w="16185" h="2387">
                <a:moveTo>
                  <a:pt x="16185" y="0"/>
                </a:moveTo>
                <a:lnTo>
                  <a:pt x="0" y="23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98125" y="2311238"/>
            <a:ext cx="41523" cy="40808"/>
          </a:xfrm>
          <a:custGeom>
            <a:avLst/>
            <a:gdLst/>
            <a:ahLst/>
            <a:cxnLst/>
            <a:rect l="l" t="t" r="r" b="b"/>
            <a:pathLst>
              <a:path w="41523" h="40808">
                <a:moveTo>
                  <a:pt x="9705" y="0"/>
                </a:moveTo>
                <a:lnTo>
                  <a:pt x="0" y="7979"/>
                </a:lnTo>
                <a:lnTo>
                  <a:pt x="564" y="25533"/>
                </a:lnTo>
                <a:lnTo>
                  <a:pt x="6570" y="36298"/>
                </a:lnTo>
                <a:lnTo>
                  <a:pt x="16198" y="40808"/>
                </a:lnTo>
                <a:lnTo>
                  <a:pt x="30958" y="37167"/>
                </a:lnTo>
                <a:lnTo>
                  <a:pt x="39726" y="27417"/>
                </a:lnTo>
                <a:lnTo>
                  <a:pt x="41523" y="1875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8144" y="2310466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6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0615" y="2313030"/>
            <a:ext cx="31840" cy="31840"/>
          </a:xfrm>
          <a:custGeom>
            <a:avLst/>
            <a:gdLst/>
            <a:ahLst/>
            <a:cxnLst/>
            <a:rect l="l" t="t" r="r" b="b"/>
            <a:pathLst>
              <a:path w="31840" h="31840">
                <a:moveTo>
                  <a:pt x="31840" y="15920"/>
                </a:moveTo>
                <a:lnTo>
                  <a:pt x="31840" y="7129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9"/>
                </a:lnTo>
                <a:lnTo>
                  <a:pt x="0" y="15920"/>
                </a:lnTo>
                <a:lnTo>
                  <a:pt x="0" y="24710"/>
                </a:lnTo>
                <a:lnTo>
                  <a:pt x="7129" y="31840"/>
                </a:lnTo>
                <a:lnTo>
                  <a:pt x="15919" y="31840"/>
                </a:lnTo>
                <a:lnTo>
                  <a:pt x="24710" y="31840"/>
                </a:lnTo>
                <a:lnTo>
                  <a:pt x="31840" y="24710"/>
                </a:lnTo>
                <a:lnTo>
                  <a:pt x="31840" y="15920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3374" y="2315690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39"/>
                </a:moveTo>
                <a:lnTo>
                  <a:pt x="25485" y="5704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4"/>
                </a:lnTo>
                <a:lnTo>
                  <a:pt x="0" y="12739"/>
                </a:lnTo>
                <a:lnTo>
                  <a:pt x="0" y="19773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73"/>
                </a:lnTo>
                <a:lnTo>
                  <a:pt x="25485" y="12739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6127" y="2318344"/>
            <a:ext cx="19133" cy="19133"/>
          </a:xfrm>
          <a:custGeom>
            <a:avLst/>
            <a:gdLst/>
            <a:ahLst/>
            <a:cxnLst/>
            <a:rect l="l" t="t" r="r" b="b"/>
            <a:pathLst>
              <a:path w="19133" h="19133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3"/>
                </a:lnTo>
                <a:lnTo>
                  <a:pt x="9569" y="19133"/>
                </a:lnTo>
                <a:lnTo>
                  <a:pt x="14852" y="19133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99077" y="2312322"/>
            <a:ext cx="32390" cy="31262"/>
          </a:xfrm>
          <a:custGeom>
            <a:avLst/>
            <a:gdLst/>
            <a:ahLst/>
            <a:cxnLst/>
            <a:rect l="l" t="t" r="r" b="b"/>
            <a:pathLst>
              <a:path w="32390" h="31262">
                <a:moveTo>
                  <a:pt x="6130" y="0"/>
                </a:moveTo>
                <a:lnTo>
                  <a:pt x="0" y="6130"/>
                </a:lnTo>
                <a:lnTo>
                  <a:pt x="0" y="15070"/>
                </a:lnTo>
                <a:lnTo>
                  <a:pt x="0" y="24009"/>
                </a:lnTo>
                <a:lnTo>
                  <a:pt x="7258" y="31262"/>
                </a:lnTo>
                <a:lnTo>
                  <a:pt x="16197" y="31262"/>
                </a:lnTo>
                <a:lnTo>
                  <a:pt x="25137" y="31262"/>
                </a:lnTo>
                <a:lnTo>
                  <a:pt x="32390" y="24009"/>
                </a:lnTo>
                <a:lnTo>
                  <a:pt x="32390" y="1507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4371" y="2315824"/>
            <a:ext cx="16192" cy="16197"/>
          </a:xfrm>
          <a:custGeom>
            <a:avLst/>
            <a:gdLst/>
            <a:ahLst/>
            <a:cxnLst/>
            <a:rect l="l" t="t" r="r" b="b"/>
            <a:pathLst>
              <a:path w="16192" h="16197">
                <a:moveTo>
                  <a:pt x="16192" y="8100"/>
                </a:moveTo>
                <a:lnTo>
                  <a:pt x="16192" y="3630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0"/>
                </a:lnTo>
                <a:lnTo>
                  <a:pt x="0" y="8100"/>
                </a:lnTo>
                <a:lnTo>
                  <a:pt x="0" y="12570"/>
                </a:lnTo>
                <a:lnTo>
                  <a:pt x="3627" y="16197"/>
                </a:lnTo>
                <a:lnTo>
                  <a:pt x="8096" y="16197"/>
                </a:lnTo>
                <a:lnTo>
                  <a:pt x="12566" y="16197"/>
                </a:lnTo>
                <a:lnTo>
                  <a:pt x="16192" y="12570"/>
                </a:lnTo>
                <a:lnTo>
                  <a:pt x="16192" y="810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6985" y="231831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3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3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9599" y="2320790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9357" y="232041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5621" y="231654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3314" y="231410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254553" rIns="0" bIns="0" rtlCol="0">
            <a:noAutofit/>
          </a:bodyPr>
          <a:lstStyle/>
          <a:p>
            <a:pPr marL="288290" marR="73025">
              <a:lnSpc>
                <a:spcPct val="1026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ifi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165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565785" marR="12700">
              <a:lnSpc>
                <a:spcPts val="1190"/>
              </a:lnSpc>
              <a:spcBef>
                <a:spcPts val="229"/>
              </a:spcBef>
            </a:pP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220" dirty="0">
                <a:latin typeface="Arial"/>
                <a:cs typeface="Arial"/>
              </a:rPr>
              <a:t>/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8290">
              <a:lnSpc>
                <a:spcPct val="100000"/>
              </a:lnSpc>
              <a:spcBef>
                <a:spcPts val="16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und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565785">
              <a:lnSpc>
                <a:spcPct val="100000"/>
              </a:lnSpc>
              <a:spcBef>
                <a:spcPts val="170"/>
              </a:spcBef>
            </a:pP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x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5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07136" y="1194816"/>
            <a:ext cx="536448" cy="48768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23043" y="734487"/>
            <a:ext cx="4083757" cy="0"/>
          </a:xfrm>
          <a:custGeom>
            <a:avLst/>
            <a:gdLst/>
            <a:ahLst/>
            <a:cxnLst/>
            <a:rect l="l" t="t" r="r" b="b"/>
            <a:pathLst>
              <a:path w="4083757">
                <a:moveTo>
                  <a:pt x="0" y="0"/>
                </a:moveTo>
                <a:lnTo>
                  <a:pt x="4083757" y="0"/>
                </a:lnTo>
              </a:path>
            </a:pathLst>
          </a:custGeom>
          <a:ln w="79237">
            <a:solidFill>
              <a:srgbClr val="5B030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706645" y="1347067"/>
            <a:ext cx="0" cy="1219065"/>
          </a:xfrm>
          <a:custGeom>
            <a:avLst/>
            <a:gdLst/>
            <a:ahLst/>
            <a:cxnLst/>
            <a:rect l="l" t="t" r="r" b="b"/>
            <a:pathLst>
              <a:path h="1219065">
                <a:moveTo>
                  <a:pt x="0" y="1219065"/>
                </a:moveTo>
                <a:lnTo>
                  <a:pt x="0" y="0"/>
                </a:lnTo>
              </a:path>
            </a:pathLst>
          </a:custGeom>
          <a:ln w="12190">
            <a:solidFill>
              <a:srgbClr val="0F970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239971" y="1109349"/>
            <a:ext cx="0" cy="1773740"/>
          </a:xfrm>
          <a:custGeom>
            <a:avLst/>
            <a:gdLst/>
            <a:ahLst/>
            <a:cxnLst/>
            <a:rect l="l" t="t" r="r" b="b"/>
            <a:pathLst>
              <a:path h="1773740">
                <a:moveTo>
                  <a:pt x="0" y="1773740"/>
                </a:moveTo>
                <a:lnTo>
                  <a:pt x="0" y="0"/>
                </a:lnTo>
              </a:path>
            </a:pathLst>
          </a:custGeom>
          <a:ln w="6095">
            <a:solidFill>
              <a:srgbClr val="03030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615611" y="1112397"/>
            <a:ext cx="1627408" cy="0"/>
          </a:xfrm>
          <a:custGeom>
            <a:avLst/>
            <a:gdLst/>
            <a:ahLst/>
            <a:cxnLst/>
            <a:rect l="l" t="t" r="r" b="b"/>
            <a:pathLst>
              <a:path w="1627408">
                <a:moveTo>
                  <a:pt x="0" y="0"/>
                </a:moveTo>
                <a:lnTo>
                  <a:pt x="1627408" y="0"/>
                </a:lnTo>
              </a:path>
            </a:pathLst>
          </a:custGeom>
          <a:ln w="6095">
            <a:solidFill>
              <a:srgbClr val="0303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18658" y="1109349"/>
            <a:ext cx="0" cy="1773740"/>
          </a:xfrm>
          <a:custGeom>
            <a:avLst/>
            <a:gdLst/>
            <a:ahLst/>
            <a:cxnLst/>
            <a:rect l="l" t="t" r="r" b="b"/>
            <a:pathLst>
              <a:path h="1773740">
                <a:moveTo>
                  <a:pt x="0" y="1773740"/>
                </a:moveTo>
                <a:lnTo>
                  <a:pt x="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25127" y="1350115"/>
            <a:ext cx="780180" cy="0"/>
          </a:xfrm>
          <a:custGeom>
            <a:avLst/>
            <a:gdLst/>
            <a:ahLst/>
            <a:cxnLst/>
            <a:rect l="l" t="t" r="r" b="b"/>
            <a:pathLst>
              <a:path w="780180">
                <a:moveTo>
                  <a:pt x="0" y="0"/>
                </a:moveTo>
                <a:lnTo>
                  <a:pt x="780180" y="0"/>
                </a:lnTo>
              </a:path>
            </a:pathLst>
          </a:custGeom>
          <a:ln w="6095">
            <a:solidFill>
              <a:srgbClr val="28542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968736" y="1347067"/>
            <a:ext cx="0" cy="1255637"/>
          </a:xfrm>
          <a:custGeom>
            <a:avLst/>
            <a:gdLst/>
            <a:ahLst/>
            <a:cxnLst/>
            <a:rect l="l" t="t" r="r" b="b"/>
            <a:pathLst>
              <a:path h="1255637">
                <a:moveTo>
                  <a:pt x="0" y="1255637"/>
                </a:moveTo>
                <a:lnTo>
                  <a:pt x="0" y="0"/>
                </a:lnTo>
              </a:path>
            </a:pathLst>
          </a:custGeom>
          <a:ln w="36570">
            <a:solidFill>
              <a:srgbClr val="34B32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77703" y="1664025"/>
            <a:ext cx="0" cy="627818"/>
          </a:xfrm>
          <a:custGeom>
            <a:avLst/>
            <a:gdLst/>
            <a:ahLst/>
            <a:cxnLst/>
            <a:rect l="l" t="t" r="r" b="b"/>
            <a:pathLst>
              <a:path h="627818">
                <a:moveTo>
                  <a:pt x="0" y="627818"/>
                </a:moveTo>
                <a:lnTo>
                  <a:pt x="0" y="0"/>
                </a:lnTo>
              </a:path>
            </a:pathLst>
          </a:custGeom>
          <a:ln w="12190">
            <a:solidFill>
              <a:srgbClr val="A0A81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15611" y="2880042"/>
            <a:ext cx="1627408" cy="0"/>
          </a:xfrm>
          <a:custGeom>
            <a:avLst/>
            <a:gdLst/>
            <a:ahLst/>
            <a:cxnLst/>
            <a:rect l="l" t="t" r="r" b="b"/>
            <a:pathLst>
              <a:path w="1627408">
                <a:moveTo>
                  <a:pt x="0" y="0"/>
                </a:moveTo>
                <a:lnTo>
                  <a:pt x="1627408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590720" y="7084"/>
            <a:ext cx="3065780" cy="6235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ts val="2450"/>
              </a:lnSpc>
            </a:pPr>
            <a:r>
              <a:rPr sz="2000" b="1" spc="-80" dirty="0">
                <a:solidFill>
                  <a:srgbClr val="050503"/>
                </a:solidFill>
                <a:latin typeface="Arial"/>
                <a:cs typeface="Arial"/>
              </a:rPr>
              <a:t>Relative</a:t>
            </a:r>
            <a:r>
              <a:rPr sz="2000" b="1" spc="135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2000" b="1" spc="-50" dirty="0">
                <a:solidFill>
                  <a:srgbClr val="050503"/>
                </a:solidFill>
                <a:latin typeface="Arial"/>
                <a:cs typeface="Arial"/>
              </a:rPr>
              <a:t>Size</a:t>
            </a:r>
            <a:r>
              <a:rPr sz="2000" b="1" spc="20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2000" b="1" spc="-114" dirty="0">
                <a:solidFill>
                  <a:srgbClr val="050503"/>
                </a:solidFill>
                <a:latin typeface="Arial"/>
                <a:cs typeface="Arial"/>
              </a:rPr>
              <a:t>from</a:t>
            </a:r>
            <a:r>
              <a:rPr sz="2000" b="1" spc="105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2000" b="1" spc="-75" dirty="0">
                <a:solidFill>
                  <a:srgbClr val="050503"/>
                </a:solidFill>
                <a:latin typeface="Arial"/>
                <a:cs typeface="Arial"/>
              </a:rPr>
              <a:t>Overlap</a:t>
            </a:r>
            <a:r>
              <a:rPr sz="2000" b="1" spc="-40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2000" b="1" spc="-120" dirty="0">
                <a:solidFill>
                  <a:srgbClr val="050503"/>
                </a:solidFill>
                <a:latin typeface="Arial"/>
                <a:cs typeface="Arial"/>
              </a:rPr>
              <a:t>[Bharat</a:t>
            </a:r>
            <a:r>
              <a:rPr sz="2000" b="1" spc="170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2050" b="1" spc="-409" dirty="0">
                <a:solidFill>
                  <a:srgbClr val="050503"/>
                </a:solidFill>
                <a:latin typeface="Times New Roman"/>
                <a:cs typeface="Times New Roman"/>
              </a:rPr>
              <a:t>&amp;</a:t>
            </a:r>
            <a:r>
              <a:rPr sz="2050" b="1" spc="155" dirty="0">
                <a:solidFill>
                  <a:srgbClr val="050503"/>
                </a:solidFill>
                <a:latin typeface="Times New Roman"/>
                <a:cs typeface="Times New Roman"/>
              </a:rPr>
              <a:t> </a:t>
            </a:r>
            <a:r>
              <a:rPr sz="2000" b="1" spc="-95" dirty="0">
                <a:solidFill>
                  <a:srgbClr val="050503"/>
                </a:solidFill>
                <a:latin typeface="Arial"/>
                <a:cs typeface="Arial"/>
              </a:rPr>
              <a:t>Broder,</a:t>
            </a:r>
            <a:r>
              <a:rPr sz="2000" b="1" spc="105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2000" b="1" spc="-50" dirty="0">
                <a:solidFill>
                  <a:srgbClr val="050503"/>
                </a:solidFill>
                <a:latin typeface="Arial"/>
                <a:cs typeface="Arial"/>
              </a:rPr>
              <a:t>98]</a:t>
            </a:r>
            <a:endParaRPr sz="2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46126" y="950854"/>
            <a:ext cx="2162175" cy="7061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415">
              <a:lnSpc>
                <a:spcPct val="100000"/>
              </a:lnSpc>
            </a:pPr>
            <a:r>
              <a:rPr sz="1200" spc="10" dirty="0">
                <a:solidFill>
                  <a:srgbClr val="1A33A1"/>
                </a:solidFill>
                <a:latin typeface="Arial"/>
                <a:cs typeface="Arial"/>
              </a:rPr>
              <a:t>Sample</a:t>
            </a:r>
            <a:r>
              <a:rPr sz="1200" spc="85" dirty="0">
                <a:solidFill>
                  <a:srgbClr val="1A33A1"/>
                </a:solidFill>
                <a:latin typeface="Arial"/>
                <a:cs typeface="Arial"/>
              </a:rPr>
              <a:t> </a:t>
            </a:r>
            <a:r>
              <a:rPr sz="1200" spc="15" dirty="0">
                <a:solidFill>
                  <a:srgbClr val="1A1A16"/>
                </a:solidFill>
                <a:latin typeface="Arial"/>
                <a:cs typeface="Arial"/>
              </a:rPr>
              <a:t>URLs</a:t>
            </a:r>
            <a:r>
              <a:rPr sz="1200" spc="10" dirty="0">
                <a:solidFill>
                  <a:srgbClr val="1A1A16"/>
                </a:solidFill>
                <a:latin typeface="Arial"/>
                <a:cs typeface="Arial"/>
              </a:rPr>
              <a:t> </a:t>
            </a:r>
            <a:r>
              <a:rPr sz="1200" spc="-15" dirty="0">
                <a:solidFill>
                  <a:srgbClr val="1A1A16"/>
                </a:solidFill>
                <a:latin typeface="Arial"/>
                <a:cs typeface="Arial"/>
              </a:rPr>
              <a:t>randomly</a:t>
            </a:r>
            <a:r>
              <a:rPr sz="1200" spc="10" dirty="0">
                <a:solidFill>
                  <a:srgbClr val="1A1A16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050503"/>
                </a:solidFill>
                <a:latin typeface="Arial"/>
                <a:cs typeface="Arial"/>
              </a:rPr>
              <a:t>from</a:t>
            </a:r>
            <a:r>
              <a:rPr sz="1200" spc="50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1200" spc="-65" dirty="0">
                <a:solidFill>
                  <a:srgbClr val="1A1A16"/>
                </a:solidFill>
                <a:latin typeface="Arial"/>
                <a:cs typeface="Arial"/>
              </a:rPr>
              <a:t>A</a:t>
            </a:r>
            <a:endParaRPr sz="1200">
              <a:latin typeface="Arial"/>
              <a:cs typeface="Arial"/>
            </a:endParaRPr>
          </a:p>
          <a:p>
            <a:pPr>
              <a:lnSpc>
                <a:spcPts val="550"/>
              </a:lnSpc>
              <a:spcBef>
                <a:spcPts val="25"/>
              </a:spcBef>
            </a:pPr>
            <a:endParaRPr sz="550"/>
          </a:p>
          <a:p>
            <a:pPr marL="12700">
              <a:lnSpc>
                <a:spcPct val="100000"/>
              </a:lnSpc>
            </a:pPr>
            <a:r>
              <a:rPr sz="1200" spc="25" dirty="0">
                <a:solidFill>
                  <a:srgbClr val="1A33A1"/>
                </a:solidFill>
                <a:latin typeface="Arial"/>
                <a:cs typeface="Arial"/>
              </a:rPr>
              <a:t>Check</a:t>
            </a:r>
            <a:r>
              <a:rPr sz="1200" spc="110" dirty="0">
                <a:solidFill>
                  <a:srgbClr val="1A33A1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050503"/>
                </a:solidFill>
                <a:latin typeface="Arial"/>
                <a:cs typeface="Arial"/>
              </a:rPr>
              <a:t>if</a:t>
            </a:r>
            <a:r>
              <a:rPr sz="1200" spc="-30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1200" spc="-10" dirty="0">
                <a:solidFill>
                  <a:srgbClr val="1A1A16"/>
                </a:solidFill>
                <a:latin typeface="Arial"/>
                <a:cs typeface="Arial"/>
              </a:rPr>
              <a:t>contained</a:t>
            </a:r>
            <a:r>
              <a:rPr sz="1200" spc="75" dirty="0">
                <a:solidFill>
                  <a:srgbClr val="1A1A16"/>
                </a:solidFill>
                <a:latin typeface="Arial"/>
                <a:cs typeface="Arial"/>
              </a:rPr>
              <a:t> </a:t>
            </a:r>
            <a:r>
              <a:rPr sz="1200" spc="15" dirty="0">
                <a:solidFill>
                  <a:srgbClr val="050503"/>
                </a:solidFill>
                <a:latin typeface="Arial"/>
                <a:cs typeface="Arial"/>
              </a:rPr>
              <a:t>in</a:t>
            </a:r>
            <a:r>
              <a:rPr sz="1200" spc="-10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1200" spc="60" dirty="0">
                <a:solidFill>
                  <a:srgbClr val="050503"/>
                </a:solidFill>
                <a:latin typeface="Arial"/>
                <a:cs typeface="Arial"/>
              </a:rPr>
              <a:t>B</a:t>
            </a:r>
            <a:endParaRPr sz="1200">
              <a:latin typeface="Arial"/>
              <a:cs typeface="Arial"/>
            </a:endParaRPr>
          </a:p>
          <a:p>
            <a:pPr>
              <a:lnSpc>
                <a:spcPts val="550"/>
              </a:lnSpc>
              <a:spcBef>
                <a:spcPts val="25"/>
              </a:spcBef>
            </a:pPr>
            <a:endParaRPr sz="550"/>
          </a:p>
          <a:p>
            <a:pPr marL="12700">
              <a:lnSpc>
                <a:spcPct val="100000"/>
              </a:lnSpc>
            </a:pPr>
            <a:r>
              <a:rPr sz="1200" spc="5" dirty="0">
                <a:solidFill>
                  <a:srgbClr val="1A1A16"/>
                </a:solidFill>
                <a:latin typeface="Arial"/>
                <a:cs typeface="Arial"/>
              </a:rPr>
              <a:t>and</a:t>
            </a:r>
            <a:r>
              <a:rPr sz="1200" spc="-5" dirty="0">
                <a:solidFill>
                  <a:srgbClr val="1A1A16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2F2F2A"/>
                </a:solidFill>
                <a:latin typeface="Arial"/>
                <a:cs typeface="Arial"/>
              </a:rPr>
              <a:t>v</a:t>
            </a:r>
            <a:r>
              <a:rPr sz="1200" spc="20" dirty="0">
                <a:solidFill>
                  <a:srgbClr val="050503"/>
                </a:solidFill>
                <a:latin typeface="Arial"/>
                <a:cs typeface="Arial"/>
              </a:rPr>
              <a:t>ice</a:t>
            </a:r>
            <a:r>
              <a:rPr sz="1200" spc="-60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1200" spc="-15" dirty="0">
                <a:solidFill>
                  <a:srgbClr val="2F2F2A"/>
                </a:solidFill>
                <a:latin typeface="Arial"/>
                <a:cs typeface="Arial"/>
              </a:rPr>
              <a:t>versa</a:t>
            </a:r>
            <a:endParaRPr sz="12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376602" y="1741718"/>
            <a:ext cx="511175" cy="4089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00" spc="-20" dirty="0">
                <a:solidFill>
                  <a:srgbClr val="1A1A16"/>
                </a:solidFill>
                <a:latin typeface="Times New Roman"/>
                <a:cs typeface="Times New Roman"/>
              </a:rPr>
              <a:t>A</a:t>
            </a:r>
            <a:r>
              <a:rPr sz="900" spc="5" dirty="0">
                <a:solidFill>
                  <a:srgbClr val="1A1A16"/>
                </a:solidFill>
                <a:latin typeface="Times New Roman"/>
                <a:cs typeface="Times New Roman"/>
              </a:rPr>
              <a:t> </a:t>
            </a:r>
            <a:r>
              <a:rPr sz="900" spc="130" dirty="0">
                <a:solidFill>
                  <a:srgbClr val="050503"/>
                </a:solidFill>
                <a:latin typeface="Times New Roman"/>
                <a:cs typeface="Times New Roman"/>
              </a:rPr>
              <a:t>t1</a:t>
            </a:r>
            <a:r>
              <a:rPr sz="900" spc="-50" dirty="0">
                <a:solidFill>
                  <a:srgbClr val="050503"/>
                </a:solidFill>
                <a:latin typeface="Times New Roman"/>
                <a:cs typeface="Times New Roman"/>
              </a:rPr>
              <a:t> </a:t>
            </a:r>
            <a:r>
              <a:rPr sz="900" spc="-25" dirty="0">
                <a:solidFill>
                  <a:srgbClr val="1A1A16"/>
                </a:solidFill>
                <a:latin typeface="Times New Roman"/>
                <a:cs typeface="Times New Roman"/>
              </a:rPr>
              <a:t>B </a:t>
            </a:r>
            <a:r>
              <a:rPr sz="900" spc="70" dirty="0">
                <a:solidFill>
                  <a:srgbClr val="1A1A16"/>
                </a:solidFill>
                <a:latin typeface="Times New Roman"/>
                <a:cs typeface="Times New Roman"/>
              </a:rPr>
              <a:t> </a:t>
            </a:r>
            <a:r>
              <a:rPr sz="1500" spc="-254" dirty="0">
                <a:solidFill>
                  <a:srgbClr val="050503"/>
                </a:solidFill>
                <a:latin typeface="Times New Roman"/>
                <a:cs typeface="Times New Roman"/>
              </a:rPr>
              <a:t>=</a:t>
            </a:r>
            <a:endParaRPr sz="15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sz="900" spc="150" dirty="0">
                <a:solidFill>
                  <a:srgbClr val="1A1A16"/>
                </a:solidFill>
                <a:latin typeface="Times New Roman"/>
                <a:cs typeface="Times New Roman"/>
              </a:rPr>
              <a:t>At1B </a:t>
            </a:r>
            <a:r>
              <a:rPr sz="900" spc="95" dirty="0">
                <a:solidFill>
                  <a:srgbClr val="1A1A16"/>
                </a:solidFill>
                <a:latin typeface="Times New Roman"/>
                <a:cs typeface="Times New Roman"/>
              </a:rPr>
              <a:t> </a:t>
            </a:r>
            <a:r>
              <a:rPr sz="850" spc="200" dirty="0">
                <a:solidFill>
                  <a:srgbClr val="050503"/>
                </a:solidFill>
                <a:latin typeface="Arial"/>
                <a:cs typeface="Arial"/>
              </a:rPr>
              <a:t>=</a:t>
            </a:r>
            <a:endParaRPr sz="8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034879" y="1741718"/>
            <a:ext cx="372110" cy="4089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500" spc="-300" dirty="0">
                <a:solidFill>
                  <a:srgbClr val="2F2F2A"/>
                </a:solidFill>
                <a:latin typeface="Times New Roman"/>
                <a:cs typeface="Times New Roman"/>
              </a:rPr>
              <a:t>{</a:t>
            </a:r>
            <a:r>
              <a:rPr sz="900" spc="120" dirty="0">
                <a:solidFill>
                  <a:srgbClr val="1A1A16"/>
                </a:solidFill>
                <a:latin typeface="Times New Roman"/>
                <a:cs typeface="Times New Roman"/>
              </a:rPr>
              <a:t>1</a:t>
            </a:r>
            <a:r>
              <a:rPr sz="1050" i="1" spc="280" dirty="0">
                <a:solidFill>
                  <a:srgbClr val="2F2F2A"/>
                </a:solidFill>
                <a:latin typeface="Arial"/>
                <a:cs typeface="Arial"/>
              </a:rPr>
              <a:t>I</a:t>
            </a:r>
            <a:r>
              <a:rPr sz="900" spc="130" dirty="0">
                <a:solidFill>
                  <a:srgbClr val="1A1A16"/>
                </a:solidFill>
                <a:latin typeface="Times New Roman"/>
                <a:cs typeface="Times New Roman"/>
              </a:rPr>
              <a:t>2)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40"/>
              </a:spcBef>
            </a:pPr>
            <a:r>
              <a:rPr sz="900" spc="130" dirty="0">
                <a:solidFill>
                  <a:srgbClr val="2F2F2A"/>
                </a:solidFill>
                <a:latin typeface="Times New Roman"/>
                <a:cs typeface="Times New Roman"/>
              </a:rPr>
              <a:t>{116</a:t>
            </a:r>
            <a:r>
              <a:rPr sz="900" spc="90" dirty="0">
                <a:solidFill>
                  <a:srgbClr val="2F2F2A"/>
                </a:solidFill>
                <a:latin typeface="Times New Roman"/>
                <a:cs typeface="Times New Roman"/>
              </a:rPr>
              <a:t>)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473731" y="1760768"/>
            <a:ext cx="636270" cy="3949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350" spc="-20" dirty="0">
                <a:solidFill>
                  <a:srgbClr val="2F2F2A"/>
                </a:solidFill>
                <a:latin typeface="Arial"/>
                <a:cs typeface="Arial"/>
              </a:rPr>
              <a:t>* </a:t>
            </a:r>
            <a:r>
              <a:rPr sz="1350" spc="-65" dirty="0">
                <a:solidFill>
                  <a:srgbClr val="2F2F2A"/>
                </a:solidFill>
                <a:latin typeface="Arial"/>
                <a:cs typeface="Arial"/>
              </a:rPr>
              <a:t> </a:t>
            </a:r>
            <a:r>
              <a:rPr sz="900" spc="75" dirty="0">
                <a:solidFill>
                  <a:srgbClr val="2F2F2A"/>
                </a:solidFill>
                <a:latin typeface="Times New Roman"/>
                <a:cs typeface="Times New Roman"/>
              </a:rPr>
              <a:t>S</a:t>
            </a:r>
            <a:r>
              <a:rPr sz="900" spc="245" dirty="0">
                <a:solidFill>
                  <a:srgbClr val="050503"/>
                </a:solidFill>
                <a:latin typeface="Times New Roman"/>
                <a:cs typeface="Times New Roman"/>
              </a:rPr>
              <a:t>ize  </a:t>
            </a:r>
            <a:r>
              <a:rPr sz="900" spc="-80" dirty="0">
                <a:solidFill>
                  <a:srgbClr val="050503"/>
                </a:solidFill>
                <a:latin typeface="Times New Roman"/>
                <a:cs typeface="Times New Roman"/>
              </a:rPr>
              <a:t> </a:t>
            </a:r>
            <a:r>
              <a:rPr sz="900" spc="-20" dirty="0">
                <a:solidFill>
                  <a:srgbClr val="1A1A16"/>
                </a:solidFill>
                <a:latin typeface="Times New Roman"/>
                <a:cs typeface="Times New Roman"/>
              </a:rPr>
              <a:t>A</a:t>
            </a:r>
            <a:endParaRPr sz="900">
              <a:latin typeface="Times New Roman"/>
              <a:cs typeface="Times New Roman"/>
            </a:endParaRPr>
          </a:p>
          <a:p>
            <a:pPr marL="18415">
              <a:lnSpc>
                <a:spcPct val="100000"/>
              </a:lnSpc>
              <a:spcBef>
                <a:spcPts val="20"/>
              </a:spcBef>
            </a:pPr>
            <a:r>
              <a:rPr sz="1150" spc="5" dirty="0">
                <a:solidFill>
                  <a:srgbClr val="2F2F2A"/>
                </a:solidFill>
                <a:latin typeface="Arial"/>
                <a:cs typeface="Arial"/>
              </a:rPr>
              <a:t>* </a:t>
            </a:r>
            <a:r>
              <a:rPr sz="1150" spc="55" dirty="0">
                <a:solidFill>
                  <a:srgbClr val="2F2F2A"/>
                </a:solidFill>
                <a:latin typeface="Arial"/>
                <a:cs typeface="Arial"/>
              </a:rPr>
              <a:t> </a:t>
            </a:r>
            <a:r>
              <a:rPr sz="900" spc="204" dirty="0">
                <a:solidFill>
                  <a:srgbClr val="1A1A16"/>
                </a:solidFill>
                <a:latin typeface="Times New Roman"/>
                <a:cs typeface="Times New Roman"/>
              </a:rPr>
              <a:t>Size  </a:t>
            </a:r>
            <a:r>
              <a:rPr sz="900" spc="-50" dirty="0">
                <a:solidFill>
                  <a:srgbClr val="1A1A16"/>
                </a:solidFill>
                <a:latin typeface="Times New Roman"/>
                <a:cs typeface="Times New Roman"/>
              </a:rPr>
              <a:t> </a:t>
            </a:r>
            <a:r>
              <a:rPr sz="900" spc="-25" dirty="0">
                <a:solidFill>
                  <a:srgbClr val="1A1A16"/>
                </a:solidFill>
                <a:latin typeface="Times New Roman"/>
                <a:cs typeface="Times New Roman"/>
              </a:rPr>
              <a:t>B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400983" y="2299449"/>
            <a:ext cx="2086610" cy="603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415">
              <a:lnSpc>
                <a:spcPct val="100000"/>
              </a:lnSpc>
            </a:pPr>
            <a:r>
              <a:rPr sz="900" spc="200" dirty="0">
                <a:solidFill>
                  <a:srgbClr val="1A1A16"/>
                </a:solidFill>
                <a:latin typeface="Times New Roman"/>
                <a:cs typeface="Times New Roman"/>
              </a:rPr>
              <a:t>{112</a:t>
            </a:r>
            <a:r>
              <a:rPr sz="900" spc="140" dirty="0">
                <a:solidFill>
                  <a:srgbClr val="1A1A16"/>
                </a:solidFill>
                <a:latin typeface="Times New Roman"/>
                <a:cs typeface="Times New Roman"/>
              </a:rPr>
              <a:t>)</a:t>
            </a:r>
            <a:r>
              <a:rPr sz="900" spc="180" dirty="0">
                <a:solidFill>
                  <a:srgbClr val="1A1A16"/>
                </a:solidFill>
                <a:latin typeface="Times New Roman"/>
                <a:cs typeface="Times New Roman"/>
              </a:rPr>
              <a:t>*Size </a:t>
            </a:r>
            <a:r>
              <a:rPr sz="900" spc="30" dirty="0">
                <a:solidFill>
                  <a:srgbClr val="1A1A16"/>
                </a:solidFill>
                <a:latin typeface="Times New Roman"/>
                <a:cs typeface="Times New Roman"/>
              </a:rPr>
              <a:t> </a:t>
            </a:r>
            <a:r>
              <a:rPr sz="900" spc="310" dirty="0">
                <a:solidFill>
                  <a:srgbClr val="1A1A16"/>
                </a:solidFill>
                <a:latin typeface="Times New Roman"/>
                <a:cs typeface="Times New Roman"/>
              </a:rPr>
              <a:t>A=   </a:t>
            </a:r>
            <a:r>
              <a:rPr sz="900" spc="-5" dirty="0">
                <a:solidFill>
                  <a:srgbClr val="1A1A16"/>
                </a:solidFill>
                <a:latin typeface="Times New Roman"/>
                <a:cs typeface="Times New Roman"/>
              </a:rPr>
              <a:t> </a:t>
            </a:r>
            <a:r>
              <a:rPr sz="900" spc="204" dirty="0">
                <a:solidFill>
                  <a:srgbClr val="2F2F2A"/>
                </a:solidFill>
                <a:latin typeface="Times New Roman"/>
                <a:cs typeface="Times New Roman"/>
              </a:rPr>
              <a:t>{li6</a:t>
            </a:r>
            <a:r>
              <a:rPr sz="900" spc="180" dirty="0">
                <a:solidFill>
                  <a:srgbClr val="2F2F2A"/>
                </a:solidFill>
                <a:latin typeface="Times New Roman"/>
                <a:cs typeface="Times New Roman"/>
              </a:rPr>
              <a:t>)</a:t>
            </a:r>
            <a:r>
              <a:rPr sz="900" spc="240" dirty="0">
                <a:solidFill>
                  <a:srgbClr val="2F2F2A"/>
                </a:solidFill>
                <a:latin typeface="Times New Roman"/>
                <a:cs typeface="Times New Roman"/>
              </a:rPr>
              <a:t>*Size </a:t>
            </a:r>
            <a:r>
              <a:rPr sz="900" spc="60" dirty="0">
                <a:solidFill>
                  <a:srgbClr val="2F2F2A"/>
                </a:solidFill>
                <a:latin typeface="Times New Roman"/>
                <a:cs typeface="Times New Roman"/>
              </a:rPr>
              <a:t> </a:t>
            </a:r>
            <a:r>
              <a:rPr sz="900" spc="-25" dirty="0">
                <a:solidFill>
                  <a:srgbClr val="1A1A16"/>
                </a:solidFill>
                <a:latin typeface="Times New Roman"/>
                <a:cs typeface="Times New Roman"/>
              </a:rPr>
              <a:t>B</a:t>
            </a: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90"/>
              </a:spcBef>
            </a:pPr>
            <a:r>
              <a:rPr sz="900" i="1" spc="110" dirty="0">
                <a:solidFill>
                  <a:srgbClr val="494641"/>
                </a:solidFill>
                <a:latin typeface="Times New Roman"/>
                <a:cs typeface="Times New Roman"/>
              </a:rPr>
              <a:t>:.   </a:t>
            </a:r>
            <a:r>
              <a:rPr sz="900" i="1" spc="-110" dirty="0">
                <a:solidFill>
                  <a:srgbClr val="494641"/>
                </a:solidFill>
                <a:latin typeface="Times New Roman"/>
                <a:cs typeface="Times New Roman"/>
              </a:rPr>
              <a:t> </a:t>
            </a:r>
            <a:r>
              <a:rPr sz="900" spc="220" dirty="0">
                <a:solidFill>
                  <a:srgbClr val="1A1A16"/>
                </a:solidFill>
                <a:latin typeface="Times New Roman"/>
                <a:cs typeface="Times New Roman"/>
              </a:rPr>
              <a:t>Size </a:t>
            </a:r>
            <a:r>
              <a:rPr sz="900" spc="80" dirty="0">
                <a:solidFill>
                  <a:srgbClr val="1A1A16"/>
                </a:solidFill>
                <a:latin typeface="Times New Roman"/>
                <a:cs typeface="Times New Roman"/>
              </a:rPr>
              <a:t> </a:t>
            </a:r>
            <a:r>
              <a:rPr sz="900" spc="-20" dirty="0">
                <a:solidFill>
                  <a:srgbClr val="1A1A16"/>
                </a:solidFill>
                <a:latin typeface="Times New Roman"/>
                <a:cs typeface="Times New Roman"/>
              </a:rPr>
              <a:t>A  </a:t>
            </a:r>
            <a:r>
              <a:rPr sz="900" spc="-10" dirty="0">
                <a:solidFill>
                  <a:srgbClr val="1A1A16"/>
                </a:solidFill>
                <a:latin typeface="Times New Roman"/>
                <a:cs typeface="Times New Roman"/>
              </a:rPr>
              <a:t> </a:t>
            </a:r>
            <a:r>
              <a:rPr sz="1150" i="1" spc="155" dirty="0">
                <a:solidFill>
                  <a:srgbClr val="2F2F2A"/>
                </a:solidFill>
                <a:latin typeface="Arial"/>
                <a:cs typeface="Arial"/>
              </a:rPr>
              <a:t>I </a:t>
            </a:r>
            <a:r>
              <a:rPr sz="1150" i="1" spc="75" dirty="0">
                <a:solidFill>
                  <a:srgbClr val="2F2F2A"/>
                </a:solidFill>
                <a:latin typeface="Arial"/>
                <a:cs typeface="Arial"/>
              </a:rPr>
              <a:t> </a:t>
            </a:r>
            <a:r>
              <a:rPr sz="900" spc="220" dirty="0">
                <a:solidFill>
                  <a:srgbClr val="1A1A16"/>
                </a:solidFill>
                <a:latin typeface="Times New Roman"/>
                <a:cs typeface="Times New Roman"/>
              </a:rPr>
              <a:t>Size </a:t>
            </a:r>
            <a:r>
              <a:rPr sz="900" spc="80" dirty="0">
                <a:solidFill>
                  <a:srgbClr val="1A1A16"/>
                </a:solidFill>
                <a:latin typeface="Times New Roman"/>
                <a:cs typeface="Times New Roman"/>
              </a:rPr>
              <a:t> </a:t>
            </a:r>
            <a:r>
              <a:rPr sz="900" spc="-25" dirty="0">
                <a:solidFill>
                  <a:srgbClr val="1A1A16"/>
                </a:solidFill>
                <a:latin typeface="Times New Roman"/>
                <a:cs typeface="Times New Roman"/>
              </a:rPr>
              <a:t>B  </a:t>
            </a:r>
            <a:r>
              <a:rPr sz="900" spc="-105" dirty="0">
                <a:solidFill>
                  <a:srgbClr val="1A1A16"/>
                </a:solidFill>
                <a:latin typeface="Times New Roman"/>
                <a:cs typeface="Times New Roman"/>
              </a:rPr>
              <a:t> </a:t>
            </a:r>
            <a:r>
              <a:rPr sz="1500" spc="-254" dirty="0">
                <a:solidFill>
                  <a:srgbClr val="1A1A16"/>
                </a:solidFill>
                <a:latin typeface="Times New Roman"/>
                <a:cs typeface="Times New Roman"/>
              </a:rPr>
              <a:t>=</a:t>
            </a:r>
            <a:endParaRPr sz="1500">
              <a:latin typeface="Times New Roman"/>
              <a:cs typeface="Times New Roman"/>
            </a:endParaRPr>
          </a:p>
          <a:p>
            <a:pPr marL="719455">
              <a:lnSpc>
                <a:spcPts val="1585"/>
              </a:lnSpc>
            </a:pPr>
            <a:r>
              <a:rPr sz="900" spc="150" dirty="0">
                <a:solidFill>
                  <a:srgbClr val="2F2F2A"/>
                </a:solidFill>
                <a:latin typeface="Times New Roman"/>
                <a:cs typeface="Times New Roman"/>
              </a:rPr>
              <a:t>{116</a:t>
            </a:r>
            <a:r>
              <a:rPr sz="900" spc="100" dirty="0">
                <a:solidFill>
                  <a:srgbClr val="2F2F2A"/>
                </a:solidFill>
                <a:latin typeface="Times New Roman"/>
                <a:cs typeface="Times New Roman"/>
              </a:rPr>
              <a:t>)</a:t>
            </a:r>
            <a:r>
              <a:rPr sz="900" spc="150" dirty="0">
                <a:solidFill>
                  <a:srgbClr val="2F2F2A"/>
                </a:solidFill>
                <a:latin typeface="Times New Roman"/>
                <a:cs typeface="Times New Roman"/>
              </a:rPr>
              <a:t>1{112</a:t>
            </a:r>
            <a:r>
              <a:rPr sz="900" spc="100" dirty="0">
                <a:solidFill>
                  <a:srgbClr val="2F2F2A"/>
                </a:solidFill>
                <a:latin typeface="Times New Roman"/>
                <a:cs typeface="Times New Roman"/>
              </a:rPr>
              <a:t>)  </a:t>
            </a:r>
            <a:r>
              <a:rPr sz="900" spc="105" dirty="0">
                <a:solidFill>
                  <a:srgbClr val="2F2F2A"/>
                </a:solidFill>
                <a:latin typeface="Times New Roman"/>
                <a:cs typeface="Times New Roman"/>
              </a:rPr>
              <a:t> </a:t>
            </a:r>
            <a:r>
              <a:rPr sz="1500" spc="-254" dirty="0">
                <a:solidFill>
                  <a:srgbClr val="1A1A16"/>
                </a:solidFill>
                <a:latin typeface="Times New Roman"/>
                <a:cs typeface="Times New Roman"/>
              </a:rPr>
              <a:t>= </a:t>
            </a:r>
            <a:r>
              <a:rPr sz="1500" spc="-105" dirty="0">
                <a:solidFill>
                  <a:srgbClr val="1A1A16"/>
                </a:solidFill>
                <a:latin typeface="Times New Roman"/>
                <a:cs typeface="Times New Roman"/>
              </a:rPr>
              <a:t> </a:t>
            </a:r>
            <a:r>
              <a:rPr sz="900" spc="180" dirty="0">
                <a:solidFill>
                  <a:srgbClr val="1A1A16"/>
                </a:solidFill>
                <a:latin typeface="Times New Roman"/>
                <a:cs typeface="Times New Roman"/>
              </a:rPr>
              <a:t>113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127094" y="1282498"/>
            <a:ext cx="359410" cy="7816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650" spc="-275" dirty="0">
                <a:solidFill>
                  <a:srgbClr val="5DA105"/>
                </a:solidFill>
                <a:latin typeface="Arial"/>
                <a:cs typeface="Arial"/>
              </a:rPr>
              <a:t>!</a:t>
            </a:r>
            <a:r>
              <a:rPr sz="6450" spc="1500" baseline="-11627" dirty="0">
                <a:solidFill>
                  <a:srgbClr val="89DB1F"/>
                </a:solidFill>
                <a:latin typeface="Times New Roman"/>
                <a:cs typeface="Times New Roman"/>
              </a:rPr>
              <a:t>-</a:t>
            </a:r>
            <a:endParaRPr sz="6450" baseline="-11627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6528" y="1866426"/>
            <a:ext cx="441325" cy="1574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50" spc="-80" dirty="0">
                <a:solidFill>
                  <a:srgbClr val="666467"/>
                </a:solidFill>
                <a:latin typeface="Times New Roman"/>
                <a:cs typeface="Times New Roman"/>
              </a:rPr>
              <a:t>·</a:t>
            </a:r>
            <a:r>
              <a:rPr sz="950" spc="-80" dirty="0">
                <a:solidFill>
                  <a:srgbClr val="939393"/>
                </a:solidFill>
                <a:latin typeface="Times New Roman"/>
                <a:cs typeface="Times New Roman"/>
              </a:rPr>
              <a:t>····</a:t>
            </a:r>
            <a:r>
              <a:rPr sz="950" spc="-50" dirty="0">
                <a:solidFill>
                  <a:srgbClr val="939393"/>
                </a:solidFill>
                <a:latin typeface="Times New Roman"/>
                <a:cs typeface="Times New Roman"/>
              </a:rPr>
              <a:t> </a:t>
            </a:r>
            <a:r>
              <a:rPr sz="950" i="1" spc="-5" dirty="0">
                <a:solidFill>
                  <a:srgbClr val="777500"/>
                </a:solidFill>
                <a:latin typeface="Times New Roman"/>
                <a:cs typeface="Times New Roman"/>
              </a:rPr>
              <a:t>........</a:t>
            </a:r>
            <a:endParaRPr sz="95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212427" y="1866426"/>
            <a:ext cx="957580" cy="1574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50" i="1" spc="180" dirty="0">
                <a:solidFill>
                  <a:srgbClr val="1A1A16"/>
                </a:solidFill>
                <a:latin typeface="Times New Roman"/>
                <a:cs typeface="Times New Roman"/>
              </a:rPr>
              <a:t>r</a:t>
            </a:r>
            <a:r>
              <a:rPr sz="950" i="1" spc="170" dirty="0">
                <a:solidFill>
                  <a:srgbClr val="1A1A16"/>
                </a:solidFill>
                <a:latin typeface="Times New Roman"/>
                <a:cs typeface="Times New Roman"/>
              </a:rPr>
              <a:t>.</a:t>
            </a:r>
            <a:r>
              <a:rPr sz="900" spc="85" dirty="0">
                <a:solidFill>
                  <a:srgbClr val="1A1A16"/>
                </a:solidFill>
                <a:latin typeface="Times New Roman"/>
                <a:cs typeface="Times New Roman"/>
              </a:rPr>
              <a:t>l</a:t>
            </a:r>
            <a:r>
              <a:rPr sz="900" spc="30" dirty="0">
                <a:solidFill>
                  <a:srgbClr val="1A1A16"/>
                </a:solidFill>
                <a:latin typeface="Times New Roman"/>
                <a:cs typeface="Times New Roman"/>
              </a:rPr>
              <a:t>!</a:t>
            </a:r>
            <a:r>
              <a:rPr sz="900" spc="-15" dirty="0">
                <a:solidFill>
                  <a:srgbClr val="189A16"/>
                </a:solidFill>
                <a:latin typeface="Times New Roman"/>
                <a:cs typeface="Times New Roman"/>
              </a:rPr>
              <a:t>f-..··</a:t>
            </a:r>
            <a:r>
              <a:rPr sz="900" spc="-45" dirty="0">
                <a:solidFill>
                  <a:srgbClr val="189A16"/>
                </a:solidFill>
                <a:latin typeface="Times New Roman"/>
                <a:cs typeface="Times New Roman"/>
              </a:rPr>
              <a:t>-</a:t>
            </a:r>
            <a:r>
              <a:rPr sz="900" spc="175" dirty="0">
                <a:solidFill>
                  <a:srgbClr val="006700"/>
                </a:solidFill>
                <a:latin typeface="Times New Roman"/>
                <a:cs typeface="Times New Roman"/>
              </a:rPr>
              <a:t>·</a:t>
            </a:r>
            <a:r>
              <a:rPr sz="900" spc="20" dirty="0">
                <a:solidFill>
                  <a:srgbClr val="189A16"/>
                </a:solidFill>
                <a:latin typeface="Times New Roman"/>
                <a:cs typeface="Times New Roman"/>
              </a:rPr>
              <a:t>....</a:t>
            </a:r>
            <a:r>
              <a:rPr sz="900" spc="-10" dirty="0">
                <a:solidFill>
                  <a:srgbClr val="189A16"/>
                </a:solidFill>
                <a:latin typeface="Times New Roman"/>
                <a:cs typeface="Times New Roman"/>
              </a:rPr>
              <a:t>.</a:t>
            </a:r>
            <a:r>
              <a:rPr sz="900" spc="-40" dirty="0">
                <a:solidFill>
                  <a:srgbClr val="006700"/>
                </a:solidFill>
                <a:latin typeface="Times New Roman"/>
                <a:cs typeface="Times New Roman"/>
              </a:rPr>
              <a:t>.</a:t>
            </a:r>
            <a:r>
              <a:rPr sz="900" spc="70" dirty="0">
                <a:solidFill>
                  <a:srgbClr val="189A16"/>
                </a:solidFill>
                <a:latin typeface="Times New Roman"/>
                <a:cs typeface="Times New Roman"/>
              </a:rPr>
              <a:t>..</a:t>
            </a:r>
            <a:r>
              <a:rPr sz="900" spc="-100" dirty="0">
                <a:solidFill>
                  <a:srgbClr val="189A16"/>
                </a:solidFill>
                <a:latin typeface="Times New Roman"/>
                <a:cs typeface="Times New Roman"/>
              </a:rPr>
              <a:t> </a:t>
            </a:r>
            <a:r>
              <a:rPr sz="900" spc="10" dirty="0">
                <a:solidFill>
                  <a:srgbClr val="666467"/>
                </a:solidFill>
                <a:latin typeface="Times New Roman"/>
                <a:cs typeface="Times New Roman"/>
              </a:rPr>
              <a:t>.</a:t>
            </a:r>
            <a:r>
              <a:rPr sz="900" spc="10" dirty="0">
                <a:solidFill>
                  <a:srgbClr val="7E7E7E"/>
                </a:solidFill>
                <a:latin typeface="Times New Roman"/>
                <a:cs typeface="Times New Roman"/>
              </a:rPr>
              <a:t>.</a:t>
            </a:r>
            <a:r>
              <a:rPr sz="900" spc="35" dirty="0">
                <a:solidFill>
                  <a:srgbClr val="666467"/>
                </a:solidFill>
                <a:latin typeface="Times New Roman"/>
                <a:cs typeface="Times New Roman"/>
              </a:rPr>
              <a:t>.</a:t>
            </a:r>
            <a:r>
              <a:rPr sz="900" spc="-15" dirty="0">
                <a:solidFill>
                  <a:srgbClr val="666467"/>
                </a:solidFill>
                <a:latin typeface="Times New Roman"/>
                <a:cs typeface="Times New Roman"/>
              </a:rPr>
              <a:t>.</a:t>
            </a:r>
            <a:r>
              <a:rPr sz="900" spc="100" dirty="0">
                <a:solidFill>
                  <a:srgbClr val="7E7E7E"/>
                </a:solidFill>
                <a:latin typeface="Times New Roman"/>
                <a:cs typeface="Times New Roman"/>
              </a:rPr>
              <a:t>.</a:t>
            </a:r>
            <a:endParaRPr sz="900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06528" y="2209259"/>
            <a:ext cx="772160" cy="47370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676910" algn="l"/>
              </a:tabLst>
            </a:pPr>
            <a:r>
              <a:rPr sz="3050" spc="-615" dirty="0">
                <a:solidFill>
                  <a:srgbClr val="939393"/>
                </a:solidFill>
                <a:latin typeface="Arial"/>
                <a:cs typeface="Arial"/>
              </a:rPr>
              <a:t>............</a:t>
            </a:r>
            <a:r>
              <a:rPr sz="3050" spc="-430" dirty="0">
                <a:solidFill>
                  <a:srgbClr val="939393"/>
                </a:solidFill>
                <a:latin typeface="Arial"/>
                <a:cs typeface="Arial"/>
              </a:rPr>
              <a:t>.</a:t>
            </a:r>
            <a:r>
              <a:rPr sz="3050" spc="-590" dirty="0">
                <a:solidFill>
                  <a:srgbClr val="3A9E3D"/>
                </a:solidFill>
                <a:latin typeface="Arial"/>
                <a:cs typeface="Arial"/>
              </a:rPr>
              <a:t>l	</a:t>
            </a:r>
            <a:r>
              <a:rPr sz="3050" spc="-620" dirty="0">
                <a:solidFill>
                  <a:srgbClr val="3AC844"/>
                </a:solidFill>
                <a:latin typeface="Arial"/>
                <a:cs typeface="Arial"/>
              </a:rPr>
              <a:t>.</a:t>
            </a:r>
            <a:r>
              <a:rPr sz="3050" spc="-395" dirty="0">
                <a:solidFill>
                  <a:srgbClr val="189A16"/>
                </a:solidFill>
                <a:latin typeface="Arial"/>
                <a:cs typeface="Arial"/>
              </a:rPr>
              <a:t>i</a:t>
            </a:r>
            <a:r>
              <a:rPr sz="3050" spc="-740" dirty="0">
                <a:solidFill>
                  <a:srgbClr val="3AC844"/>
                </a:solidFill>
                <a:latin typeface="Arial"/>
                <a:cs typeface="Arial"/>
              </a:rPr>
              <a:t>.</a:t>
            </a:r>
            <a:endParaRPr sz="30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547661" y="2501359"/>
            <a:ext cx="471805" cy="1270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750" spc="180" dirty="0">
                <a:solidFill>
                  <a:srgbClr val="3A9E3D"/>
                </a:solidFill>
                <a:latin typeface="Times New Roman"/>
                <a:cs typeface="Times New Roman"/>
              </a:rPr>
              <a:t>-!----"!</a:t>
            </a:r>
            <a:endParaRPr sz="750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56430" y="2998884"/>
            <a:ext cx="3257550" cy="1943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200" spc="-45" dirty="0">
                <a:solidFill>
                  <a:srgbClr val="0A26BF"/>
                </a:solidFill>
                <a:latin typeface="Arial"/>
                <a:cs typeface="Arial"/>
              </a:rPr>
              <a:t>E</a:t>
            </a:r>
            <a:r>
              <a:rPr sz="1200" spc="25" dirty="0">
                <a:solidFill>
                  <a:srgbClr val="1A33A1"/>
                </a:solidFill>
                <a:latin typeface="Arial"/>
                <a:cs typeface="Arial"/>
              </a:rPr>
              <a:t>ach</a:t>
            </a:r>
            <a:r>
              <a:rPr sz="1200" spc="-45" dirty="0">
                <a:solidFill>
                  <a:srgbClr val="1A33A1"/>
                </a:solidFill>
                <a:latin typeface="Arial"/>
                <a:cs typeface="Arial"/>
              </a:rPr>
              <a:t> </a:t>
            </a:r>
            <a:r>
              <a:rPr sz="1200" spc="60" dirty="0">
                <a:solidFill>
                  <a:srgbClr val="1A33A1"/>
                </a:solidFill>
                <a:latin typeface="Arial"/>
                <a:cs typeface="Arial"/>
              </a:rPr>
              <a:t>test</a:t>
            </a:r>
            <a:r>
              <a:rPr sz="1200" spc="55" dirty="0">
                <a:solidFill>
                  <a:srgbClr val="1A33A1"/>
                </a:solidFill>
                <a:latin typeface="Arial"/>
                <a:cs typeface="Arial"/>
              </a:rPr>
              <a:t> </a:t>
            </a:r>
            <a:r>
              <a:rPr sz="1200" spc="70" dirty="0">
                <a:solidFill>
                  <a:srgbClr val="1A33A1"/>
                </a:solidFill>
                <a:latin typeface="Arial"/>
                <a:cs typeface="Arial"/>
              </a:rPr>
              <a:t>inv</a:t>
            </a:r>
            <a:r>
              <a:rPr sz="1200" spc="75" dirty="0">
                <a:solidFill>
                  <a:srgbClr val="1A33A1"/>
                </a:solidFill>
                <a:latin typeface="Arial"/>
                <a:cs typeface="Arial"/>
              </a:rPr>
              <a:t>o</a:t>
            </a:r>
            <a:r>
              <a:rPr sz="1200" spc="15" dirty="0">
                <a:solidFill>
                  <a:srgbClr val="0A26BF"/>
                </a:solidFill>
                <a:latin typeface="Arial"/>
                <a:cs typeface="Arial"/>
              </a:rPr>
              <a:t>l</a:t>
            </a:r>
            <a:r>
              <a:rPr sz="1200" spc="60" dirty="0">
                <a:solidFill>
                  <a:srgbClr val="1A33A1"/>
                </a:solidFill>
                <a:latin typeface="Arial"/>
                <a:cs typeface="Arial"/>
              </a:rPr>
              <a:t>ve</a:t>
            </a:r>
            <a:r>
              <a:rPr sz="1200" spc="114" dirty="0">
                <a:solidFill>
                  <a:srgbClr val="1A33A1"/>
                </a:solidFill>
                <a:latin typeface="Arial"/>
                <a:cs typeface="Arial"/>
              </a:rPr>
              <a:t>s</a:t>
            </a:r>
            <a:r>
              <a:rPr sz="1200" spc="190" dirty="0">
                <a:solidFill>
                  <a:srgbClr val="2D3A60"/>
                </a:solidFill>
                <a:latin typeface="Arial"/>
                <a:cs typeface="Arial"/>
              </a:rPr>
              <a:t>: </a:t>
            </a:r>
            <a:r>
              <a:rPr sz="1200" spc="-140" dirty="0">
                <a:solidFill>
                  <a:srgbClr val="2D3A60"/>
                </a:solidFill>
                <a:latin typeface="Arial"/>
                <a:cs typeface="Arial"/>
              </a:rPr>
              <a:t> </a:t>
            </a:r>
            <a:r>
              <a:rPr sz="1200" spc="-20" dirty="0">
                <a:solidFill>
                  <a:srgbClr val="2F2F2A"/>
                </a:solidFill>
                <a:latin typeface="Arial"/>
                <a:cs typeface="Arial"/>
              </a:rPr>
              <a:t>(</a:t>
            </a:r>
            <a:r>
              <a:rPr sz="1200" spc="-20" dirty="0">
                <a:solidFill>
                  <a:srgbClr val="050503"/>
                </a:solidFill>
                <a:latin typeface="Arial"/>
                <a:cs typeface="Arial"/>
              </a:rPr>
              <a:t>i)</a:t>
            </a:r>
            <a:r>
              <a:rPr sz="1200" spc="-10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1200" u="sng" spc="5" dirty="0">
                <a:solidFill>
                  <a:srgbClr val="1A1A16"/>
                </a:solidFill>
                <a:latin typeface="Arial"/>
                <a:cs typeface="Arial"/>
              </a:rPr>
              <a:t>Sampling</a:t>
            </a:r>
            <a:r>
              <a:rPr sz="1200" spc="5" dirty="0">
                <a:solidFill>
                  <a:srgbClr val="1A1A16"/>
                </a:solidFill>
                <a:latin typeface="Arial"/>
                <a:cs typeface="Arial"/>
              </a:rPr>
              <a:t> </a:t>
            </a:r>
            <a:r>
              <a:rPr sz="1200" spc="85" dirty="0">
                <a:solidFill>
                  <a:srgbClr val="1A1A16"/>
                </a:solidFill>
                <a:latin typeface="Arial"/>
                <a:cs typeface="Arial"/>
              </a:rPr>
              <a:t> </a:t>
            </a:r>
            <a:r>
              <a:rPr sz="1200" spc="-10" dirty="0">
                <a:solidFill>
                  <a:srgbClr val="1A1A16"/>
                </a:solidFill>
                <a:latin typeface="Arial"/>
                <a:cs typeface="Arial"/>
              </a:rPr>
              <a:t>(ii)</a:t>
            </a:r>
            <a:r>
              <a:rPr sz="1200" spc="5" dirty="0">
                <a:solidFill>
                  <a:srgbClr val="1A1A16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1A1A16"/>
                </a:solidFill>
                <a:latin typeface="Arial"/>
                <a:cs typeface="Arial"/>
              </a:rPr>
              <a:t>Checking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F2F9FB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0608" y="219506"/>
            <a:ext cx="1138168" cy="207912"/>
          </a:xfrm>
          <a:custGeom>
            <a:avLst/>
            <a:gdLst/>
            <a:ahLst/>
            <a:cxnLst/>
            <a:rect l="l" t="t" r="r" b="b"/>
            <a:pathLst>
              <a:path w="1138168" h="207912">
                <a:moveTo>
                  <a:pt x="0" y="0"/>
                </a:moveTo>
                <a:lnTo>
                  <a:pt x="1138168" y="0"/>
                </a:lnTo>
                <a:lnTo>
                  <a:pt x="1138168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F2F9FB"/>
                </a:solidFill>
                <a:latin typeface="Arial"/>
                <a:cs typeface="Arial"/>
              </a:rPr>
              <a:t>Sampli</a:t>
            </a:r>
            <a:r>
              <a:rPr sz="1200" spc="65" dirty="0">
                <a:solidFill>
                  <a:srgbClr val="F2F9FB"/>
                </a:solidFill>
                <a:latin typeface="Arial"/>
                <a:cs typeface="Arial"/>
              </a:rPr>
              <a:t>n</a:t>
            </a:r>
            <a:r>
              <a:rPr sz="1200" spc="145" dirty="0">
                <a:solidFill>
                  <a:srgbClr val="D6F0F4"/>
                </a:solidFill>
                <a:latin typeface="Arial"/>
                <a:cs typeface="Arial"/>
              </a:rPr>
              <a:t>g</a:t>
            </a:r>
            <a:r>
              <a:rPr sz="1200" spc="105" dirty="0">
                <a:solidFill>
                  <a:srgbClr val="D6F0F4"/>
                </a:solidFill>
                <a:latin typeface="Arial"/>
                <a:cs typeface="Arial"/>
              </a:rPr>
              <a:t> </a:t>
            </a:r>
            <a:r>
              <a:rPr sz="1200" spc="15" dirty="0">
                <a:solidFill>
                  <a:srgbClr val="F2F9FB"/>
                </a:solidFill>
                <a:latin typeface="Arial"/>
                <a:cs typeface="Arial"/>
              </a:rPr>
              <a:t>URLs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78994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51050" y="8001"/>
            <a:ext cx="99695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27660" algn="l"/>
              </a:tabLst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5502" y="199008"/>
            <a:ext cx="116713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007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320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1024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082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091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107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022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068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088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111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134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157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123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146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169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193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164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118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624334" y="1028065"/>
            <a:ext cx="231965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78994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51050" y="8001"/>
            <a:ext cx="99695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27660" algn="l"/>
              </a:tabLst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5502" y="199008"/>
            <a:ext cx="116713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007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320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1024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082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091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107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022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068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088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111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134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157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123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146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169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193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164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118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1" y="13110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7" y="13423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33" y="13128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3185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3195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63" y="13210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3125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3171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3191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3214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3237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3261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3226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3249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3272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3296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3267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3221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624334" y="1028065"/>
            <a:ext cx="3257550" cy="5695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5" dirty="0">
                <a:latin typeface="Arial"/>
                <a:cs typeface="Arial"/>
              </a:rPr>
              <a:t>fl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95424" y="691781"/>
            <a:ext cx="3189312" cy="233677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371431" y="868888"/>
            <a:ext cx="544195" cy="433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1699"/>
              </a:lnSpc>
              <a:tabLst>
                <a:tab pos="393065" algn="l"/>
              </a:tabLst>
            </a:pPr>
            <a:r>
              <a:rPr sz="900" spc="-85" dirty="0">
                <a:latin typeface="Arial"/>
                <a:cs typeface="Arial"/>
              </a:rPr>
              <a:t>S</a:t>
            </a:r>
            <a:r>
              <a:rPr sz="900" spc="-50" dirty="0">
                <a:latin typeface="Arial"/>
                <a:cs typeface="Arial"/>
              </a:rPr>
              <a:t>ogo</a:t>
            </a:r>
            <a:r>
              <a:rPr sz="900" spc="-5" dirty="0">
                <a:latin typeface="Arial"/>
                <a:cs typeface="Arial"/>
              </a:rPr>
              <a:t>T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95" dirty="0">
                <a:latin typeface="Arial"/>
                <a:cs typeface="Arial"/>
              </a:rPr>
              <a:t>e</a:t>
            </a:r>
            <a:r>
              <a:rPr sz="900" spc="-50" dirty="0">
                <a:latin typeface="Arial"/>
                <a:cs typeface="Arial"/>
              </a:rPr>
              <a:t> </a:t>
            </a:r>
            <a:r>
              <a:rPr sz="900" spc="-5" dirty="0">
                <a:latin typeface="Arial"/>
                <a:cs typeface="Arial"/>
              </a:rPr>
              <a:t>p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85" dirty="0">
                <a:latin typeface="Arial"/>
                <a:cs typeface="Arial"/>
              </a:rPr>
              <a:t>a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0" dirty="0">
                <a:latin typeface="Arial"/>
                <a:cs typeface="Arial"/>
              </a:rPr>
              <a:t>s	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-15" dirty="0">
                <a:latin typeface="Arial"/>
                <a:cs typeface="Arial"/>
              </a:rPr>
              <a:t> 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-30" dirty="0">
                <a:latin typeface="Arial"/>
                <a:cs typeface="Arial"/>
              </a:rPr>
              <a:t>u</a:t>
            </a:r>
            <a:r>
              <a:rPr sz="900" spc="10" dirty="0">
                <a:latin typeface="Arial"/>
                <a:cs typeface="Arial"/>
              </a:rPr>
              <a:t>l</a:t>
            </a:r>
            <a:r>
              <a:rPr sz="900" spc="80" dirty="0">
                <a:latin typeface="Arial"/>
                <a:cs typeface="Arial"/>
              </a:rPr>
              <a:t>t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5" dirty="0">
                <a:latin typeface="Arial"/>
                <a:cs typeface="Arial"/>
              </a:rPr>
              <a:t>.</a:t>
            </a:r>
            <a:endParaRPr sz="9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968838" y="868202"/>
            <a:ext cx="328295" cy="2959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146050">
              <a:lnSpc>
                <a:spcPct val="102200"/>
              </a:lnSpc>
            </a:pP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p</a:t>
            </a:r>
            <a:r>
              <a:rPr sz="900" spc="5" dirty="0">
                <a:latin typeface="Arial"/>
                <a:cs typeface="Arial"/>
              </a:rPr>
              <a:t>- 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85" dirty="0">
                <a:latin typeface="Arial"/>
                <a:cs typeface="Arial"/>
              </a:rPr>
              <a:t>a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50" dirty="0">
                <a:latin typeface="Arial"/>
                <a:cs typeface="Arial"/>
              </a:rPr>
              <a:t>c</a:t>
            </a:r>
            <a:r>
              <a:rPr sz="900" spc="-30" dirty="0">
                <a:latin typeface="Arial"/>
                <a:cs typeface="Arial"/>
              </a:rPr>
              <a:t>h</a:t>
            </a:r>
            <a:endParaRPr sz="9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71431" y="1505141"/>
            <a:ext cx="638810" cy="2927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1099"/>
              </a:lnSpc>
            </a:pPr>
            <a:r>
              <a:rPr sz="900" spc="-85" dirty="0">
                <a:latin typeface="Arial"/>
                <a:cs typeface="Arial"/>
              </a:rPr>
              <a:t>S</a:t>
            </a:r>
            <a:r>
              <a:rPr sz="900" spc="-50" dirty="0">
                <a:latin typeface="Arial"/>
                <a:cs typeface="Arial"/>
              </a:rPr>
              <a:t>ogo</a:t>
            </a:r>
            <a:r>
              <a:rPr sz="900" spc="-5" dirty="0">
                <a:latin typeface="Arial"/>
                <a:cs typeface="Arial"/>
              </a:rPr>
              <a:t>T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95" dirty="0">
                <a:latin typeface="Arial"/>
                <a:cs typeface="Arial"/>
              </a:rPr>
              <a:t>e</a:t>
            </a:r>
            <a:r>
              <a:rPr sz="900" spc="-50" dirty="0">
                <a:latin typeface="Arial"/>
                <a:cs typeface="Arial"/>
              </a:rPr>
              <a:t> </a:t>
            </a:r>
            <a:r>
              <a:rPr sz="900" spc="-5" dirty="0">
                <a:latin typeface="Arial"/>
                <a:cs typeface="Arial"/>
              </a:rPr>
              <a:t>p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85" dirty="0">
                <a:latin typeface="Arial"/>
                <a:cs typeface="Arial"/>
              </a:rPr>
              <a:t>a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0" dirty="0">
                <a:latin typeface="Arial"/>
                <a:cs typeface="Arial"/>
              </a:rPr>
              <a:t>s</a:t>
            </a:r>
            <a:r>
              <a:rPr sz="900" spc="55" dirty="0">
                <a:latin typeface="Arial"/>
                <a:cs typeface="Arial"/>
              </a:rPr>
              <a:t> 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50" dirty="0">
                <a:latin typeface="Arial"/>
                <a:cs typeface="Arial"/>
              </a:rPr>
              <a:t> 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5" dirty="0">
                <a:latin typeface="Arial"/>
                <a:cs typeface="Arial"/>
              </a:rPr>
              <a:t>.</a:t>
            </a:r>
            <a:endParaRPr sz="9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15145" y="1506650"/>
            <a:ext cx="182245" cy="1530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p</a:t>
            </a:r>
            <a:r>
              <a:rPr sz="900" spc="5" dirty="0">
                <a:latin typeface="Arial"/>
                <a:cs typeface="Arial"/>
              </a:rPr>
              <a:t>-</a:t>
            </a:r>
            <a:endParaRPr sz="9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371431" y="1952575"/>
            <a:ext cx="927100" cy="5721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algn="just">
              <a:lnSpc>
                <a:spcPct val="101499"/>
              </a:lnSpc>
            </a:pPr>
            <a:r>
              <a:rPr sz="900" spc="15" dirty="0">
                <a:latin typeface="Arial"/>
                <a:cs typeface="Arial"/>
              </a:rPr>
              <a:t>D</a:t>
            </a:r>
            <a:r>
              <a:rPr sz="900" spc="-45" dirty="0">
                <a:latin typeface="Arial"/>
                <a:cs typeface="Arial"/>
              </a:rPr>
              <a:t>o </a:t>
            </a:r>
            <a:r>
              <a:rPr sz="900" spc="-125" dirty="0">
                <a:latin typeface="Arial"/>
                <a:cs typeface="Arial"/>
              </a:rPr>
              <a:t> 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85" dirty="0">
                <a:latin typeface="Arial"/>
                <a:cs typeface="Arial"/>
              </a:rPr>
              <a:t>a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50" dirty="0">
                <a:latin typeface="Arial"/>
                <a:cs typeface="Arial"/>
              </a:rPr>
              <a:t>c</a:t>
            </a:r>
            <a:r>
              <a:rPr sz="900" spc="-30" dirty="0">
                <a:latin typeface="Arial"/>
                <a:cs typeface="Arial"/>
              </a:rPr>
              <a:t>h </a:t>
            </a:r>
            <a:r>
              <a:rPr sz="900" spc="-100" dirty="0">
                <a:latin typeface="Arial"/>
                <a:cs typeface="Arial"/>
              </a:rPr>
              <a:t> e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-50" dirty="0">
                <a:latin typeface="Arial"/>
                <a:cs typeface="Arial"/>
              </a:rPr>
              <a:t>g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-100" dirty="0">
                <a:latin typeface="Arial"/>
                <a:cs typeface="Arial"/>
              </a:rPr>
              <a:t>es</a:t>
            </a:r>
            <a:r>
              <a:rPr sz="900" spc="-55" dirty="0">
                <a:latin typeface="Arial"/>
                <a:cs typeface="Arial"/>
              </a:rPr>
              <a:t> 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nk       </a:t>
            </a:r>
            <a:r>
              <a:rPr sz="900" spc="114" dirty="0">
                <a:latin typeface="Arial"/>
                <a:cs typeface="Arial"/>
              </a:rPr>
              <a:t> 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35" dirty="0">
                <a:latin typeface="Arial"/>
                <a:cs typeface="Arial"/>
              </a:rPr>
              <a:t>v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80" dirty="0">
                <a:latin typeface="Arial"/>
                <a:cs typeface="Arial"/>
              </a:rPr>
              <a:t>t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5" dirty="0">
                <a:latin typeface="Arial"/>
                <a:cs typeface="Arial"/>
              </a:rPr>
              <a:t>- 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0" dirty="0">
                <a:latin typeface="Arial"/>
                <a:cs typeface="Arial"/>
              </a:rPr>
              <a:t>s   </a:t>
            </a:r>
            <a:r>
              <a:rPr sz="900" spc="-35" dirty="0">
                <a:latin typeface="Arial"/>
                <a:cs typeface="Arial"/>
              </a:rPr>
              <a:t> 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50" dirty="0">
                <a:latin typeface="Arial"/>
                <a:cs typeface="Arial"/>
              </a:rPr>
              <a:t>g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15" dirty="0">
                <a:latin typeface="Arial"/>
                <a:cs typeface="Arial"/>
              </a:rPr>
              <a:t>r   </a:t>
            </a:r>
            <a:r>
              <a:rPr sz="900" spc="-35" dirty="0">
                <a:latin typeface="Arial"/>
                <a:cs typeface="Arial"/>
              </a:rPr>
              <a:t> </a:t>
            </a:r>
            <a:r>
              <a:rPr sz="900" spc="80" dirty="0">
                <a:latin typeface="Arial"/>
                <a:cs typeface="Arial"/>
              </a:rPr>
              <a:t>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-25" dirty="0">
                <a:latin typeface="Arial"/>
                <a:cs typeface="Arial"/>
              </a:rPr>
              <a:t> n</a:t>
            </a:r>
            <a:r>
              <a:rPr sz="900" spc="-50" dirty="0">
                <a:latin typeface="Arial"/>
                <a:cs typeface="Arial"/>
              </a:rPr>
              <a:t>o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10" dirty="0">
                <a:latin typeface="Arial"/>
                <a:cs typeface="Arial"/>
              </a:rPr>
              <a:t>-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35" dirty="0">
                <a:latin typeface="Arial"/>
                <a:cs typeface="Arial"/>
              </a:rPr>
              <a:t>v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80" dirty="0">
                <a:latin typeface="Arial"/>
                <a:cs typeface="Arial"/>
              </a:rPr>
              <a:t>t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-70" dirty="0">
                <a:latin typeface="Arial"/>
                <a:cs typeface="Arial"/>
              </a:rPr>
              <a:t>?</a:t>
            </a:r>
            <a:endParaRPr sz="9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612129" y="2387902"/>
            <a:ext cx="230361" cy="174188"/>
          </a:xfrm>
          <a:custGeom>
            <a:avLst/>
            <a:gdLst/>
            <a:ahLst/>
            <a:cxnLst/>
            <a:rect l="l" t="t" r="r" b="b"/>
            <a:pathLst>
              <a:path w="230361" h="174188">
                <a:moveTo>
                  <a:pt x="155103" y="0"/>
                </a:moveTo>
                <a:lnTo>
                  <a:pt x="0" y="174188"/>
                </a:lnTo>
                <a:lnTo>
                  <a:pt x="230361" y="137665"/>
                </a:lnTo>
                <a:lnTo>
                  <a:pt x="115639" y="110975"/>
                </a:lnTo>
                <a:lnTo>
                  <a:pt x="1551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27769" y="1086091"/>
            <a:ext cx="2584364" cy="1412786"/>
          </a:xfrm>
          <a:custGeom>
            <a:avLst/>
            <a:gdLst/>
            <a:ahLst/>
            <a:cxnLst/>
            <a:rect l="l" t="t" r="r" b="b"/>
            <a:pathLst>
              <a:path w="2584364" h="1412786">
                <a:moveTo>
                  <a:pt x="2584364" y="0"/>
                </a:moveTo>
                <a:lnTo>
                  <a:pt x="0" y="1412786"/>
                </a:lnTo>
              </a:path>
            </a:pathLst>
          </a:custGeom>
          <a:ln w="101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808135" y="2261680"/>
            <a:ext cx="181216" cy="228410"/>
          </a:xfrm>
          <a:custGeom>
            <a:avLst/>
            <a:gdLst/>
            <a:ahLst/>
            <a:cxnLst/>
            <a:rect l="l" t="t" r="r" b="b"/>
            <a:pathLst>
              <a:path w="181216" h="228410">
                <a:moveTo>
                  <a:pt x="47193" y="0"/>
                </a:moveTo>
                <a:lnTo>
                  <a:pt x="0" y="228410"/>
                </a:lnTo>
                <a:lnTo>
                  <a:pt x="138932" y="115837"/>
                </a:lnTo>
                <a:lnTo>
                  <a:pt x="68516" y="115837"/>
                </a:lnTo>
                <a:lnTo>
                  <a:pt x="47193" y="0"/>
                </a:lnTo>
                <a:close/>
              </a:path>
              <a:path w="181216" h="228410">
                <a:moveTo>
                  <a:pt x="181216" y="81577"/>
                </a:moveTo>
                <a:lnTo>
                  <a:pt x="68516" y="115837"/>
                </a:lnTo>
                <a:lnTo>
                  <a:pt x="138932" y="115837"/>
                </a:lnTo>
                <a:lnTo>
                  <a:pt x="181216" y="815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876651" y="1662087"/>
            <a:ext cx="435483" cy="715431"/>
          </a:xfrm>
          <a:custGeom>
            <a:avLst/>
            <a:gdLst/>
            <a:ahLst/>
            <a:cxnLst/>
            <a:rect l="l" t="t" r="r" b="b"/>
            <a:pathLst>
              <a:path w="435483" h="715431">
                <a:moveTo>
                  <a:pt x="435483" y="0"/>
                </a:moveTo>
                <a:lnTo>
                  <a:pt x="0" y="715431"/>
                </a:lnTo>
              </a:path>
            </a:pathLst>
          </a:custGeom>
          <a:ln w="101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78994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51050" y="8001"/>
            <a:ext cx="99695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27660" algn="l"/>
              </a:tabLst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5502" y="199008"/>
            <a:ext cx="116713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007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320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1024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082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091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107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022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068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088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111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134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157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123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146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169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193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164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118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1" y="13110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7" y="13423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33" y="13128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3185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3195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63" y="13210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3125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3171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3191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3214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3237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3261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3226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3249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3272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3296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3267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3221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3050" y="16737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67869" y="17051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629" y="16755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0362" y="16812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1488" y="16822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059" y="16837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06170" y="16752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2001" y="16799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3457" y="16818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5922" y="16841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8393" y="16865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863" y="16888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579" y="16853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0044" y="16876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516" y="16900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4981" y="16923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2297" y="16894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7817" y="16848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 txBox="1"/>
          <p:nvPr/>
        </p:nvSpPr>
        <p:spPr>
          <a:xfrm>
            <a:off x="624334" y="1028065"/>
            <a:ext cx="3257550" cy="7600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5" dirty="0">
                <a:latin typeface="Arial"/>
                <a:cs typeface="Arial"/>
              </a:rPr>
              <a:t>fl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78994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51050" y="8001"/>
            <a:ext cx="99695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27660" algn="l"/>
              </a:tabLst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5502" y="199008"/>
            <a:ext cx="116713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007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320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1024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082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091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107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022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068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088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111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134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157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123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146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169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193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164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118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1" y="13110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7" y="13423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33" y="13128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3185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3195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63" y="13210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3125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3171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3191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3214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3237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3261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3226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3249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3272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3296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3267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3221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3050" y="16737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67869" y="17051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629" y="16755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0362" y="16812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1488" y="16822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059" y="16837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06170" y="16752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2001" y="16799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3457" y="16818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5922" y="16841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8393" y="16865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863" y="16888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579" y="16853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0044" y="16876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516" y="16900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4981" y="16923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2297" y="16894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7817" y="16848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4249" y="186519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39456" y="188823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7937" y="186531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8122" y="186774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8142" y="186698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0615" y="186955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74" y="187220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6127" y="187485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99077" y="186883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4371" y="187233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6985" y="187482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9599" y="187730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9357" y="187693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05621" y="187305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3314" y="187062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 txBox="1"/>
          <p:nvPr/>
        </p:nvSpPr>
        <p:spPr>
          <a:xfrm>
            <a:off x="624334" y="1028065"/>
            <a:ext cx="3605529" cy="10864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 marR="360680">
              <a:lnSpc>
                <a:spcPct val="102699"/>
              </a:lnSpc>
              <a:spcBef>
                <a:spcPts val="300"/>
              </a:spcBef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5" dirty="0">
                <a:latin typeface="Arial"/>
                <a:cs typeface="Arial"/>
              </a:rPr>
              <a:t>fl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35" dirty="0">
                <a:latin typeface="Arial"/>
                <a:cs typeface="Arial"/>
              </a:rPr>
              <a:t>j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78994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51050" y="8001"/>
            <a:ext cx="99695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27660" algn="l"/>
              </a:tabLst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5502" y="199008"/>
            <a:ext cx="116713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007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320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1024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082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091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107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022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068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088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111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134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157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123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146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169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193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164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118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1" y="13110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7" y="13423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33" y="13128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3185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3195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63" y="13210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3125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3171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3191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3214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3237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3261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3226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3249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3272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3296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3267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3221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3050" y="16737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67869" y="17051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629" y="16755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0362" y="16812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1488" y="16822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059" y="16837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06170" y="16752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2001" y="16799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3457" y="16818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5922" y="16841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8393" y="16865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863" y="16888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579" y="16853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0044" y="16876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516" y="16900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4981" y="16923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2297" y="16894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7817" y="16848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4249" y="186519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39456" y="188823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7937" y="186531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8122" y="186774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8142" y="186698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0615" y="186955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74" y="187220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6127" y="187485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99077" y="186883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4371" y="187233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6985" y="187482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9599" y="187730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9357" y="187693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05621" y="187305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3314" y="187062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583" y="219190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3868" y="222326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631" y="219368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0361" y="219941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1488" y="220038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061" y="220194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169" y="219342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2000" y="219807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3457" y="220005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5922" y="220236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8393" y="220467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863" y="220698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579" y="220354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044" y="220585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516" y="220816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981" y="221047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297" y="220763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7817" y="22029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 txBox="1"/>
          <p:nvPr/>
        </p:nvSpPr>
        <p:spPr>
          <a:xfrm>
            <a:off x="624334" y="1028065"/>
            <a:ext cx="3605529" cy="14306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 marR="360680">
              <a:lnSpc>
                <a:spcPct val="102699"/>
              </a:lnSpc>
              <a:spcBef>
                <a:spcPts val="300"/>
              </a:spcBef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5" dirty="0">
                <a:latin typeface="Arial"/>
                <a:cs typeface="Arial"/>
              </a:rPr>
              <a:t>fl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35" dirty="0">
                <a:latin typeface="Arial"/>
                <a:cs typeface="Arial"/>
              </a:rPr>
              <a:t>j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 marR="202565">
              <a:lnSpc>
                <a:spcPts val="1200"/>
              </a:lnSpc>
              <a:spcBef>
                <a:spcPts val="32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78994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51050" y="8001"/>
            <a:ext cx="99695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327660" algn="l"/>
              </a:tabLst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95502" y="199008"/>
            <a:ext cx="1167130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007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320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1024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082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091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107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022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068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088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111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134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157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123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146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169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193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164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118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1" y="13110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7" y="13423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33" y="13128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3185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3195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63" y="13210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3125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3171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3191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3214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3237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3261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3226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3249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3272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3296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3267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3221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3050" y="16737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67869" y="17051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629" y="16755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0362" y="16812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1488" y="16822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059" y="16837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06170" y="16752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2001" y="16799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3457" y="16818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5922" y="16841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8393" y="16865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863" y="16888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579" y="16853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0044" y="16876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516" y="16900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4981" y="16923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2297" y="16894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7817" y="16848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4249" y="186519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39456" y="188823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7937" y="186531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8122" y="186774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8142" y="186698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0615" y="186955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74" y="187220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6127" y="187485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99077" y="186883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4371" y="187233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6985" y="187482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9599" y="187730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9357" y="187693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05621" y="187305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3314" y="187062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6583" y="219190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3868" y="222326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631" y="219368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0361" y="219941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1488" y="2200382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061" y="220194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169" y="219342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2000" y="219807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3457" y="220005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5922" y="220236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8393" y="220467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863" y="220698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579" y="220354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044" y="220585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2516" y="220816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981" y="221047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297" y="220763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7817" y="22029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1050" y="2535757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39457" y="2558790"/>
            <a:ext cx="5608" cy="15608"/>
          </a:xfrm>
          <a:custGeom>
            <a:avLst/>
            <a:gdLst/>
            <a:ahLst/>
            <a:cxnLst/>
            <a:rect l="l" t="t" r="r" b="b"/>
            <a:pathLst>
              <a:path w="5608" h="15608">
                <a:moveTo>
                  <a:pt x="0" y="15608"/>
                </a:moveTo>
                <a:lnTo>
                  <a:pt x="5211" y="4526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7965" y="2535872"/>
            <a:ext cx="16179" cy="2386"/>
          </a:xfrm>
          <a:custGeom>
            <a:avLst/>
            <a:gdLst/>
            <a:ahLst/>
            <a:cxnLst/>
            <a:rect l="l" t="t" r="r" b="b"/>
            <a:pathLst>
              <a:path w="16179" h="2386">
                <a:moveTo>
                  <a:pt x="16179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98125" y="2538315"/>
            <a:ext cx="41523" cy="40809"/>
          </a:xfrm>
          <a:custGeom>
            <a:avLst/>
            <a:gdLst/>
            <a:ahLst/>
            <a:cxnLst/>
            <a:rect l="l" t="t" r="r" b="b"/>
            <a:pathLst>
              <a:path w="41523" h="40809">
                <a:moveTo>
                  <a:pt x="9704" y="0"/>
                </a:moveTo>
                <a:lnTo>
                  <a:pt x="0" y="7978"/>
                </a:lnTo>
                <a:lnTo>
                  <a:pt x="564" y="25533"/>
                </a:lnTo>
                <a:lnTo>
                  <a:pt x="6569" y="36298"/>
                </a:lnTo>
                <a:lnTo>
                  <a:pt x="16196" y="40809"/>
                </a:lnTo>
                <a:lnTo>
                  <a:pt x="30957" y="37167"/>
                </a:lnTo>
                <a:lnTo>
                  <a:pt x="39725" y="27418"/>
                </a:lnTo>
                <a:lnTo>
                  <a:pt x="41523" y="1875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98144" y="2537542"/>
            <a:ext cx="37908" cy="37594"/>
          </a:xfrm>
          <a:custGeom>
            <a:avLst/>
            <a:gdLst/>
            <a:ahLst/>
            <a:cxnLst/>
            <a:rect l="l" t="t" r="r" b="b"/>
            <a:pathLst>
              <a:path w="37908" h="37594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1"/>
                </a:lnTo>
                <a:lnTo>
                  <a:pt x="14470" y="37594"/>
                </a:lnTo>
                <a:lnTo>
                  <a:pt x="29589" y="34038"/>
                </a:lnTo>
                <a:lnTo>
                  <a:pt x="37188" y="24136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0615" y="2540107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3374" y="2542762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6127" y="2545416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99077" y="2539399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4371" y="254290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6985" y="2545382"/>
            <a:ext cx="9842" cy="9846"/>
          </a:xfrm>
          <a:custGeom>
            <a:avLst/>
            <a:gdLst/>
            <a:ahLst/>
            <a:cxnLst/>
            <a:rect l="l" t="t" r="r" b="b"/>
            <a:pathLst>
              <a:path w="9842" h="9846">
                <a:moveTo>
                  <a:pt x="9842" y="4925"/>
                </a:moveTo>
                <a:lnTo>
                  <a:pt x="9842" y="2212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12"/>
                </a:lnTo>
                <a:lnTo>
                  <a:pt x="0" y="4925"/>
                </a:lnTo>
                <a:lnTo>
                  <a:pt x="0" y="7639"/>
                </a:lnTo>
                <a:lnTo>
                  <a:pt x="2207" y="9846"/>
                </a:lnTo>
                <a:lnTo>
                  <a:pt x="4921" y="9846"/>
                </a:lnTo>
                <a:lnTo>
                  <a:pt x="7635" y="9846"/>
                </a:lnTo>
                <a:lnTo>
                  <a:pt x="9842" y="7639"/>
                </a:lnTo>
                <a:lnTo>
                  <a:pt x="9842" y="492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9599" y="2547867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7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9357" y="2547490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3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3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5621" y="2543620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3314" y="254117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 txBox="1"/>
          <p:nvPr/>
        </p:nvSpPr>
        <p:spPr>
          <a:xfrm>
            <a:off x="624334" y="1028065"/>
            <a:ext cx="3605529" cy="16046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 marR="360680">
              <a:lnSpc>
                <a:spcPct val="102699"/>
              </a:lnSpc>
              <a:spcBef>
                <a:spcPts val="300"/>
              </a:spcBef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5" dirty="0">
                <a:latin typeface="Arial"/>
                <a:cs typeface="Arial"/>
              </a:rPr>
              <a:t>fl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65" dirty="0">
                <a:latin typeface="Arial"/>
                <a:cs typeface="Arial"/>
              </a:rPr>
              <a:t>“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65" dirty="0">
                <a:latin typeface="Arial"/>
                <a:cs typeface="Arial"/>
              </a:rPr>
              <a:t>”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35" dirty="0">
                <a:latin typeface="Arial"/>
                <a:cs typeface="Arial"/>
              </a:rPr>
              <a:t>j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12700" marR="202565">
              <a:lnSpc>
                <a:spcPts val="1200"/>
              </a:lnSpc>
              <a:spcBef>
                <a:spcPts val="32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5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ffi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2" name="object 11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E8F6F9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4694" y="219506"/>
            <a:ext cx="2660947" cy="207912"/>
          </a:xfrm>
          <a:custGeom>
            <a:avLst/>
            <a:gdLst/>
            <a:ahLst/>
            <a:cxnLst/>
            <a:rect l="l" t="t" r="r" b="b"/>
            <a:pathLst>
              <a:path w="2660947" h="207912">
                <a:moveTo>
                  <a:pt x="0" y="0"/>
                </a:moveTo>
                <a:lnTo>
                  <a:pt x="2660947" y="0"/>
                </a:lnTo>
                <a:lnTo>
                  <a:pt x="2660947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E8F6F9"/>
                </a:solidFill>
                <a:latin typeface="Arial"/>
                <a:cs typeface="Arial"/>
              </a:rPr>
              <a:t>Random </a:t>
            </a:r>
            <a:r>
              <a:rPr sz="1200" spc="-30" dirty="0">
                <a:solidFill>
                  <a:srgbClr val="E8F6F9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E8F6F9"/>
                </a:solidFill>
                <a:latin typeface="Arial"/>
                <a:cs typeface="Arial"/>
              </a:rPr>
              <a:t>URLs</a:t>
            </a:r>
            <a:r>
              <a:rPr sz="1200" spc="150" dirty="0">
                <a:solidFill>
                  <a:srgbClr val="E8F6F9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E8F6F9"/>
                </a:solidFill>
                <a:latin typeface="Arial"/>
                <a:cs typeface="Arial"/>
              </a:rPr>
              <a:t>from </a:t>
            </a:r>
            <a:r>
              <a:rPr sz="1200" spc="-80" dirty="0">
                <a:solidFill>
                  <a:srgbClr val="E8F6F9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E8F6F9"/>
                </a:solidFill>
                <a:latin typeface="Arial"/>
                <a:cs typeface="Arial"/>
              </a:rPr>
              <a:t>random</a:t>
            </a:r>
            <a:r>
              <a:rPr sz="1200" spc="130" dirty="0">
                <a:solidFill>
                  <a:srgbClr val="E8F6F9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E8F6F9"/>
                </a:solidFill>
                <a:latin typeface="Arial"/>
                <a:cs typeface="Arial"/>
              </a:rPr>
              <a:t>queries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0199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051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217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27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28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029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21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26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28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0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32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35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31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33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36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38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35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31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4" y="947293"/>
            <a:ext cx="310261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0199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051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217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27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28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029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21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26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28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0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32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35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31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33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36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38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35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31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2302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616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2320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377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387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403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2317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2364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384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407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430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453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418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442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465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488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459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413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904544"/>
            <a:ext cx="3102610" cy="440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0199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051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217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27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28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029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21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26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28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0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32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35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31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33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36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38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35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31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2302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616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2320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377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387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403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2317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2364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384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407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430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453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418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442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465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488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459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413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192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505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210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267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277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292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207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254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273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296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320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343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308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331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354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378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349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30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/>
          <p:nvPr/>
        </p:nvSpPr>
        <p:spPr>
          <a:xfrm>
            <a:off x="624334" y="904544"/>
            <a:ext cx="3102610" cy="6413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0199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051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217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27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28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029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21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26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28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0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32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35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31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33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36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38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35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31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2302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616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2320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377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387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403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2317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2364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384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407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430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453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418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442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465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488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459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413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192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505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210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267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277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292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207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254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273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296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320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343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308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331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354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378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349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30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9" y="16106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44669" y="16337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49" y="16108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2" y="16132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2" y="16124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16150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16177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16203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16143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16178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16203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16227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16224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16185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16161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 txBox="1"/>
          <p:nvPr/>
        </p:nvSpPr>
        <p:spPr>
          <a:xfrm>
            <a:off x="624334" y="904544"/>
            <a:ext cx="3102610" cy="8032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R="1066800" algn="ctr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endParaRPr sz="1000">
              <a:latin typeface="Arial"/>
              <a:cs typeface="Arial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0199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051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217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27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28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029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21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26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28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0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32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35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31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33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36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38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35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31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2302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616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2320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377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387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403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2317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2364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384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407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430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453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418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442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465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488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459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413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192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505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210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267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277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292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207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254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273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296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320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343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308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331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354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378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349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30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9" y="16106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44669" y="16337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49" y="16108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2" y="16132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2" y="16124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16150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16177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16203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16143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16178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16203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16227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16224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16185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16161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583" y="180632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7867" y="18376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633" y="180810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0362" y="18138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1488" y="18148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063" y="18163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170" y="18078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2001" y="18124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3457" y="18144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922" y="18167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8393" y="18190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863" y="18214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579" y="18179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044" y="18202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516" y="18225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4981" y="18249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297" y="18220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817" y="18174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 txBox="1"/>
          <p:nvPr/>
        </p:nvSpPr>
        <p:spPr>
          <a:xfrm>
            <a:off x="624334" y="904544"/>
            <a:ext cx="3450590" cy="10166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360680">
              <a:lnSpc>
                <a:spcPct val="125499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R="1414780" algn="ctr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5"/>
              </a:spcBef>
            </a:pP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hundr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3482340" cy="95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  <a:tab pos="295084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11760">
              <a:lnSpc>
                <a:spcPct val="100000"/>
              </a:lnSpc>
            </a:pP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(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)</a:t>
            </a:r>
            <a:endParaRPr sz="14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95424" y="691781"/>
            <a:ext cx="3189312" cy="233677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3371431" y="868888"/>
            <a:ext cx="544195" cy="43370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1699"/>
              </a:lnSpc>
              <a:tabLst>
                <a:tab pos="393065" algn="l"/>
              </a:tabLst>
            </a:pPr>
            <a:r>
              <a:rPr sz="900" spc="-85" dirty="0">
                <a:latin typeface="Arial"/>
                <a:cs typeface="Arial"/>
              </a:rPr>
              <a:t>S</a:t>
            </a:r>
            <a:r>
              <a:rPr sz="900" spc="-50" dirty="0">
                <a:latin typeface="Arial"/>
                <a:cs typeface="Arial"/>
              </a:rPr>
              <a:t>ogo</a:t>
            </a:r>
            <a:r>
              <a:rPr sz="900" spc="-5" dirty="0">
                <a:latin typeface="Arial"/>
                <a:cs typeface="Arial"/>
              </a:rPr>
              <a:t>T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95" dirty="0">
                <a:latin typeface="Arial"/>
                <a:cs typeface="Arial"/>
              </a:rPr>
              <a:t>e</a:t>
            </a:r>
            <a:r>
              <a:rPr sz="900" spc="-50" dirty="0">
                <a:latin typeface="Arial"/>
                <a:cs typeface="Arial"/>
              </a:rPr>
              <a:t> </a:t>
            </a:r>
            <a:r>
              <a:rPr sz="900" spc="-5" dirty="0">
                <a:latin typeface="Arial"/>
                <a:cs typeface="Arial"/>
              </a:rPr>
              <a:t>p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85" dirty="0">
                <a:latin typeface="Arial"/>
                <a:cs typeface="Arial"/>
              </a:rPr>
              <a:t>a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0" dirty="0">
                <a:latin typeface="Arial"/>
                <a:cs typeface="Arial"/>
              </a:rPr>
              <a:t>s	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-15" dirty="0">
                <a:latin typeface="Arial"/>
                <a:cs typeface="Arial"/>
              </a:rPr>
              <a:t> 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-30" dirty="0">
                <a:latin typeface="Arial"/>
                <a:cs typeface="Arial"/>
              </a:rPr>
              <a:t>u</a:t>
            </a:r>
            <a:r>
              <a:rPr sz="900" spc="10" dirty="0">
                <a:latin typeface="Arial"/>
                <a:cs typeface="Arial"/>
              </a:rPr>
              <a:t>l</a:t>
            </a:r>
            <a:r>
              <a:rPr sz="900" spc="80" dirty="0">
                <a:latin typeface="Arial"/>
                <a:cs typeface="Arial"/>
              </a:rPr>
              <a:t>t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5" dirty="0">
                <a:latin typeface="Arial"/>
                <a:cs typeface="Arial"/>
              </a:rPr>
              <a:t>.</a:t>
            </a:r>
            <a:endParaRPr sz="9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968838" y="868202"/>
            <a:ext cx="328295" cy="2959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146050">
              <a:lnSpc>
                <a:spcPct val="102200"/>
              </a:lnSpc>
            </a:pP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p</a:t>
            </a:r>
            <a:r>
              <a:rPr sz="900" spc="5" dirty="0">
                <a:latin typeface="Arial"/>
                <a:cs typeface="Arial"/>
              </a:rPr>
              <a:t>- 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85" dirty="0">
                <a:latin typeface="Arial"/>
                <a:cs typeface="Arial"/>
              </a:rPr>
              <a:t>a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50" dirty="0">
                <a:latin typeface="Arial"/>
                <a:cs typeface="Arial"/>
              </a:rPr>
              <a:t>c</a:t>
            </a:r>
            <a:r>
              <a:rPr sz="900" spc="-30" dirty="0">
                <a:latin typeface="Arial"/>
                <a:cs typeface="Arial"/>
              </a:rPr>
              <a:t>h</a:t>
            </a:r>
            <a:endParaRPr sz="9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371431" y="1505141"/>
            <a:ext cx="638810" cy="2927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1099"/>
              </a:lnSpc>
            </a:pPr>
            <a:r>
              <a:rPr sz="900" spc="-85" dirty="0">
                <a:latin typeface="Arial"/>
                <a:cs typeface="Arial"/>
              </a:rPr>
              <a:t>S</a:t>
            </a:r>
            <a:r>
              <a:rPr sz="900" spc="-50" dirty="0">
                <a:latin typeface="Arial"/>
                <a:cs typeface="Arial"/>
              </a:rPr>
              <a:t>ogo</a:t>
            </a:r>
            <a:r>
              <a:rPr sz="900" spc="-5" dirty="0">
                <a:latin typeface="Arial"/>
                <a:cs typeface="Arial"/>
              </a:rPr>
              <a:t>T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95" dirty="0">
                <a:latin typeface="Arial"/>
                <a:cs typeface="Arial"/>
              </a:rPr>
              <a:t>e</a:t>
            </a:r>
            <a:r>
              <a:rPr sz="900" spc="-50" dirty="0">
                <a:latin typeface="Arial"/>
                <a:cs typeface="Arial"/>
              </a:rPr>
              <a:t> </a:t>
            </a:r>
            <a:r>
              <a:rPr sz="900" spc="-5" dirty="0">
                <a:latin typeface="Arial"/>
                <a:cs typeface="Arial"/>
              </a:rPr>
              <a:t>p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85" dirty="0">
                <a:latin typeface="Arial"/>
                <a:cs typeface="Arial"/>
              </a:rPr>
              <a:t>a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0" dirty="0">
                <a:latin typeface="Arial"/>
                <a:cs typeface="Arial"/>
              </a:rPr>
              <a:t>s</a:t>
            </a:r>
            <a:r>
              <a:rPr sz="900" spc="55" dirty="0">
                <a:latin typeface="Arial"/>
                <a:cs typeface="Arial"/>
              </a:rPr>
              <a:t> 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50" dirty="0">
                <a:latin typeface="Arial"/>
                <a:cs typeface="Arial"/>
              </a:rPr>
              <a:t> 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5" dirty="0">
                <a:latin typeface="Arial"/>
                <a:cs typeface="Arial"/>
              </a:rPr>
              <a:t>.</a:t>
            </a:r>
            <a:endParaRPr sz="9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15145" y="1506650"/>
            <a:ext cx="182245" cy="1530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p</a:t>
            </a:r>
            <a:r>
              <a:rPr sz="900" spc="5" dirty="0">
                <a:latin typeface="Arial"/>
                <a:cs typeface="Arial"/>
              </a:rPr>
              <a:t>-</a:t>
            </a:r>
            <a:endParaRPr sz="9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371431" y="1952575"/>
            <a:ext cx="927100" cy="1069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algn="just">
              <a:lnSpc>
                <a:spcPct val="101499"/>
              </a:lnSpc>
            </a:pPr>
            <a:r>
              <a:rPr sz="900" spc="15" dirty="0">
                <a:latin typeface="Arial"/>
                <a:cs typeface="Arial"/>
              </a:rPr>
              <a:t>D</a:t>
            </a:r>
            <a:r>
              <a:rPr sz="900" spc="-45" dirty="0">
                <a:latin typeface="Arial"/>
                <a:cs typeface="Arial"/>
              </a:rPr>
              <a:t>o </a:t>
            </a:r>
            <a:r>
              <a:rPr sz="900" spc="-125" dirty="0">
                <a:latin typeface="Arial"/>
                <a:cs typeface="Arial"/>
              </a:rPr>
              <a:t> 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-85" dirty="0">
                <a:latin typeface="Arial"/>
                <a:cs typeface="Arial"/>
              </a:rPr>
              <a:t>a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50" dirty="0">
                <a:latin typeface="Arial"/>
                <a:cs typeface="Arial"/>
              </a:rPr>
              <a:t>c</a:t>
            </a:r>
            <a:r>
              <a:rPr sz="900" spc="-30" dirty="0">
                <a:latin typeface="Arial"/>
                <a:cs typeface="Arial"/>
              </a:rPr>
              <a:t>h </a:t>
            </a:r>
            <a:r>
              <a:rPr sz="900" spc="-100" dirty="0">
                <a:latin typeface="Arial"/>
                <a:cs typeface="Arial"/>
              </a:rPr>
              <a:t> e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-50" dirty="0">
                <a:latin typeface="Arial"/>
                <a:cs typeface="Arial"/>
              </a:rPr>
              <a:t>g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-100" dirty="0">
                <a:latin typeface="Arial"/>
                <a:cs typeface="Arial"/>
              </a:rPr>
              <a:t>es</a:t>
            </a:r>
            <a:r>
              <a:rPr sz="900" spc="-55" dirty="0">
                <a:latin typeface="Arial"/>
                <a:cs typeface="Arial"/>
              </a:rPr>
              <a:t> 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nk       </a:t>
            </a:r>
            <a:r>
              <a:rPr sz="900" spc="114" dirty="0">
                <a:latin typeface="Arial"/>
                <a:cs typeface="Arial"/>
              </a:rPr>
              <a:t> 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35" dirty="0">
                <a:latin typeface="Arial"/>
                <a:cs typeface="Arial"/>
              </a:rPr>
              <a:t>v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80" dirty="0">
                <a:latin typeface="Arial"/>
                <a:cs typeface="Arial"/>
              </a:rPr>
              <a:t>t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5" dirty="0">
                <a:latin typeface="Arial"/>
                <a:cs typeface="Arial"/>
              </a:rPr>
              <a:t>- 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0" dirty="0">
                <a:latin typeface="Arial"/>
                <a:cs typeface="Arial"/>
              </a:rPr>
              <a:t>s   </a:t>
            </a:r>
            <a:r>
              <a:rPr sz="900" spc="-35" dirty="0">
                <a:latin typeface="Arial"/>
                <a:cs typeface="Arial"/>
              </a:rPr>
              <a:t> 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50" dirty="0">
                <a:latin typeface="Arial"/>
                <a:cs typeface="Arial"/>
              </a:rPr>
              <a:t>g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15" dirty="0">
                <a:latin typeface="Arial"/>
                <a:cs typeface="Arial"/>
              </a:rPr>
              <a:t>r   </a:t>
            </a:r>
            <a:r>
              <a:rPr sz="900" spc="-35" dirty="0">
                <a:latin typeface="Arial"/>
                <a:cs typeface="Arial"/>
              </a:rPr>
              <a:t> </a:t>
            </a:r>
            <a:r>
              <a:rPr sz="900" spc="80" dirty="0">
                <a:latin typeface="Arial"/>
                <a:cs typeface="Arial"/>
              </a:rPr>
              <a:t>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-25" dirty="0">
                <a:latin typeface="Arial"/>
                <a:cs typeface="Arial"/>
              </a:rPr>
              <a:t> n</a:t>
            </a:r>
            <a:r>
              <a:rPr sz="900" spc="-50" dirty="0">
                <a:latin typeface="Arial"/>
                <a:cs typeface="Arial"/>
              </a:rPr>
              <a:t>o</a:t>
            </a:r>
            <a:r>
              <a:rPr sz="900" spc="-30" dirty="0">
                <a:latin typeface="Arial"/>
                <a:cs typeface="Arial"/>
              </a:rPr>
              <a:t>n</a:t>
            </a:r>
            <a:r>
              <a:rPr sz="900" spc="10" dirty="0">
                <a:latin typeface="Arial"/>
                <a:cs typeface="Arial"/>
              </a:rPr>
              <a:t>-</a:t>
            </a:r>
            <a:r>
              <a:rPr sz="900" spc="-60" dirty="0">
                <a:latin typeface="Arial"/>
                <a:cs typeface="Arial"/>
              </a:rPr>
              <a:t>a</a:t>
            </a:r>
            <a:r>
              <a:rPr sz="900" spc="-30" dirty="0">
                <a:latin typeface="Arial"/>
                <a:cs typeface="Arial"/>
              </a:rPr>
              <a:t>d</a:t>
            </a:r>
            <a:r>
              <a:rPr sz="900" spc="-35" dirty="0">
                <a:latin typeface="Arial"/>
                <a:cs typeface="Arial"/>
              </a:rPr>
              <a:t>v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80" dirty="0">
                <a:latin typeface="Arial"/>
                <a:cs typeface="Arial"/>
              </a:rPr>
              <a:t>t</a:t>
            </a:r>
            <a:r>
              <a:rPr sz="900" spc="10" dirty="0">
                <a:latin typeface="Arial"/>
                <a:cs typeface="Arial"/>
              </a:rPr>
              <a:t>i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-100" dirty="0">
                <a:latin typeface="Arial"/>
                <a:cs typeface="Arial"/>
              </a:rPr>
              <a:t>e</a:t>
            </a:r>
            <a:r>
              <a:rPr sz="900" spc="10" dirty="0">
                <a:latin typeface="Arial"/>
                <a:cs typeface="Arial"/>
              </a:rPr>
              <a:t>r</a:t>
            </a:r>
            <a:r>
              <a:rPr sz="900" spc="-105" dirty="0">
                <a:latin typeface="Arial"/>
                <a:cs typeface="Arial"/>
              </a:rPr>
              <a:t>s</a:t>
            </a:r>
            <a:r>
              <a:rPr sz="900" spc="-70" dirty="0">
                <a:latin typeface="Arial"/>
                <a:cs typeface="Arial"/>
              </a:rPr>
              <a:t>?</a:t>
            </a:r>
            <a:endParaRPr sz="900">
              <a:latin typeface="Arial"/>
              <a:cs typeface="Arial"/>
            </a:endParaRPr>
          </a:p>
          <a:p>
            <a:pPr>
              <a:lnSpc>
                <a:spcPts val="700"/>
              </a:lnSpc>
              <a:spcBef>
                <a:spcPts val="30"/>
              </a:spcBef>
            </a:pPr>
            <a:endParaRPr sz="700"/>
          </a:p>
          <a:p>
            <a:pPr>
              <a:lnSpc>
                <a:spcPts val="1000"/>
              </a:lnSpc>
            </a:pPr>
            <a:endParaRPr sz="1000"/>
          </a:p>
          <a:p>
            <a:pPr marL="12700" marR="15240" algn="just">
              <a:lnSpc>
                <a:spcPct val="101099"/>
              </a:lnSpc>
            </a:pPr>
            <a:r>
              <a:rPr sz="900" spc="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9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900" spc="15" dirty="0">
                <a:solidFill>
                  <a:srgbClr val="0000FF"/>
                </a:solidFill>
                <a:latin typeface="Arial"/>
                <a:cs typeface="Arial"/>
              </a:rPr>
              <a:t>l   </a:t>
            </a:r>
            <a:r>
              <a:rPr sz="900" spc="-2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900" spc="-6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900" spc="35" dirty="0">
                <a:solidFill>
                  <a:srgbClr val="0000FF"/>
                </a:solidFill>
                <a:latin typeface="Arial"/>
                <a:cs typeface="Arial"/>
              </a:rPr>
              <a:t>j</a:t>
            </a:r>
            <a:r>
              <a:rPr sz="900" spc="-75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900" spc="15" dirty="0">
                <a:solidFill>
                  <a:srgbClr val="0000FF"/>
                </a:solidFill>
                <a:latin typeface="Arial"/>
                <a:cs typeface="Arial"/>
              </a:rPr>
              <a:t>r  </a:t>
            </a:r>
            <a:r>
              <a:rPr sz="900" spc="-1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00" spc="-105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900" spc="-10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900" spc="-8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900" spc="1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900" spc="-50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900" spc="-3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900" spc="-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00" spc="-10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900" spc="-3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900" spc="-5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9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900" spc="-3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900" spc="-100" dirty="0">
                <a:solidFill>
                  <a:srgbClr val="0000FF"/>
                </a:solidFill>
                <a:latin typeface="Arial"/>
                <a:cs typeface="Arial"/>
              </a:rPr>
              <a:t>es</a:t>
            </a:r>
            <a:r>
              <a:rPr sz="9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00" spc="-50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9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900" spc="-6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9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900" spc="-2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9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900" spc="-3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900" spc="-5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900" spc="5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9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612129" y="2387902"/>
            <a:ext cx="230361" cy="174188"/>
          </a:xfrm>
          <a:custGeom>
            <a:avLst/>
            <a:gdLst/>
            <a:ahLst/>
            <a:cxnLst/>
            <a:rect l="l" t="t" r="r" b="b"/>
            <a:pathLst>
              <a:path w="230361" h="174188">
                <a:moveTo>
                  <a:pt x="155103" y="0"/>
                </a:moveTo>
                <a:lnTo>
                  <a:pt x="0" y="174188"/>
                </a:lnTo>
                <a:lnTo>
                  <a:pt x="230361" y="137665"/>
                </a:lnTo>
                <a:lnTo>
                  <a:pt x="115639" y="110975"/>
                </a:lnTo>
                <a:lnTo>
                  <a:pt x="15510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27769" y="1086091"/>
            <a:ext cx="2584364" cy="1412786"/>
          </a:xfrm>
          <a:custGeom>
            <a:avLst/>
            <a:gdLst/>
            <a:ahLst/>
            <a:cxnLst/>
            <a:rect l="l" t="t" r="r" b="b"/>
            <a:pathLst>
              <a:path w="2584364" h="1412786">
                <a:moveTo>
                  <a:pt x="2584364" y="0"/>
                </a:moveTo>
                <a:lnTo>
                  <a:pt x="0" y="1412786"/>
                </a:lnTo>
              </a:path>
            </a:pathLst>
          </a:custGeom>
          <a:ln w="101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808135" y="2261680"/>
            <a:ext cx="181216" cy="228410"/>
          </a:xfrm>
          <a:custGeom>
            <a:avLst/>
            <a:gdLst/>
            <a:ahLst/>
            <a:cxnLst/>
            <a:rect l="l" t="t" r="r" b="b"/>
            <a:pathLst>
              <a:path w="181216" h="228410">
                <a:moveTo>
                  <a:pt x="47193" y="0"/>
                </a:moveTo>
                <a:lnTo>
                  <a:pt x="0" y="228410"/>
                </a:lnTo>
                <a:lnTo>
                  <a:pt x="138932" y="115837"/>
                </a:lnTo>
                <a:lnTo>
                  <a:pt x="68516" y="115837"/>
                </a:lnTo>
                <a:lnTo>
                  <a:pt x="47193" y="0"/>
                </a:lnTo>
                <a:close/>
              </a:path>
              <a:path w="181216" h="228410">
                <a:moveTo>
                  <a:pt x="181216" y="81577"/>
                </a:moveTo>
                <a:lnTo>
                  <a:pt x="68516" y="115837"/>
                </a:lnTo>
                <a:lnTo>
                  <a:pt x="138932" y="115837"/>
                </a:lnTo>
                <a:lnTo>
                  <a:pt x="181216" y="81577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876651" y="1662087"/>
            <a:ext cx="435483" cy="715431"/>
          </a:xfrm>
          <a:custGeom>
            <a:avLst/>
            <a:gdLst/>
            <a:ahLst/>
            <a:cxnLst/>
            <a:rect l="l" t="t" r="r" b="b"/>
            <a:pathLst>
              <a:path w="435483" h="715431">
                <a:moveTo>
                  <a:pt x="435483" y="0"/>
                </a:moveTo>
                <a:lnTo>
                  <a:pt x="0" y="715431"/>
                </a:lnTo>
              </a:path>
            </a:pathLst>
          </a:custGeom>
          <a:ln w="10122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0199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051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217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27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28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029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21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26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28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0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32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35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31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33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36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38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35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31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2302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616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2320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377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387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403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2317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2364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384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407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430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453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418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442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465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488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459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413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192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505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210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267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277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292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207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254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273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296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320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343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308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331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354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378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349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30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9" y="16106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44669" y="16337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49" y="16108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2" y="16132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2" y="16124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16150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16177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16203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16143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16178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16203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16227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16224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16185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16161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583" y="180632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7867" y="18376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633" y="180810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0362" y="18138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1488" y="18148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063" y="18163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170" y="18078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2001" y="18124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3457" y="18144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922" y="18167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8393" y="18190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863" y="18214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579" y="18179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044" y="18202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516" y="18225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4981" y="18249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297" y="18220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817" y="18174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578" y="20166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63869" y="20480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629" y="20184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0362" y="20241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1488" y="20251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059" y="20266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170" y="20181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2001" y="20228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3457" y="20247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5922" y="20270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8393" y="20294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863" y="20317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7579" y="20282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0044" y="20305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516" y="20329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4981" y="20352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2297" y="20323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817" y="20277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 txBox="1"/>
          <p:nvPr/>
        </p:nvSpPr>
        <p:spPr>
          <a:xfrm>
            <a:off x="624334" y="904544"/>
            <a:ext cx="3450590" cy="12268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360680">
              <a:lnSpc>
                <a:spcPct val="125499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R="1414780" algn="ctr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endParaRPr sz="1000">
              <a:latin typeface="Arial"/>
              <a:cs typeface="Arial"/>
            </a:endParaRPr>
          </a:p>
          <a:p>
            <a:pPr marL="12700" marR="12700">
              <a:lnSpc>
                <a:spcPct val="125499"/>
              </a:lnSpc>
              <a:spcBef>
                <a:spcPts val="20"/>
              </a:spcBef>
            </a:pP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hundr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0199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051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217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27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28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029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21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26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28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0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32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35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31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33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36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38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35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31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2302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616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2320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377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387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403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2317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2364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384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407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430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453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418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442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465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488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459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413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192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505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210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267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277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292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207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254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273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296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320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343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308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331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354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378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349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30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9" y="16106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44669" y="16337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49" y="16108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2" y="16132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2" y="16124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16150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16177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16203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16143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16178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16203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16227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16224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16185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16161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583" y="180632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7867" y="18376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633" y="180810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0362" y="18138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1488" y="18148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063" y="18163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170" y="18078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2001" y="18124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3457" y="18144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922" y="18167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8393" y="18190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863" y="18214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579" y="18179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044" y="18202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516" y="18225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4981" y="18249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297" y="18220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817" y="18174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578" y="20166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63869" y="20480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629" y="20184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0362" y="20241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1488" y="20251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059" y="20266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170" y="20181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2001" y="20228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3457" y="20247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5922" y="20270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8393" y="20294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863" y="20317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7579" y="20282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0044" y="20305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516" y="20329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4981" y="20352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2297" y="20323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817" y="20277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6581" y="22269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3867" y="22583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6632" y="22287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0360" y="22344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1488" y="22354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5061" y="22370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06169" y="22284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2001" y="22331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3457" y="22350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15922" y="22374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8393" y="22397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20863" y="22420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7579" y="22385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20044" y="22409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2516" y="22432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24981" y="22455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2297" y="22426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7817" y="22380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 txBox="1"/>
          <p:nvPr/>
        </p:nvSpPr>
        <p:spPr>
          <a:xfrm>
            <a:off x="624332" y="904544"/>
            <a:ext cx="3529965" cy="16090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440055">
              <a:lnSpc>
                <a:spcPct val="125499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R="1494155" algn="ctr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endParaRPr sz="1000">
              <a:latin typeface="Arial"/>
              <a:cs typeface="Arial"/>
            </a:endParaRPr>
          </a:p>
          <a:p>
            <a:pPr marL="12700" marR="91440">
              <a:lnSpc>
                <a:spcPct val="125499"/>
              </a:lnSpc>
              <a:spcBef>
                <a:spcPts val="20"/>
              </a:spcBef>
            </a:pP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hundr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p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" dirty="0">
                <a:latin typeface="Arial"/>
                <a:cs typeface="Arial"/>
              </a:rPr>
              <a:t>p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qu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01994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8" y="1051305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02171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02746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02842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02999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02146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02611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02809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03040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03271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03502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03158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03389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03620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038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035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03103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2302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2616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2320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2377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2387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2403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2317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2364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2384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2407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2430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2453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2418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2442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2465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2488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2459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2413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3050" y="14192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7869" y="14505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4210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4267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4277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4292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4207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4254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4273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4296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4320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4343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4308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4331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4354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4378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4349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430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4249" y="16106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44669" y="16337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7949" y="16108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22" y="16132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42" y="16124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0615" y="16150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3374" y="16177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6127" y="16203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99077" y="16143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4371" y="16178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6985" y="16203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599" y="16227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357" y="16224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5621" y="16185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3314" y="16161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6583" y="1806327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7867" y="18376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633" y="1808103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0362" y="18138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1488" y="18148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063" y="18163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6170" y="18078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2001" y="18124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3457" y="18144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5922" y="18167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8393" y="18190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0863" y="18214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579" y="18179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0044" y="18202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2516" y="18225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4981" y="18249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297" y="18220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817" y="18174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6578" y="20166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63869" y="20480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629" y="20184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0362" y="20241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1488" y="20251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059" y="20266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6170" y="20181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2001" y="20228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3457" y="20247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5922" y="20270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8393" y="20294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0863" y="20317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7579" y="20282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0044" y="20305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516" y="20329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4981" y="20352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2297" y="20323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817" y="20277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6581" y="22269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3867" y="22583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6632" y="22287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0360" y="22344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1488" y="22354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5061" y="22370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06169" y="22284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2001" y="22331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3457" y="22350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15922" y="22374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8393" y="22397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20863" y="22420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7579" y="22385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20044" y="22409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2516" y="22432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24981" y="22455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2297" y="22426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7817" y="22380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06581" y="2609481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63867" y="264084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06632" y="26112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0360" y="26169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11488" y="26179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5061" y="26195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06169" y="26109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2001" y="26156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3457" y="26176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15922" y="26199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8393" y="26222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20863" y="262455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17579" y="26211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20044" y="26234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22516" y="26257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24981" y="26280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22297" y="26252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7817" y="26205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 txBox="1"/>
          <p:nvPr/>
        </p:nvSpPr>
        <p:spPr>
          <a:xfrm>
            <a:off x="624332" y="904544"/>
            <a:ext cx="3529965" cy="18199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440055">
              <a:lnSpc>
                <a:spcPct val="125499"/>
              </a:lnSpc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V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>
              <a:latin typeface="Arial"/>
              <a:cs typeface="Arial"/>
            </a:endParaRPr>
          </a:p>
          <a:p>
            <a:pPr marR="1494155" algn="ctr">
              <a:lnSpc>
                <a:spcPct val="100000"/>
              </a:lnSpc>
              <a:spcBef>
                <a:spcPts val="17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endParaRPr sz="1000">
              <a:latin typeface="Arial"/>
              <a:cs typeface="Arial"/>
            </a:endParaRPr>
          </a:p>
          <a:p>
            <a:pPr marL="12700" marR="91440">
              <a:lnSpc>
                <a:spcPct val="125499"/>
              </a:lnSpc>
              <a:spcBef>
                <a:spcPts val="20"/>
              </a:spcBef>
            </a:pP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hundr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ndu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" dirty="0">
                <a:latin typeface="Arial"/>
                <a:cs typeface="Arial"/>
              </a:rPr>
              <a:t>p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" dirty="0">
                <a:latin typeface="Arial"/>
                <a:cs typeface="Arial"/>
              </a:rPr>
              <a:t>p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1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1998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7" name="object 14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F0F9FB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8796" y="212905"/>
            <a:ext cx="2471091" cy="216575"/>
          </a:xfrm>
          <a:custGeom>
            <a:avLst/>
            <a:gdLst/>
            <a:ahLst/>
            <a:cxnLst/>
            <a:rect l="l" t="t" r="r" b="b"/>
            <a:pathLst>
              <a:path w="2471091" h="216575">
                <a:moveTo>
                  <a:pt x="0" y="0"/>
                </a:moveTo>
                <a:lnTo>
                  <a:pt x="2471091" y="0"/>
                </a:lnTo>
                <a:lnTo>
                  <a:pt x="2471091" y="216575"/>
                </a:lnTo>
                <a:lnTo>
                  <a:pt x="0" y="216575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-50" dirty="0">
                <a:solidFill>
                  <a:srgbClr val="F0F9FB"/>
                </a:solidFill>
                <a:latin typeface="Arial"/>
                <a:cs typeface="Arial"/>
              </a:rPr>
              <a:t>Ch</a:t>
            </a:r>
            <a:r>
              <a:rPr sz="1250" spc="-60" dirty="0">
                <a:solidFill>
                  <a:srgbClr val="D4EFF4"/>
                </a:solidFill>
                <a:latin typeface="Arial"/>
                <a:cs typeface="Arial"/>
              </a:rPr>
              <a:t>e</a:t>
            </a:r>
            <a:r>
              <a:rPr sz="1250" spc="25" dirty="0">
                <a:solidFill>
                  <a:srgbClr val="D4EFF4"/>
                </a:solidFill>
                <a:latin typeface="Arial"/>
                <a:cs typeface="Arial"/>
              </a:rPr>
              <a:t>c</a:t>
            </a:r>
            <a:r>
              <a:rPr sz="1250" spc="40" dirty="0">
                <a:solidFill>
                  <a:srgbClr val="F0F9FB"/>
                </a:solidFill>
                <a:latin typeface="Arial"/>
                <a:cs typeface="Arial"/>
              </a:rPr>
              <a:t>ki</a:t>
            </a:r>
            <a:r>
              <a:rPr sz="1250" spc="5" dirty="0">
                <a:solidFill>
                  <a:srgbClr val="F0F9FB"/>
                </a:solidFill>
                <a:latin typeface="Arial"/>
                <a:cs typeface="Arial"/>
              </a:rPr>
              <a:t>n</a:t>
            </a:r>
            <a:r>
              <a:rPr sz="1250" spc="114" dirty="0">
                <a:solidFill>
                  <a:srgbClr val="D4EFF4"/>
                </a:solidFill>
                <a:latin typeface="Arial"/>
                <a:cs typeface="Arial"/>
              </a:rPr>
              <a:t>g</a:t>
            </a:r>
            <a:r>
              <a:rPr sz="1250" spc="95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50" spc="60" dirty="0">
                <a:solidFill>
                  <a:srgbClr val="F0F9FB"/>
                </a:solidFill>
                <a:latin typeface="Arial"/>
                <a:cs typeface="Arial"/>
              </a:rPr>
              <a:t>if</a:t>
            </a:r>
            <a:r>
              <a:rPr sz="1250" spc="45" dirty="0">
                <a:solidFill>
                  <a:srgbClr val="F0F9FB"/>
                </a:solidFill>
                <a:latin typeface="Arial"/>
                <a:cs typeface="Arial"/>
              </a:rPr>
              <a:t> </a:t>
            </a:r>
            <a:r>
              <a:rPr sz="1250" spc="-85" dirty="0">
                <a:solidFill>
                  <a:srgbClr val="F0F9FB"/>
                </a:solidFill>
                <a:latin typeface="Arial"/>
                <a:cs typeface="Arial"/>
              </a:rPr>
              <a:t>a </a:t>
            </a:r>
            <a:r>
              <a:rPr sz="1250" spc="-125" dirty="0">
                <a:solidFill>
                  <a:srgbClr val="F0F9FB"/>
                </a:solidFill>
                <a:latin typeface="Arial"/>
                <a:cs typeface="Arial"/>
              </a:rPr>
              <a:t> </a:t>
            </a:r>
            <a:r>
              <a:rPr sz="1250" spc="-35" dirty="0">
                <a:solidFill>
                  <a:srgbClr val="F0F9FB"/>
                </a:solidFill>
                <a:latin typeface="Arial"/>
                <a:cs typeface="Arial"/>
              </a:rPr>
              <a:t>p</a:t>
            </a:r>
            <a:r>
              <a:rPr sz="1250" spc="-65" dirty="0">
                <a:solidFill>
                  <a:srgbClr val="F0F9FB"/>
                </a:solidFill>
                <a:latin typeface="Arial"/>
                <a:cs typeface="Arial"/>
              </a:rPr>
              <a:t>a</a:t>
            </a:r>
            <a:r>
              <a:rPr sz="1250" spc="-15" dirty="0">
                <a:solidFill>
                  <a:srgbClr val="D4EFF4"/>
                </a:solidFill>
                <a:latin typeface="Arial"/>
                <a:cs typeface="Arial"/>
              </a:rPr>
              <a:t>ge</a:t>
            </a:r>
            <a:r>
              <a:rPr sz="1250" spc="155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50" spc="5" dirty="0">
                <a:solidFill>
                  <a:srgbClr val="F0F9FB"/>
                </a:solidFill>
                <a:latin typeface="Arial"/>
                <a:cs typeface="Arial"/>
              </a:rPr>
              <a:t>i</a:t>
            </a:r>
            <a:r>
              <a:rPr sz="1250" spc="-60" dirty="0">
                <a:solidFill>
                  <a:srgbClr val="D4EFF4"/>
                </a:solidFill>
                <a:latin typeface="Arial"/>
                <a:cs typeface="Arial"/>
              </a:rPr>
              <a:t>s</a:t>
            </a:r>
            <a:r>
              <a:rPr sz="1250" spc="120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250" spc="45" dirty="0">
                <a:solidFill>
                  <a:srgbClr val="F0F9FB"/>
                </a:solidFill>
                <a:latin typeface="Arial"/>
                <a:cs typeface="Arial"/>
              </a:rPr>
              <a:t>in</a:t>
            </a:r>
            <a:r>
              <a:rPr sz="1250" spc="90" dirty="0">
                <a:solidFill>
                  <a:srgbClr val="F0F9FB"/>
                </a:solidFill>
                <a:latin typeface="Arial"/>
                <a:cs typeface="Arial"/>
              </a:rPr>
              <a:t> </a:t>
            </a:r>
            <a:r>
              <a:rPr sz="1250" spc="15" dirty="0">
                <a:solidFill>
                  <a:srgbClr val="F0F9FB"/>
                </a:solidFill>
                <a:latin typeface="Arial"/>
                <a:cs typeface="Arial"/>
              </a:rPr>
              <a:t>the </a:t>
            </a:r>
            <a:r>
              <a:rPr sz="1250" spc="-170" dirty="0">
                <a:solidFill>
                  <a:srgbClr val="F0F9FB"/>
                </a:solidFill>
                <a:latin typeface="Arial"/>
                <a:cs typeface="Arial"/>
              </a:rPr>
              <a:t> </a:t>
            </a:r>
            <a:r>
              <a:rPr sz="1250" spc="0" dirty="0">
                <a:solidFill>
                  <a:srgbClr val="F0F9FB"/>
                </a:solidFill>
                <a:latin typeface="Arial"/>
                <a:cs typeface="Arial"/>
              </a:rPr>
              <a:t>ind</a:t>
            </a:r>
            <a:r>
              <a:rPr sz="1250" spc="-30" dirty="0">
                <a:solidFill>
                  <a:srgbClr val="F0F9FB"/>
                </a:solidFill>
                <a:latin typeface="Arial"/>
                <a:cs typeface="Arial"/>
              </a:rPr>
              <a:t>e</a:t>
            </a:r>
            <a:r>
              <a:rPr sz="1250" spc="30" dirty="0">
                <a:solidFill>
                  <a:srgbClr val="D4EFF4"/>
                </a:solidFill>
                <a:latin typeface="Arial"/>
                <a:cs typeface="Arial"/>
              </a:rPr>
              <a:t>x</a:t>
            </a:r>
            <a:endParaRPr sz="12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285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199008"/>
            <a:ext cx="250761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16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30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34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91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101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17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031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78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98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21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44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67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32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56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79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202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73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27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929005"/>
            <a:ext cx="29146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285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199008"/>
            <a:ext cx="250761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16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30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34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91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101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17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031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78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98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21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44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67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32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56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79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202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73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27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929005"/>
            <a:ext cx="3533775" cy="3765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285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199008"/>
            <a:ext cx="250761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16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30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34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91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101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17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031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78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98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21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44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67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32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56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79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202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73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27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36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665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3837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61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54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79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906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32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72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907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32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57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53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914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90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624334" y="929005"/>
            <a:ext cx="3533775" cy="5518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5"/>
              </a:spcBef>
            </a:pP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285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199008"/>
            <a:ext cx="250761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16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30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34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91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101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17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031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78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98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21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44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67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32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56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79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202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73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27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36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665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3837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61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54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79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906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32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72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907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32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57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53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914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90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5344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44669" y="15575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49" y="15346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5370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5362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5388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5415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5441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5381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5416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5441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5465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5462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5423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5399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 txBox="1"/>
          <p:nvPr/>
        </p:nvSpPr>
        <p:spPr>
          <a:xfrm>
            <a:off x="624334" y="929005"/>
            <a:ext cx="3533775" cy="7023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5"/>
              </a:spcBef>
            </a:pP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5" dirty="0">
                <a:latin typeface="Arial"/>
                <a:cs typeface="Arial"/>
              </a:rPr>
              <a:t>8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endParaRPr sz="1000">
              <a:latin typeface="Arial"/>
              <a:cs typeface="Arial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285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199008"/>
            <a:ext cx="250761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16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30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34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91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101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17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031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78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98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21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44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67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32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56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79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202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73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27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36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665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3837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61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54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79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906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32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72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907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32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57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53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914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90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5344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44669" y="15575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49" y="15346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5370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5362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5388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5415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5441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5381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5416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5441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5465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5462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5423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5399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4249" y="16868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39456" y="17099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7949" y="16870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8122" y="16894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98142" y="16886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0615" y="16912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3374" y="16939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127" y="16965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9077" y="16905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4371" y="16940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985" y="16965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9599" y="16989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9357" y="16986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5621" y="16947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3314" y="16923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 txBox="1"/>
          <p:nvPr/>
        </p:nvSpPr>
        <p:spPr>
          <a:xfrm>
            <a:off x="624334" y="929005"/>
            <a:ext cx="3533775" cy="8547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5"/>
              </a:spcBef>
            </a:pP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 marR="1096645">
              <a:lnSpc>
                <a:spcPts val="1200"/>
              </a:lnSpc>
              <a:spcBef>
                <a:spcPts val="25"/>
              </a:spcBef>
            </a:pP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5" dirty="0">
                <a:latin typeface="Arial"/>
                <a:cs typeface="Arial"/>
              </a:rPr>
              <a:t>8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000" spc="8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000" spc="-6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qu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285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199008"/>
            <a:ext cx="250761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16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30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34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91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101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17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031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78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98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21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44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67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32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56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79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202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73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27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36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665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3837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61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54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79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906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32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72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907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32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57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53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914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90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5344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44669" y="15575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49" y="15346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5370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5362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5388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5415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5441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5381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5416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5441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5465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5462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5423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5399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4249" y="16868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39456" y="17099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7949" y="16870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8122" y="16894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98142" y="16886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0615" y="16912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3374" y="16939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127" y="16965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9077" y="16905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4371" y="16940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985" y="16965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9599" y="16989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9357" y="16986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5621" y="16947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3314" y="16923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94249" y="18392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39456" y="18623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7949" y="18394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8122" y="18418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8142" y="18410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0615" y="184364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3374" y="18463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6127" y="18489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9077" y="18429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4371" y="18464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6985" y="18489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9599" y="185139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9357" y="18510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5621" y="18471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3314" y="18447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 txBox="1"/>
          <p:nvPr/>
        </p:nvSpPr>
        <p:spPr>
          <a:xfrm>
            <a:off x="624334" y="929005"/>
            <a:ext cx="3533775" cy="10071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5"/>
              </a:spcBef>
            </a:pP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 marR="1096645">
              <a:lnSpc>
                <a:spcPts val="1200"/>
              </a:lnSpc>
              <a:spcBef>
                <a:spcPts val="25"/>
              </a:spcBef>
            </a:pP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5" dirty="0">
                <a:latin typeface="Arial"/>
                <a:cs typeface="Arial"/>
              </a:rPr>
              <a:t>8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000" spc="8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000" spc="-6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qu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5748" y="9349"/>
            <a:ext cx="120937" cy="95293"/>
          </a:xfrm>
          <a:custGeom>
            <a:avLst/>
            <a:gdLst/>
            <a:ahLst/>
            <a:cxnLst/>
            <a:rect l="l" t="t" r="r" b="b"/>
            <a:pathLst>
              <a:path w="120937" h="95293">
                <a:moveTo>
                  <a:pt x="0" y="0"/>
                </a:moveTo>
                <a:lnTo>
                  <a:pt x="120937" y="0"/>
                </a:lnTo>
                <a:lnTo>
                  <a:pt x="120937" y="95293"/>
                </a:lnTo>
                <a:lnTo>
                  <a:pt x="0" y="95293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062941" y="12112"/>
            <a:ext cx="145415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-20" dirty="0">
                <a:solidFill>
                  <a:srgbClr val="E8F6F7"/>
                </a:solidFill>
                <a:latin typeface="Arial"/>
                <a:cs typeface="Arial"/>
              </a:rPr>
              <a:t>Ad&lt;</a:t>
            </a:r>
            <a:endParaRPr sz="55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4999" y="219506"/>
            <a:ext cx="2570546" cy="207912"/>
          </a:xfrm>
          <a:custGeom>
            <a:avLst/>
            <a:gdLst/>
            <a:ahLst/>
            <a:cxnLst/>
            <a:rect l="l" t="t" r="r" b="b"/>
            <a:pathLst>
              <a:path w="2570546" h="207912">
                <a:moveTo>
                  <a:pt x="0" y="0"/>
                </a:moveTo>
                <a:lnTo>
                  <a:pt x="2570546" y="0"/>
                </a:lnTo>
                <a:lnTo>
                  <a:pt x="2570546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60" dirty="0">
                <a:solidFill>
                  <a:srgbClr val="E8F6F7"/>
                </a:solidFill>
                <a:latin typeface="Arial"/>
                <a:cs typeface="Arial"/>
              </a:rPr>
              <a:t>Do</a:t>
            </a:r>
            <a:r>
              <a:rPr sz="1200" spc="90" dirty="0">
                <a:solidFill>
                  <a:srgbClr val="E8F6F7"/>
                </a:solidFill>
                <a:latin typeface="Arial"/>
                <a:cs typeface="Arial"/>
              </a:rPr>
              <a:t> </a:t>
            </a:r>
            <a:r>
              <a:rPr sz="1200" spc="-10" dirty="0">
                <a:solidFill>
                  <a:srgbClr val="E8F6F7"/>
                </a:solidFill>
                <a:latin typeface="Arial"/>
                <a:cs typeface="Arial"/>
              </a:rPr>
              <a:t>ads </a:t>
            </a:r>
            <a:r>
              <a:rPr sz="1200" spc="-145" dirty="0">
                <a:solidFill>
                  <a:srgbClr val="E8F6F7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E8F6F7"/>
                </a:solidFill>
                <a:latin typeface="Arial"/>
                <a:cs typeface="Arial"/>
              </a:rPr>
              <a:t>influence</a:t>
            </a:r>
            <a:r>
              <a:rPr sz="1200" spc="114" dirty="0">
                <a:solidFill>
                  <a:srgbClr val="E8F6F7"/>
                </a:solidFill>
                <a:latin typeface="Arial"/>
                <a:cs typeface="Arial"/>
              </a:rPr>
              <a:t> </a:t>
            </a:r>
            <a:r>
              <a:rPr sz="1200" spc="40" dirty="0">
                <a:solidFill>
                  <a:srgbClr val="E8F6F7"/>
                </a:solidFill>
                <a:latin typeface="Arial"/>
                <a:cs typeface="Arial"/>
              </a:rPr>
              <a:t>editorial </a:t>
            </a:r>
            <a:r>
              <a:rPr sz="1200" spc="-160" dirty="0">
                <a:solidFill>
                  <a:srgbClr val="E8F6F7"/>
                </a:solidFill>
                <a:latin typeface="Arial"/>
                <a:cs typeface="Arial"/>
              </a:rPr>
              <a:t> </a:t>
            </a:r>
            <a:r>
              <a:rPr sz="1200" spc="40" dirty="0">
                <a:solidFill>
                  <a:srgbClr val="E8F6F7"/>
                </a:solidFill>
                <a:latin typeface="Arial"/>
                <a:cs typeface="Arial"/>
              </a:rPr>
              <a:t>content?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285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199008"/>
            <a:ext cx="250761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16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30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34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91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101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17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031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78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98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21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44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67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32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56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79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202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73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27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36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665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3837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61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54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79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906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32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72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907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32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57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53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914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90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5344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44669" y="15575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49" y="15346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5370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5362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5388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5415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5441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5381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5416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5441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5465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5462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5423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5399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4249" y="16868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39456" y="17099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7949" y="16870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8122" y="16894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98142" y="16886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0615" y="16912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3374" y="16939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127" y="16965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9077" y="16905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4371" y="16940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985" y="16965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9599" y="16989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9357" y="16986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5621" y="16947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3314" y="16923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94249" y="18392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39456" y="18623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7949" y="18394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8122" y="18418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8142" y="18410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0615" y="184364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3374" y="18463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6127" y="18489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9077" y="18429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4371" y="18464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6985" y="18489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9599" y="185139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9357" y="18510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5621" y="18471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3314" y="18447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94245" y="19901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39460" y="2013204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7997" y="19902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8128" y="19927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98145" y="19919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0615" y="19945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3374" y="19971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6127" y="1999831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99077" y="19938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4371" y="19973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6985" y="19997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9599" y="20022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9357" y="20019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5621" y="19980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3314" y="19955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 txBox="1"/>
          <p:nvPr/>
        </p:nvSpPr>
        <p:spPr>
          <a:xfrm>
            <a:off x="624334" y="929005"/>
            <a:ext cx="3533775" cy="11582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5"/>
              </a:spcBef>
            </a:pP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 marR="1096645">
              <a:lnSpc>
                <a:spcPts val="1200"/>
              </a:lnSpc>
              <a:spcBef>
                <a:spcPts val="25"/>
              </a:spcBef>
            </a:pP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5" dirty="0">
                <a:latin typeface="Arial"/>
                <a:cs typeface="Arial"/>
              </a:rPr>
              <a:t>8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000" spc="8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000" spc="-6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qu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 </a:t>
            </a:r>
            <a:r>
              <a:rPr sz="1000" spc="-1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9" name="object 11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285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199008"/>
            <a:ext cx="250761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16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30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34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91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101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17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031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78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98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21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44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67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32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56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79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202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73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27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36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665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3837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61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54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79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906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32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72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907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32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57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53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914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90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5344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44669" y="15575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49" y="15346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5370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5362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5388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5415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5441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5381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5416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5441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5465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5462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5423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5399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4249" y="16868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39456" y="17099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7949" y="16870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8122" y="16894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98142" y="16886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0615" y="16912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3374" y="16939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127" y="16965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9077" y="16905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4371" y="16940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985" y="16965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9599" y="16989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9357" y="16986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5621" y="16947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3314" y="16923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94249" y="18392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39456" y="18623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7949" y="18394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8122" y="18418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8142" y="18410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0615" y="184364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3374" y="18463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6127" y="18489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9077" y="18429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4371" y="18464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6985" y="18489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9599" y="185139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9357" y="18510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5621" y="18471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3314" y="18447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94245" y="19901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39460" y="2013204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7997" y="19902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8128" y="19927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98145" y="19919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0615" y="19945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3374" y="19971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6127" y="1999831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99077" y="19938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4371" y="19973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6985" y="19997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9599" y="20022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9357" y="20019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5621" y="19980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3314" y="19955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06579" y="2166001"/>
            <a:ext cx="61612" cy="31354"/>
          </a:xfrm>
          <a:custGeom>
            <a:avLst/>
            <a:gdLst/>
            <a:ahLst/>
            <a:cxnLst/>
            <a:rect l="l" t="t" r="r" b="b"/>
            <a:pathLst>
              <a:path w="61612" h="31354">
                <a:moveTo>
                  <a:pt x="61612" y="31354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3868" y="2197356"/>
            <a:ext cx="4323" cy="15580"/>
          </a:xfrm>
          <a:custGeom>
            <a:avLst/>
            <a:gdLst/>
            <a:ahLst/>
            <a:cxnLst/>
            <a:rect l="l" t="t" r="r" b="b"/>
            <a:pathLst>
              <a:path w="4323" h="15580">
                <a:moveTo>
                  <a:pt x="0" y="15580"/>
                </a:moveTo>
                <a:lnTo>
                  <a:pt x="4000" y="4557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06633" y="2167767"/>
            <a:ext cx="58044" cy="57111"/>
          </a:xfrm>
          <a:custGeom>
            <a:avLst/>
            <a:gdLst/>
            <a:ahLst/>
            <a:cxnLst/>
            <a:rect l="l" t="t" r="r" b="b"/>
            <a:pathLst>
              <a:path w="58044" h="57111">
                <a:moveTo>
                  <a:pt x="58044" y="29182"/>
                </a:moveTo>
                <a:lnTo>
                  <a:pt x="54654" y="15448"/>
                </a:lnTo>
                <a:lnTo>
                  <a:pt x="45629" y="5147"/>
                </a:lnTo>
                <a:lnTo>
                  <a:pt x="32689" y="0"/>
                </a:lnTo>
                <a:lnTo>
                  <a:pt x="17248" y="2764"/>
                </a:lnTo>
                <a:lnTo>
                  <a:pt x="6078" y="10596"/>
                </a:lnTo>
                <a:lnTo>
                  <a:pt x="0" y="22078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1"/>
                </a:lnTo>
                <a:lnTo>
                  <a:pt x="36522" y="55583"/>
                </a:lnTo>
                <a:lnTo>
                  <a:pt x="48744" y="49430"/>
                </a:lnTo>
                <a:lnTo>
                  <a:pt x="55940" y="39830"/>
                </a:lnTo>
                <a:lnTo>
                  <a:pt x="58044" y="29182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0361" y="2173508"/>
            <a:ext cx="50809" cy="48458"/>
          </a:xfrm>
          <a:custGeom>
            <a:avLst/>
            <a:gdLst/>
            <a:ahLst/>
            <a:cxnLst/>
            <a:rect l="l" t="t" r="r" b="b"/>
            <a:pathLst>
              <a:path w="50809" h="48458">
                <a:moveTo>
                  <a:pt x="50809" y="23029"/>
                </a:moveTo>
                <a:lnTo>
                  <a:pt x="47048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8"/>
                </a:lnTo>
                <a:lnTo>
                  <a:pt x="1486" y="31059"/>
                </a:lnTo>
                <a:lnTo>
                  <a:pt x="7957" y="42560"/>
                </a:lnTo>
                <a:lnTo>
                  <a:pt x="17973" y="48458"/>
                </a:lnTo>
                <a:lnTo>
                  <a:pt x="34267" y="46121"/>
                </a:lnTo>
                <a:lnTo>
                  <a:pt x="45214" y="38621"/>
                </a:lnTo>
                <a:lnTo>
                  <a:pt x="50417" y="27530"/>
                </a:lnTo>
                <a:lnTo>
                  <a:pt x="50809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1488" y="2174474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7"/>
                </a:moveTo>
                <a:lnTo>
                  <a:pt x="41948" y="8339"/>
                </a:lnTo>
                <a:lnTo>
                  <a:pt x="31144" y="0"/>
                </a:lnTo>
                <a:lnTo>
                  <a:pt x="14360" y="1920"/>
                </a:lnTo>
                <a:lnTo>
                  <a:pt x="3987" y="9241"/>
                </a:lnTo>
                <a:lnTo>
                  <a:pt x="0" y="20120"/>
                </a:lnTo>
                <a:lnTo>
                  <a:pt x="3920" y="34216"/>
                </a:lnTo>
                <a:lnTo>
                  <a:pt x="14101" y="42939"/>
                </a:lnTo>
                <a:lnTo>
                  <a:pt x="31170" y="41380"/>
                </a:lnTo>
                <a:lnTo>
                  <a:pt x="41757" y="34471"/>
                </a:lnTo>
                <a:lnTo>
                  <a:pt x="46050" y="24003"/>
                </a:lnTo>
                <a:lnTo>
                  <a:pt x="46170" y="21657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5060" y="2176045"/>
            <a:ext cx="39091" cy="38267"/>
          </a:xfrm>
          <a:custGeom>
            <a:avLst/>
            <a:gdLst/>
            <a:ahLst/>
            <a:cxnLst/>
            <a:rect l="l" t="t" r="r" b="b"/>
            <a:pathLst>
              <a:path w="39091" h="38267">
                <a:moveTo>
                  <a:pt x="39091" y="19674"/>
                </a:moveTo>
                <a:lnTo>
                  <a:pt x="34281" y="6694"/>
                </a:lnTo>
                <a:lnTo>
                  <a:pt x="22355" y="0"/>
                </a:lnTo>
                <a:lnTo>
                  <a:pt x="7692" y="3893"/>
                </a:lnTo>
                <a:lnTo>
                  <a:pt x="0" y="14195"/>
                </a:lnTo>
                <a:lnTo>
                  <a:pt x="3018" y="29871"/>
                </a:lnTo>
                <a:lnTo>
                  <a:pt x="12116" y="38267"/>
                </a:lnTo>
                <a:lnTo>
                  <a:pt x="28399" y="35961"/>
                </a:lnTo>
                <a:lnTo>
                  <a:pt x="37266" y="27716"/>
                </a:lnTo>
                <a:lnTo>
                  <a:pt x="39091" y="19674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06169" y="2167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91"/>
                </a:moveTo>
                <a:lnTo>
                  <a:pt x="51975" y="14143"/>
                </a:lnTo>
                <a:lnTo>
                  <a:pt x="42543" y="4238"/>
                </a:lnTo>
                <a:lnTo>
                  <a:pt x="29180" y="0"/>
                </a:lnTo>
                <a:lnTo>
                  <a:pt x="14860" y="3364"/>
                </a:lnTo>
                <a:lnTo>
                  <a:pt x="4632" y="12343"/>
                </a:lnTo>
                <a:lnTo>
                  <a:pt x="0" y="25155"/>
                </a:lnTo>
                <a:lnTo>
                  <a:pt x="3167" y="39975"/>
                </a:lnTo>
                <a:lnTo>
                  <a:pt x="11775" y="50458"/>
                </a:lnTo>
                <a:lnTo>
                  <a:pt x="24141" y="55398"/>
                </a:lnTo>
                <a:lnTo>
                  <a:pt x="39343" y="52411"/>
                </a:lnTo>
                <a:lnTo>
                  <a:pt x="50029" y="44109"/>
                </a:lnTo>
                <a:lnTo>
                  <a:pt x="55212" y="32103"/>
                </a:lnTo>
                <a:lnTo>
                  <a:pt x="55548" y="2779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2002" y="2172163"/>
            <a:ext cx="39475" cy="38433"/>
          </a:xfrm>
          <a:custGeom>
            <a:avLst/>
            <a:gdLst/>
            <a:ahLst/>
            <a:cxnLst/>
            <a:rect l="l" t="t" r="r" b="b"/>
            <a:pathLst>
              <a:path w="39475" h="38433">
                <a:moveTo>
                  <a:pt x="39475" y="19909"/>
                </a:moveTo>
                <a:lnTo>
                  <a:pt x="34730" y="6887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0"/>
                </a:lnTo>
                <a:lnTo>
                  <a:pt x="2671" y="29658"/>
                </a:lnTo>
                <a:lnTo>
                  <a:pt x="11296" y="38433"/>
                </a:lnTo>
                <a:lnTo>
                  <a:pt x="27911" y="36570"/>
                </a:lnTo>
                <a:lnTo>
                  <a:pt x="37177" y="28866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3457" y="217413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5922" y="217644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7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7"/>
                </a:lnTo>
                <a:lnTo>
                  <a:pt x="0" y="21567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7"/>
                </a:lnTo>
                <a:lnTo>
                  <a:pt x="27791" y="13897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8393" y="2178761"/>
            <a:ext cx="21435" cy="21443"/>
          </a:xfrm>
          <a:custGeom>
            <a:avLst/>
            <a:gdLst/>
            <a:ahLst/>
            <a:cxnLst/>
            <a:rect l="l" t="t" r="r" b="b"/>
            <a:pathLst>
              <a:path w="21435" h="21443">
                <a:moveTo>
                  <a:pt x="21435" y="10722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22"/>
                </a:lnTo>
                <a:lnTo>
                  <a:pt x="0" y="16640"/>
                </a:lnTo>
                <a:lnTo>
                  <a:pt x="4801" y="21443"/>
                </a:lnTo>
                <a:lnTo>
                  <a:pt x="10720" y="21443"/>
                </a:lnTo>
                <a:lnTo>
                  <a:pt x="16638" y="21443"/>
                </a:lnTo>
                <a:lnTo>
                  <a:pt x="21435" y="16640"/>
                </a:lnTo>
                <a:lnTo>
                  <a:pt x="21435" y="10722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0863" y="2181072"/>
            <a:ext cx="15086" cy="15088"/>
          </a:xfrm>
          <a:custGeom>
            <a:avLst/>
            <a:gdLst/>
            <a:ahLst/>
            <a:cxnLst/>
            <a:rect l="l" t="t" r="r" b="b"/>
            <a:pathLst>
              <a:path w="15086" h="15088">
                <a:moveTo>
                  <a:pt x="15086" y="7547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7"/>
                </a:lnTo>
                <a:lnTo>
                  <a:pt x="0" y="11710"/>
                </a:lnTo>
                <a:lnTo>
                  <a:pt x="3378" y="15088"/>
                </a:lnTo>
                <a:lnTo>
                  <a:pt x="7539" y="15088"/>
                </a:lnTo>
                <a:lnTo>
                  <a:pt x="11703" y="15088"/>
                </a:lnTo>
                <a:lnTo>
                  <a:pt x="15086" y="11710"/>
                </a:lnTo>
                <a:lnTo>
                  <a:pt x="15086" y="7547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579" y="2177631"/>
            <a:ext cx="20239" cy="20246"/>
          </a:xfrm>
          <a:custGeom>
            <a:avLst/>
            <a:gdLst/>
            <a:ahLst/>
            <a:cxnLst/>
            <a:rect l="l" t="t" r="r" b="b"/>
            <a:pathLst>
              <a:path w="20239" h="20246">
                <a:moveTo>
                  <a:pt x="20239" y="10126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6"/>
                </a:lnTo>
                <a:lnTo>
                  <a:pt x="0" y="15712"/>
                </a:lnTo>
                <a:lnTo>
                  <a:pt x="4533" y="20246"/>
                </a:lnTo>
                <a:lnTo>
                  <a:pt x="10120" y="20246"/>
                </a:lnTo>
                <a:lnTo>
                  <a:pt x="15706" y="20246"/>
                </a:lnTo>
                <a:lnTo>
                  <a:pt x="20239" y="15712"/>
                </a:lnTo>
                <a:lnTo>
                  <a:pt x="20239" y="1012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20044" y="2179942"/>
            <a:ext cx="13896" cy="13897"/>
          </a:xfrm>
          <a:custGeom>
            <a:avLst/>
            <a:gdLst/>
            <a:ahLst/>
            <a:cxnLst/>
            <a:rect l="l" t="t" r="r" b="b"/>
            <a:pathLst>
              <a:path w="13896" h="13897">
                <a:moveTo>
                  <a:pt x="13896" y="6951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51"/>
                </a:lnTo>
                <a:lnTo>
                  <a:pt x="0" y="10787"/>
                </a:lnTo>
                <a:lnTo>
                  <a:pt x="3116" y="13897"/>
                </a:lnTo>
                <a:lnTo>
                  <a:pt x="6950" y="13897"/>
                </a:lnTo>
                <a:lnTo>
                  <a:pt x="10786" y="13897"/>
                </a:lnTo>
                <a:lnTo>
                  <a:pt x="13896" y="10787"/>
                </a:lnTo>
                <a:lnTo>
                  <a:pt x="13896" y="695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2516" y="2182253"/>
            <a:ext cx="7539" cy="7547"/>
          </a:xfrm>
          <a:custGeom>
            <a:avLst/>
            <a:gdLst/>
            <a:ahLst/>
            <a:cxnLst/>
            <a:rect l="l" t="t" r="r" b="b"/>
            <a:pathLst>
              <a:path w="7539" h="7547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5"/>
                </a:lnTo>
                <a:lnTo>
                  <a:pt x="1691" y="7547"/>
                </a:lnTo>
                <a:lnTo>
                  <a:pt x="3769" y="7547"/>
                </a:lnTo>
                <a:lnTo>
                  <a:pt x="5848" y="7547"/>
                </a:lnTo>
                <a:lnTo>
                  <a:pt x="7539" y="5855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4981" y="2184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2297" y="2181720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8"/>
                </a:moveTo>
                <a:lnTo>
                  <a:pt x="0" y="401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7817" y="2177097"/>
            <a:ext cx="12700" cy="12693"/>
          </a:xfrm>
          <a:custGeom>
            <a:avLst/>
            <a:gdLst/>
            <a:ahLst/>
            <a:cxnLst/>
            <a:rect l="l" t="t" r="r" b="b"/>
            <a:pathLst>
              <a:path w="12700" h="12693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6"/>
                </a:lnTo>
                <a:lnTo>
                  <a:pt x="2848" y="12693"/>
                </a:lnTo>
                <a:lnTo>
                  <a:pt x="9852" y="12693"/>
                </a:lnTo>
                <a:lnTo>
                  <a:pt x="12700" y="9846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 txBox="1"/>
          <p:nvPr/>
        </p:nvSpPr>
        <p:spPr>
          <a:xfrm>
            <a:off x="624334" y="929005"/>
            <a:ext cx="3533775" cy="13519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5"/>
              </a:spcBef>
            </a:pP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 marR="1096645">
              <a:lnSpc>
                <a:spcPts val="1200"/>
              </a:lnSpc>
              <a:spcBef>
                <a:spcPts val="25"/>
              </a:spcBef>
            </a:pP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5" dirty="0">
                <a:latin typeface="Arial"/>
                <a:cs typeface="Arial"/>
              </a:rPr>
              <a:t>8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000" spc="8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000" spc="-6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qu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 </a:t>
            </a:r>
            <a:r>
              <a:rPr sz="1000" spc="-1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285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199008"/>
            <a:ext cx="250761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16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30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34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91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101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17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031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78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98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21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44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67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32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56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79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202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73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27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36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665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3837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61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54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79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906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32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72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907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32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57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53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914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90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5344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44669" y="15575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49" y="15346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5370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5362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5388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5415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5441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5381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5416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5441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5465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5462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5423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5399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4249" y="16868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39456" y="17099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7949" y="16870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8122" y="16894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98142" y="16886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0615" y="16912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3374" y="16939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127" y="16965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9077" y="16905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4371" y="16940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985" y="16965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9599" y="16989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9357" y="16986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5621" y="16947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3314" y="16923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94249" y="18392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39456" y="18623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7949" y="18394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8122" y="18418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8142" y="18410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0615" y="184364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3374" y="18463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6127" y="18489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9077" y="18429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4371" y="18464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6985" y="18489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9599" y="185139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9357" y="18510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5621" y="18471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3314" y="18447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94245" y="19901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39460" y="2013204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7997" y="19902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8128" y="19927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98145" y="19919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0615" y="19945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3374" y="19971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6127" y="1999831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99077" y="19938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4371" y="19973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6985" y="19997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9599" y="20022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9357" y="20019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5621" y="19980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3314" y="19955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06579" y="2166001"/>
            <a:ext cx="61612" cy="31354"/>
          </a:xfrm>
          <a:custGeom>
            <a:avLst/>
            <a:gdLst/>
            <a:ahLst/>
            <a:cxnLst/>
            <a:rect l="l" t="t" r="r" b="b"/>
            <a:pathLst>
              <a:path w="61612" h="31354">
                <a:moveTo>
                  <a:pt x="61612" y="31354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3868" y="2197356"/>
            <a:ext cx="4323" cy="15580"/>
          </a:xfrm>
          <a:custGeom>
            <a:avLst/>
            <a:gdLst/>
            <a:ahLst/>
            <a:cxnLst/>
            <a:rect l="l" t="t" r="r" b="b"/>
            <a:pathLst>
              <a:path w="4323" h="15580">
                <a:moveTo>
                  <a:pt x="0" y="15580"/>
                </a:moveTo>
                <a:lnTo>
                  <a:pt x="4000" y="4557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06633" y="2167767"/>
            <a:ext cx="58044" cy="57111"/>
          </a:xfrm>
          <a:custGeom>
            <a:avLst/>
            <a:gdLst/>
            <a:ahLst/>
            <a:cxnLst/>
            <a:rect l="l" t="t" r="r" b="b"/>
            <a:pathLst>
              <a:path w="58044" h="57111">
                <a:moveTo>
                  <a:pt x="58044" y="29182"/>
                </a:moveTo>
                <a:lnTo>
                  <a:pt x="54654" y="15448"/>
                </a:lnTo>
                <a:lnTo>
                  <a:pt x="45629" y="5147"/>
                </a:lnTo>
                <a:lnTo>
                  <a:pt x="32689" y="0"/>
                </a:lnTo>
                <a:lnTo>
                  <a:pt x="17248" y="2764"/>
                </a:lnTo>
                <a:lnTo>
                  <a:pt x="6078" y="10596"/>
                </a:lnTo>
                <a:lnTo>
                  <a:pt x="0" y="22078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1"/>
                </a:lnTo>
                <a:lnTo>
                  <a:pt x="36522" y="55583"/>
                </a:lnTo>
                <a:lnTo>
                  <a:pt x="48744" y="49430"/>
                </a:lnTo>
                <a:lnTo>
                  <a:pt x="55940" y="39830"/>
                </a:lnTo>
                <a:lnTo>
                  <a:pt x="58044" y="29182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0361" y="2173508"/>
            <a:ext cx="50809" cy="48458"/>
          </a:xfrm>
          <a:custGeom>
            <a:avLst/>
            <a:gdLst/>
            <a:ahLst/>
            <a:cxnLst/>
            <a:rect l="l" t="t" r="r" b="b"/>
            <a:pathLst>
              <a:path w="50809" h="48458">
                <a:moveTo>
                  <a:pt x="50809" y="23029"/>
                </a:moveTo>
                <a:lnTo>
                  <a:pt x="47048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8"/>
                </a:lnTo>
                <a:lnTo>
                  <a:pt x="1486" y="31059"/>
                </a:lnTo>
                <a:lnTo>
                  <a:pt x="7957" y="42560"/>
                </a:lnTo>
                <a:lnTo>
                  <a:pt x="17973" y="48458"/>
                </a:lnTo>
                <a:lnTo>
                  <a:pt x="34267" y="46121"/>
                </a:lnTo>
                <a:lnTo>
                  <a:pt x="45214" y="38621"/>
                </a:lnTo>
                <a:lnTo>
                  <a:pt x="50417" y="27530"/>
                </a:lnTo>
                <a:lnTo>
                  <a:pt x="50809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1488" y="2174474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7"/>
                </a:moveTo>
                <a:lnTo>
                  <a:pt x="41948" y="8339"/>
                </a:lnTo>
                <a:lnTo>
                  <a:pt x="31144" y="0"/>
                </a:lnTo>
                <a:lnTo>
                  <a:pt x="14360" y="1920"/>
                </a:lnTo>
                <a:lnTo>
                  <a:pt x="3987" y="9241"/>
                </a:lnTo>
                <a:lnTo>
                  <a:pt x="0" y="20120"/>
                </a:lnTo>
                <a:lnTo>
                  <a:pt x="3920" y="34216"/>
                </a:lnTo>
                <a:lnTo>
                  <a:pt x="14101" y="42939"/>
                </a:lnTo>
                <a:lnTo>
                  <a:pt x="31170" y="41380"/>
                </a:lnTo>
                <a:lnTo>
                  <a:pt x="41757" y="34471"/>
                </a:lnTo>
                <a:lnTo>
                  <a:pt x="46050" y="24003"/>
                </a:lnTo>
                <a:lnTo>
                  <a:pt x="46170" y="21657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5060" y="2176045"/>
            <a:ext cx="39091" cy="38267"/>
          </a:xfrm>
          <a:custGeom>
            <a:avLst/>
            <a:gdLst/>
            <a:ahLst/>
            <a:cxnLst/>
            <a:rect l="l" t="t" r="r" b="b"/>
            <a:pathLst>
              <a:path w="39091" h="38267">
                <a:moveTo>
                  <a:pt x="39091" y="19674"/>
                </a:moveTo>
                <a:lnTo>
                  <a:pt x="34281" y="6694"/>
                </a:lnTo>
                <a:lnTo>
                  <a:pt x="22355" y="0"/>
                </a:lnTo>
                <a:lnTo>
                  <a:pt x="7692" y="3893"/>
                </a:lnTo>
                <a:lnTo>
                  <a:pt x="0" y="14195"/>
                </a:lnTo>
                <a:lnTo>
                  <a:pt x="3018" y="29871"/>
                </a:lnTo>
                <a:lnTo>
                  <a:pt x="12116" y="38267"/>
                </a:lnTo>
                <a:lnTo>
                  <a:pt x="28399" y="35961"/>
                </a:lnTo>
                <a:lnTo>
                  <a:pt x="37266" y="27716"/>
                </a:lnTo>
                <a:lnTo>
                  <a:pt x="39091" y="19674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06169" y="2167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91"/>
                </a:moveTo>
                <a:lnTo>
                  <a:pt x="51975" y="14143"/>
                </a:lnTo>
                <a:lnTo>
                  <a:pt x="42543" y="4238"/>
                </a:lnTo>
                <a:lnTo>
                  <a:pt x="29180" y="0"/>
                </a:lnTo>
                <a:lnTo>
                  <a:pt x="14860" y="3364"/>
                </a:lnTo>
                <a:lnTo>
                  <a:pt x="4632" y="12343"/>
                </a:lnTo>
                <a:lnTo>
                  <a:pt x="0" y="25155"/>
                </a:lnTo>
                <a:lnTo>
                  <a:pt x="3167" y="39975"/>
                </a:lnTo>
                <a:lnTo>
                  <a:pt x="11775" y="50458"/>
                </a:lnTo>
                <a:lnTo>
                  <a:pt x="24141" y="55398"/>
                </a:lnTo>
                <a:lnTo>
                  <a:pt x="39343" y="52411"/>
                </a:lnTo>
                <a:lnTo>
                  <a:pt x="50029" y="44109"/>
                </a:lnTo>
                <a:lnTo>
                  <a:pt x="55212" y="32103"/>
                </a:lnTo>
                <a:lnTo>
                  <a:pt x="55548" y="2779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2002" y="2172163"/>
            <a:ext cx="39475" cy="38433"/>
          </a:xfrm>
          <a:custGeom>
            <a:avLst/>
            <a:gdLst/>
            <a:ahLst/>
            <a:cxnLst/>
            <a:rect l="l" t="t" r="r" b="b"/>
            <a:pathLst>
              <a:path w="39475" h="38433">
                <a:moveTo>
                  <a:pt x="39475" y="19909"/>
                </a:moveTo>
                <a:lnTo>
                  <a:pt x="34730" y="6887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0"/>
                </a:lnTo>
                <a:lnTo>
                  <a:pt x="2671" y="29658"/>
                </a:lnTo>
                <a:lnTo>
                  <a:pt x="11296" y="38433"/>
                </a:lnTo>
                <a:lnTo>
                  <a:pt x="27911" y="36570"/>
                </a:lnTo>
                <a:lnTo>
                  <a:pt x="37177" y="28866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3457" y="217413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5922" y="217644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7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7"/>
                </a:lnTo>
                <a:lnTo>
                  <a:pt x="0" y="21567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7"/>
                </a:lnTo>
                <a:lnTo>
                  <a:pt x="27791" y="13897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8393" y="2178761"/>
            <a:ext cx="21435" cy="21443"/>
          </a:xfrm>
          <a:custGeom>
            <a:avLst/>
            <a:gdLst/>
            <a:ahLst/>
            <a:cxnLst/>
            <a:rect l="l" t="t" r="r" b="b"/>
            <a:pathLst>
              <a:path w="21435" h="21443">
                <a:moveTo>
                  <a:pt x="21435" y="10722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22"/>
                </a:lnTo>
                <a:lnTo>
                  <a:pt x="0" y="16640"/>
                </a:lnTo>
                <a:lnTo>
                  <a:pt x="4801" y="21443"/>
                </a:lnTo>
                <a:lnTo>
                  <a:pt x="10720" y="21443"/>
                </a:lnTo>
                <a:lnTo>
                  <a:pt x="16638" y="21443"/>
                </a:lnTo>
                <a:lnTo>
                  <a:pt x="21435" y="16640"/>
                </a:lnTo>
                <a:lnTo>
                  <a:pt x="21435" y="10722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0863" y="2181072"/>
            <a:ext cx="15086" cy="15088"/>
          </a:xfrm>
          <a:custGeom>
            <a:avLst/>
            <a:gdLst/>
            <a:ahLst/>
            <a:cxnLst/>
            <a:rect l="l" t="t" r="r" b="b"/>
            <a:pathLst>
              <a:path w="15086" h="15088">
                <a:moveTo>
                  <a:pt x="15086" y="7547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7"/>
                </a:lnTo>
                <a:lnTo>
                  <a:pt x="0" y="11710"/>
                </a:lnTo>
                <a:lnTo>
                  <a:pt x="3378" y="15088"/>
                </a:lnTo>
                <a:lnTo>
                  <a:pt x="7539" y="15088"/>
                </a:lnTo>
                <a:lnTo>
                  <a:pt x="11703" y="15088"/>
                </a:lnTo>
                <a:lnTo>
                  <a:pt x="15086" y="11710"/>
                </a:lnTo>
                <a:lnTo>
                  <a:pt x="15086" y="7547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579" y="2177631"/>
            <a:ext cx="20239" cy="20246"/>
          </a:xfrm>
          <a:custGeom>
            <a:avLst/>
            <a:gdLst/>
            <a:ahLst/>
            <a:cxnLst/>
            <a:rect l="l" t="t" r="r" b="b"/>
            <a:pathLst>
              <a:path w="20239" h="20246">
                <a:moveTo>
                  <a:pt x="20239" y="10126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6"/>
                </a:lnTo>
                <a:lnTo>
                  <a:pt x="0" y="15712"/>
                </a:lnTo>
                <a:lnTo>
                  <a:pt x="4533" y="20246"/>
                </a:lnTo>
                <a:lnTo>
                  <a:pt x="10120" y="20246"/>
                </a:lnTo>
                <a:lnTo>
                  <a:pt x="15706" y="20246"/>
                </a:lnTo>
                <a:lnTo>
                  <a:pt x="20239" y="15712"/>
                </a:lnTo>
                <a:lnTo>
                  <a:pt x="20239" y="1012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20044" y="2179942"/>
            <a:ext cx="13896" cy="13897"/>
          </a:xfrm>
          <a:custGeom>
            <a:avLst/>
            <a:gdLst/>
            <a:ahLst/>
            <a:cxnLst/>
            <a:rect l="l" t="t" r="r" b="b"/>
            <a:pathLst>
              <a:path w="13896" h="13897">
                <a:moveTo>
                  <a:pt x="13896" y="6951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51"/>
                </a:lnTo>
                <a:lnTo>
                  <a:pt x="0" y="10787"/>
                </a:lnTo>
                <a:lnTo>
                  <a:pt x="3116" y="13897"/>
                </a:lnTo>
                <a:lnTo>
                  <a:pt x="6950" y="13897"/>
                </a:lnTo>
                <a:lnTo>
                  <a:pt x="10786" y="13897"/>
                </a:lnTo>
                <a:lnTo>
                  <a:pt x="13896" y="10787"/>
                </a:lnTo>
                <a:lnTo>
                  <a:pt x="13896" y="695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2516" y="2182253"/>
            <a:ext cx="7539" cy="7547"/>
          </a:xfrm>
          <a:custGeom>
            <a:avLst/>
            <a:gdLst/>
            <a:ahLst/>
            <a:cxnLst/>
            <a:rect l="l" t="t" r="r" b="b"/>
            <a:pathLst>
              <a:path w="7539" h="7547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5"/>
                </a:lnTo>
                <a:lnTo>
                  <a:pt x="1691" y="7547"/>
                </a:lnTo>
                <a:lnTo>
                  <a:pt x="3769" y="7547"/>
                </a:lnTo>
                <a:lnTo>
                  <a:pt x="5848" y="7547"/>
                </a:lnTo>
                <a:lnTo>
                  <a:pt x="7539" y="5855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4981" y="2184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2297" y="2181720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8"/>
                </a:moveTo>
                <a:lnTo>
                  <a:pt x="0" y="401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7817" y="2177097"/>
            <a:ext cx="12700" cy="12693"/>
          </a:xfrm>
          <a:custGeom>
            <a:avLst/>
            <a:gdLst/>
            <a:ahLst/>
            <a:cxnLst/>
            <a:rect l="l" t="t" r="r" b="b"/>
            <a:pathLst>
              <a:path w="12700" h="12693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6"/>
                </a:lnTo>
                <a:lnTo>
                  <a:pt x="2848" y="12693"/>
                </a:lnTo>
                <a:lnTo>
                  <a:pt x="9852" y="12693"/>
                </a:lnTo>
                <a:lnTo>
                  <a:pt x="12700" y="9846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94246" y="235745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39457" y="23804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7970" y="23575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98122" y="23600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98144" y="23592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0615" y="23618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03374" y="23644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06127" y="23671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99077" y="23610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4371" y="23645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6985" y="23670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09599" y="23695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9357" y="23691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5621" y="23653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3314" y="23628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 txBox="1"/>
          <p:nvPr/>
        </p:nvSpPr>
        <p:spPr>
          <a:xfrm>
            <a:off x="624334" y="929005"/>
            <a:ext cx="3533775" cy="15252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5"/>
              </a:spcBef>
            </a:pP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 marR="1096645">
              <a:lnSpc>
                <a:spcPts val="1200"/>
              </a:lnSpc>
              <a:spcBef>
                <a:spcPts val="25"/>
              </a:spcBef>
            </a:pP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5" dirty="0">
                <a:latin typeface="Arial"/>
                <a:cs typeface="Arial"/>
              </a:rPr>
              <a:t>8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000" spc="8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000" spc="-6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qu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 </a:t>
            </a:r>
            <a:r>
              <a:rPr sz="1000" spc="-1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dup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54" name="object 154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285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199008"/>
            <a:ext cx="250761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16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30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34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91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101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17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031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78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98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21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44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67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32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56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79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202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73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27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36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665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3837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61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54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79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906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32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72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907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32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57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53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914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90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5344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44669" y="15575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49" y="15346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5370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5362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5388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5415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5441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5381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5416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5441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5465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5462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5423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5399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4249" y="16868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39456" y="17099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7949" y="16870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8122" y="16894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98142" y="16886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0615" y="16912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3374" y="16939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127" y="16965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9077" y="16905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4371" y="16940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985" y="16965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9599" y="16989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9357" y="16986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5621" y="16947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3314" y="16923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94249" y="18392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39456" y="18623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7949" y="18394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8122" y="18418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8142" y="18410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0615" y="184364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3374" y="18463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6127" y="18489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9077" y="18429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4371" y="18464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6985" y="18489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9599" y="185139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9357" y="18510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5621" y="18471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3314" y="18447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94245" y="19901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39460" y="2013204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7997" y="19902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8128" y="19927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98145" y="19919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0615" y="19945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3374" y="19971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6127" y="1999831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99077" y="19938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4371" y="19973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6985" y="19997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9599" y="20022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9357" y="20019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5621" y="19980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3314" y="19955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06579" y="2166001"/>
            <a:ext cx="61612" cy="31354"/>
          </a:xfrm>
          <a:custGeom>
            <a:avLst/>
            <a:gdLst/>
            <a:ahLst/>
            <a:cxnLst/>
            <a:rect l="l" t="t" r="r" b="b"/>
            <a:pathLst>
              <a:path w="61612" h="31354">
                <a:moveTo>
                  <a:pt x="61612" y="31354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3868" y="2197356"/>
            <a:ext cx="4323" cy="15580"/>
          </a:xfrm>
          <a:custGeom>
            <a:avLst/>
            <a:gdLst/>
            <a:ahLst/>
            <a:cxnLst/>
            <a:rect l="l" t="t" r="r" b="b"/>
            <a:pathLst>
              <a:path w="4323" h="15580">
                <a:moveTo>
                  <a:pt x="0" y="15580"/>
                </a:moveTo>
                <a:lnTo>
                  <a:pt x="4000" y="4557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06633" y="2167767"/>
            <a:ext cx="58044" cy="57111"/>
          </a:xfrm>
          <a:custGeom>
            <a:avLst/>
            <a:gdLst/>
            <a:ahLst/>
            <a:cxnLst/>
            <a:rect l="l" t="t" r="r" b="b"/>
            <a:pathLst>
              <a:path w="58044" h="57111">
                <a:moveTo>
                  <a:pt x="58044" y="29182"/>
                </a:moveTo>
                <a:lnTo>
                  <a:pt x="54654" y="15448"/>
                </a:lnTo>
                <a:lnTo>
                  <a:pt x="45629" y="5147"/>
                </a:lnTo>
                <a:lnTo>
                  <a:pt x="32689" y="0"/>
                </a:lnTo>
                <a:lnTo>
                  <a:pt x="17248" y="2764"/>
                </a:lnTo>
                <a:lnTo>
                  <a:pt x="6078" y="10596"/>
                </a:lnTo>
                <a:lnTo>
                  <a:pt x="0" y="22078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1"/>
                </a:lnTo>
                <a:lnTo>
                  <a:pt x="36522" y="55583"/>
                </a:lnTo>
                <a:lnTo>
                  <a:pt x="48744" y="49430"/>
                </a:lnTo>
                <a:lnTo>
                  <a:pt x="55940" y="39830"/>
                </a:lnTo>
                <a:lnTo>
                  <a:pt x="58044" y="29182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0361" y="2173508"/>
            <a:ext cx="50809" cy="48458"/>
          </a:xfrm>
          <a:custGeom>
            <a:avLst/>
            <a:gdLst/>
            <a:ahLst/>
            <a:cxnLst/>
            <a:rect l="l" t="t" r="r" b="b"/>
            <a:pathLst>
              <a:path w="50809" h="48458">
                <a:moveTo>
                  <a:pt x="50809" y="23029"/>
                </a:moveTo>
                <a:lnTo>
                  <a:pt x="47048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8"/>
                </a:lnTo>
                <a:lnTo>
                  <a:pt x="1486" y="31059"/>
                </a:lnTo>
                <a:lnTo>
                  <a:pt x="7957" y="42560"/>
                </a:lnTo>
                <a:lnTo>
                  <a:pt x="17973" y="48458"/>
                </a:lnTo>
                <a:lnTo>
                  <a:pt x="34267" y="46121"/>
                </a:lnTo>
                <a:lnTo>
                  <a:pt x="45214" y="38621"/>
                </a:lnTo>
                <a:lnTo>
                  <a:pt x="50417" y="27530"/>
                </a:lnTo>
                <a:lnTo>
                  <a:pt x="50809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1488" y="2174474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7"/>
                </a:moveTo>
                <a:lnTo>
                  <a:pt x="41948" y="8339"/>
                </a:lnTo>
                <a:lnTo>
                  <a:pt x="31144" y="0"/>
                </a:lnTo>
                <a:lnTo>
                  <a:pt x="14360" y="1920"/>
                </a:lnTo>
                <a:lnTo>
                  <a:pt x="3987" y="9241"/>
                </a:lnTo>
                <a:lnTo>
                  <a:pt x="0" y="20120"/>
                </a:lnTo>
                <a:lnTo>
                  <a:pt x="3920" y="34216"/>
                </a:lnTo>
                <a:lnTo>
                  <a:pt x="14101" y="42939"/>
                </a:lnTo>
                <a:lnTo>
                  <a:pt x="31170" y="41380"/>
                </a:lnTo>
                <a:lnTo>
                  <a:pt x="41757" y="34471"/>
                </a:lnTo>
                <a:lnTo>
                  <a:pt x="46050" y="24003"/>
                </a:lnTo>
                <a:lnTo>
                  <a:pt x="46170" y="21657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5060" y="2176045"/>
            <a:ext cx="39091" cy="38267"/>
          </a:xfrm>
          <a:custGeom>
            <a:avLst/>
            <a:gdLst/>
            <a:ahLst/>
            <a:cxnLst/>
            <a:rect l="l" t="t" r="r" b="b"/>
            <a:pathLst>
              <a:path w="39091" h="38267">
                <a:moveTo>
                  <a:pt x="39091" y="19674"/>
                </a:moveTo>
                <a:lnTo>
                  <a:pt x="34281" y="6694"/>
                </a:lnTo>
                <a:lnTo>
                  <a:pt x="22355" y="0"/>
                </a:lnTo>
                <a:lnTo>
                  <a:pt x="7692" y="3893"/>
                </a:lnTo>
                <a:lnTo>
                  <a:pt x="0" y="14195"/>
                </a:lnTo>
                <a:lnTo>
                  <a:pt x="3018" y="29871"/>
                </a:lnTo>
                <a:lnTo>
                  <a:pt x="12116" y="38267"/>
                </a:lnTo>
                <a:lnTo>
                  <a:pt x="28399" y="35961"/>
                </a:lnTo>
                <a:lnTo>
                  <a:pt x="37266" y="27716"/>
                </a:lnTo>
                <a:lnTo>
                  <a:pt x="39091" y="19674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06169" y="2167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91"/>
                </a:moveTo>
                <a:lnTo>
                  <a:pt x="51975" y="14143"/>
                </a:lnTo>
                <a:lnTo>
                  <a:pt x="42543" y="4238"/>
                </a:lnTo>
                <a:lnTo>
                  <a:pt x="29180" y="0"/>
                </a:lnTo>
                <a:lnTo>
                  <a:pt x="14860" y="3364"/>
                </a:lnTo>
                <a:lnTo>
                  <a:pt x="4632" y="12343"/>
                </a:lnTo>
                <a:lnTo>
                  <a:pt x="0" y="25155"/>
                </a:lnTo>
                <a:lnTo>
                  <a:pt x="3167" y="39975"/>
                </a:lnTo>
                <a:lnTo>
                  <a:pt x="11775" y="50458"/>
                </a:lnTo>
                <a:lnTo>
                  <a:pt x="24141" y="55398"/>
                </a:lnTo>
                <a:lnTo>
                  <a:pt x="39343" y="52411"/>
                </a:lnTo>
                <a:lnTo>
                  <a:pt x="50029" y="44109"/>
                </a:lnTo>
                <a:lnTo>
                  <a:pt x="55212" y="32103"/>
                </a:lnTo>
                <a:lnTo>
                  <a:pt x="55548" y="2779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2002" y="2172163"/>
            <a:ext cx="39475" cy="38433"/>
          </a:xfrm>
          <a:custGeom>
            <a:avLst/>
            <a:gdLst/>
            <a:ahLst/>
            <a:cxnLst/>
            <a:rect l="l" t="t" r="r" b="b"/>
            <a:pathLst>
              <a:path w="39475" h="38433">
                <a:moveTo>
                  <a:pt x="39475" y="19909"/>
                </a:moveTo>
                <a:lnTo>
                  <a:pt x="34730" y="6887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0"/>
                </a:lnTo>
                <a:lnTo>
                  <a:pt x="2671" y="29658"/>
                </a:lnTo>
                <a:lnTo>
                  <a:pt x="11296" y="38433"/>
                </a:lnTo>
                <a:lnTo>
                  <a:pt x="27911" y="36570"/>
                </a:lnTo>
                <a:lnTo>
                  <a:pt x="37177" y="28866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3457" y="217413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5922" y="217644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7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7"/>
                </a:lnTo>
                <a:lnTo>
                  <a:pt x="0" y="21567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7"/>
                </a:lnTo>
                <a:lnTo>
                  <a:pt x="27791" y="13897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8393" y="2178761"/>
            <a:ext cx="21435" cy="21443"/>
          </a:xfrm>
          <a:custGeom>
            <a:avLst/>
            <a:gdLst/>
            <a:ahLst/>
            <a:cxnLst/>
            <a:rect l="l" t="t" r="r" b="b"/>
            <a:pathLst>
              <a:path w="21435" h="21443">
                <a:moveTo>
                  <a:pt x="21435" y="10722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22"/>
                </a:lnTo>
                <a:lnTo>
                  <a:pt x="0" y="16640"/>
                </a:lnTo>
                <a:lnTo>
                  <a:pt x="4801" y="21443"/>
                </a:lnTo>
                <a:lnTo>
                  <a:pt x="10720" y="21443"/>
                </a:lnTo>
                <a:lnTo>
                  <a:pt x="16638" y="21443"/>
                </a:lnTo>
                <a:lnTo>
                  <a:pt x="21435" y="16640"/>
                </a:lnTo>
                <a:lnTo>
                  <a:pt x="21435" y="10722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0863" y="2181072"/>
            <a:ext cx="15086" cy="15088"/>
          </a:xfrm>
          <a:custGeom>
            <a:avLst/>
            <a:gdLst/>
            <a:ahLst/>
            <a:cxnLst/>
            <a:rect l="l" t="t" r="r" b="b"/>
            <a:pathLst>
              <a:path w="15086" h="15088">
                <a:moveTo>
                  <a:pt x="15086" y="7547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7"/>
                </a:lnTo>
                <a:lnTo>
                  <a:pt x="0" y="11710"/>
                </a:lnTo>
                <a:lnTo>
                  <a:pt x="3378" y="15088"/>
                </a:lnTo>
                <a:lnTo>
                  <a:pt x="7539" y="15088"/>
                </a:lnTo>
                <a:lnTo>
                  <a:pt x="11703" y="15088"/>
                </a:lnTo>
                <a:lnTo>
                  <a:pt x="15086" y="11710"/>
                </a:lnTo>
                <a:lnTo>
                  <a:pt x="15086" y="7547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579" y="2177631"/>
            <a:ext cx="20239" cy="20246"/>
          </a:xfrm>
          <a:custGeom>
            <a:avLst/>
            <a:gdLst/>
            <a:ahLst/>
            <a:cxnLst/>
            <a:rect l="l" t="t" r="r" b="b"/>
            <a:pathLst>
              <a:path w="20239" h="20246">
                <a:moveTo>
                  <a:pt x="20239" y="10126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6"/>
                </a:lnTo>
                <a:lnTo>
                  <a:pt x="0" y="15712"/>
                </a:lnTo>
                <a:lnTo>
                  <a:pt x="4533" y="20246"/>
                </a:lnTo>
                <a:lnTo>
                  <a:pt x="10120" y="20246"/>
                </a:lnTo>
                <a:lnTo>
                  <a:pt x="15706" y="20246"/>
                </a:lnTo>
                <a:lnTo>
                  <a:pt x="20239" y="15712"/>
                </a:lnTo>
                <a:lnTo>
                  <a:pt x="20239" y="1012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20044" y="2179942"/>
            <a:ext cx="13896" cy="13897"/>
          </a:xfrm>
          <a:custGeom>
            <a:avLst/>
            <a:gdLst/>
            <a:ahLst/>
            <a:cxnLst/>
            <a:rect l="l" t="t" r="r" b="b"/>
            <a:pathLst>
              <a:path w="13896" h="13897">
                <a:moveTo>
                  <a:pt x="13896" y="6951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51"/>
                </a:lnTo>
                <a:lnTo>
                  <a:pt x="0" y="10787"/>
                </a:lnTo>
                <a:lnTo>
                  <a:pt x="3116" y="13897"/>
                </a:lnTo>
                <a:lnTo>
                  <a:pt x="6950" y="13897"/>
                </a:lnTo>
                <a:lnTo>
                  <a:pt x="10786" y="13897"/>
                </a:lnTo>
                <a:lnTo>
                  <a:pt x="13896" y="10787"/>
                </a:lnTo>
                <a:lnTo>
                  <a:pt x="13896" y="695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2516" y="2182253"/>
            <a:ext cx="7539" cy="7547"/>
          </a:xfrm>
          <a:custGeom>
            <a:avLst/>
            <a:gdLst/>
            <a:ahLst/>
            <a:cxnLst/>
            <a:rect l="l" t="t" r="r" b="b"/>
            <a:pathLst>
              <a:path w="7539" h="7547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5"/>
                </a:lnTo>
                <a:lnTo>
                  <a:pt x="1691" y="7547"/>
                </a:lnTo>
                <a:lnTo>
                  <a:pt x="3769" y="7547"/>
                </a:lnTo>
                <a:lnTo>
                  <a:pt x="5848" y="7547"/>
                </a:lnTo>
                <a:lnTo>
                  <a:pt x="7539" y="5855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4981" y="2184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2297" y="2181720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8"/>
                </a:moveTo>
                <a:lnTo>
                  <a:pt x="0" y="401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7817" y="2177097"/>
            <a:ext cx="12700" cy="12693"/>
          </a:xfrm>
          <a:custGeom>
            <a:avLst/>
            <a:gdLst/>
            <a:ahLst/>
            <a:cxnLst/>
            <a:rect l="l" t="t" r="r" b="b"/>
            <a:pathLst>
              <a:path w="12700" h="12693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6"/>
                </a:lnTo>
                <a:lnTo>
                  <a:pt x="2848" y="12693"/>
                </a:lnTo>
                <a:lnTo>
                  <a:pt x="9852" y="12693"/>
                </a:lnTo>
                <a:lnTo>
                  <a:pt x="12700" y="9846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94246" y="235745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39457" y="23804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7970" y="23575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98122" y="23600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98144" y="23592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0615" y="23618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03374" y="23644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06127" y="23671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99077" y="23610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4371" y="23645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6985" y="23670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09599" y="23695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9357" y="23691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5621" y="23653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3314" y="23628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01050" y="2509852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39457" y="25328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07970" y="25099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98122" y="25124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98144" y="25116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0615" y="25142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03374" y="25168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06127" y="25195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99077" y="25134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04371" y="251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06985" y="25194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09599" y="25219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09357" y="25215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05621" y="25177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03314" y="25152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 txBox="1"/>
          <p:nvPr/>
        </p:nvSpPr>
        <p:spPr>
          <a:xfrm>
            <a:off x="624334" y="929005"/>
            <a:ext cx="3533775" cy="16776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5"/>
              </a:spcBef>
            </a:pP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 marR="1096645">
              <a:lnSpc>
                <a:spcPts val="1200"/>
              </a:lnSpc>
              <a:spcBef>
                <a:spcPts val="25"/>
              </a:spcBef>
            </a:pP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5" dirty="0">
                <a:latin typeface="Arial"/>
                <a:cs typeface="Arial"/>
              </a:rPr>
              <a:t>8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000" spc="8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000" spc="-6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qu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 </a:t>
            </a:r>
            <a:r>
              <a:rPr sz="1000" spc="-1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2429510">
              <a:lnSpc>
                <a:spcPct val="100000"/>
              </a:lnSpc>
              <a:spcBef>
                <a:spcPts val="170"/>
              </a:spcBef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dup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7" name="object 16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285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199008"/>
            <a:ext cx="250761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3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0016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330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0034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0091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0101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0117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0031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0078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0098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0121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0144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167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0132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156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179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202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173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0127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064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199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2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198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199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200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68" y="1192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196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198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1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3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05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2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04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06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09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06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1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3836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44669" y="140665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37" y="13837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2" y="13861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2" y="13854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3879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3906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3932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3872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3907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3932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3957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3953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3914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3890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5344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44669" y="1557527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49" y="15346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2" y="15370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2" y="15362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5388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5415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5441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5381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5416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5441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5465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5462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5423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5399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94249" y="16868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39456" y="17099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807949" y="16870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8122" y="16894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98142" y="16886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0615" y="1691246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3374" y="16939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6127" y="16965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99077" y="16905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4371" y="16940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6985" y="16965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9599" y="1698993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9357" y="16986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5621" y="16947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3314" y="16923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94249" y="183928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39456" y="1862327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7949" y="183940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8122" y="184184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9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98142" y="184108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0615" y="184364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3374" y="184630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6127" y="184895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99077" y="184292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4371" y="18464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6985" y="184891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9599" y="185139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9357" y="185102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5621" y="184715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3314" y="184471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94245" y="199017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39460" y="2013204"/>
            <a:ext cx="5605" cy="15602"/>
          </a:xfrm>
          <a:custGeom>
            <a:avLst/>
            <a:gdLst/>
            <a:ahLst/>
            <a:cxnLst/>
            <a:rect l="l" t="t" r="r" b="b"/>
            <a:pathLst>
              <a:path w="5605" h="15602">
                <a:moveTo>
                  <a:pt x="0" y="15602"/>
                </a:moveTo>
                <a:lnTo>
                  <a:pt x="5210" y="4519"/>
                </a:lnTo>
                <a:lnTo>
                  <a:pt x="560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7997" y="199028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8128" y="199273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98145" y="199194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0615" y="199452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3374" y="199717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6127" y="1999831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99077" y="199381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4371" y="199731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6985" y="199979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9599" y="200226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9357" y="200190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5621" y="199802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3314" y="199558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06579" y="2166001"/>
            <a:ext cx="61612" cy="31354"/>
          </a:xfrm>
          <a:custGeom>
            <a:avLst/>
            <a:gdLst/>
            <a:ahLst/>
            <a:cxnLst/>
            <a:rect l="l" t="t" r="r" b="b"/>
            <a:pathLst>
              <a:path w="61612" h="31354">
                <a:moveTo>
                  <a:pt x="61612" y="31354"/>
                </a:moveTo>
                <a:lnTo>
                  <a:pt x="58525" y="17485"/>
                </a:lnTo>
                <a:lnTo>
                  <a:pt x="50199" y="6567"/>
                </a:lnTo>
                <a:lnTo>
                  <a:pt x="38035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3868" y="2197356"/>
            <a:ext cx="4323" cy="15580"/>
          </a:xfrm>
          <a:custGeom>
            <a:avLst/>
            <a:gdLst/>
            <a:ahLst/>
            <a:cxnLst/>
            <a:rect l="l" t="t" r="r" b="b"/>
            <a:pathLst>
              <a:path w="4323" h="15580">
                <a:moveTo>
                  <a:pt x="0" y="15580"/>
                </a:moveTo>
                <a:lnTo>
                  <a:pt x="4000" y="4557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06633" y="2167767"/>
            <a:ext cx="58044" cy="57111"/>
          </a:xfrm>
          <a:custGeom>
            <a:avLst/>
            <a:gdLst/>
            <a:ahLst/>
            <a:cxnLst/>
            <a:rect l="l" t="t" r="r" b="b"/>
            <a:pathLst>
              <a:path w="58044" h="57111">
                <a:moveTo>
                  <a:pt x="58044" y="29182"/>
                </a:moveTo>
                <a:lnTo>
                  <a:pt x="54654" y="15448"/>
                </a:lnTo>
                <a:lnTo>
                  <a:pt x="45629" y="5147"/>
                </a:lnTo>
                <a:lnTo>
                  <a:pt x="32689" y="0"/>
                </a:lnTo>
                <a:lnTo>
                  <a:pt x="17248" y="2764"/>
                </a:lnTo>
                <a:lnTo>
                  <a:pt x="6078" y="10596"/>
                </a:lnTo>
                <a:lnTo>
                  <a:pt x="0" y="22078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1"/>
                </a:lnTo>
                <a:lnTo>
                  <a:pt x="36522" y="55583"/>
                </a:lnTo>
                <a:lnTo>
                  <a:pt x="48744" y="49430"/>
                </a:lnTo>
                <a:lnTo>
                  <a:pt x="55940" y="39830"/>
                </a:lnTo>
                <a:lnTo>
                  <a:pt x="58044" y="29182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0361" y="2173508"/>
            <a:ext cx="50809" cy="48458"/>
          </a:xfrm>
          <a:custGeom>
            <a:avLst/>
            <a:gdLst/>
            <a:ahLst/>
            <a:cxnLst/>
            <a:rect l="l" t="t" r="r" b="b"/>
            <a:pathLst>
              <a:path w="50809" h="48458">
                <a:moveTo>
                  <a:pt x="50809" y="23029"/>
                </a:moveTo>
                <a:lnTo>
                  <a:pt x="47048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8"/>
                </a:lnTo>
                <a:lnTo>
                  <a:pt x="1486" y="31059"/>
                </a:lnTo>
                <a:lnTo>
                  <a:pt x="7957" y="42560"/>
                </a:lnTo>
                <a:lnTo>
                  <a:pt x="17973" y="48458"/>
                </a:lnTo>
                <a:lnTo>
                  <a:pt x="34267" y="46121"/>
                </a:lnTo>
                <a:lnTo>
                  <a:pt x="45214" y="38621"/>
                </a:lnTo>
                <a:lnTo>
                  <a:pt x="50417" y="27530"/>
                </a:lnTo>
                <a:lnTo>
                  <a:pt x="50809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1488" y="2174474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7"/>
                </a:moveTo>
                <a:lnTo>
                  <a:pt x="41948" y="8339"/>
                </a:lnTo>
                <a:lnTo>
                  <a:pt x="31144" y="0"/>
                </a:lnTo>
                <a:lnTo>
                  <a:pt x="14360" y="1920"/>
                </a:lnTo>
                <a:lnTo>
                  <a:pt x="3987" y="9241"/>
                </a:lnTo>
                <a:lnTo>
                  <a:pt x="0" y="20120"/>
                </a:lnTo>
                <a:lnTo>
                  <a:pt x="3920" y="34216"/>
                </a:lnTo>
                <a:lnTo>
                  <a:pt x="14101" y="42939"/>
                </a:lnTo>
                <a:lnTo>
                  <a:pt x="31170" y="41380"/>
                </a:lnTo>
                <a:lnTo>
                  <a:pt x="41757" y="34471"/>
                </a:lnTo>
                <a:lnTo>
                  <a:pt x="46050" y="24003"/>
                </a:lnTo>
                <a:lnTo>
                  <a:pt x="46170" y="21657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5060" y="2176045"/>
            <a:ext cx="39091" cy="38267"/>
          </a:xfrm>
          <a:custGeom>
            <a:avLst/>
            <a:gdLst/>
            <a:ahLst/>
            <a:cxnLst/>
            <a:rect l="l" t="t" r="r" b="b"/>
            <a:pathLst>
              <a:path w="39091" h="38267">
                <a:moveTo>
                  <a:pt x="39091" y="19674"/>
                </a:moveTo>
                <a:lnTo>
                  <a:pt x="34281" y="6694"/>
                </a:lnTo>
                <a:lnTo>
                  <a:pt x="22355" y="0"/>
                </a:lnTo>
                <a:lnTo>
                  <a:pt x="7692" y="3893"/>
                </a:lnTo>
                <a:lnTo>
                  <a:pt x="0" y="14195"/>
                </a:lnTo>
                <a:lnTo>
                  <a:pt x="3018" y="29871"/>
                </a:lnTo>
                <a:lnTo>
                  <a:pt x="12116" y="38267"/>
                </a:lnTo>
                <a:lnTo>
                  <a:pt x="28399" y="35961"/>
                </a:lnTo>
                <a:lnTo>
                  <a:pt x="37266" y="27716"/>
                </a:lnTo>
                <a:lnTo>
                  <a:pt x="39091" y="19674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06169" y="21675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91"/>
                </a:moveTo>
                <a:lnTo>
                  <a:pt x="51975" y="14143"/>
                </a:lnTo>
                <a:lnTo>
                  <a:pt x="42543" y="4238"/>
                </a:lnTo>
                <a:lnTo>
                  <a:pt x="29180" y="0"/>
                </a:lnTo>
                <a:lnTo>
                  <a:pt x="14860" y="3364"/>
                </a:lnTo>
                <a:lnTo>
                  <a:pt x="4632" y="12343"/>
                </a:lnTo>
                <a:lnTo>
                  <a:pt x="0" y="25155"/>
                </a:lnTo>
                <a:lnTo>
                  <a:pt x="3167" y="39975"/>
                </a:lnTo>
                <a:lnTo>
                  <a:pt x="11775" y="50458"/>
                </a:lnTo>
                <a:lnTo>
                  <a:pt x="24141" y="55398"/>
                </a:lnTo>
                <a:lnTo>
                  <a:pt x="39343" y="52411"/>
                </a:lnTo>
                <a:lnTo>
                  <a:pt x="50029" y="44109"/>
                </a:lnTo>
                <a:lnTo>
                  <a:pt x="55212" y="32103"/>
                </a:lnTo>
                <a:lnTo>
                  <a:pt x="55548" y="2779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2002" y="2172163"/>
            <a:ext cx="39475" cy="38433"/>
          </a:xfrm>
          <a:custGeom>
            <a:avLst/>
            <a:gdLst/>
            <a:ahLst/>
            <a:cxnLst/>
            <a:rect l="l" t="t" r="r" b="b"/>
            <a:pathLst>
              <a:path w="39475" h="38433">
                <a:moveTo>
                  <a:pt x="39475" y="19909"/>
                </a:moveTo>
                <a:lnTo>
                  <a:pt x="34730" y="6887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0"/>
                </a:lnTo>
                <a:lnTo>
                  <a:pt x="2671" y="29658"/>
                </a:lnTo>
                <a:lnTo>
                  <a:pt x="11296" y="38433"/>
                </a:lnTo>
                <a:lnTo>
                  <a:pt x="27911" y="36570"/>
                </a:lnTo>
                <a:lnTo>
                  <a:pt x="37177" y="28866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3457" y="217413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5922" y="217644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7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7"/>
                </a:lnTo>
                <a:lnTo>
                  <a:pt x="0" y="21567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7"/>
                </a:lnTo>
                <a:lnTo>
                  <a:pt x="27791" y="13897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8393" y="2178761"/>
            <a:ext cx="21435" cy="21443"/>
          </a:xfrm>
          <a:custGeom>
            <a:avLst/>
            <a:gdLst/>
            <a:ahLst/>
            <a:cxnLst/>
            <a:rect l="l" t="t" r="r" b="b"/>
            <a:pathLst>
              <a:path w="21435" h="21443">
                <a:moveTo>
                  <a:pt x="21435" y="10722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22"/>
                </a:lnTo>
                <a:lnTo>
                  <a:pt x="0" y="16640"/>
                </a:lnTo>
                <a:lnTo>
                  <a:pt x="4801" y="21443"/>
                </a:lnTo>
                <a:lnTo>
                  <a:pt x="10720" y="21443"/>
                </a:lnTo>
                <a:lnTo>
                  <a:pt x="16638" y="21443"/>
                </a:lnTo>
                <a:lnTo>
                  <a:pt x="21435" y="16640"/>
                </a:lnTo>
                <a:lnTo>
                  <a:pt x="21435" y="10722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0863" y="2181072"/>
            <a:ext cx="15086" cy="15088"/>
          </a:xfrm>
          <a:custGeom>
            <a:avLst/>
            <a:gdLst/>
            <a:ahLst/>
            <a:cxnLst/>
            <a:rect l="l" t="t" r="r" b="b"/>
            <a:pathLst>
              <a:path w="15086" h="15088">
                <a:moveTo>
                  <a:pt x="15086" y="7547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7"/>
                </a:lnTo>
                <a:lnTo>
                  <a:pt x="0" y="11710"/>
                </a:lnTo>
                <a:lnTo>
                  <a:pt x="3378" y="15088"/>
                </a:lnTo>
                <a:lnTo>
                  <a:pt x="7539" y="15088"/>
                </a:lnTo>
                <a:lnTo>
                  <a:pt x="11703" y="15088"/>
                </a:lnTo>
                <a:lnTo>
                  <a:pt x="15086" y="11710"/>
                </a:lnTo>
                <a:lnTo>
                  <a:pt x="15086" y="7547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7579" y="2177631"/>
            <a:ext cx="20239" cy="20246"/>
          </a:xfrm>
          <a:custGeom>
            <a:avLst/>
            <a:gdLst/>
            <a:ahLst/>
            <a:cxnLst/>
            <a:rect l="l" t="t" r="r" b="b"/>
            <a:pathLst>
              <a:path w="20239" h="20246">
                <a:moveTo>
                  <a:pt x="20239" y="10126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6"/>
                </a:lnTo>
                <a:lnTo>
                  <a:pt x="0" y="15712"/>
                </a:lnTo>
                <a:lnTo>
                  <a:pt x="4533" y="20246"/>
                </a:lnTo>
                <a:lnTo>
                  <a:pt x="10120" y="20246"/>
                </a:lnTo>
                <a:lnTo>
                  <a:pt x="15706" y="20246"/>
                </a:lnTo>
                <a:lnTo>
                  <a:pt x="20239" y="15712"/>
                </a:lnTo>
                <a:lnTo>
                  <a:pt x="20239" y="1012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20044" y="2179942"/>
            <a:ext cx="13896" cy="13897"/>
          </a:xfrm>
          <a:custGeom>
            <a:avLst/>
            <a:gdLst/>
            <a:ahLst/>
            <a:cxnLst/>
            <a:rect l="l" t="t" r="r" b="b"/>
            <a:pathLst>
              <a:path w="13896" h="13897">
                <a:moveTo>
                  <a:pt x="13896" y="6951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51"/>
                </a:lnTo>
                <a:lnTo>
                  <a:pt x="0" y="10787"/>
                </a:lnTo>
                <a:lnTo>
                  <a:pt x="3116" y="13897"/>
                </a:lnTo>
                <a:lnTo>
                  <a:pt x="6950" y="13897"/>
                </a:lnTo>
                <a:lnTo>
                  <a:pt x="10786" y="13897"/>
                </a:lnTo>
                <a:lnTo>
                  <a:pt x="13896" y="10787"/>
                </a:lnTo>
                <a:lnTo>
                  <a:pt x="13896" y="695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2516" y="2182253"/>
            <a:ext cx="7539" cy="7547"/>
          </a:xfrm>
          <a:custGeom>
            <a:avLst/>
            <a:gdLst/>
            <a:ahLst/>
            <a:cxnLst/>
            <a:rect l="l" t="t" r="r" b="b"/>
            <a:pathLst>
              <a:path w="7539" h="7547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5"/>
                </a:lnTo>
                <a:lnTo>
                  <a:pt x="1691" y="7547"/>
                </a:lnTo>
                <a:lnTo>
                  <a:pt x="3769" y="7547"/>
                </a:lnTo>
                <a:lnTo>
                  <a:pt x="5848" y="7547"/>
                </a:lnTo>
                <a:lnTo>
                  <a:pt x="7539" y="5855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4981" y="21845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2297" y="2181720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8"/>
                </a:moveTo>
                <a:lnTo>
                  <a:pt x="0" y="401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17817" y="2177097"/>
            <a:ext cx="12700" cy="12693"/>
          </a:xfrm>
          <a:custGeom>
            <a:avLst/>
            <a:gdLst/>
            <a:ahLst/>
            <a:cxnLst/>
            <a:rect l="l" t="t" r="r" b="b"/>
            <a:pathLst>
              <a:path w="12700" h="12693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6"/>
                </a:lnTo>
                <a:lnTo>
                  <a:pt x="2848" y="12693"/>
                </a:lnTo>
                <a:lnTo>
                  <a:pt x="9852" y="12693"/>
                </a:lnTo>
                <a:lnTo>
                  <a:pt x="12700" y="9846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94246" y="235745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39457" y="23804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7970" y="23575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98122" y="23600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98144" y="23592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0615" y="23618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03374" y="23644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06127" y="23671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99077" y="23610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4371" y="23645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6985" y="23670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09599" y="23695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9357" y="23691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5621" y="23653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3314" y="23628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01050" y="2509852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39457" y="253288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07970" y="250996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98122" y="251241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98144" y="251163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0615" y="251420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03374" y="251685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06127" y="251950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99077" y="251349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04371" y="251699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06985" y="251947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09599" y="252195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09357" y="252158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05621" y="251771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03314" y="251527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01050" y="2660728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39457" y="26837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07982" y="26608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98125" y="26632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8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98144" y="26625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00615" y="26650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03374" y="26677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06127" y="26703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99077" y="26643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04371" y="26678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806985" y="26703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809599" y="26728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809357" y="26724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805621" y="26685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803314" y="26661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 txBox="1"/>
          <p:nvPr/>
        </p:nvSpPr>
        <p:spPr>
          <a:xfrm>
            <a:off x="624334" y="929005"/>
            <a:ext cx="3533775" cy="18288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25" dirty="0">
                <a:latin typeface="Arial"/>
                <a:cs typeface="Arial"/>
              </a:rPr>
              <a:t>L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-60" dirty="0">
                <a:latin typeface="Arial"/>
                <a:cs typeface="Arial"/>
              </a:rPr>
              <a:t>Or: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 </a:t>
            </a:r>
            <a:r>
              <a:rPr sz="1100" spc="-1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85"/>
              </a:spcBef>
            </a:pP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wn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2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 marR="1096645">
              <a:lnSpc>
                <a:spcPts val="1200"/>
              </a:lnSpc>
              <a:spcBef>
                <a:spcPts val="25"/>
              </a:spcBef>
            </a:pPr>
            <a:r>
              <a:rPr sz="1000" spc="-50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5" dirty="0">
                <a:latin typeface="Arial"/>
                <a:cs typeface="Arial"/>
              </a:rPr>
              <a:t>8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-25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000" spc="8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000" spc="-6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qu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0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0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 </a:t>
            </a:r>
            <a:r>
              <a:rPr sz="1000" spc="-13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80" dirty="0">
                <a:latin typeface="Arial"/>
                <a:cs typeface="Arial"/>
              </a:rPr>
              <a:t>t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35" dirty="0">
                <a:latin typeface="Arial"/>
                <a:cs typeface="Arial"/>
              </a:rPr>
              <a:t>Pr</a:t>
            </a:r>
            <a:r>
              <a:rPr sz="1100" spc="-50" dirty="0">
                <a:latin typeface="Arial"/>
                <a:cs typeface="Arial"/>
              </a:rPr>
              <a:t>ob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2345690">
              <a:lnSpc>
                <a:spcPct val="99500"/>
              </a:lnSpc>
              <a:spcBef>
                <a:spcPts val="175"/>
              </a:spcBef>
            </a:pPr>
            <a:r>
              <a:rPr sz="1000" spc="-2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dup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  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2" name="object 18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10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19429" y="751020"/>
            <a:ext cx="4111806" cy="0"/>
          </a:xfrm>
          <a:custGeom>
            <a:avLst/>
            <a:gdLst/>
            <a:ahLst/>
            <a:cxnLst/>
            <a:rect l="l" t="t" r="r" b="b"/>
            <a:pathLst>
              <a:path w="4111806">
                <a:moveTo>
                  <a:pt x="0" y="0"/>
                </a:moveTo>
                <a:lnTo>
                  <a:pt x="4111806" y="0"/>
                </a:lnTo>
              </a:path>
            </a:pathLst>
          </a:custGeom>
          <a:ln w="81556">
            <a:solidFill>
              <a:srgbClr val="60000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507222" y="0"/>
            <a:ext cx="3731260" cy="6292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10160">
              <a:lnSpc>
                <a:spcPct val="109700"/>
              </a:lnSpc>
            </a:pPr>
            <a:r>
              <a:rPr sz="1850" b="1" spc="95" dirty="0">
                <a:solidFill>
                  <a:srgbClr val="010101"/>
                </a:solidFill>
                <a:latin typeface="Arial"/>
                <a:cs typeface="Arial"/>
              </a:rPr>
              <a:t>Computing </a:t>
            </a:r>
            <a:r>
              <a:rPr sz="1850" b="1" spc="-6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850" b="1" spc="35" dirty="0">
                <a:solidFill>
                  <a:srgbClr val="010101"/>
                </a:solidFill>
                <a:latin typeface="Arial"/>
                <a:cs typeface="Arial"/>
              </a:rPr>
              <a:t>Relative</a:t>
            </a:r>
            <a:r>
              <a:rPr sz="1850" b="1" spc="25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850" b="1" spc="15" dirty="0">
                <a:solidFill>
                  <a:srgbClr val="010101"/>
                </a:solidFill>
                <a:latin typeface="Arial"/>
                <a:cs typeface="Arial"/>
              </a:rPr>
              <a:t>Sizes </a:t>
            </a:r>
            <a:r>
              <a:rPr sz="1850" b="1" spc="-22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850" b="1" spc="65" dirty="0">
                <a:solidFill>
                  <a:srgbClr val="010101"/>
                </a:solidFill>
                <a:latin typeface="Arial"/>
                <a:cs typeface="Arial"/>
              </a:rPr>
              <a:t>and</a:t>
            </a:r>
            <a:r>
              <a:rPr sz="1850" b="1" spc="3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850" b="1" spc="85" dirty="0">
                <a:solidFill>
                  <a:srgbClr val="010101"/>
                </a:solidFill>
                <a:latin typeface="Arial"/>
                <a:cs typeface="Arial"/>
              </a:rPr>
              <a:t>Total </a:t>
            </a:r>
            <a:r>
              <a:rPr sz="1850" b="1" spc="-204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850" b="1" spc="60" dirty="0">
                <a:solidFill>
                  <a:srgbClr val="010101"/>
                </a:solidFill>
                <a:latin typeface="Arial"/>
                <a:cs typeface="Arial"/>
              </a:rPr>
              <a:t>Coverage </a:t>
            </a:r>
            <a:r>
              <a:rPr sz="1850" b="1" spc="-14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850" b="1" spc="15" dirty="0">
                <a:solidFill>
                  <a:srgbClr val="010101"/>
                </a:solidFill>
                <a:latin typeface="Arial"/>
                <a:cs typeface="Arial"/>
              </a:rPr>
              <a:t>[BB98]</a:t>
            </a:r>
            <a:endParaRPr sz="185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41300" y="872756"/>
            <a:ext cx="1981200" cy="2537193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>
              <a:lnSpc>
                <a:spcPts val="650"/>
              </a:lnSpc>
              <a:spcBef>
                <a:spcPts val="30"/>
              </a:spcBef>
            </a:pPr>
            <a:endParaRPr sz="650" dirty="0"/>
          </a:p>
          <a:p>
            <a:pPr marL="189230" marR="483870" indent="-177165">
              <a:lnSpc>
                <a:spcPts val="1550"/>
              </a:lnSpc>
              <a:buClr>
                <a:srgbClr val="A50021"/>
              </a:buClr>
              <a:buFont typeface="Arial"/>
              <a:buChar char="•"/>
              <a:tabLst>
                <a:tab pos="189230" algn="l"/>
              </a:tabLst>
            </a:pPr>
            <a:r>
              <a:rPr sz="1000" spc="-10" dirty="0">
                <a:solidFill>
                  <a:srgbClr val="010101"/>
                </a:solidFill>
                <a:latin typeface="Arial"/>
                <a:cs typeface="Arial"/>
              </a:rPr>
              <a:t>Six </a:t>
            </a:r>
            <a:r>
              <a:rPr sz="1000" spc="-17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00" spc="45" dirty="0">
                <a:solidFill>
                  <a:srgbClr val="010101"/>
                </a:solidFill>
                <a:latin typeface="Arial"/>
                <a:cs typeface="Arial"/>
              </a:rPr>
              <a:t>pair-wise</a:t>
            </a:r>
            <a:r>
              <a:rPr sz="1000" spc="2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00" spc="40" dirty="0">
                <a:solidFill>
                  <a:srgbClr val="010101"/>
                </a:solidFill>
                <a:latin typeface="Arial"/>
                <a:cs typeface="Arial"/>
              </a:rPr>
              <a:t>overlaps</a:t>
            </a:r>
            <a:endParaRPr sz="1000" dirty="0">
              <a:latin typeface="Arial"/>
              <a:cs typeface="Arial"/>
            </a:endParaRPr>
          </a:p>
          <a:p>
            <a:pPr marL="250190" marR="12700" algn="just">
              <a:lnSpc>
                <a:spcPts val="1485"/>
              </a:lnSpc>
            </a:pPr>
            <a:r>
              <a:rPr sz="800" spc="114" dirty="0">
                <a:solidFill>
                  <a:srgbClr val="010101"/>
                </a:solidFill>
                <a:latin typeface="Times New Roman"/>
                <a:cs typeface="Times New Roman"/>
              </a:rPr>
              <a:t>fah</a:t>
            </a:r>
            <a:r>
              <a:rPr sz="800" spc="260" dirty="0">
                <a:solidFill>
                  <a:srgbClr val="010101"/>
                </a:solidFill>
                <a:latin typeface="Times New Roman"/>
                <a:cs typeface="Times New Roman"/>
              </a:rPr>
              <a:t>*  </a:t>
            </a:r>
            <a:r>
              <a:rPr sz="800" spc="-6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1050" spc="130" dirty="0">
                <a:solidFill>
                  <a:srgbClr val="010101"/>
                </a:solidFill>
                <a:latin typeface="Times New Roman"/>
                <a:cs typeface="Times New Roman"/>
              </a:rPr>
              <a:t>a  </a:t>
            </a:r>
            <a:r>
              <a:rPr sz="1050" spc="-13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1050" spc="240" dirty="0">
                <a:solidFill>
                  <a:srgbClr val="010101"/>
                </a:solidFill>
                <a:latin typeface="Times New Roman"/>
                <a:cs typeface="Times New Roman"/>
              </a:rPr>
              <a:t>- </a:t>
            </a:r>
            <a:r>
              <a:rPr sz="1050" spc="85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800" spc="105" dirty="0">
                <a:solidFill>
                  <a:srgbClr val="010101"/>
                </a:solidFill>
                <a:latin typeface="Times New Roman"/>
                <a:cs typeface="Times New Roman"/>
              </a:rPr>
              <a:t>fha</a:t>
            </a:r>
            <a:r>
              <a:rPr sz="800" spc="-114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800" spc="260" dirty="0">
                <a:solidFill>
                  <a:srgbClr val="010101"/>
                </a:solidFill>
                <a:latin typeface="Times New Roman"/>
                <a:cs typeface="Times New Roman"/>
              </a:rPr>
              <a:t>* </a:t>
            </a:r>
            <a:r>
              <a:rPr sz="800" spc="85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900" spc="300" dirty="0">
                <a:solidFill>
                  <a:srgbClr val="010101"/>
                </a:solidFill>
                <a:latin typeface="Arial"/>
                <a:cs typeface="Arial"/>
              </a:rPr>
              <a:t>h </a:t>
            </a:r>
            <a:r>
              <a:rPr sz="900" spc="-7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500" spc="-215" dirty="0">
                <a:solidFill>
                  <a:srgbClr val="0536CC"/>
                </a:solidFill>
                <a:latin typeface="Times New Roman"/>
                <a:cs typeface="Times New Roman"/>
              </a:rPr>
              <a:t>= </a:t>
            </a:r>
            <a:r>
              <a:rPr sz="1500" spc="-110" dirty="0">
                <a:solidFill>
                  <a:srgbClr val="0536CC"/>
                </a:solidFill>
                <a:latin typeface="Times New Roman"/>
                <a:cs typeface="Times New Roman"/>
              </a:rPr>
              <a:t> </a:t>
            </a:r>
            <a:r>
              <a:rPr sz="800" spc="-105" dirty="0">
                <a:solidFill>
                  <a:srgbClr val="0536CC"/>
                </a:solidFill>
                <a:latin typeface="Times New Roman"/>
                <a:cs typeface="Times New Roman"/>
              </a:rPr>
              <a:t>E</a:t>
            </a:r>
            <a:r>
              <a:rPr sz="800" spc="-110" dirty="0">
                <a:solidFill>
                  <a:srgbClr val="0536CC"/>
                </a:solidFill>
                <a:latin typeface="Times New Roman"/>
                <a:cs typeface="Times New Roman"/>
              </a:rPr>
              <a:t> </a:t>
            </a:r>
            <a:r>
              <a:rPr sz="1200" spc="225" baseline="-13888" dirty="0">
                <a:solidFill>
                  <a:srgbClr val="0536CC"/>
                </a:solidFill>
                <a:latin typeface="Times New Roman"/>
                <a:cs typeface="Times New Roman"/>
              </a:rPr>
              <a:t>1</a:t>
            </a:r>
            <a:endParaRPr sz="1200" baseline="-13888" dirty="0">
              <a:latin typeface="Times New Roman"/>
              <a:cs typeface="Times New Roman"/>
            </a:endParaRPr>
          </a:p>
          <a:p>
            <a:pPr marL="250190" marR="29209" algn="just">
              <a:lnSpc>
                <a:spcPct val="81400"/>
              </a:lnSpc>
              <a:spcBef>
                <a:spcPts val="35"/>
              </a:spcBef>
            </a:pPr>
            <a:r>
              <a:rPr sz="800" spc="204" dirty="0">
                <a:solidFill>
                  <a:srgbClr val="010101"/>
                </a:solidFill>
                <a:latin typeface="Times New Roman"/>
                <a:cs typeface="Times New Roman"/>
              </a:rPr>
              <a:t>fa</a:t>
            </a:r>
            <a:r>
              <a:rPr sz="800" spc="125" dirty="0">
                <a:solidFill>
                  <a:srgbClr val="010101"/>
                </a:solidFill>
                <a:latin typeface="Times New Roman"/>
                <a:cs typeface="Times New Roman"/>
              </a:rPr>
              <a:t>i</a:t>
            </a:r>
            <a:r>
              <a:rPr sz="800" spc="260" dirty="0">
                <a:solidFill>
                  <a:srgbClr val="010101"/>
                </a:solidFill>
                <a:latin typeface="Times New Roman"/>
                <a:cs typeface="Times New Roman"/>
              </a:rPr>
              <a:t>*  </a:t>
            </a:r>
            <a:r>
              <a:rPr sz="800" spc="-6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1050" spc="130" dirty="0">
                <a:solidFill>
                  <a:srgbClr val="010101"/>
                </a:solidFill>
                <a:latin typeface="Times New Roman"/>
                <a:cs typeface="Times New Roman"/>
              </a:rPr>
              <a:t>a  </a:t>
            </a:r>
            <a:r>
              <a:rPr sz="1050" spc="-13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1050" spc="240" dirty="0">
                <a:solidFill>
                  <a:srgbClr val="010101"/>
                </a:solidFill>
                <a:latin typeface="Times New Roman"/>
                <a:cs typeface="Times New Roman"/>
              </a:rPr>
              <a:t>- </a:t>
            </a:r>
            <a:r>
              <a:rPr sz="1050" spc="85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800" spc="170" dirty="0">
                <a:solidFill>
                  <a:srgbClr val="010101"/>
                </a:solidFill>
                <a:latin typeface="Times New Roman"/>
                <a:cs typeface="Times New Roman"/>
              </a:rPr>
              <a:t>fia</a:t>
            </a:r>
            <a:r>
              <a:rPr sz="800" spc="-13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800" spc="260" dirty="0">
                <a:solidFill>
                  <a:srgbClr val="010101"/>
                </a:solidFill>
                <a:latin typeface="Times New Roman"/>
                <a:cs typeface="Times New Roman"/>
              </a:rPr>
              <a:t>*  </a:t>
            </a:r>
            <a:r>
              <a:rPr sz="800" spc="-9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900" spc="850" dirty="0">
                <a:solidFill>
                  <a:srgbClr val="010101"/>
                </a:solidFill>
                <a:latin typeface="Arial"/>
                <a:cs typeface="Arial"/>
              </a:rPr>
              <a:t>i</a:t>
            </a:r>
            <a:r>
              <a:rPr sz="1500" spc="-215" dirty="0">
                <a:solidFill>
                  <a:srgbClr val="0536CC"/>
                </a:solidFill>
                <a:latin typeface="Times New Roman"/>
                <a:cs typeface="Times New Roman"/>
              </a:rPr>
              <a:t>= </a:t>
            </a:r>
            <a:r>
              <a:rPr sz="1500" spc="-110" dirty="0">
                <a:solidFill>
                  <a:srgbClr val="0536CC"/>
                </a:solidFill>
                <a:latin typeface="Times New Roman"/>
                <a:cs typeface="Times New Roman"/>
              </a:rPr>
              <a:t> </a:t>
            </a:r>
            <a:r>
              <a:rPr sz="800" spc="-45" dirty="0">
                <a:solidFill>
                  <a:srgbClr val="0536CC"/>
                </a:solidFill>
                <a:latin typeface="Times New Roman"/>
                <a:cs typeface="Times New Roman"/>
              </a:rPr>
              <a:t>E2</a:t>
            </a:r>
            <a:r>
              <a:rPr sz="800" spc="-20" dirty="0">
                <a:solidFill>
                  <a:srgbClr val="0536CC"/>
                </a:solidFill>
                <a:latin typeface="Times New Roman"/>
                <a:cs typeface="Times New Roman"/>
              </a:rPr>
              <a:t> </a:t>
            </a:r>
            <a:r>
              <a:rPr sz="800" spc="130" dirty="0">
                <a:solidFill>
                  <a:srgbClr val="010101"/>
                </a:solidFill>
                <a:latin typeface="Times New Roman"/>
                <a:cs typeface="Times New Roman"/>
              </a:rPr>
              <a:t>fa</a:t>
            </a:r>
            <a:r>
              <a:rPr sz="800" spc="140" dirty="0">
                <a:solidFill>
                  <a:srgbClr val="010101"/>
                </a:solidFill>
                <a:latin typeface="Times New Roman"/>
                <a:cs typeface="Times New Roman"/>
              </a:rPr>
              <a:t>e</a:t>
            </a:r>
            <a:r>
              <a:rPr sz="800" spc="260" dirty="0">
                <a:solidFill>
                  <a:srgbClr val="010101"/>
                </a:solidFill>
                <a:latin typeface="Times New Roman"/>
                <a:cs typeface="Times New Roman"/>
              </a:rPr>
              <a:t>*  </a:t>
            </a:r>
            <a:r>
              <a:rPr sz="800" spc="-6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1000" spc="185" dirty="0">
                <a:solidFill>
                  <a:srgbClr val="010101"/>
                </a:solidFill>
                <a:latin typeface="Times New Roman"/>
                <a:cs typeface="Times New Roman"/>
              </a:rPr>
              <a:t>a </a:t>
            </a:r>
            <a:r>
              <a:rPr sz="1000" spc="12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1000" spc="254" dirty="0">
                <a:solidFill>
                  <a:srgbClr val="010101"/>
                </a:solidFill>
                <a:latin typeface="Times New Roman"/>
                <a:cs typeface="Times New Roman"/>
              </a:rPr>
              <a:t>- </a:t>
            </a:r>
            <a:r>
              <a:rPr sz="1000" spc="11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800" spc="125" dirty="0">
                <a:solidFill>
                  <a:srgbClr val="010101"/>
                </a:solidFill>
                <a:latin typeface="Times New Roman"/>
                <a:cs typeface="Times New Roman"/>
              </a:rPr>
              <a:t>fea</a:t>
            </a:r>
            <a:r>
              <a:rPr sz="800" spc="-125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800" spc="260" dirty="0">
                <a:solidFill>
                  <a:srgbClr val="010101"/>
                </a:solidFill>
                <a:latin typeface="Times New Roman"/>
                <a:cs typeface="Times New Roman"/>
              </a:rPr>
              <a:t>* </a:t>
            </a:r>
            <a:r>
              <a:rPr sz="800" spc="85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1000" spc="200" dirty="0">
                <a:solidFill>
                  <a:srgbClr val="010101"/>
                </a:solidFill>
                <a:latin typeface="Times New Roman"/>
                <a:cs typeface="Times New Roman"/>
              </a:rPr>
              <a:t>e </a:t>
            </a:r>
            <a:r>
              <a:rPr sz="1000" spc="75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1500" spc="-215" dirty="0">
                <a:solidFill>
                  <a:srgbClr val="0536CC"/>
                </a:solidFill>
                <a:latin typeface="Times New Roman"/>
                <a:cs typeface="Times New Roman"/>
              </a:rPr>
              <a:t>= </a:t>
            </a:r>
            <a:r>
              <a:rPr sz="1500" spc="-85" dirty="0">
                <a:solidFill>
                  <a:srgbClr val="0536CC"/>
                </a:solidFill>
                <a:latin typeface="Times New Roman"/>
                <a:cs typeface="Times New Roman"/>
              </a:rPr>
              <a:t> </a:t>
            </a:r>
            <a:r>
              <a:rPr sz="800" spc="-15" dirty="0">
                <a:solidFill>
                  <a:srgbClr val="0536CC"/>
                </a:solidFill>
                <a:latin typeface="Times New Roman"/>
                <a:cs typeface="Times New Roman"/>
              </a:rPr>
              <a:t>E3</a:t>
            </a:r>
            <a:r>
              <a:rPr sz="800" spc="-10" dirty="0">
                <a:solidFill>
                  <a:srgbClr val="0536CC"/>
                </a:solidFill>
                <a:latin typeface="Times New Roman"/>
                <a:cs typeface="Times New Roman"/>
              </a:rPr>
              <a:t> </a:t>
            </a:r>
            <a:r>
              <a:rPr sz="800" spc="185" dirty="0">
                <a:solidFill>
                  <a:srgbClr val="010101"/>
                </a:solidFill>
                <a:latin typeface="Times New Roman"/>
                <a:cs typeface="Times New Roman"/>
              </a:rPr>
              <a:t>fh</a:t>
            </a:r>
            <a:r>
              <a:rPr sz="800" spc="114" dirty="0">
                <a:solidFill>
                  <a:srgbClr val="010101"/>
                </a:solidFill>
                <a:latin typeface="Times New Roman"/>
                <a:cs typeface="Times New Roman"/>
              </a:rPr>
              <a:t>i</a:t>
            </a:r>
            <a:r>
              <a:rPr sz="800" spc="260" dirty="0">
                <a:solidFill>
                  <a:srgbClr val="010101"/>
                </a:solidFill>
                <a:latin typeface="Times New Roman"/>
                <a:cs typeface="Times New Roman"/>
              </a:rPr>
              <a:t>* </a:t>
            </a:r>
            <a:r>
              <a:rPr sz="800" spc="85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900" spc="335" dirty="0">
                <a:solidFill>
                  <a:srgbClr val="010101"/>
                </a:solidFill>
                <a:latin typeface="Arial"/>
                <a:cs typeface="Arial"/>
              </a:rPr>
              <a:t>h </a:t>
            </a:r>
            <a:r>
              <a:rPr sz="900" spc="-2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900" spc="250" dirty="0">
                <a:solidFill>
                  <a:srgbClr val="010101"/>
                </a:solidFill>
                <a:latin typeface="Arial"/>
                <a:cs typeface="Arial"/>
              </a:rPr>
              <a:t>-  </a:t>
            </a:r>
            <a:r>
              <a:rPr sz="900" spc="-10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800" spc="135" dirty="0">
                <a:solidFill>
                  <a:srgbClr val="010101"/>
                </a:solidFill>
                <a:latin typeface="Times New Roman"/>
                <a:cs typeface="Times New Roman"/>
              </a:rPr>
              <a:t>fi</a:t>
            </a:r>
            <a:r>
              <a:rPr sz="800" spc="265" dirty="0">
                <a:solidFill>
                  <a:srgbClr val="010101"/>
                </a:solidFill>
                <a:latin typeface="Times New Roman"/>
                <a:cs typeface="Times New Roman"/>
              </a:rPr>
              <a:t>h</a:t>
            </a:r>
            <a:r>
              <a:rPr sz="800" spc="260" dirty="0">
                <a:solidFill>
                  <a:srgbClr val="010101"/>
                </a:solidFill>
                <a:latin typeface="Times New Roman"/>
                <a:cs typeface="Times New Roman"/>
              </a:rPr>
              <a:t>*  </a:t>
            </a:r>
            <a:r>
              <a:rPr sz="800" spc="-9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900" spc="850" dirty="0">
                <a:solidFill>
                  <a:srgbClr val="010101"/>
                </a:solidFill>
                <a:latin typeface="Arial"/>
                <a:cs typeface="Arial"/>
              </a:rPr>
              <a:t>i</a:t>
            </a:r>
            <a:r>
              <a:rPr sz="1500" spc="-215" dirty="0">
                <a:solidFill>
                  <a:srgbClr val="0536CC"/>
                </a:solidFill>
                <a:latin typeface="Times New Roman"/>
                <a:cs typeface="Times New Roman"/>
              </a:rPr>
              <a:t>= </a:t>
            </a:r>
            <a:r>
              <a:rPr sz="1500" spc="-85" dirty="0">
                <a:solidFill>
                  <a:srgbClr val="0536CC"/>
                </a:solidFill>
                <a:latin typeface="Times New Roman"/>
                <a:cs typeface="Times New Roman"/>
              </a:rPr>
              <a:t> </a:t>
            </a:r>
            <a:r>
              <a:rPr sz="800" spc="-50" dirty="0">
                <a:solidFill>
                  <a:srgbClr val="0536CC"/>
                </a:solidFill>
                <a:latin typeface="Times New Roman"/>
                <a:cs typeface="Times New Roman"/>
              </a:rPr>
              <a:t>E4</a:t>
            </a:r>
            <a:r>
              <a:rPr sz="800" spc="-25" dirty="0">
                <a:solidFill>
                  <a:srgbClr val="0536CC"/>
                </a:solidFill>
                <a:latin typeface="Times New Roman"/>
                <a:cs typeface="Times New Roman"/>
              </a:rPr>
              <a:t> </a:t>
            </a:r>
            <a:r>
              <a:rPr sz="800" spc="150" dirty="0">
                <a:solidFill>
                  <a:srgbClr val="010101"/>
                </a:solidFill>
                <a:latin typeface="Times New Roman"/>
                <a:cs typeface="Times New Roman"/>
              </a:rPr>
              <a:t>f</a:t>
            </a:r>
            <a:r>
              <a:rPr sz="800" spc="-114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800" spc="25" dirty="0">
                <a:solidFill>
                  <a:srgbClr val="161A1F"/>
                </a:solidFill>
                <a:latin typeface="Times New Roman"/>
                <a:cs typeface="Times New Roman"/>
              </a:rPr>
              <a:t>h</a:t>
            </a:r>
            <a:r>
              <a:rPr sz="800" spc="95" dirty="0">
                <a:solidFill>
                  <a:srgbClr val="010101"/>
                </a:solidFill>
                <a:latin typeface="Times New Roman"/>
                <a:cs typeface="Times New Roman"/>
              </a:rPr>
              <a:t>e</a:t>
            </a:r>
            <a:r>
              <a:rPr sz="800" spc="260" dirty="0">
                <a:solidFill>
                  <a:srgbClr val="010101"/>
                </a:solidFill>
                <a:latin typeface="Times New Roman"/>
                <a:cs typeface="Times New Roman"/>
              </a:rPr>
              <a:t>* </a:t>
            </a:r>
            <a:r>
              <a:rPr sz="800" spc="85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900" spc="335" dirty="0">
                <a:solidFill>
                  <a:srgbClr val="010101"/>
                </a:solidFill>
                <a:latin typeface="Arial"/>
                <a:cs typeface="Arial"/>
              </a:rPr>
              <a:t>h </a:t>
            </a:r>
            <a:r>
              <a:rPr sz="900" spc="-2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900" spc="250" dirty="0">
                <a:solidFill>
                  <a:srgbClr val="010101"/>
                </a:solidFill>
                <a:latin typeface="Arial"/>
                <a:cs typeface="Arial"/>
              </a:rPr>
              <a:t>-  </a:t>
            </a:r>
            <a:r>
              <a:rPr sz="900" spc="-10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800" spc="105" dirty="0">
                <a:solidFill>
                  <a:srgbClr val="010101"/>
                </a:solidFill>
                <a:latin typeface="Times New Roman"/>
                <a:cs typeface="Times New Roman"/>
              </a:rPr>
              <a:t>fe</a:t>
            </a:r>
            <a:r>
              <a:rPr sz="800" spc="195" dirty="0">
                <a:solidFill>
                  <a:srgbClr val="010101"/>
                </a:solidFill>
                <a:latin typeface="Times New Roman"/>
                <a:cs typeface="Times New Roman"/>
              </a:rPr>
              <a:t>h</a:t>
            </a:r>
            <a:r>
              <a:rPr sz="800" spc="260" dirty="0">
                <a:solidFill>
                  <a:srgbClr val="010101"/>
                </a:solidFill>
                <a:latin typeface="Times New Roman"/>
                <a:cs typeface="Times New Roman"/>
              </a:rPr>
              <a:t>* </a:t>
            </a:r>
            <a:r>
              <a:rPr sz="800" spc="85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750" spc="225" dirty="0">
                <a:solidFill>
                  <a:srgbClr val="010101"/>
                </a:solidFill>
                <a:latin typeface="Arial"/>
                <a:cs typeface="Arial"/>
              </a:rPr>
              <a:t>e  </a:t>
            </a:r>
            <a:r>
              <a:rPr sz="750" spc="-4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500" spc="-215" dirty="0">
                <a:solidFill>
                  <a:srgbClr val="0536CC"/>
                </a:solidFill>
                <a:latin typeface="Times New Roman"/>
                <a:cs typeface="Times New Roman"/>
              </a:rPr>
              <a:t>= </a:t>
            </a:r>
            <a:r>
              <a:rPr sz="1500" spc="-85" dirty="0">
                <a:solidFill>
                  <a:srgbClr val="0536CC"/>
                </a:solidFill>
                <a:latin typeface="Times New Roman"/>
                <a:cs typeface="Times New Roman"/>
              </a:rPr>
              <a:t> </a:t>
            </a:r>
            <a:r>
              <a:rPr sz="750" spc="-5" dirty="0">
                <a:solidFill>
                  <a:srgbClr val="0536CC"/>
                </a:solidFill>
                <a:latin typeface="Arial"/>
                <a:cs typeface="Arial"/>
              </a:rPr>
              <a:t>Es </a:t>
            </a:r>
            <a:r>
              <a:rPr sz="800" spc="204" dirty="0">
                <a:solidFill>
                  <a:srgbClr val="010101"/>
                </a:solidFill>
                <a:latin typeface="Times New Roman"/>
                <a:cs typeface="Times New Roman"/>
              </a:rPr>
              <a:t>fe</a:t>
            </a:r>
            <a:r>
              <a:rPr sz="800" spc="125" dirty="0">
                <a:solidFill>
                  <a:srgbClr val="010101"/>
                </a:solidFill>
                <a:latin typeface="Times New Roman"/>
                <a:cs typeface="Times New Roman"/>
              </a:rPr>
              <a:t>i</a:t>
            </a:r>
            <a:r>
              <a:rPr sz="800" spc="260" dirty="0">
                <a:solidFill>
                  <a:srgbClr val="010101"/>
                </a:solidFill>
                <a:latin typeface="Times New Roman"/>
                <a:cs typeface="Times New Roman"/>
              </a:rPr>
              <a:t>*  </a:t>
            </a:r>
            <a:r>
              <a:rPr sz="800" spc="-9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1000" spc="200" dirty="0">
                <a:solidFill>
                  <a:srgbClr val="010101"/>
                </a:solidFill>
                <a:latin typeface="Times New Roman"/>
                <a:cs typeface="Times New Roman"/>
              </a:rPr>
              <a:t>e  </a:t>
            </a:r>
            <a:r>
              <a:rPr sz="1000" spc="-12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1000" spc="254" dirty="0">
                <a:solidFill>
                  <a:srgbClr val="161A1F"/>
                </a:solidFill>
                <a:latin typeface="Times New Roman"/>
                <a:cs typeface="Times New Roman"/>
              </a:rPr>
              <a:t>- </a:t>
            </a:r>
            <a:r>
              <a:rPr sz="1000" spc="110" dirty="0">
                <a:solidFill>
                  <a:srgbClr val="161A1F"/>
                </a:solidFill>
                <a:latin typeface="Times New Roman"/>
                <a:cs typeface="Times New Roman"/>
              </a:rPr>
              <a:t> </a:t>
            </a:r>
            <a:r>
              <a:rPr sz="800" spc="195" dirty="0">
                <a:solidFill>
                  <a:srgbClr val="010101"/>
                </a:solidFill>
                <a:latin typeface="Times New Roman"/>
                <a:cs typeface="Times New Roman"/>
              </a:rPr>
              <a:t>fie*  </a:t>
            </a:r>
            <a:r>
              <a:rPr sz="800" spc="-3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900" spc="850" dirty="0">
                <a:solidFill>
                  <a:srgbClr val="010101"/>
                </a:solidFill>
                <a:latin typeface="Arial"/>
                <a:cs typeface="Arial"/>
              </a:rPr>
              <a:t>i</a:t>
            </a:r>
            <a:r>
              <a:rPr sz="1500" spc="-215" dirty="0">
                <a:solidFill>
                  <a:srgbClr val="0536CC"/>
                </a:solidFill>
                <a:latin typeface="Times New Roman"/>
                <a:cs typeface="Times New Roman"/>
              </a:rPr>
              <a:t>= </a:t>
            </a:r>
            <a:r>
              <a:rPr sz="1500" spc="-85" dirty="0">
                <a:solidFill>
                  <a:srgbClr val="0536CC"/>
                </a:solidFill>
                <a:latin typeface="Times New Roman"/>
                <a:cs typeface="Times New Roman"/>
              </a:rPr>
              <a:t> </a:t>
            </a:r>
            <a:r>
              <a:rPr sz="800" spc="-40" dirty="0">
                <a:solidFill>
                  <a:srgbClr val="0536CC"/>
                </a:solidFill>
                <a:latin typeface="Times New Roman"/>
                <a:cs typeface="Times New Roman"/>
              </a:rPr>
              <a:t>E6</a:t>
            </a:r>
            <a:endParaRPr sz="800" dirty="0">
              <a:latin typeface="Times New Roman"/>
              <a:cs typeface="Times New Roman"/>
            </a:endParaRPr>
          </a:p>
          <a:p>
            <a:pPr>
              <a:lnSpc>
                <a:spcPts val="1100"/>
              </a:lnSpc>
              <a:spcBef>
                <a:spcPts val="29"/>
              </a:spcBef>
            </a:pPr>
            <a:endParaRPr sz="1100" dirty="0"/>
          </a:p>
          <a:p>
            <a:pPr marL="182245" indent="-170180">
              <a:lnSpc>
                <a:spcPct val="100000"/>
              </a:lnSpc>
              <a:buClr>
                <a:srgbClr val="A50021"/>
              </a:buClr>
              <a:buFont typeface="Arial"/>
              <a:buChar char="•"/>
              <a:tabLst>
                <a:tab pos="182245" algn="l"/>
              </a:tabLst>
            </a:pPr>
            <a:r>
              <a:rPr sz="1000" spc="65" dirty="0">
                <a:solidFill>
                  <a:srgbClr val="010101"/>
                </a:solidFill>
                <a:latin typeface="Arial"/>
                <a:cs typeface="Arial"/>
              </a:rPr>
              <a:t>Arbitrarily,</a:t>
            </a:r>
            <a:r>
              <a:rPr lang="en-US" sz="1000" spc="65" dirty="0">
                <a:solidFill>
                  <a:srgbClr val="010101"/>
                </a:solidFill>
                <a:latin typeface="Arial"/>
                <a:cs typeface="Arial"/>
              </a:rPr>
              <a:t> let</a:t>
            </a:r>
            <a:endParaRPr lang="en-US" sz="1000" spc="280" dirty="0">
              <a:solidFill>
                <a:srgbClr val="010101"/>
              </a:solidFill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lang="en-US" sz="1200" spc="185" dirty="0">
                <a:solidFill>
                  <a:srgbClr val="010101"/>
                </a:solidFill>
                <a:latin typeface="Times New Roman"/>
                <a:cs typeface="Times New Roman"/>
              </a:rPr>
              <a:t>a </a:t>
            </a:r>
            <a:r>
              <a:rPr lang="en-US" sz="1200" spc="95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lang="en-US" sz="800" spc="50" dirty="0">
                <a:solidFill>
                  <a:srgbClr val="010101"/>
                </a:solidFill>
                <a:latin typeface="Arial"/>
                <a:cs typeface="Arial"/>
              </a:rPr>
              <a:t>=</a:t>
            </a:r>
            <a:r>
              <a:rPr lang="en-US" sz="800" spc="-6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lang="en-US" sz="800" spc="-10" dirty="0">
                <a:solidFill>
                  <a:srgbClr val="010101"/>
                </a:solidFill>
                <a:latin typeface="Arial"/>
                <a:cs typeface="Arial"/>
              </a:rPr>
              <a:t>AltaVista</a:t>
            </a:r>
            <a:r>
              <a:rPr lang="en-US" sz="800" spc="-10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lang="en-US" sz="800" spc="90" dirty="0">
                <a:solidFill>
                  <a:srgbClr val="161A1F"/>
                </a:solidFill>
                <a:latin typeface="Arial"/>
                <a:cs typeface="Arial"/>
              </a:rPr>
              <a:t>,</a:t>
            </a:r>
            <a:r>
              <a:rPr lang="en-US" sz="800" spc="-35" dirty="0">
                <a:solidFill>
                  <a:srgbClr val="161A1F"/>
                </a:solidFill>
                <a:latin typeface="Arial"/>
                <a:cs typeface="Arial"/>
              </a:rPr>
              <a:t> </a:t>
            </a:r>
            <a:r>
              <a:rPr lang="en-US" sz="1200" spc="240" dirty="0">
                <a:solidFill>
                  <a:srgbClr val="010101"/>
                </a:solidFill>
                <a:latin typeface="Times New Roman"/>
                <a:cs typeface="Times New Roman"/>
              </a:rPr>
              <a:t>e </a:t>
            </a:r>
            <a:r>
              <a:rPr lang="en-US" sz="1200" spc="7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lang="en-US" sz="800" spc="50" dirty="0">
                <a:solidFill>
                  <a:srgbClr val="010101"/>
                </a:solidFill>
                <a:latin typeface="Arial"/>
                <a:cs typeface="Arial"/>
              </a:rPr>
              <a:t>=</a:t>
            </a:r>
            <a:r>
              <a:rPr lang="en-US" sz="800" spc="-3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lang="en-US" sz="800" spc="0" dirty="0">
                <a:solidFill>
                  <a:srgbClr val="010101"/>
                </a:solidFill>
                <a:latin typeface="Arial"/>
                <a:cs typeface="Arial"/>
              </a:rPr>
              <a:t>Excit</a:t>
            </a:r>
            <a:r>
              <a:rPr lang="en-US" sz="800" spc="15" dirty="0">
                <a:solidFill>
                  <a:srgbClr val="010101"/>
                </a:solidFill>
                <a:latin typeface="Arial"/>
                <a:cs typeface="Arial"/>
              </a:rPr>
              <a:t>e</a:t>
            </a:r>
            <a:r>
              <a:rPr lang="en-US" sz="800" spc="90" dirty="0">
                <a:solidFill>
                  <a:srgbClr val="161A1F"/>
                </a:solidFill>
                <a:latin typeface="Arial"/>
                <a:cs typeface="Arial"/>
              </a:rPr>
              <a:t>,</a:t>
            </a:r>
            <a:r>
              <a:rPr lang="en-US" sz="800" spc="-60" dirty="0">
                <a:solidFill>
                  <a:srgbClr val="161A1F"/>
                </a:solidFill>
                <a:latin typeface="Arial"/>
                <a:cs typeface="Arial"/>
              </a:rPr>
              <a:t> </a:t>
            </a:r>
            <a:r>
              <a:rPr lang="en-US" sz="1000" spc="390" dirty="0">
                <a:solidFill>
                  <a:srgbClr val="010101"/>
                </a:solidFill>
                <a:latin typeface="Arial"/>
                <a:cs typeface="Arial"/>
              </a:rPr>
              <a:t>h </a:t>
            </a:r>
            <a:r>
              <a:rPr lang="en-US" sz="1000" spc="-1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lang="en-US" sz="800" spc="50" dirty="0">
                <a:solidFill>
                  <a:srgbClr val="010101"/>
                </a:solidFill>
                <a:latin typeface="Arial"/>
                <a:cs typeface="Arial"/>
              </a:rPr>
              <a:t>=</a:t>
            </a:r>
            <a:r>
              <a:rPr lang="en-US" sz="800" spc="-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lang="en-US" sz="800" spc="-5" dirty="0" err="1">
                <a:solidFill>
                  <a:srgbClr val="010101"/>
                </a:solidFill>
                <a:latin typeface="Arial"/>
                <a:cs typeface="Arial"/>
              </a:rPr>
              <a:t>HotBot</a:t>
            </a:r>
            <a:r>
              <a:rPr lang="en-US" sz="800" spc="-5" dirty="0">
                <a:solidFill>
                  <a:srgbClr val="010101"/>
                </a:solidFill>
                <a:latin typeface="Arial"/>
                <a:cs typeface="Arial"/>
              </a:rPr>
              <a:t>, </a:t>
            </a:r>
            <a:r>
              <a:rPr lang="en-US" sz="800" spc="-7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lang="en-US" sz="1000" spc="1125" dirty="0" err="1">
                <a:solidFill>
                  <a:srgbClr val="010101"/>
                </a:solidFill>
                <a:latin typeface="Arial"/>
                <a:cs typeface="Arial"/>
              </a:rPr>
              <a:t>i</a:t>
            </a:r>
            <a:r>
              <a:rPr lang="en-US" sz="800" spc="20" dirty="0">
                <a:solidFill>
                  <a:srgbClr val="010101"/>
                </a:solidFill>
                <a:latin typeface="Arial"/>
                <a:cs typeface="Arial"/>
              </a:rPr>
              <a:t>=</a:t>
            </a:r>
            <a:r>
              <a:rPr lang="en-US" sz="800" spc="2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lang="en-US" sz="800" spc="0" dirty="0" err="1">
                <a:solidFill>
                  <a:srgbClr val="010101"/>
                </a:solidFill>
                <a:latin typeface="Arial"/>
                <a:cs typeface="Arial"/>
              </a:rPr>
              <a:t>lnfoseek</a:t>
            </a:r>
            <a:endParaRPr lang="en-US" sz="800" spc="0" dirty="0">
              <a:solidFill>
                <a:srgbClr val="010101"/>
              </a:solidFill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lang="en-US" sz="1050" spc="80" dirty="0" err="1">
                <a:solidFill>
                  <a:srgbClr val="1D080A"/>
                </a:solidFill>
                <a:latin typeface="Times New Roman"/>
                <a:cs typeface="Times New Roman"/>
              </a:rPr>
              <a:t>fxy</a:t>
            </a:r>
            <a:r>
              <a:rPr lang="en-US" sz="1050" spc="80" dirty="0">
                <a:solidFill>
                  <a:srgbClr val="1D080A"/>
                </a:solidFill>
                <a:latin typeface="Times New Roman"/>
                <a:cs typeface="Times New Roman"/>
              </a:rPr>
              <a:t> </a:t>
            </a:r>
            <a:r>
              <a:rPr lang="en-US" sz="1050" spc="-45" dirty="0">
                <a:solidFill>
                  <a:srgbClr val="1D080A"/>
                </a:solidFill>
                <a:latin typeface="Times New Roman"/>
                <a:cs typeface="Times New Roman"/>
              </a:rPr>
              <a:t> </a:t>
            </a:r>
            <a:r>
              <a:rPr lang="en-US" sz="800" spc="25" dirty="0">
                <a:solidFill>
                  <a:srgbClr val="010101"/>
                </a:solidFill>
                <a:latin typeface="Arial"/>
                <a:cs typeface="Arial"/>
              </a:rPr>
              <a:t>=fraction</a:t>
            </a:r>
            <a:r>
              <a:rPr lang="en-US" sz="800" spc="3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lang="en-US" sz="800" spc="0" dirty="0">
                <a:solidFill>
                  <a:srgbClr val="010101"/>
                </a:solidFill>
                <a:latin typeface="Arial"/>
                <a:cs typeface="Arial"/>
              </a:rPr>
              <a:t>of</a:t>
            </a:r>
            <a:r>
              <a:rPr lang="en-US" sz="800" spc="-4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lang="en-US" sz="800" u="sng" spc="90" dirty="0">
                <a:solidFill>
                  <a:srgbClr val="010101"/>
                </a:solidFill>
                <a:latin typeface="Arial"/>
                <a:cs typeface="Arial"/>
              </a:rPr>
              <a:t>x</a:t>
            </a:r>
            <a:r>
              <a:rPr lang="en-US" sz="800" u="sng" spc="3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lang="en-US" sz="800" u="sng" spc="90" dirty="0">
                <a:solidFill>
                  <a:srgbClr val="010101"/>
                </a:solidFill>
                <a:latin typeface="Arial"/>
                <a:cs typeface="Arial"/>
              </a:rPr>
              <a:t>in</a:t>
            </a:r>
            <a:r>
              <a:rPr lang="en-US" sz="800" u="sng" spc="-15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lang="en-US" sz="900" u="sng" spc="30" dirty="0">
                <a:solidFill>
                  <a:srgbClr val="010101"/>
                </a:solidFill>
                <a:latin typeface="Times New Roman"/>
                <a:cs typeface="Times New Roman"/>
              </a:rPr>
              <a:t>y</a:t>
            </a:r>
            <a:endParaRPr lang="en-US" sz="900" dirty="0">
              <a:latin typeface="Times New Roman"/>
              <a:cs typeface="Times New Roman"/>
            </a:endParaRPr>
          </a:p>
          <a:p>
            <a:pPr marL="12065">
              <a:lnSpc>
                <a:spcPct val="100000"/>
              </a:lnSpc>
              <a:buClr>
                <a:srgbClr val="A50021"/>
              </a:buClr>
              <a:tabLst>
                <a:tab pos="182245" algn="l"/>
              </a:tabLst>
            </a:pPr>
            <a:endParaRPr sz="800" dirty="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386420" y="1381760"/>
            <a:ext cx="1896110" cy="14947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9230" marR="347345" indent="-177165">
              <a:lnSpc>
                <a:spcPct val="100299"/>
              </a:lnSpc>
              <a:buClr>
                <a:srgbClr val="A50021"/>
              </a:buClr>
              <a:buFont typeface="Arial"/>
              <a:buChar char="•"/>
              <a:tabLst>
                <a:tab pos="179070" algn="l"/>
              </a:tabLst>
            </a:pPr>
            <a:r>
              <a:rPr sz="1050" spc="-60" dirty="0">
                <a:solidFill>
                  <a:srgbClr val="010101"/>
                </a:solidFill>
                <a:latin typeface="Arial"/>
                <a:cs typeface="Arial"/>
              </a:rPr>
              <a:t>We </a:t>
            </a:r>
            <a:r>
              <a:rPr sz="1050" spc="-17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5" dirty="0">
                <a:solidFill>
                  <a:srgbClr val="010101"/>
                </a:solidFill>
                <a:latin typeface="Arial"/>
                <a:cs typeface="Arial"/>
              </a:rPr>
              <a:t>have</a:t>
            </a:r>
            <a:r>
              <a:rPr sz="1050" spc="16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50" dirty="0">
                <a:solidFill>
                  <a:srgbClr val="010101"/>
                </a:solidFill>
                <a:latin typeface="Arial"/>
                <a:cs typeface="Arial"/>
              </a:rPr>
              <a:t>6</a:t>
            </a:r>
            <a:r>
              <a:rPr sz="1050" spc="2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50" dirty="0">
                <a:solidFill>
                  <a:srgbClr val="010101"/>
                </a:solidFill>
                <a:latin typeface="Arial"/>
                <a:cs typeface="Arial"/>
              </a:rPr>
              <a:t>equations  </a:t>
            </a:r>
            <a:r>
              <a:rPr sz="1050" spc="-14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55" dirty="0">
                <a:solidFill>
                  <a:srgbClr val="010101"/>
                </a:solidFill>
                <a:latin typeface="Arial"/>
                <a:cs typeface="Arial"/>
              </a:rPr>
              <a:t>and </a:t>
            </a:r>
            <a:r>
              <a:rPr sz="1050" spc="-17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-10" dirty="0">
                <a:solidFill>
                  <a:srgbClr val="010101"/>
                </a:solidFill>
                <a:latin typeface="Arial"/>
                <a:cs typeface="Arial"/>
              </a:rPr>
              <a:t>3</a:t>
            </a:r>
            <a:r>
              <a:rPr sz="1050" spc="-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60" dirty="0">
                <a:solidFill>
                  <a:srgbClr val="010101"/>
                </a:solidFill>
                <a:latin typeface="Arial"/>
                <a:cs typeface="Arial"/>
              </a:rPr>
              <a:t>unknowns.</a:t>
            </a:r>
            <a:endParaRPr sz="1050" dirty="0">
              <a:latin typeface="Arial"/>
              <a:cs typeface="Arial"/>
            </a:endParaRPr>
          </a:p>
          <a:p>
            <a:pPr marL="185420" indent="-173355">
              <a:lnSpc>
                <a:spcPts val="1530"/>
              </a:lnSpc>
              <a:spcBef>
                <a:spcPts val="285"/>
              </a:spcBef>
              <a:buClr>
                <a:srgbClr val="A50021"/>
              </a:buClr>
              <a:buFont typeface="Arial"/>
              <a:buChar char="•"/>
              <a:tabLst>
                <a:tab pos="185420" algn="l"/>
              </a:tabLst>
            </a:pPr>
            <a:r>
              <a:rPr sz="1050" spc="-10" dirty="0">
                <a:solidFill>
                  <a:srgbClr val="010101"/>
                </a:solidFill>
                <a:latin typeface="Arial"/>
                <a:cs typeface="Arial"/>
              </a:rPr>
              <a:t>Solve</a:t>
            </a:r>
            <a:r>
              <a:rPr sz="1050" spc="10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85" dirty="0">
                <a:solidFill>
                  <a:srgbClr val="010101"/>
                </a:solidFill>
                <a:latin typeface="Arial"/>
                <a:cs typeface="Arial"/>
              </a:rPr>
              <a:t>for</a:t>
            </a:r>
            <a:r>
              <a:rPr sz="1050" spc="12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145" dirty="0">
                <a:solidFill>
                  <a:srgbClr val="010101"/>
                </a:solidFill>
                <a:latin typeface="Times New Roman"/>
                <a:cs typeface="Times New Roman"/>
              </a:rPr>
              <a:t>e,</a:t>
            </a:r>
            <a:r>
              <a:rPr sz="1050" spc="100" dirty="0">
                <a:solidFill>
                  <a:srgbClr val="010101"/>
                </a:solidFill>
                <a:latin typeface="Times New Roman"/>
                <a:cs typeface="Times New Roman"/>
              </a:rPr>
              <a:t> </a:t>
            </a:r>
            <a:r>
              <a:rPr sz="1050" spc="370" dirty="0">
                <a:solidFill>
                  <a:srgbClr val="010101"/>
                </a:solidFill>
                <a:latin typeface="Arial"/>
                <a:cs typeface="Arial"/>
              </a:rPr>
              <a:t>h</a:t>
            </a:r>
            <a:r>
              <a:rPr sz="1050" spc="-7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55" dirty="0">
                <a:solidFill>
                  <a:srgbClr val="010101"/>
                </a:solidFill>
                <a:latin typeface="Arial"/>
                <a:cs typeface="Arial"/>
              </a:rPr>
              <a:t>and</a:t>
            </a:r>
            <a:r>
              <a:rPr sz="1050" spc="15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1275" dirty="0">
                <a:solidFill>
                  <a:srgbClr val="010101"/>
                </a:solidFill>
                <a:latin typeface="Arial"/>
                <a:cs typeface="Arial"/>
              </a:rPr>
              <a:t>i</a:t>
            </a:r>
            <a:endParaRPr sz="1050" dirty="0">
              <a:latin typeface="Arial"/>
              <a:cs typeface="Arial"/>
            </a:endParaRPr>
          </a:p>
          <a:p>
            <a:pPr marR="80010" algn="ctr">
              <a:lnSpc>
                <a:spcPts val="1689"/>
              </a:lnSpc>
              <a:tabLst>
                <a:tab pos="1233170" algn="l"/>
              </a:tabLst>
            </a:pPr>
            <a:r>
              <a:rPr sz="1050" spc="85" dirty="0">
                <a:solidFill>
                  <a:srgbClr val="010101"/>
                </a:solidFill>
                <a:latin typeface="Arial"/>
                <a:cs typeface="Arial"/>
              </a:rPr>
              <a:t>to</a:t>
            </a:r>
            <a:r>
              <a:rPr sz="1050" spc="16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80" dirty="0">
                <a:solidFill>
                  <a:srgbClr val="010101"/>
                </a:solidFill>
                <a:latin typeface="Arial"/>
                <a:cs typeface="Arial"/>
              </a:rPr>
              <a:t>minimize	</a:t>
            </a:r>
            <a:r>
              <a:rPr sz="1050" spc="15" dirty="0">
                <a:solidFill>
                  <a:srgbClr val="010101"/>
                </a:solidFill>
                <a:latin typeface="Arial"/>
                <a:cs typeface="Arial"/>
              </a:rPr>
              <a:t>E/</a:t>
            </a:r>
            <a:endParaRPr sz="1050" dirty="0">
              <a:latin typeface="Arial"/>
              <a:cs typeface="Arial"/>
            </a:endParaRPr>
          </a:p>
          <a:p>
            <a:pPr marL="189230" marR="380365" indent="-177165">
              <a:lnSpc>
                <a:spcPts val="1550"/>
              </a:lnSpc>
              <a:spcBef>
                <a:spcPts val="425"/>
              </a:spcBef>
              <a:buClr>
                <a:srgbClr val="A50021"/>
              </a:buClr>
              <a:buFont typeface="Arial"/>
              <a:buChar char="•"/>
              <a:tabLst>
                <a:tab pos="185420" algn="l"/>
              </a:tabLst>
            </a:pPr>
            <a:r>
              <a:rPr sz="1050" spc="60" dirty="0">
                <a:solidFill>
                  <a:srgbClr val="010101"/>
                </a:solidFill>
                <a:latin typeface="Arial"/>
                <a:cs typeface="Arial"/>
              </a:rPr>
              <a:t>Compute</a:t>
            </a:r>
            <a:r>
              <a:rPr sz="1050" spc="17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45" dirty="0">
                <a:solidFill>
                  <a:srgbClr val="010101"/>
                </a:solidFill>
                <a:latin typeface="Arial"/>
                <a:cs typeface="Arial"/>
              </a:rPr>
              <a:t>engine</a:t>
            </a:r>
            <a:r>
              <a:rPr sz="1050" spc="35" dirty="0">
                <a:solidFill>
                  <a:srgbClr val="010101"/>
                </a:solidFill>
                <a:latin typeface="Arial"/>
                <a:cs typeface="Arial"/>
              </a:rPr>
              <a:t> overlaps.</a:t>
            </a:r>
            <a:endParaRPr sz="1050" dirty="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386420" y="2626447"/>
            <a:ext cx="1652905" cy="5997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5420" marR="12700" indent="-173355">
              <a:lnSpc>
                <a:spcPct val="101200"/>
              </a:lnSpc>
              <a:buClr>
                <a:srgbClr val="A50021"/>
              </a:buClr>
              <a:buFont typeface="Arial"/>
              <a:buChar char="•"/>
              <a:tabLst>
                <a:tab pos="195580" algn="l"/>
              </a:tabLst>
            </a:pPr>
            <a:r>
              <a:rPr sz="1050" spc="35" dirty="0">
                <a:solidFill>
                  <a:srgbClr val="010101"/>
                </a:solidFill>
                <a:latin typeface="Arial"/>
                <a:cs typeface="Arial"/>
              </a:rPr>
              <a:t>Re-normalize </a:t>
            </a:r>
            <a:r>
              <a:rPr sz="1050" spc="-14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0" dirty="0">
                <a:solidFill>
                  <a:srgbClr val="010101"/>
                </a:solidFill>
                <a:latin typeface="Arial"/>
                <a:cs typeface="Arial"/>
              </a:rPr>
              <a:t>so </a:t>
            </a:r>
            <a:r>
              <a:rPr sz="1050" spc="65" dirty="0">
                <a:solidFill>
                  <a:srgbClr val="010101"/>
                </a:solidFill>
                <a:latin typeface="Arial"/>
                <a:cs typeface="Arial"/>
              </a:rPr>
              <a:t>that</a:t>
            </a:r>
            <a:r>
              <a:rPr sz="1050" spc="13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45" dirty="0">
                <a:solidFill>
                  <a:srgbClr val="010101"/>
                </a:solidFill>
                <a:latin typeface="Arial"/>
                <a:cs typeface="Arial"/>
              </a:rPr>
              <a:t>the</a:t>
            </a:r>
            <a:r>
              <a:rPr sz="1050" spc="13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75" dirty="0">
                <a:solidFill>
                  <a:srgbClr val="010101"/>
                </a:solidFill>
                <a:latin typeface="Arial"/>
                <a:cs typeface="Arial"/>
              </a:rPr>
              <a:t>total</a:t>
            </a:r>
            <a:r>
              <a:rPr sz="1050" spc="-5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90" dirty="0">
                <a:solidFill>
                  <a:srgbClr val="010101"/>
                </a:solidFill>
                <a:latin typeface="Arial"/>
                <a:cs typeface="Arial"/>
              </a:rPr>
              <a:t>joint</a:t>
            </a:r>
            <a:r>
              <a:rPr sz="1050" spc="6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30" dirty="0">
                <a:solidFill>
                  <a:srgbClr val="010101"/>
                </a:solidFill>
                <a:latin typeface="Arial"/>
                <a:cs typeface="Arial"/>
              </a:rPr>
              <a:t>coverage </a:t>
            </a:r>
            <a:r>
              <a:rPr sz="1050" spc="-160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35" dirty="0">
                <a:solidFill>
                  <a:srgbClr val="010101"/>
                </a:solidFill>
                <a:latin typeface="Arial"/>
                <a:cs typeface="Arial"/>
              </a:rPr>
              <a:t>is</a:t>
            </a:r>
            <a:r>
              <a:rPr sz="1050" spc="175" dirty="0">
                <a:solidFill>
                  <a:srgbClr val="010101"/>
                </a:solidFill>
                <a:latin typeface="Arial"/>
                <a:cs typeface="Arial"/>
              </a:rPr>
              <a:t> </a:t>
            </a:r>
            <a:r>
              <a:rPr sz="1050" spc="20" dirty="0">
                <a:solidFill>
                  <a:srgbClr val="010101"/>
                </a:solidFill>
                <a:latin typeface="Arial"/>
                <a:cs typeface="Arial"/>
              </a:rPr>
              <a:t>1</a:t>
            </a:r>
            <a:r>
              <a:rPr sz="1050" spc="-20" dirty="0">
                <a:solidFill>
                  <a:srgbClr val="010101"/>
                </a:solidFill>
                <a:latin typeface="Arial"/>
                <a:cs typeface="Arial"/>
              </a:rPr>
              <a:t>00%</a:t>
            </a:r>
            <a:endParaRPr sz="1050" dirty="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16948" y="740582"/>
            <a:ext cx="4095947" cy="0"/>
          </a:xfrm>
          <a:custGeom>
            <a:avLst/>
            <a:gdLst/>
            <a:ahLst/>
            <a:cxnLst/>
            <a:rect l="l" t="t" r="r" b="b"/>
            <a:pathLst>
              <a:path w="4095947">
                <a:moveTo>
                  <a:pt x="0" y="0"/>
                </a:moveTo>
                <a:lnTo>
                  <a:pt x="4095947" y="0"/>
                </a:lnTo>
              </a:path>
            </a:pathLst>
          </a:custGeom>
          <a:ln w="79237">
            <a:solidFill>
              <a:srgbClr val="5B000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21196" y="276038"/>
            <a:ext cx="3335654" cy="3244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2000" b="1" spc="-105" dirty="0">
                <a:solidFill>
                  <a:srgbClr val="080808"/>
                </a:solidFill>
                <a:latin typeface="Arial"/>
                <a:cs typeface="Arial"/>
              </a:rPr>
              <a:t>Advantages </a:t>
            </a:r>
            <a:r>
              <a:rPr sz="2000" b="1" spc="-26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2050" b="1" spc="-409" dirty="0">
                <a:solidFill>
                  <a:srgbClr val="080808"/>
                </a:solidFill>
                <a:latin typeface="Times New Roman"/>
                <a:cs typeface="Times New Roman"/>
              </a:rPr>
              <a:t>&amp;</a:t>
            </a:r>
            <a:r>
              <a:rPr sz="2050" b="1" spc="60" dirty="0">
                <a:solidFill>
                  <a:srgbClr val="080808"/>
                </a:solidFill>
                <a:latin typeface="Times New Roman"/>
                <a:cs typeface="Times New Roman"/>
              </a:rPr>
              <a:t> </a:t>
            </a:r>
            <a:r>
              <a:rPr sz="2000" b="1" spc="-90" dirty="0">
                <a:solidFill>
                  <a:srgbClr val="080808"/>
                </a:solidFill>
                <a:latin typeface="Arial"/>
                <a:cs typeface="Arial"/>
              </a:rPr>
              <a:t>disadvantages</a:t>
            </a:r>
            <a:endParaRPr sz="20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62722" y="804311"/>
            <a:ext cx="3736975" cy="25412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9230" indent="-177165">
              <a:lnSpc>
                <a:spcPct val="100000"/>
              </a:lnSpc>
              <a:buClr>
                <a:srgbClr val="A50021"/>
              </a:buClr>
              <a:buFont typeface="Arial"/>
              <a:buChar char="•"/>
              <a:tabLst>
                <a:tab pos="189230" algn="l"/>
              </a:tabLst>
            </a:pPr>
            <a:r>
              <a:rPr sz="1250" spc="10" dirty="0">
                <a:solidFill>
                  <a:srgbClr val="080808"/>
                </a:solidFill>
                <a:latin typeface="Arial"/>
                <a:cs typeface="Arial"/>
              </a:rPr>
              <a:t>Statistically</a:t>
            </a:r>
            <a:r>
              <a:rPr sz="1250" spc="16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50" spc="25" dirty="0">
                <a:solidFill>
                  <a:srgbClr val="080808"/>
                </a:solidFill>
                <a:latin typeface="Arial"/>
                <a:cs typeface="Arial"/>
              </a:rPr>
              <a:t>sound</a:t>
            </a:r>
            <a:r>
              <a:rPr sz="1250" spc="9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50" spc="5" dirty="0">
                <a:solidFill>
                  <a:srgbClr val="080808"/>
                </a:solidFill>
                <a:latin typeface="Arial"/>
                <a:cs typeface="Arial"/>
              </a:rPr>
              <a:t>under</a:t>
            </a:r>
            <a:r>
              <a:rPr sz="1250" spc="2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50" spc="40" dirty="0">
                <a:solidFill>
                  <a:srgbClr val="080808"/>
                </a:solidFill>
                <a:latin typeface="Arial"/>
                <a:cs typeface="Arial"/>
              </a:rPr>
              <a:t>the</a:t>
            </a:r>
            <a:r>
              <a:rPr sz="1250" spc="8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50" spc="25" dirty="0">
                <a:solidFill>
                  <a:srgbClr val="080808"/>
                </a:solidFill>
                <a:latin typeface="Arial"/>
                <a:cs typeface="Arial"/>
              </a:rPr>
              <a:t>induced</a:t>
            </a:r>
            <a:r>
              <a:rPr sz="1250" spc="-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50" spc="10" dirty="0">
                <a:solidFill>
                  <a:srgbClr val="1F1F1D"/>
                </a:solidFill>
                <a:latin typeface="Arial"/>
                <a:cs typeface="Arial"/>
              </a:rPr>
              <a:t>weight.</a:t>
            </a:r>
            <a:endParaRPr sz="1250">
              <a:latin typeface="Arial"/>
              <a:cs typeface="Arial"/>
            </a:endParaRPr>
          </a:p>
          <a:p>
            <a:pPr marL="194945" indent="-182880">
              <a:lnSpc>
                <a:spcPct val="100000"/>
              </a:lnSpc>
              <a:spcBef>
                <a:spcPts val="420"/>
              </a:spcBef>
              <a:buClr>
                <a:srgbClr val="A50021"/>
              </a:buClr>
              <a:buFont typeface="Arial"/>
              <a:buChar char="•"/>
              <a:tabLst>
                <a:tab pos="194945" algn="l"/>
              </a:tabLst>
            </a:pPr>
            <a:r>
              <a:rPr sz="1250" spc="15" dirty="0">
                <a:solidFill>
                  <a:srgbClr val="080808"/>
                </a:solidFill>
                <a:latin typeface="Arial"/>
                <a:cs typeface="Arial"/>
              </a:rPr>
              <a:t>Biases</a:t>
            </a:r>
            <a:r>
              <a:rPr sz="1250" spc="7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50" spc="15" dirty="0">
                <a:solidFill>
                  <a:srgbClr val="080808"/>
                </a:solidFill>
                <a:latin typeface="Arial"/>
                <a:cs typeface="Arial"/>
              </a:rPr>
              <a:t>induced</a:t>
            </a:r>
            <a:r>
              <a:rPr sz="1250" spc="8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50" spc="25" dirty="0">
                <a:solidFill>
                  <a:srgbClr val="080808"/>
                </a:solidFill>
                <a:latin typeface="Arial"/>
                <a:cs typeface="Arial"/>
              </a:rPr>
              <a:t>by</a:t>
            </a:r>
            <a:r>
              <a:rPr sz="1250" spc="5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50" spc="25" dirty="0">
                <a:solidFill>
                  <a:srgbClr val="080808"/>
                </a:solidFill>
                <a:latin typeface="Arial"/>
                <a:cs typeface="Arial"/>
              </a:rPr>
              <a:t>random</a:t>
            </a:r>
            <a:r>
              <a:rPr sz="1250" spc="4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50" spc="25" dirty="0">
                <a:solidFill>
                  <a:srgbClr val="080808"/>
                </a:solidFill>
                <a:latin typeface="Arial"/>
                <a:cs typeface="Arial"/>
              </a:rPr>
              <a:t>query</a:t>
            </a:r>
            <a:endParaRPr sz="1250">
              <a:latin typeface="Arial"/>
              <a:cs typeface="Arial"/>
            </a:endParaRPr>
          </a:p>
          <a:p>
            <a:pPr marL="390525" marR="665480" lvl="1" indent="-146685">
              <a:lnSpc>
                <a:spcPct val="107400"/>
              </a:lnSpc>
              <a:spcBef>
                <a:spcPts val="170"/>
              </a:spcBef>
              <a:buClr>
                <a:srgbClr val="080808"/>
              </a:buClr>
              <a:buFont typeface="Arial"/>
              <a:buChar char="•"/>
              <a:tabLst>
                <a:tab pos="390525" algn="l"/>
              </a:tabLst>
            </a:pPr>
            <a:r>
              <a:rPr sz="1200" spc="-10" dirty="0">
                <a:solidFill>
                  <a:srgbClr val="080808"/>
                </a:solidFill>
                <a:latin typeface="Arial"/>
                <a:cs typeface="Arial"/>
              </a:rPr>
              <a:t>Query</a:t>
            </a:r>
            <a:r>
              <a:rPr sz="1200" spc="4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080808"/>
                </a:solidFill>
                <a:latin typeface="Arial"/>
                <a:cs typeface="Arial"/>
              </a:rPr>
              <a:t>Bias:</a:t>
            </a:r>
            <a:r>
              <a:rPr sz="1200" spc="4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30" dirty="0">
                <a:solidFill>
                  <a:srgbClr val="080808"/>
                </a:solidFill>
                <a:latin typeface="Arial"/>
                <a:cs typeface="Arial"/>
              </a:rPr>
              <a:t>Favors</a:t>
            </a:r>
            <a:r>
              <a:rPr sz="950" spc="-4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1F1F1D"/>
                </a:solidFill>
                <a:latin typeface="Arial"/>
                <a:cs typeface="Arial"/>
              </a:rPr>
              <a:t>content-rich</a:t>
            </a:r>
            <a:r>
              <a:rPr sz="950" spc="40" dirty="0">
                <a:solidFill>
                  <a:srgbClr val="1F1F1D"/>
                </a:solidFill>
                <a:latin typeface="Arial"/>
                <a:cs typeface="Arial"/>
              </a:rPr>
              <a:t> </a:t>
            </a:r>
            <a:r>
              <a:rPr sz="950" spc="30" dirty="0">
                <a:solidFill>
                  <a:srgbClr val="080808"/>
                </a:solidFill>
                <a:latin typeface="Arial"/>
                <a:cs typeface="Arial"/>
              </a:rPr>
              <a:t>pages</a:t>
            </a:r>
            <a:r>
              <a:rPr sz="950" spc="1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55" dirty="0">
                <a:solidFill>
                  <a:srgbClr val="080808"/>
                </a:solidFill>
                <a:latin typeface="Arial"/>
                <a:cs typeface="Arial"/>
              </a:rPr>
              <a:t>in</a:t>
            </a:r>
            <a:r>
              <a:rPr sz="950" spc="-114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30" dirty="0">
                <a:solidFill>
                  <a:srgbClr val="080808"/>
                </a:solidFill>
                <a:latin typeface="Arial"/>
                <a:cs typeface="Arial"/>
              </a:rPr>
              <a:t>the</a:t>
            </a:r>
            <a:r>
              <a:rPr sz="950" spc="1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080808"/>
                </a:solidFill>
                <a:latin typeface="Arial"/>
                <a:cs typeface="Arial"/>
              </a:rPr>
              <a:t>language(s)</a:t>
            </a:r>
            <a:r>
              <a:rPr sz="950" spc="8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080808"/>
                </a:solidFill>
                <a:latin typeface="Arial"/>
                <a:cs typeface="Arial"/>
              </a:rPr>
              <a:t>of</a:t>
            </a:r>
            <a:r>
              <a:rPr sz="950" spc="-1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30" dirty="0">
                <a:solidFill>
                  <a:srgbClr val="080808"/>
                </a:solidFill>
                <a:latin typeface="Arial"/>
                <a:cs typeface="Arial"/>
              </a:rPr>
              <a:t>the</a:t>
            </a:r>
            <a:r>
              <a:rPr sz="950" spc="3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25" dirty="0">
                <a:solidFill>
                  <a:srgbClr val="080808"/>
                </a:solidFill>
                <a:latin typeface="Arial"/>
                <a:cs typeface="Arial"/>
              </a:rPr>
              <a:t>lexicon</a:t>
            </a:r>
            <a:endParaRPr sz="950">
              <a:latin typeface="Arial"/>
              <a:cs typeface="Arial"/>
            </a:endParaRPr>
          </a:p>
          <a:p>
            <a:pPr marL="390525" marR="12700" lvl="1" indent="-146685">
              <a:lnSpc>
                <a:spcPct val="107400"/>
              </a:lnSpc>
              <a:spcBef>
                <a:spcPts val="180"/>
              </a:spcBef>
              <a:buClr>
                <a:srgbClr val="080808"/>
              </a:buClr>
              <a:buFont typeface="Arial"/>
              <a:buChar char="•"/>
              <a:tabLst>
                <a:tab pos="396240" algn="l"/>
              </a:tabLst>
            </a:pPr>
            <a:r>
              <a:rPr sz="1200" spc="0" dirty="0">
                <a:solidFill>
                  <a:srgbClr val="080808"/>
                </a:solidFill>
                <a:latin typeface="Arial"/>
                <a:cs typeface="Arial"/>
              </a:rPr>
              <a:t>Ranking</a:t>
            </a:r>
            <a:r>
              <a:rPr sz="1200" spc="6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080808"/>
                </a:solidFill>
                <a:latin typeface="Arial"/>
                <a:cs typeface="Arial"/>
              </a:rPr>
              <a:t>Bias:</a:t>
            </a:r>
            <a:r>
              <a:rPr sz="1200" spc="-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000" i="1" spc="5" dirty="0">
                <a:solidFill>
                  <a:srgbClr val="1F1F1D"/>
                </a:solidFill>
                <a:latin typeface="Arial"/>
                <a:cs typeface="Arial"/>
              </a:rPr>
              <a:t>Solution:</a:t>
            </a:r>
            <a:r>
              <a:rPr sz="1000" i="1" spc="-60" dirty="0">
                <a:solidFill>
                  <a:srgbClr val="1F1F1D"/>
                </a:solidFill>
                <a:latin typeface="Arial"/>
                <a:cs typeface="Arial"/>
              </a:rPr>
              <a:t> </a:t>
            </a:r>
            <a:r>
              <a:rPr sz="950" spc="45" dirty="0">
                <a:solidFill>
                  <a:srgbClr val="080808"/>
                </a:solidFill>
                <a:latin typeface="Arial"/>
                <a:cs typeface="Arial"/>
              </a:rPr>
              <a:t>Use</a:t>
            </a:r>
            <a:r>
              <a:rPr sz="950" spc="-2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1F1F1D"/>
                </a:solidFill>
                <a:latin typeface="Arial"/>
                <a:cs typeface="Arial"/>
              </a:rPr>
              <a:t>conjunctive</a:t>
            </a:r>
            <a:r>
              <a:rPr sz="950" spc="75" dirty="0">
                <a:solidFill>
                  <a:srgbClr val="1F1F1D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080808"/>
                </a:solidFill>
                <a:latin typeface="Arial"/>
                <a:cs typeface="Arial"/>
              </a:rPr>
              <a:t>queries</a:t>
            </a:r>
            <a:r>
              <a:rPr sz="950" spc="6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050" spc="-160" dirty="0">
                <a:solidFill>
                  <a:srgbClr val="1F1F1D"/>
                </a:solidFill>
                <a:latin typeface="Times New Roman"/>
                <a:cs typeface="Times New Roman"/>
              </a:rPr>
              <a:t>&amp;</a:t>
            </a:r>
            <a:r>
              <a:rPr sz="1050" spc="-20" dirty="0">
                <a:solidFill>
                  <a:srgbClr val="1F1F1D"/>
                </a:solidFill>
                <a:latin typeface="Times New Roman"/>
                <a:cs typeface="Times New Roman"/>
              </a:rPr>
              <a:t> </a:t>
            </a:r>
            <a:r>
              <a:rPr sz="950" spc="20" dirty="0">
                <a:solidFill>
                  <a:srgbClr val="080808"/>
                </a:solidFill>
                <a:latin typeface="Arial"/>
                <a:cs typeface="Arial"/>
              </a:rPr>
              <a:t>fetch</a:t>
            </a:r>
            <a:r>
              <a:rPr sz="950" spc="15" dirty="0">
                <a:solidFill>
                  <a:srgbClr val="080808"/>
                </a:solidFill>
                <a:latin typeface="Arial"/>
                <a:cs typeface="Arial"/>
              </a:rPr>
              <a:t> all</a:t>
            </a:r>
            <a:endParaRPr sz="950">
              <a:latin typeface="Arial"/>
              <a:cs typeface="Arial"/>
            </a:endParaRPr>
          </a:p>
          <a:p>
            <a:pPr marL="390525" marR="449580" lvl="1" indent="-146685">
              <a:lnSpc>
                <a:spcPct val="104000"/>
              </a:lnSpc>
              <a:spcBef>
                <a:spcPts val="229"/>
              </a:spcBef>
              <a:buClr>
                <a:srgbClr val="080808"/>
              </a:buClr>
              <a:buFont typeface="Arial"/>
              <a:buChar char="•"/>
              <a:tabLst>
                <a:tab pos="390525" algn="l"/>
              </a:tabLst>
            </a:pPr>
            <a:r>
              <a:rPr sz="1200" spc="5" dirty="0">
                <a:solidFill>
                  <a:srgbClr val="080808"/>
                </a:solidFill>
                <a:latin typeface="Arial"/>
                <a:cs typeface="Arial"/>
              </a:rPr>
              <a:t>Checking</a:t>
            </a:r>
            <a:r>
              <a:rPr sz="1200" spc="8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080808"/>
                </a:solidFill>
                <a:latin typeface="Arial"/>
                <a:cs typeface="Arial"/>
              </a:rPr>
              <a:t>Bias:</a:t>
            </a:r>
            <a:r>
              <a:rPr sz="1200" spc="4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080808"/>
                </a:solidFill>
                <a:latin typeface="Arial"/>
                <a:cs typeface="Arial"/>
              </a:rPr>
              <a:t>Duplicates,</a:t>
            </a:r>
            <a:r>
              <a:rPr sz="950" spc="-1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080808"/>
                </a:solidFill>
                <a:latin typeface="Arial"/>
                <a:cs typeface="Arial"/>
              </a:rPr>
              <a:t>impoverished</a:t>
            </a:r>
            <a:r>
              <a:rPr sz="950" spc="9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30" dirty="0">
                <a:solidFill>
                  <a:srgbClr val="080808"/>
                </a:solidFill>
                <a:latin typeface="Arial"/>
                <a:cs typeface="Arial"/>
              </a:rPr>
              <a:t>pages</a:t>
            </a:r>
            <a:r>
              <a:rPr sz="950" spc="15" dirty="0">
                <a:solidFill>
                  <a:srgbClr val="080808"/>
                </a:solidFill>
                <a:latin typeface="Arial"/>
                <a:cs typeface="Arial"/>
              </a:rPr>
              <a:t> omitted</a:t>
            </a:r>
            <a:endParaRPr sz="950">
              <a:latin typeface="Arial"/>
              <a:cs typeface="Arial"/>
            </a:endParaRPr>
          </a:p>
          <a:p>
            <a:pPr marL="390525" marR="192405" lvl="1" indent="-146685">
              <a:lnSpc>
                <a:spcPct val="100699"/>
              </a:lnSpc>
              <a:spcBef>
                <a:spcPts val="325"/>
              </a:spcBef>
              <a:buClr>
                <a:srgbClr val="080808"/>
              </a:buClr>
              <a:buFont typeface="Arial"/>
              <a:buChar char="•"/>
              <a:tabLst>
                <a:tab pos="396240" algn="l"/>
              </a:tabLst>
            </a:pPr>
            <a:r>
              <a:rPr sz="1200" spc="0" dirty="0">
                <a:solidFill>
                  <a:srgbClr val="080808"/>
                </a:solidFill>
                <a:latin typeface="Arial"/>
                <a:cs typeface="Arial"/>
              </a:rPr>
              <a:t>Document</a:t>
            </a:r>
            <a:r>
              <a:rPr sz="1200" spc="-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00" spc="-30" dirty="0">
                <a:solidFill>
                  <a:srgbClr val="1F1F1D"/>
                </a:solidFill>
                <a:latin typeface="Arial"/>
                <a:cs typeface="Arial"/>
              </a:rPr>
              <a:t>or</a:t>
            </a:r>
            <a:r>
              <a:rPr sz="1200" spc="40" dirty="0">
                <a:solidFill>
                  <a:srgbClr val="1F1F1D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080808"/>
                </a:solidFill>
                <a:latin typeface="Arial"/>
                <a:cs typeface="Arial"/>
              </a:rPr>
              <a:t>query</a:t>
            </a:r>
            <a:r>
              <a:rPr sz="1200" spc="4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00" spc="-5" dirty="0">
                <a:solidFill>
                  <a:srgbClr val="080808"/>
                </a:solidFill>
                <a:latin typeface="Arial"/>
                <a:cs typeface="Arial"/>
              </a:rPr>
              <a:t>restriction</a:t>
            </a:r>
            <a:r>
              <a:rPr sz="1200" spc="8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00" spc="-5" dirty="0">
                <a:solidFill>
                  <a:srgbClr val="080808"/>
                </a:solidFill>
                <a:latin typeface="Arial"/>
                <a:cs typeface="Arial"/>
              </a:rPr>
              <a:t>bias:</a:t>
            </a:r>
            <a:r>
              <a:rPr sz="1200" spc="-8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080808"/>
                </a:solidFill>
                <a:latin typeface="Arial"/>
                <a:cs typeface="Arial"/>
              </a:rPr>
              <a:t>engine</a:t>
            </a:r>
            <a:r>
              <a:rPr sz="950" spc="10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0" dirty="0">
                <a:solidFill>
                  <a:srgbClr val="080808"/>
                </a:solidFill>
                <a:latin typeface="Arial"/>
                <a:cs typeface="Arial"/>
              </a:rPr>
              <a:t>might </a:t>
            </a:r>
            <a:r>
              <a:rPr sz="950" spc="20" dirty="0">
                <a:solidFill>
                  <a:srgbClr val="080808"/>
                </a:solidFill>
                <a:latin typeface="Arial"/>
                <a:cs typeface="Arial"/>
              </a:rPr>
              <a:t>not</a:t>
            </a:r>
            <a:r>
              <a:rPr sz="950" spc="1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080808"/>
                </a:solidFill>
                <a:latin typeface="Arial"/>
                <a:cs typeface="Arial"/>
              </a:rPr>
              <a:t>deal</a:t>
            </a:r>
            <a:r>
              <a:rPr sz="950" spc="5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080808"/>
                </a:solidFill>
                <a:latin typeface="Arial"/>
                <a:cs typeface="Arial"/>
              </a:rPr>
              <a:t>properly </a:t>
            </a:r>
            <a:r>
              <a:rPr sz="950" spc="25" dirty="0">
                <a:solidFill>
                  <a:srgbClr val="1F1F1D"/>
                </a:solidFill>
                <a:latin typeface="Arial"/>
                <a:cs typeface="Arial"/>
              </a:rPr>
              <a:t>with</a:t>
            </a:r>
            <a:r>
              <a:rPr sz="950" spc="20" dirty="0">
                <a:solidFill>
                  <a:srgbClr val="1F1F1D"/>
                </a:solidFill>
                <a:latin typeface="Arial"/>
                <a:cs typeface="Arial"/>
              </a:rPr>
              <a:t> </a:t>
            </a:r>
            <a:r>
              <a:rPr sz="950" spc="80" dirty="0">
                <a:solidFill>
                  <a:srgbClr val="1F1F1D"/>
                </a:solidFill>
                <a:latin typeface="Arial"/>
                <a:cs typeface="Arial"/>
              </a:rPr>
              <a:t>8</a:t>
            </a:r>
            <a:r>
              <a:rPr sz="950" spc="-65" dirty="0">
                <a:solidFill>
                  <a:srgbClr val="1F1F1D"/>
                </a:solidFill>
                <a:latin typeface="Arial"/>
                <a:cs typeface="Arial"/>
              </a:rPr>
              <a:t> </a:t>
            </a:r>
            <a:r>
              <a:rPr sz="950" spc="30" dirty="0">
                <a:solidFill>
                  <a:srgbClr val="1F1F1D"/>
                </a:solidFill>
                <a:latin typeface="Arial"/>
                <a:cs typeface="Arial"/>
              </a:rPr>
              <a:t>words</a:t>
            </a:r>
            <a:r>
              <a:rPr sz="950" spc="70" dirty="0">
                <a:solidFill>
                  <a:srgbClr val="1F1F1D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1F1F1D"/>
                </a:solidFill>
                <a:latin typeface="Arial"/>
                <a:cs typeface="Arial"/>
              </a:rPr>
              <a:t>conjunctive</a:t>
            </a:r>
            <a:r>
              <a:rPr sz="950" spc="75" dirty="0">
                <a:solidFill>
                  <a:srgbClr val="1F1F1D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080808"/>
                </a:solidFill>
                <a:latin typeface="Arial"/>
                <a:cs typeface="Arial"/>
              </a:rPr>
              <a:t>query</a:t>
            </a:r>
            <a:endParaRPr sz="950">
              <a:latin typeface="Arial"/>
              <a:cs typeface="Arial"/>
            </a:endParaRPr>
          </a:p>
          <a:p>
            <a:pPr marL="396240" lvl="1" indent="-152400">
              <a:lnSpc>
                <a:spcPct val="100000"/>
              </a:lnSpc>
              <a:spcBef>
                <a:spcPts val="335"/>
              </a:spcBef>
              <a:buClr>
                <a:srgbClr val="080808"/>
              </a:buClr>
              <a:buFont typeface="Arial"/>
              <a:buChar char="•"/>
              <a:tabLst>
                <a:tab pos="396240" algn="l"/>
              </a:tabLst>
            </a:pPr>
            <a:r>
              <a:rPr sz="1200" spc="10" dirty="0">
                <a:solidFill>
                  <a:srgbClr val="080808"/>
                </a:solidFill>
                <a:latin typeface="Arial"/>
                <a:cs typeface="Arial"/>
              </a:rPr>
              <a:t>Malicious</a:t>
            </a:r>
            <a:r>
              <a:rPr sz="1200" spc="3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00" spc="-15" dirty="0">
                <a:solidFill>
                  <a:srgbClr val="080808"/>
                </a:solidFill>
                <a:latin typeface="Arial"/>
                <a:cs typeface="Arial"/>
              </a:rPr>
              <a:t>Bias: </a:t>
            </a:r>
            <a:r>
              <a:rPr sz="950" spc="20" dirty="0">
                <a:solidFill>
                  <a:srgbClr val="080808"/>
                </a:solidFill>
                <a:latin typeface="Arial"/>
                <a:cs typeface="Arial"/>
              </a:rPr>
              <a:t>Sabotage</a:t>
            </a:r>
            <a:r>
              <a:rPr sz="950" spc="7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30" dirty="0">
                <a:solidFill>
                  <a:srgbClr val="080808"/>
                </a:solidFill>
                <a:latin typeface="Arial"/>
                <a:cs typeface="Arial"/>
              </a:rPr>
              <a:t>by</a:t>
            </a:r>
            <a:r>
              <a:rPr sz="950" spc="1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080808"/>
                </a:solidFill>
                <a:latin typeface="Arial"/>
                <a:cs typeface="Arial"/>
              </a:rPr>
              <a:t>engine</a:t>
            </a:r>
            <a:endParaRPr sz="950">
              <a:latin typeface="Arial"/>
              <a:cs typeface="Arial"/>
            </a:endParaRPr>
          </a:p>
          <a:p>
            <a:pPr marL="390525" marR="260350" lvl="1" indent="-146685">
              <a:lnSpc>
                <a:spcPct val="100699"/>
              </a:lnSpc>
              <a:spcBef>
                <a:spcPts val="325"/>
              </a:spcBef>
              <a:buClr>
                <a:srgbClr val="080808"/>
              </a:buClr>
              <a:buFont typeface="Arial"/>
              <a:buChar char="•"/>
              <a:tabLst>
                <a:tab pos="390525" algn="l"/>
              </a:tabLst>
            </a:pPr>
            <a:r>
              <a:rPr sz="1200" spc="-15" dirty="0">
                <a:solidFill>
                  <a:srgbClr val="080808"/>
                </a:solidFill>
                <a:latin typeface="Arial"/>
                <a:cs typeface="Arial"/>
              </a:rPr>
              <a:t>Operational</a:t>
            </a:r>
            <a:r>
              <a:rPr sz="1200" spc="15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080808"/>
                </a:solidFill>
                <a:latin typeface="Arial"/>
                <a:cs typeface="Arial"/>
              </a:rPr>
              <a:t>Problems:</a:t>
            </a:r>
            <a:r>
              <a:rPr sz="1200" spc="20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080808"/>
                </a:solidFill>
                <a:latin typeface="Arial"/>
                <a:cs typeface="Arial"/>
              </a:rPr>
              <a:t>Time-outs,</a:t>
            </a:r>
            <a:r>
              <a:rPr sz="950" spc="6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080808"/>
                </a:solidFill>
                <a:latin typeface="Arial"/>
                <a:cs typeface="Arial"/>
              </a:rPr>
              <a:t>failures,</a:t>
            </a:r>
            <a:r>
              <a:rPr sz="950" spc="9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080808"/>
                </a:solidFill>
                <a:latin typeface="Arial"/>
                <a:cs typeface="Arial"/>
              </a:rPr>
              <a:t>engine</a:t>
            </a:r>
            <a:r>
              <a:rPr sz="950" spc="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080808"/>
                </a:solidFill>
                <a:latin typeface="Arial"/>
                <a:cs typeface="Arial"/>
              </a:rPr>
              <a:t>inconsistencies,</a:t>
            </a:r>
            <a:r>
              <a:rPr sz="950" spc="114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080808"/>
                </a:solidFill>
                <a:latin typeface="Arial"/>
                <a:cs typeface="Arial"/>
              </a:rPr>
              <a:t>index</a:t>
            </a:r>
            <a:r>
              <a:rPr sz="950" spc="85" dirty="0">
                <a:solidFill>
                  <a:srgbClr val="080808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080808"/>
                </a:solidFill>
                <a:latin typeface="Arial"/>
                <a:cs typeface="Arial"/>
              </a:rPr>
              <a:t>modification.</a:t>
            </a:r>
            <a:endParaRPr sz="9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E8F6F9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4694" y="219506"/>
            <a:ext cx="1275374" cy="207912"/>
          </a:xfrm>
          <a:custGeom>
            <a:avLst/>
            <a:gdLst/>
            <a:ahLst/>
            <a:cxnLst/>
            <a:rect l="l" t="t" r="r" b="b"/>
            <a:pathLst>
              <a:path w="1275374" h="207912">
                <a:moveTo>
                  <a:pt x="0" y="0"/>
                </a:moveTo>
                <a:lnTo>
                  <a:pt x="1275374" y="0"/>
                </a:lnTo>
                <a:lnTo>
                  <a:pt x="1275374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E8F6F9"/>
                </a:solidFill>
                <a:latin typeface="Arial"/>
                <a:cs typeface="Arial"/>
              </a:rPr>
              <a:t>Random</a:t>
            </a:r>
            <a:r>
              <a:rPr sz="1200" spc="160" dirty="0">
                <a:solidFill>
                  <a:srgbClr val="E8F6F9"/>
                </a:solidFill>
                <a:latin typeface="Arial"/>
                <a:cs typeface="Arial"/>
              </a:rPr>
              <a:t> </a:t>
            </a:r>
            <a:r>
              <a:rPr sz="1200" spc="-20" dirty="0">
                <a:solidFill>
                  <a:srgbClr val="E8F6F9"/>
                </a:solidFill>
                <a:latin typeface="Arial"/>
                <a:cs typeface="Arial"/>
              </a:rPr>
              <a:t>searches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2683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997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2701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758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768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2784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698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745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765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788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811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834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799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823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846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869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840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794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191178"/>
            <a:ext cx="3488690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&amp;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97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2683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997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2701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758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768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2784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698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745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765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788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811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834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799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823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846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869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840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794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6508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6822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6526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6583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6593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6609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6523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6570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6590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6613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6636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6659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6625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6648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6671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6694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6666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6619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1191178"/>
            <a:ext cx="3488690" cy="5746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&amp;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97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5" dirty="0">
                <a:solidFill>
                  <a:srgbClr val="FFFFFF"/>
                </a:solidFill>
                <a:latin typeface="Arial"/>
                <a:cs typeface="Arial"/>
              </a:rPr>
              <a:t>fl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3369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682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3387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3444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3454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3469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3384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3431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3450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3473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3497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3520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3485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3508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3531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3555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3526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3480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4" y="1264285"/>
            <a:ext cx="267843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V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2683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997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2701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758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768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2784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698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745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765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788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811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834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799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823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846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869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840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794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6508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6822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6526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6583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6593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6609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6523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6570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6590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6613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6636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6659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6625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6648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6671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6694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6666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6619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578" y="18612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8629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8687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8696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8712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68" y="18627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8673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8693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8716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8739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8762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8728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8751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8774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8797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8769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8722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624334" y="1191178"/>
            <a:ext cx="3622675" cy="9569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46685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&amp;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97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2683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997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2701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758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768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2784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698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745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765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788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811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834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799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823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846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869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840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794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6508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6822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6526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6583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6593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6609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6523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6570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6590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6613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6636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6659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6625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6648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6671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6694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6666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6619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578" y="18612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06633" y="18629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0362" y="18687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1488" y="18696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5059" y="18712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06168" y="18627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2001" y="18673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3457" y="18693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5922" y="18716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8393" y="18739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0863" y="18762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7579" y="18728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0044" y="18751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2516" y="18774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4981" y="18797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2297" y="18769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7817" y="18722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6581" y="224372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3867" y="227508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6632" y="224549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0360" y="225123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1488" y="225219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061" y="225376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6169" y="224523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2001" y="224988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3457" y="225186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5922" y="225417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8393" y="225648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0863" y="225879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579" y="225536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0044" y="225767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2516" y="225998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4981" y="226229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2297" y="225944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817" y="22548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 txBox="1"/>
          <p:nvPr/>
        </p:nvSpPr>
        <p:spPr>
          <a:xfrm>
            <a:off x="624334" y="1191178"/>
            <a:ext cx="3622675" cy="11671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46685">
              <a:lnSpc>
                <a:spcPct val="102699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&amp;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97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45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052154" y="33705"/>
            <a:ext cx="129869" cy="69304"/>
          </a:xfrm>
          <a:custGeom>
            <a:avLst/>
            <a:gdLst/>
            <a:ahLst/>
            <a:cxnLst/>
            <a:rect l="l" t="t" r="r" b="b"/>
            <a:pathLst>
              <a:path w="129869" h="69304">
                <a:moveTo>
                  <a:pt x="0" y="0"/>
                </a:moveTo>
                <a:lnTo>
                  <a:pt x="129869" y="0"/>
                </a:lnTo>
                <a:lnTo>
                  <a:pt x="129869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A31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335912" y="27104"/>
            <a:ext cx="230261" cy="76934"/>
          </a:xfrm>
          <a:custGeom>
            <a:avLst/>
            <a:gdLst/>
            <a:ahLst/>
            <a:cxnLst/>
            <a:rect l="l" t="t" r="r" b="b"/>
            <a:pathLst>
              <a:path w="230261" h="76934">
                <a:moveTo>
                  <a:pt x="0" y="0"/>
                </a:moveTo>
                <a:lnTo>
                  <a:pt x="230261" y="0"/>
                </a:lnTo>
                <a:lnTo>
                  <a:pt x="230261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A31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A5B5BA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A5B5BA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E8F6F9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A5B5BA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A5B5BA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A5B5BA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A5B5BA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8C9EA7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8C9EA7"/>
                </a:solidFill>
                <a:latin typeface="Arial"/>
                <a:cs typeface="Arial"/>
              </a:rPr>
              <a:t> </a:t>
            </a:r>
            <a:r>
              <a:rPr sz="450" spc="15" dirty="0">
                <a:solidFill>
                  <a:srgbClr val="8C9EA7"/>
                </a:solidFill>
                <a:latin typeface="Times New Roman"/>
                <a:cs typeface="Times New Roman"/>
              </a:rPr>
              <a:t>t</a:t>
            </a:r>
            <a:r>
              <a:rPr sz="450" spc="-45" dirty="0">
                <a:solidFill>
                  <a:srgbClr val="8C9EA7"/>
                </a:solidFill>
                <a:latin typeface="Times New Roman"/>
                <a:cs typeface="Times New Roman"/>
              </a:rPr>
              <a:t> </a:t>
            </a:r>
            <a:r>
              <a:rPr sz="450" spc="-10" dirty="0">
                <a:solidFill>
                  <a:srgbClr val="A5B5BA"/>
                </a:solidFill>
                <a:latin typeface="Times New Roman"/>
                <a:cs typeface="Times New Roman"/>
              </a:rPr>
              <a:t>h</a:t>
            </a:r>
            <a:r>
              <a:rPr sz="450" spc="-45" dirty="0">
                <a:solidFill>
                  <a:srgbClr val="A5B5BA"/>
                </a:solidFill>
                <a:latin typeface="Times New Roman"/>
                <a:cs typeface="Times New Roman"/>
              </a:rPr>
              <a:t> </a:t>
            </a:r>
            <a:r>
              <a:rPr sz="450" spc="-65" dirty="0">
                <a:solidFill>
                  <a:srgbClr val="C3CCD1"/>
                </a:solidFill>
                <a:latin typeface="Times New Roman"/>
                <a:cs typeface="Times New Roman"/>
              </a:rPr>
              <a:t>t&gt; </a:t>
            </a:r>
            <a:r>
              <a:rPr sz="450" spc="20" dirty="0">
                <a:solidFill>
                  <a:srgbClr val="C3CCD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A5B5BA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A5B5BA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A5B5BA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A5B5BA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3CCD1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3CCD1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A5B5BA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6355" y="206304"/>
            <a:ext cx="2126010" cy="225238"/>
          </a:xfrm>
          <a:custGeom>
            <a:avLst/>
            <a:gdLst/>
            <a:ahLst/>
            <a:cxnLst/>
            <a:rect l="l" t="t" r="r" b="b"/>
            <a:pathLst>
              <a:path w="2126010" h="225238">
                <a:moveTo>
                  <a:pt x="0" y="0"/>
                </a:moveTo>
                <a:lnTo>
                  <a:pt x="2126010" y="0"/>
                </a:lnTo>
                <a:lnTo>
                  <a:pt x="2126010" y="225238"/>
                </a:lnTo>
                <a:lnTo>
                  <a:pt x="0" y="225238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60" dirty="0">
                <a:solidFill>
                  <a:srgbClr val="E8F6F9"/>
                </a:solidFill>
                <a:latin typeface="Times New Roman"/>
                <a:cs typeface="Times New Roman"/>
              </a:rPr>
              <a:t>Advantages </a:t>
            </a:r>
            <a:r>
              <a:rPr sz="1250" spc="-55" dirty="0">
                <a:solidFill>
                  <a:srgbClr val="E8F6F9"/>
                </a:solidFill>
                <a:latin typeface="Times New Roman"/>
                <a:cs typeface="Times New Roman"/>
              </a:rPr>
              <a:t> </a:t>
            </a:r>
            <a:r>
              <a:rPr sz="1300" spc="135" dirty="0">
                <a:solidFill>
                  <a:srgbClr val="E8F6F9"/>
                </a:solidFill>
                <a:latin typeface="Arial"/>
                <a:cs typeface="Arial"/>
              </a:rPr>
              <a:t>&amp;</a:t>
            </a:r>
            <a:r>
              <a:rPr sz="1300" spc="130" dirty="0">
                <a:solidFill>
                  <a:srgbClr val="E8F6F9"/>
                </a:solidFill>
                <a:latin typeface="Arial"/>
                <a:cs typeface="Arial"/>
              </a:rPr>
              <a:t> </a:t>
            </a:r>
            <a:r>
              <a:rPr sz="1250" spc="60" dirty="0">
                <a:solidFill>
                  <a:srgbClr val="E8F6F9"/>
                </a:solidFill>
                <a:latin typeface="Times New Roman"/>
                <a:cs typeface="Times New Roman"/>
              </a:rPr>
              <a:t>disadvantages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255242" y="3353611"/>
            <a:ext cx="0" cy="85483"/>
          </a:xfrm>
          <a:custGeom>
            <a:avLst/>
            <a:gdLst/>
            <a:ahLst/>
            <a:cxnLst/>
            <a:rect l="l" t="t" r="r" b="b"/>
            <a:pathLst>
              <a:path h="85483">
                <a:moveTo>
                  <a:pt x="0" y="85483"/>
                </a:moveTo>
                <a:lnTo>
                  <a:pt x="0" y="0"/>
                </a:lnTo>
              </a:path>
            </a:pathLst>
          </a:custGeom>
          <a:ln w="21085">
            <a:solidFill>
              <a:srgbClr val="23465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374222" y="3353611"/>
            <a:ext cx="108040" cy="85483"/>
          </a:xfrm>
          <a:custGeom>
            <a:avLst/>
            <a:gdLst/>
            <a:ahLst/>
            <a:cxnLst/>
            <a:rect l="l" t="t" r="r" b="b"/>
            <a:pathLst>
              <a:path w="108040" h="85483">
                <a:moveTo>
                  <a:pt x="0" y="0"/>
                </a:moveTo>
                <a:lnTo>
                  <a:pt x="108040" y="0"/>
                </a:lnTo>
                <a:lnTo>
                  <a:pt x="108040" y="85483"/>
                </a:lnTo>
                <a:lnTo>
                  <a:pt x="0" y="85483"/>
                </a:lnTo>
                <a:lnTo>
                  <a:pt x="0" y="0"/>
                </a:lnTo>
                <a:close/>
              </a:path>
            </a:pathLst>
          </a:custGeom>
          <a:solidFill>
            <a:srgbClr val="0A31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4153133" y="3356123"/>
            <a:ext cx="341630" cy="889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00" spc="40" dirty="0">
                <a:solidFill>
                  <a:srgbClr val="8C9EA7"/>
                </a:solidFill>
                <a:latin typeface="Times New Roman"/>
                <a:cs typeface="Times New Roman"/>
              </a:rPr>
              <a:t>II </a:t>
            </a:r>
            <a:r>
              <a:rPr sz="500" spc="-25" dirty="0">
                <a:solidFill>
                  <a:srgbClr val="8C9EA7"/>
                </a:solidFill>
                <a:latin typeface="Times New Roman"/>
                <a:cs typeface="Times New Roman"/>
              </a:rPr>
              <a:t> </a:t>
            </a:r>
            <a:r>
              <a:rPr sz="500" spc="-114" dirty="0">
                <a:solidFill>
                  <a:srgbClr val="C3CCD1"/>
                </a:solidFill>
                <a:latin typeface="Times New Roman"/>
                <a:cs typeface="Times New Roman"/>
              </a:rPr>
              <a:t>'&gt; </a:t>
            </a:r>
            <a:r>
              <a:rPr sz="500" spc="30" dirty="0">
                <a:solidFill>
                  <a:srgbClr val="C3CCD1"/>
                </a:solidFill>
                <a:latin typeface="Times New Roman"/>
                <a:cs typeface="Times New Roman"/>
              </a:rPr>
              <a:t> </a:t>
            </a:r>
            <a:r>
              <a:rPr sz="250" spc="240" dirty="0">
                <a:solidFill>
                  <a:srgbClr val="6E8590"/>
                </a:solidFill>
                <a:latin typeface="Arial"/>
                <a:cs typeface="Arial"/>
              </a:rPr>
              <a:t>I   </a:t>
            </a:r>
            <a:r>
              <a:rPr sz="250" spc="-20" dirty="0">
                <a:solidFill>
                  <a:srgbClr val="6E8590"/>
                </a:solidFill>
                <a:latin typeface="Arial"/>
                <a:cs typeface="Arial"/>
              </a:rPr>
              <a:t> </a:t>
            </a:r>
            <a:r>
              <a:rPr sz="500" spc="-35" dirty="0">
                <a:solidFill>
                  <a:srgbClr val="C3CCD1"/>
                </a:solidFill>
                <a:latin typeface="Times New Roman"/>
                <a:cs typeface="Times New Roman"/>
              </a:rPr>
              <a:t>L</a:t>
            </a:r>
            <a:r>
              <a:rPr sz="500" u="sng" spc="-35" dirty="0">
                <a:solidFill>
                  <a:srgbClr val="C3CCD1"/>
                </a:solidFill>
                <a:latin typeface="Times New Roman"/>
                <a:cs typeface="Times New Roman"/>
              </a:rPr>
              <a:t>   </a:t>
            </a:r>
            <a:r>
              <a:rPr sz="500" u="sng" spc="-50" dirty="0">
                <a:solidFill>
                  <a:srgbClr val="C3CCD1"/>
                </a:solidFill>
                <a:latin typeface="Times New Roman"/>
                <a:cs typeface="Times New Roman"/>
              </a:rPr>
              <a:t> </a:t>
            </a:r>
            <a:r>
              <a:rPr sz="500" spc="-15" dirty="0">
                <a:solidFill>
                  <a:srgbClr val="C3CCD1"/>
                </a:solidFill>
                <a:latin typeface="Times New Roman"/>
                <a:cs typeface="Times New Roman"/>
              </a:rPr>
              <a:t>,</a:t>
            </a:r>
            <a:endParaRPr sz="50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20" dirty="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1235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1549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1253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1310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1320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1336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1250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1297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1317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340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363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386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352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375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398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1421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393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346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624334" y="1050925"/>
            <a:ext cx="64071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20" dirty="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1235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1549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1253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1310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1320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1336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1250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1297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1317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340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363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386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352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375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398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1421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393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346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3150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3380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37" y="13151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3175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3168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3193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3220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3246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3186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3221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3246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3271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3267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3228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320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624334" y="1050925"/>
            <a:ext cx="3263265" cy="5137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20" dirty="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1235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1549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1253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1310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1320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1336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1250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1297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1317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340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363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386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352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375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398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1421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393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346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3150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3380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37" y="13151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3175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3168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3193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3220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3246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3186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3221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3246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3271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3267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3228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320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03050" y="16417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67869" y="16730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633" y="16435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0362" y="16492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1488" y="16502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5059" y="16517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170" y="16432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2001" y="16479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3457" y="16498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922" y="16521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8393" y="16545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20863" y="16568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7579" y="16533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044" y="16556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2516" y="16579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4981" y="16603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297" y="16574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817" y="16528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 txBox="1"/>
          <p:nvPr/>
        </p:nvSpPr>
        <p:spPr>
          <a:xfrm>
            <a:off x="624334" y="1050925"/>
            <a:ext cx="3263265" cy="7054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20" dirty="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1235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1549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1253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1310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1320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1336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1250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1297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1317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340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363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386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352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375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398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1421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393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346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3150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3380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37" y="13151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3175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3168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3193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3220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3246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3186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3221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3246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3271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3267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3228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320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03050" y="16417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67869" y="16730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633" y="16435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0362" y="16492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1488" y="16502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5059" y="16517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170" y="16432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2001" y="16479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3457" y="16498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922" y="16521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8393" y="16545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20863" y="16568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7579" y="16533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044" y="16556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2516" y="16579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4981" y="16603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297" y="16574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817" y="16528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4249" y="18331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39456" y="18562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7937" y="18333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22" y="18357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42" y="18349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0615" y="18375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3374" y="18402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6127" y="18428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9077" y="18368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4371" y="18403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6985" y="18428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599" y="18452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357" y="18449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5621" y="18410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3314" y="1838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 txBox="1"/>
          <p:nvPr/>
        </p:nvSpPr>
        <p:spPr>
          <a:xfrm>
            <a:off x="624334" y="1050925"/>
            <a:ext cx="3636645" cy="1031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289560" marR="385445">
              <a:lnSpc>
                <a:spcPct val="100000"/>
              </a:lnSpc>
              <a:spcBef>
                <a:spcPts val="170"/>
              </a:spcBef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2700" indent="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20" dirty="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1235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1549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1253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1310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1320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1336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1250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1297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1317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340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363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386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352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375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398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1421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393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346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3150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3380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37" y="13151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3175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3168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3193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3220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3246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3186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3221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3246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3271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3267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3228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320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03050" y="16417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67869" y="16730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633" y="16435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0362" y="16492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1488" y="16502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5059" y="16517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170" y="16432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2001" y="16479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3457" y="16498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922" y="16521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8393" y="16545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20863" y="16568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7579" y="16533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044" y="16556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2516" y="16579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4981" y="16603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297" y="16574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817" y="16528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4249" y="18331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39456" y="18562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7937" y="18333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22" y="18357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42" y="18349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0615" y="18375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3374" y="18402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6127" y="18428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9077" y="18368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4371" y="18403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6985" y="18428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599" y="18452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357" y="18449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5621" y="18410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3314" y="1838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94249" y="21379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39456" y="21610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7937" y="21381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98122" y="21405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8142" y="21397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0615" y="21423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3374" y="21450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6127" y="21476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99077" y="21416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4371" y="21451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6985" y="21476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9599" y="21500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9357" y="21497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5621" y="21458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3314" y="21434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 txBox="1"/>
          <p:nvPr/>
        </p:nvSpPr>
        <p:spPr>
          <a:xfrm>
            <a:off x="624334" y="1050925"/>
            <a:ext cx="3636645" cy="11842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289560" marR="385445">
              <a:lnSpc>
                <a:spcPct val="100000"/>
              </a:lnSpc>
              <a:spcBef>
                <a:spcPts val="170"/>
              </a:spcBef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2700" indent="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45" dirty="0">
                <a:latin typeface="Arial"/>
                <a:cs typeface="Arial"/>
              </a:rPr>
              <a:t>up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20" dirty="0">
                <a:solidFill>
                  <a:srgbClr val="FFFFFF"/>
                </a:solidFill>
                <a:latin typeface="Arial"/>
                <a:cs typeface="Arial"/>
              </a:rPr>
              <a:t>&amp;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0" y="11235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9" y="11549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1253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1310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1320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1336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1250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1297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1317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1340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1363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1386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1352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1375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1398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1421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1393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1346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31503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338072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37" y="131514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2" y="131758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2" y="131682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31939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32204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32469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31867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32218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32466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32713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32676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32289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320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03050" y="16417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67869" y="16730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633" y="16435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0362" y="16492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1488" y="16502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5059" y="16517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170" y="16432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2001" y="16479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3457" y="16498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922" y="16521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8393" y="16545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20863" y="16568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7579" y="16533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044" y="16556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22516" y="16579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4981" y="16603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297" y="16574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17817" y="16528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4249" y="18331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39456" y="18562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7937" y="18333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8122" y="18357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42" y="18349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0615" y="18375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3374" y="18402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6127" y="18428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99077" y="18368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4371" y="18403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6985" y="18428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9599" y="18452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357" y="18449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5621" y="18410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3314" y="1838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94249" y="21379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39456" y="21610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7937" y="21381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98122" y="21405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98142" y="21397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0615" y="21423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03374" y="21450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06127" y="21476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99077" y="21416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4371" y="21451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6985" y="21476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09599" y="21500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9357" y="21497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5621" y="21458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3314" y="21434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94246" y="228887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39457" y="231190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7970" y="228898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8122" y="229143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8144" y="229065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0615" y="229322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3374" y="229587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6127" y="229852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99077" y="229251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4371" y="22960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6985" y="229849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9599" y="230097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9357" y="230060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5621" y="229673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3314" y="22942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 txBox="1"/>
          <p:nvPr/>
        </p:nvSpPr>
        <p:spPr>
          <a:xfrm>
            <a:off x="624334" y="1050925"/>
            <a:ext cx="3636645" cy="14871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289560" marR="385445">
              <a:lnSpc>
                <a:spcPct val="100000"/>
              </a:lnSpc>
              <a:spcBef>
                <a:spcPts val="170"/>
              </a:spcBef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b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5" dirty="0">
                <a:latin typeface="Arial"/>
                <a:cs typeface="Arial"/>
              </a:rPr>
              <a:t>fl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hu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2700" indent="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2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10" dirty="0">
                <a:latin typeface="Arial"/>
                <a:cs typeface="Arial"/>
              </a:rPr>
              <a:t>D</a:t>
            </a:r>
            <a:r>
              <a:rPr sz="1000" spc="-45" dirty="0">
                <a:latin typeface="Arial"/>
                <a:cs typeface="Arial"/>
              </a:rPr>
              <a:t>up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289560" marR="247650">
              <a:lnSpc>
                <a:spcPts val="1200"/>
              </a:lnSpc>
              <a:spcBef>
                <a:spcPts val="25"/>
              </a:spcBef>
            </a:pP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und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3" name="object 10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51565" y="750649"/>
            <a:ext cx="4123217" cy="0"/>
          </a:xfrm>
          <a:custGeom>
            <a:avLst/>
            <a:gdLst/>
            <a:ahLst/>
            <a:cxnLst/>
            <a:rect l="l" t="t" r="r" b="b"/>
            <a:pathLst>
              <a:path w="4123217">
                <a:moveTo>
                  <a:pt x="0" y="0"/>
                </a:moveTo>
                <a:lnTo>
                  <a:pt x="4123217" y="0"/>
                </a:lnTo>
              </a:path>
            </a:pathLst>
          </a:custGeom>
          <a:ln w="79764">
            <a:solidFill>
              <a:srgbClr val="5B000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00222" y="434086"/>
            <a:ext cx="3157220" cy="25463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600" b="1" spc="-90" dirty="0">
                <a:solidFill>
                  <a:srgbClr val="030303"/>
                </a:solidFill>
                <a:latin typeface="Arial"/>
                <a:cs typeface="Arial"/>
              </a:rPr>
              <a:t>Random</a:t>
            </a:r>
            <a:r>
              <a:rPr sz="1600" b="1" spc="8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600" b="1" spc="-65" dirty="0">
                <a:solidFill>
                  <a:srgbClr val="030303"/>
                </a:solidFill>
                <a:latin typeface="Arial"/>
                <a:cs typeface="Arial"/>
              </a:rPr>
              <a:t>searches</a:t>
            </a:r>
            <a:r>
              <a:rPr sz="1600" b="1" spc="13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450" b="1" spc="-55" dirty="0">
                <a:solidFill>
                  <a:srgbClr val="030303"/>
                </a:solidFill>
                <a:latin typeface="Arial"/>
                <a:cs typeface="Arial"/>
              </a:rPr>
              <a:t>[Lawr98,</a:t>
            </a:r>
            <a:r>
              <a:rPr sz="1450" b="1" spc="6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450" b="1" spc="-65" dirty="0">
                <a:solidFill>
                  <a:srgbClr val="030303"/>
                </a:solidFill>
                <a:latin typeface="Arial"/>
                <a:cs typeface="Arial"/>
              </a:rPr>
              <a:t>Lawr99]</a:t>
            </a:r>
            <a:endParaRPr sz="145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67715" y="883189"/>
            <a:ext cx="4073525" cy="17627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96215" indent="-184150">
              <a:lnSpc>
                <a:spcPct val="100000"/>
              </a:lnSpc>
              <a:buClr>
                <a:srgbClr val="A50021"/>
              </a:buClr>
              <a:buFont typeface="Arial"/>
              <a:buChar char="•"/>
              <a:tabLst>
                <a:tab pos="196215" algn="l"/>
              </a:tabLst>
            </a:pPr>
            <a:r>
              <a:rPr sz="1200" spc="10" dirty="0">
                <a:solidFill>
                  <a:srgbClr val="161615"/>
                </a:solidFill>
                <a:latin typeface="Arial"/>
                <a:cs typeface="Arial"/>
              </a:rPr>
              <a:t>575</a:t>
            </a:r>
            <a:r>
              <a:rPr sz="1200" spc="4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-25" dirty="0">
                <a:solidFill>
                  <a:srgbClr val="161615"/>
                </a:solidFill>
                <a:latin typeface="Arial"/>
                <a:cs typeface="Arial"/>
              </a:rPr>
              <a:t>&amp; </a:t>
            </a:r>
            <a:r>
              <a:rPr sz="1200" spc="-15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030303"/>
                </a:solidFill>
                <a:latin typeface="Arial"/>
                <a:cs typeface="Arial"/>
              </a:rPr>
              <a:t>1050</a:t>
            </a:r>
            <a:r>
              <a:rPr sz="1200" spc="-9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161615"/>
                </a:solidFill>
                <a:latin typeface="Arial"/>
                <a:cs typeface="Arial"/>
              </a:rPr>
              <a:t>queries</a:t>
            </a:r>
            <a:r>
              <a:rPr sz="1200" spc="-1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35" dirty="0">
                <a:solidFill>
                  <a:srgbClr val="030303"/>
                </a:solidFill>
                <a:latin typeface="Arial"/>
                <a:cs typeface="Arial"/>
              </a:rPr>
              <a:t>from</a:t>
            </a:r>
            <a:r>
              <a:rPr sz="1200" spc="4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030303"/>
                </a:solidFill>
                <a:latin typeface="Arial"/>
                <a:cs typeface="Arial"/>
              </a:rPr>
              <a:t>the</a:t>
            </a:r>
            <a:r>
              <a:rPr sz="1200" spc="5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030303"/>
                </a:solidFill>
                <a:latin typeface="Arial"/>
                <a:cs typeface="Arial"/>
              </a:rPr>
              <a:t>NEC </a:t>
            </a:r>
            <a:r>
              <a:rPr sz="1200" spc="75" dirty="0">
                <a:solidFill>
                  <a:srgbClr val="161615"/>
                </a:solidFill>
                <a:latin typeface="Arial"/>
                <a:cs typeface="Arial"/>
              </a:rPr>
              <a:t>Rl</a:t>
            </a:r>
            <a:r>
              <a:rPr sz="1200" spc="1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25" dirty="0">
                <a:solidFill>
                  <a:srgbClr val="161615"/>
                </a:solidFill>
                <a:latin typeface="Arial"/>
                <a:cs typeface="Arial"/>
              </a:rPr>
              <a:t>employee</a:t>
            </a:r>
            <a:r>
              <a:rPr sz="1200" spc="15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25" dirty="0">
                <a:solidFill>
                  <a:srgbClr val="030303"/>
                </a:solidFill>
                <a:latin typeface="Arial"/>
                <a:cs typeface="Arial"/>
              </a:rPr>
              <a:t>logs</a:t>
            </a:r>
            <a:endParaRPr sz="1200">
              <a:latin typeface="Arial"/>
              <a:cs typeface="Arial"/>
            </a:endParaRPr>
          </a:p>
          <a:p>
            <a:pPr marL="190500" indent="-178435">
              <a:lnSpc>
                <a:spcPct val="100000"/>
              </a:lnSpc>
              <a:spcBef>
                <a:spcPts val="200"/>
              </a:spcBef>
              <a:buClr>
                <a:srgbClr val="A50021"/>
              </a:buClr>
              <a:buFont typeface="Arial"/>
              <a:buChar char="•"/>
              <a:tabLst>
                <a:tab pos="190500" algn="l"/>
              </a:tabLst>
            </a:pPr>
            <a:r>
              <a:rPr sz="1200" spc="60" dirty="0">
                <a:solidFill>
                  <a:srgbClr val="161615"/>
                </a:solidFill>
                <a:latin typeface="Arial"/>
                <a:cs typeface="Arial"/>
              </a:rPr>
              <a:t>6</a:t>
            </a:r>
            <a:r>
              <a:rPr sz="1200" spc="5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15" dirty="0">
                <a:solidFill>
                  <a:srgbClr val="030303"/>
                </a:solidFill>
                <a:latin typeface="Arial"/>
                <a:cs typeface="Arial"/>
              </a:rPr>
              <a:t>Engines</a:t>
            </a:r>
            <a:r>
              <a:rPr sz="1200" spc="8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15" dirty="0">
                <a:solidFill>
                  <a:srgbClr val="030303"/>
                </a:solidFill>
                <a:latin typeface="Arial"/>
                <a:cs typeface="Arial"/>
              </a:rPr>
              <a:t>in</a:t>
            </a:r>
            <a:r>
              <a:rPr sz="1200" spc="9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030303"/>
                </a:solidFill>
                <a:latin typeface="Arial"/>
                <a:cs typeface="Arial"/>
              </a:rPr>
              <a:t>1998,</a:t>
            </a:r>
            <a:r>
              <a:rPr sz="1200" spc="10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40" dirty="0">
                <a:solidFill>
                  <a:srgbClr val="030303"/>
                </a:solidFill>
                <a:latin typeface="Arial"/>
                <a:cs typeface="Arial"/>
              </a:rPr>
              <a:t>11</a:t>
            </a:r>
            <a:r>
              <a:rPr sz="1200" spc="-6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030303"/>
                </a:solidFill>
                <a:latin typeface="Arial"/>
                <a:cs typeface="Arial"/>
              </a:rPr>
              <a:t>in</a:t>
            </a:r>
            <a:r>
              <a:rPr sz="1200" spc="7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030303"/>
                </a:solidFill>
                <a:latin typeface="Arial"/>
                <a:cs typeface="Arial"/>
              </a:rPr>
              <a:t>1999</a:t>
            </a:r>
            <a:endParaRPr sz="1200">
              <a:latin typeface="Arial"/>
              <a:cs typeface="Arial"/>
            </a:endParaRPr>
          </a:p>
          <a:p>
            <a:pPr marL="196215" indent="-184150">
              <a:lnSpc>
                <a:spcPct val="100000"/>
              </a:lnSpc>
              <a:spcBef>
                <a:spcPts val="245"/>
              </a:spcBef>
              <a:buClr>
                <a:srgbClr val="A50021"/>
              </a:buClr>
              <a:buFont typeface="Arial"/>
              <a:buChar char="•"/>
              <a:tabLst>
                <a:tab pos="196215" algn="l"/>
              </a:tabLst>
            </a:pPr>
            <a:r>
              <a:rPr sz="1200" spc="15" dirty="0">
                <a:solidFill>
                  <a:srgbClr val="030303"/>
                </a:solidFill>
                <a:latin typeface="Arial"/>
                <a:cs typeface="Arial"/>
              </a:rPr>
              <a:t>Implementation:</a:t>
            </a:r>
            <a:endParaRPr sz="1200">
              <a:latin typeface="Arial"/>
              <a:cs typeface="Arial"/>
            </a:endParaRPr>
          </a:p>
          <a:p>
            <a:pPr marL="393065" lvl="1" indent="-147320">
              <a:lnSpc>
                <a:spcPct val="100000"/>
              </a:lnSpc>
              <a:spcBef>
                <a:spcPts val="150"/>
              </a:spcBef>
              <a:buClr>
                <a:srgbClr val="030303"/>
              </a:buClr>
              <a:buFont typeface="Arial"/>
              <a:buChar char="•"/>
              <a:tabLst>
                <a:tab pos="398780" algn="l"/>
              </a:tabLst>
            </a:pPr>
            <a:r>
              <a:rPr sz="1200" spc="0" dirty="0">
                <a:solidFill>
                  <a:srgbClr val="030303"/>
                </a:solidFill>
                <a:latin typeface="Arial"/>
                <a:cs typeface="Arial"/>
              </a:rPr>
              <a:t>Restricted</a:t>
            </a:r>
            <a:r>
              <a:rPr sz="1200" spc="-4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25" dirty="0">
                <a:solidFill>
                  <a:srgbClr val="030303"/>
                </a:solidFill>
                <a:latin typeface="Arial"/>
                <a:cs typeface="Arial"/>
              </a:rPr>
              <a:t>to</a:t>
            </a:r>
            <a:r>
              <a:rPr sz="1200" spc="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161615"/>
                </a:solidFill>
                <a:latin typeface="Arial"/>
                <a:cs typeface="Arial"/>
              </a:rPr>
              <a:t>queries</a:t>
            </a:r>
            <a:r>
              <a:rPr sz="1200" spc="-1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15" dirty="0">
                <a:solidFill>
                  <a:srgbClr val="161615"/>
                </a:solidFill>
                <a:latin typeface="Arial"/>
                <a:cs typeface="Arial"/>
              </a:rPr>
              <a:t>with</a:t>
            </a:r>
            <a:r>
              <a:rPr sz="1200" spc="10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000" spc="114" dirty="0">
                <a:solidFill>
                  <a:srgbClr val="3B3B38"/>
                </a:solidFill>
                <a:latin typeface="Arial"/>
                <a:cs typeface="Arial"/>
              </a:rPr>
              <a:t>&lt;</a:t>
            </a:r>
            <a:r>
              <a:rPr sz="1000" spc="30" dirty="0">
                <a:solidFill>
                  <a:srgbClr val="3B3B38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161615"/>
                </a:solidFill>
                <a:latin typeface="Arial"/>
                <a:cs typeface="Arial"/>
              </a:rPr>
              <a:t>600</a:t>
            </a:r>
            <a:r>
              <a:rPr sz="1200" spc="4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030303"/>
                </a:solidFill>
                <a:latin typeface="Arial"/>
                <a:cs typeface="Arial"/>
              </a:rPr>
              <a:t>results</a:t>
            </a:r>
            <a:r>
              <a:rPr sz="1200" spc="6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15" dirty="0">
                <a:solidFill>
                  <a:srgbClr val="030303"/>
                </a:solidFill>
                <a:latin typeface="Arial"/>
                <a:cs typeface="Arial"/>
              </a:rPr>
              <a:t>in</a:t>
            </a:r>
            <a:r>
              <a:rPr sz="1200" spc="-10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030303"/>
                </a:solidFill>
                <a:latin typeface="Arial"/>
                <a:cs typeface="Arial"/>
              </a:rPr>
              <a:t>total</a:t>
            </a:r>
            <a:endParaRPr sz="1200">
              <a:latin typeface="Arial"/>
              <a:cs typeface="Arial"/>
            </a:endParaRPr>
          </a:p>
          <a:p>
            <a:pPr marL="393065" lvl="1" indent="-147320">
              <a:lnSpc>
                <a:spcPct val="100000"/>
              </a:lnSpc>
              <a:spcBef>
                <a:spcPts val="150"/>
              </a:spcBef>
              <a:buClr>
                <a:srgbClr val="030303"/>
              </a:buClr>
              <a:buFont typeface="Arial"/>
              <a:buChar char="•"/>
              <a:tabLst>
                <a:tab pos="393065" algn="l"/>
              </a:tabLst>
            </a:pPr>
            <a:r>
              <a:rPr sz="1200" spc="-10" dirty="0">
                <a:solidFill>
                  <a:srgbClr val="161615"/>
                </a:solidFill>
                <a:latin typeface="Arial"/>
                <a:cs typeface="Arial"/>
              </a:rPr>
              <a:t>Counted</a:t>
            </a:r>
            <a:r>
              <a:rPr sz="1200" spc="10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161615"/>
                </a:solidFill>
                <a:latin typeface="Arial"/>
                <a:cs typeface="Arial"/>
              </a:rPr>
              <a:t>URLs</a:t>
            </a:r>
            <a:r>
              <a:rPr sz="1200" spc="-9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030303"/>
                </a:solidFill>
                <a:latin typeface="Arial"/>
                <a:cs typeface="Arial"/>
              </a:rPr>
              <a:t>from</a:t>
            </a:r>
            <a:r>
              <a:rPr sz="1200" spc="7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161615"/>
                </a:solidFill>
                <a:latin typeface="Arial"/>
                <a:cs typeface="Arial"/>
              </a:rPr>
              <a:t>each</a:t>
            </a:r>
            <a:r>
              <a:rPr sz="1200" spc="3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161615"/>
                </a:solidFill>
                <a:latin typeface="Arial"/>
                <a:cs typeface="Arial"/>
              </a:rPr>
              <a:t>engine</a:t>
            </a:r>
            <a:r>
              <a:rPr sz="1200" spc="3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-15" dirty="0">
                <a:solidFill>
                  <a:srgbClr val="161615"/>
                </a:solidFill>
                <a:latin typeface="Arial"/>
                <a:cs typeface="Arial"/>
              </a:rPr>
              <a:t>after</a:t>
            </a:r>
            <a:r>
              <a:rPr sz="1200" spc="6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161615"/>
                </a:solidFill>
                <a:latin typeface="Arial"/>
                <a:cs typeface="Arial"/>
              </a:rPr>
              <a:t>verifying</a:t>
            </a:r>
            <a:r>
              <a:rPr sz="1200" spc="8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161615"/>
                </a:solidFill>
                <a:latin typeface="Arial"/>
                <a:cs typeface="Arial"/>
              </a:rPr>
              <a:t>query</a:t>
            </a:r>
            <a:endParaRPr sz="1200">
              <a:latin typeface="Arial"/>
              <a:cs typeface="Arial"/>
            </a:endParaRPr>
          </a:p>
          <a:p>
            <a:pPr marR="2851150" algn="ctr">
              <a:lnSpc>
                <a:spcPts val="1350"/>
              </a:lnSpc>
            </a:pPr>
            <a:r>
              <a:rPr sz="1200" spc="5" dirty="0">
                <a:solidFill>
                  <a:srgbClr val="030303"/>
                </a:solidFill>
                <a:latin typeface="Arial"/>
                <a:cs typeface="Arial"/>
              </a:rPr>
              <a:t>match</a:t>
            </a:r>
            <a:endParaRPr sz="1200">
              <a:latin typeface="Arial"/>
              <a:cs typeface="Arial"/>
            </a:endParaRPr>
          </a:p>
          <a:p>
            <a:pPr marL="393065" lvl="1" indent="-147320">
              <a:lnSpc>
                <a:spcPct val="100000"/>
              </a:lnSpc>
              <a:spcBef>
                <a:spcPts val="150"/>
              </a:spcBef>
              <a:buClr>
                <a:srgbClr val="030303"/>
              </a:buClr>
              <a:buFont typeface="Arial"/>
              <a:buChar char="•"/>
              <a:tabLst>
                <a:tab pos="393065" algn="l"/>
              </a:tabLst>
            </a:pPr>
            <a:r>
              <a:rPr sz="1200" spc="0" dirty="0">
                <a:solidFill>
                  <a:srgbClr val="161615"/>
                </a:solidFill>
                <a:latin typeface="Arial"/>
                <a:cs typeface="Arial"/>
              </a:rPr>
              <a:t>Computed</a:t>
            </a:r>
            <a:r>
              <a:rPr sz="1200" spc="6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161615"/>
                </a:solidFill>
                <a:latin typeface="Arial"/>
                <a:cs typeface="Arial"/>
              </a:rPr>
              <a:t>size</a:t>
            </a:r>
            <a:r>
              <a:rPr sz="1200" spc="5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030303"/>
                </a:solidFill>
                <a:latin typeface="Arial"/>
                <a:cs typeface="Arial"/>
              </a:rPr>
              <a:t>ratio</a:t>
            </a:r>
            <a:r>
              <a:rPr sz="1200" spc="-3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50" dirty="0">
                <a:solidFill>
                  <a:srgbClr val="161615"/>
                </a:solidFill>
                <a:latin typeface="Arial"/>
                <a:cs typeface="Arial"/>
              </a:rPr>
              <a:t>&amp;</a:t>
            </a:r>
            <a:r>
              <a:rPr sz="1100" spc="6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161615"/>
                </a:solidFill>
                <a:latin typeface="Arial"/>
                <a:cs typeface="Arial"/>
              </a:rPr>
              <a:t>overlap</a:t>
            </a:r>
            <a:r>
              <a:rPr sz="1200" spc="-1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-15" dirty="0">
                <a:solidFill>
                  <a:srgbClr val="030303"/>
                </a:solidFill>
                <a:latin typeface="Arial"/>
                <a:cs typeface="Arial"/>
              </a:rPr>
              <a:t>for</a:t>
            </a:r>
            <a:r>
              <a:rPr sz="1200" spc="13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030303"/>
                </a:solidFill>
                <a:latin typeface="Arial"/>
                <a:cs typeface="Arial"/>
              </a:rPr>
              <a:t>individual</a:t>
            </a:r>
            <a:r>
              <a:rPr sz="1200" spc="2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161615"/>
                </a:solidFill>
                <a:latin typeface="Arial"/>
                <a:cs typeface="Arial"/>
              </a:rPr>
              <a:t>queries</a:t>
            </a:r>
            <a:endParaRPr sz="1200">
              <a:latin typeface="Arial"/>
              <a:cs typeface="Arial"/>
            </a:endParaRPr>
          </a:p>
          <a:p>
            <a:pPr marL="393065" marR="292735" lvl="1" indent="-147320">
              <a:lnSpc>
                <a:spcPts val="1300"/>
              </a:lnSpc>
              <a:spcBef>
                <a:spcPts val="310"/>
              </a:spcBef>
              <a:buClr>
                <a:srgbClr val="030303"/>
              </a:buClr>
              <a:buFont typeface="Arial"/>
              <a:buChar char="•"/>
              <a:tabLst>
                <a:tab pos="398780" algn="l"/>
              </a:tabLst>
            </a:pPr>
            <a:r>
              <a:rPr sz="1200" spc="0" dirty="0">
                <a:solidFill>
                  <a:srgbClr val="030303"/>
                </a:solidFill>
                <a:latin typeface="Arial"/>
                <a:cs typeface="Arial"/>
              </a:rPr>
              <a:t>Estimated</a:t>
            </a:r>
            <a:r>
              <a:rPr sz="1200" spc="7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-10" dirty="0">
                <a:solidFill>
                  <a:srgbClr val="030303"/>
                </a:solidFill>
                <a:latin typeface="Arial"/>
                <a:cs typeface="Arial"/>
              </a:rPr>
              <a:t>index</a:t>
            </a:r>
            <a:r>
              <a:rPr sz="1200" spc="-3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161615"/>
                </a:solidFill>
                <a:latin typeface="Arial"/>
                <a:cs typeface="Arial"/>
              </a:rPr>
              <a:t>size</a:t>
            </a:r>
            <a:r>
              <a:rPr sz="1200" spc="9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030303"/>
                </a:solidFill>
                <a:latin typeface="Arial"/>
                <a:cs typeface="Arial"/>
              </a:rPr>
              <a:t>ratio</a:t>
            </a:r>
            <a:r>
              <a:rPr sz="1200" spc="-3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50" dirty="0">
                <a:solidFill>
                  <a:srgbClr val="161615"/>
                </a:solidFill>
                <a:latin typeface="Arial"/>
                <a:cs typeface="Arial"/>
              </a:rPr>
              <a:t>&amp;</a:t>
            </a:r>
            <a:r>
              <a:rPr sz="1100" spc="6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5" dirty="0">
                <a:solidFill>
                  <a:srgbClr val="161615"/>
                </a:solidFill>
                <a:latin typeface="Arial"/>
                <a:cs typeface="Arial"/>
              </a:rPr>
              <a:t>overlap</a:t>
            </a:r>
            <a:r>
              <a:rPr sz="1200" spc="8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161615"/>
                </a:solidFill>
                <a:latin typeface="Arial"/>
                <a:cs typeface="Arial"/>
              </a:rPr>
              <a:t>by</a:t>
            </a:r>
            <a:r>
              <a:rPr sz="1200" spc="-7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0" dirty="0">
                <a:solidFill>
                  <a:srgbClr val="161615"/>
                </a:solidFill>
                <a:latin typeface="Arial"/>
                <a:cs typeface="Arial"/>
              </a:rPr>
              <a:t>averaging </a:t>
            </a:r>
            <a:r>
              <a:rPr sz="1200" spc="-25" dirty="0">
                <a:solidFill>
                  <a:srgbClr val="161615"/>
                </a:solidFill>
                <a:latin typeface="Arial"/>
                <a:cs typeface="Arial"/>
              </a:rPr>
              <a:t>over</a:t>
            </a:r>
            <a:r>
              <a:rPr sz="1200" spc="8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161615"/>
                </a:solidFill>
                <a:latin typeface="Arial"/>
                <a:cs typeface="Arial"/>
              </a:rPr>
              <a:t>all</a:t>
            </a:r>
            <a:r>
              <a:rPr sz="1200" spc="-1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00" spc="10" dirty="0">
                <a:solidFill>
                  <a:srgbClr val="161615"/>
                </a:solidFill>
                <a:latin typeface="Arial"/>
                <a:cs typeface="Arial"/>
              </a:rPr>
              <a:t>queries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5" dirty="0">
                <a:solidFill>
                  <a:srgbClr val="FFFFFF"/>
                </a:solidFill>
                <a:latin typeface="Arial"/>
                <a:cs typeface="Arial"/>
              </a:rPr>
              <a:t>fl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3369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682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3387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3444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3454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3469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3384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3431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3450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3473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3497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3520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3485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3508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3531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3555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3526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3480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54724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5786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5490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5547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5557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5572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5487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5534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5553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5577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5600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5623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5588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5611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5635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5658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5629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5583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264285"/>
            <a:ext cx="3298825" cy="5695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V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pub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45558" y="476203"/>
            <a:ext cx="3242310" cy="2317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50" b="1" spc="-65" dirty="0">
                <a:solidFill>
                  <a:srgbClr val="0A0808"/>
                </a:solidFill>
                <a:latin typeface="Arial"/>
                <a:cs typeface="Arial"/>
              </a:rPr>
              <a:t>Queries</a:t>
            </a:r>
            <a:r>
              <a:rPr sz="1450" b="1" spc="-2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450" b="1" spc="-100" dirty="0">
                <a:solidFill>
                  <a:srgbClr val="0A0808"/>
                </a:solidFill>
                <a:latin typeface="Arial"/>
                <a:cs typeface="Arial"/>
              </a:rPr>
              <a:t>from</a:t>
            </a:r>
            <a:r>
              <a:rPr sz="1450" b="1" spc="8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450" b="1" spc="-80" dirty="0">
                <a:solidFill>
                  <a:srgbClr val="0A0808"/>
                </a:solidFill>
                <a:latin typeface="Arial"/>
                <a:cs typeface="Arial"/>
              </a:rPr>
              <a:t>Lawrence</a:t>
            </a:r>
            <a:r>
              <a:rPr sz="1450" b="1" spc="11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450" b="1" spc="-80" dirty="0">
                <a:solidFill>
                  <a:srgbClr val="0A0808"/>
                </a:solidFill>
                <a:latin typeface="Arial"/>
                <a:cs typeface="Arial"/>
              </a:rPr>
              <a:t>and </a:t>
            </a:r>
            <a:r>
              <a:rPr sz="1450" b="1" spc="-50" dirty="0">
                <a:solidFill>
                  <a:srgbClr val="0A0808"/>
                </a:solidFill>
                <a:latin typeface="Arial"/>
                <a:cs typeface="Arial"/>
              </a:rPr>
              <a:t>Giles</a:t>
            </a:r>
            <a:r>
              <a:rPr sz="1450" b="1" spc="-4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450" b="1" spc="-95" dirty="0">
                <a:solidFill>
                  <a:srgbClr val="0A0808"/>
                </a:solidFill>
                <a:latin typeface="Arial"/>
                <a:cs typeface="Arial"/>
              </a:rPr>
              <a:t>study</a:t>
            </a:r>
            <a:endParaRPr sz="1450">
              <a:latin typeface="Arial"/>
              <a:cs typeface="Arial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sz="half" idx="2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5420" indent="-173355">
              <a:lnSpc>
                <a:spcPct val="100000"/>
              </a:lnSpc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-5" dirty="0">
                <a:solidFill>
                  <a:srgbClr val="0A0808"/>
                </a:solidFill>
                <a:latin typeface="Arial"/>
                <a:cs typeface="Arial"/>
              </a:rPr>
              <a:t>adapti</a:t>
            </a:r>
            <a:r>
              <a:rPr sz="1000" spc="80" dirty="0">
                <a:solidFill>
                  <a:srgbClr val="212121"/>
                </a:solidFill>
                <a:latin typeface="Arial"/>
                <a:cs typeface="Arial"/>
              </a:rPr>
              <a:t>v</a:t>
            </a:r>
            <a:r>
              <a:rPr sz="1000" spc="55" dirty="0">
                <a:solidFill>
                  <a:srgbClr val="0A0808"/>
                </a:solidFill>
                <a:latin typeface="Arial"/>
                <a:cs typeface="Arial"/>
              </a:rPr>
              <a:t>e</a:t>
            </a:r>
            <a:r>
              <a:rPr sz="1000" spc="-1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25" dirty="0">
                <a:solidFill>
                  <a:srgbClr val="0A0808"/>
                </a:solidFill>
                <a:latin typeface="Arial"/>
                <a:cs typeface="Arial"/>
              </a:rPr>
              <a:t>a</a:t>
            </a:r>
            <a:r>
              <a:rPr sz="1000" spc="0" dirty="0">
                <a:solidFill>
                  <a:srgbClr val="212121"/>
                </a:solidFill>
                <a:latin typeface="Arial"/>
                <a:cs typeface="Arial"/>
              </a:rPr>
              <a:t>c</a:t>
            </a:r>
            <a:r>
              <a:rPr sz="1000" spc="20" dirty="0">
                <a:solidFill>
                  <a:srgbClr val="212121"/>
                </a:solidFill>
                <a:latin typeface="Arial"/>
                <a:cs typeface="Arial"/>
              </a:rPr>
              <a:t>c</a:t>
            </a:r>
            <a:r>
              <a:rPr sz="1000" spc="15" dirty="0">
                <a:solidFill>
                  <a:srgbClr val="0A0808"/>
                </a:solidFill>
                <a:latin typeface="Arial"/>
                <a:cs typeface="Arial"/>
              </a:rPr>
              <a:t>ess </a:t>
            </a:r>
            <a:r>
              <a:rPr sz="1000" spc="-15" dirty="0">
                <a:solidFill>
                  <a:srgbClr val="212121"/>
                </a:solidFill>
                <a:latin typeface="Arial"/>
                <a:cs typeface="Arial"/>
              </a:rPr>
              <a:t>c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ontrol</a:t>
            </a:r>
            <a:endParaRPr sz="1000">
              <a:latin typeface="Arial"/>
              <a:cs typeface="Arial"/>
            </a:endParaRPr>
          </a:p>
          <a:p>
            <a:pPr marL="185420" marR="27940" indent="-173355">
              <a:lnSpc>
                <a:spcPts val="1120"/>
              </a:lnSpc>
              <a:spcBef>
                <a:spcPts val="265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neighborhood</a:t>
            </a:r>
            <a:r>
              <a:rPr sz="1000" spc="11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15" dirty="0">
                <a:solidFill>
                  <a:srgbClr val="0A0808"/>
                </a:solidFill>
                <a:latin typeface="Arial"/>
                <a:cs typeface="Arial"/>
              </a:rPr>
              <a:t>pres</a:t>
            </a:r>
            <a:r>
              <a:rPr sz="1000" spc="-5" dirty="0">
                <a:solidFill>
                  <a:srgbClr val="0A0808"/>
                </a:solidFill>
                <a:latin typeface="Arial"/>
                <a:cs typeface="Arial"/>
              </a:rPr>
              <a:t>e</a:t>
            </a:r>
            <a:r>
              <a:rPr sz="1000" spc="45" dirty="0">
                <a:solidFill>
                  <a:srgbClr val="212121"/>
                </a:solidFill>
                <a:latin typeface="Arial"/>
                <a:cs typeface="Arial"/>
              </a:rPr>
              <a:t>r</a:t>
            </a:r>
            <a:r>
              <a:rPr sz="1000" spc="-5" dirty="0">
                <a:solidFill>
                  <a:srgbClr val="212121"/>
                </a:solidFill>
                <a:latin typeface="Arial"/>
                <a:cs typeface="Arial"/>
              </a:rPr>
              <a:t>v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ation topographi</a:t>
            </a:r>
            <a:r>
              <a:rPr sz="1000" spc="-19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30" dirty="0">
                <a:solidFill>
                  <a:srgbClr val="212121"/>
                </a:solidFill>
                <a:latin typeface="Arial"/>
                <a:cs typeface="Arial"/>
              </a:rPr>
              <a:t>c</a:t>
            </a:r>
            <a:endParaRPr sz="1000">
              <a:latin typeface="Arial"/>
              <a:cs typeface="Arial"/>
            </a:endParaRPr>
          </a:p>
          <a:p>
            <a:pPr marL="191770" indent="-179705">
              <a:lnSpc>
                <a:spcPct val="100000"/>
              </a:lnSpc>
              <a:spcBef>
                <a:spcPts val="135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hamiltonian </a:t>
            </a:r>
            <a:r>
              <a:rPr sz="1000" spc="10" dirty="0">
                <a:solidFill>
                  <a:srgbClr val="0A0808"/>
                </a:solidFill>
                <a:latin typeface="Arial"/>
                <a:cs typeface="Arial"/>
              </a:rPr>
              <a:t>str</a:t>
            </a:r>
            <a:r>
              <a:rPr sz="1000" spc="-20" dirty="0">
                <a:solidFill>
                  <a:srgbClr val="0A0808"/>
                </a:solidFill>
                <a:latin typeface="Arial"/>
                <a:cs typeface="Arial"/>
              </a:rPr>
              <a:t>u</a:t>
            </a:r>
            <a:r>
              <a:rPr sz="1000" spc="-15" dirty="0">
                <a:solidFill>
                  <a:srgbClr val="212121"/>
                </a:solidFill>
                <a:latin typeface="Arial"/>
                <a:cs typeface="Arial"/>
              </a:rPr>
              <a:t>c</a:t>
            </a: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tures</a:t>
            </a:r>
            <a:endParaRPr sz="1000">
              <a:latin typeface="Arial"/>
              <a:cs typeface="Arial"/>
            </a:endParaRPr>
          </a:p>
          <a:p>
            <a:pPr marL="191770" indent="-179705">
              <a:lnSpc>
                <a:spcPct val="100000"/>
              </a:lnSpc>
              <a:spcBef>
                <a:spcPts val="160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-10" dirty="0">
                <a:solidFill>
                  <a:srgbClr val="0A0808"/>
                </a:solidFill>
                <a:latin typeface="Arial"/>
                <a:cs typeface="Arial"/>
              </a:rPr>
              <a:t>right</a:t>
            </a:r>
            <a:r>
              <a:rPr sz="1000" spc="8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linear</a:t>
            </a:r>
            <a:r>
              <a:rPr sz="1000" spc="4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-10" dirty="0">
                <a:solidFill>
                  <a:srgbClr val="0A0808"/>
                </a:solidFill>
                <a:latin typeface="Arial"/>
                <a:cs typeface="Arial"/>
              </a:rPr>
              <a:t>grammar</a:t>
            </a:r>
            <a:endParaRPr sz="1000">
              <a:latin typeface="Arial"/>
              <a:cs typeface="Arial"/>
            </a:endParaRPr>
          </a:p>
          <a:p>
            <a:pPr marL="191770" marR="261620" indent="-179705">
              <a:lnSpc>
                <a:spcPts val="1070"/>
              </a:lnSpc>
              <a:spcBef>
                <a:spcPts val="305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pulse</a:t>
            </a:r>
            <a:r>
              <a:rPr sz="1000" spc="-4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55" dirty="0">
                <a:solidFill>
                  <a:srgbClr val="212121"/>
                </a:solidFill>
                <a:latin typeface="Arial"/>
                <a:cs typeface="Arial"/>
              </a:rPr>
              <a:t>w</a:t>
            </a:r>
            <a:r>
              <a:rPr sz="1000" spc="20" dirty="0">
                <a:solidFill>
                  <a:srgbClr val="0A0808"/>
                </a:solidFill>
                <a:latin typeface="Arial"/>
                <a:cs typeface="Arial"/>
              </a:rPr>
              <a:t>idth</a:t>
            </a:r>
            <a:r>
              <a:rPr sz="1000" spc="-1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modulation </a:t>
            </a:r>
            <a:r>
              <a:rPr sz="1000" spc="10" dirty="0">
                <a:solidFill>
                  <a:srgbClr val="0A0808"/>
                </a:solidFill>
                <a:latin typeface="Arial"/>
                <a:cs typeface="Arial"/>
              </a:rPr>
              <a:t>neural</a:t>
            </a:r>
            <a:endParaRPr sz="1000">
              <a:latin typeface="Arial"/>
              <a:cs typeface="Arial"/>
            </a:endParaRPr>
          </a:p>
          <a:p>
            <a:pPr marL="191770" marR="616585" indent="-179705">
              <a:lnSpc>
                <a:spcPts val="1120"/>
              </a:lnSpc>
              <a:spcBef>
                <a:spcPts val="250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10" dirty="0">
                <a:solidFill>
                  <a:srgbClr val="0A0808"/>
                </a:solidFill>
                <a:latin typeface="Arial"/>
                <a:cs typeface="Arial"/>
              </a:rPr>
              <a:t>unbala</a:t>
            </a:r>
            <a:r>
              <a:rPr sz="1000" spc="-20" dirty="0">
                <a:solidFill>
                  <a:srgbClr val="0A0808"/>
                </a:solidFill>
                <a:latin typeface="Arial"/>
                <a:cs typeface="Arial"/>
              </a:rPr>
              <a:t>n</a:t>
            </a:r>
            <a:r>
              <a:rPr sz="1000" spc="35" dirty="0">
                <a:solidFill>
                  <a:srgbClr val="212121"/>
                </a:solidFill>
                <a:latin typeface="Arial"/>
                <a:cs typeface="Arial"/>
              </a:rPr>
              <a:t>c</a:t>
            </a:r>
            <a:r>
              <a:rPr sz="1000" spc="25" dirty="0">
                <a:solidFill>
                  <a:srgbClr val="0A0808"/>
                </a:solidFill>
                <a:latin typeface="Arial"/>
                <a:cs typeface="Arial"/>
              </a:rPr>
              <a:t>ed</a:t>
            </a:r>
            <a:r>
              <a:rPr sz="1000" spc="1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prior probabilities</a:t>
            </a:r>
            <a:endParaRPr sz="1000">
              <a:latin typeface="Arial"/>
              <a:cs typeface="Arial"/>
            </a:endParaRPr>
          </a:p>
          <a:p>
            <a:pPr marL="191770" indent="-179705">
              <a:lnSpc>
                <a:spcPct val="100000"/>
              </a:lnSpc>
              <a:spcBef>
                <a:spcPts val="135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15" dirty="0">
                <a:solidFill>
                  <a:srgbClr val="0A0808"/>
                </a:solidFill>
                <a:latin typeface="Arial"/>
                <a:cs typeface="Arial"/>
              </a:rPr>
              <a:t>ranked</a:t>
            </a:r>
            <a:r>
              <a:rPr sz="1000" spc="-2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-5" dirty="0">
                <a:solidFill>
                  <a:srgbClr val="0A0808"/>
                </a:solidFill>
                <a:latin typeface="Arial"/>
                <a:cs typeface="Arial"/>
              </a:rPr>
              <a:t>assignment </a:t>
            </a:r>
            <a:r>
              <a:rPr sz="1000" spc="-12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method</a:t>
            </a:r>
            <a:endParaRPr sz="1000">
              <a:latin typeface="Arial"/>
              <a:cs typeface="Arial"/>
            </a:endParaRPr>
          </a:p>
          <a:p>
            <a:pPr marL="191770" marR="33020" indent="-179705">
              <a:lnSpc>
                <a:spcPts val="1120"/>
              </a:lnSpc>
              <a:spcBef>
                <a:spcPts val="265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internet</a:t>
            </a:r>
            <a:r>
              <a:rPr sz="1000" spc="5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25" dirty="0">
                <a:solidFill>
                  <a:srgbClr val="0A0808"/>
                </a:solidFill>
                <a:latin typeface="Arial"/>
                <a:cs typeface="Arial"/>
              </a:rPr>
              <a:t>e</a:t>
            </a:r>
            <a:r>
              <a:rPr sz="1000" spc="-15" dirty="0">
                <a:solidFill>
                  <a:srgbClr val="212121"/>
                </a:solidFill>
                <a:latin typeface="Arial"/>
                <a:cs typeface="Arial"/>
              </a:rPr>
              <a:t>x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plorer</a:t>
            </a:r>
            <a:r>
              <a:rPr sz="1000" spc="1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f</a:t>
            </a:r>
            <a:r>
              <a:rPr sz="1000" spc="20" dirty="0">
                <a:solidFill>
                  <a:srgbClr val="0A0808"/>
                </a:solidFill>
                <a:latin typeface="Arial"/>
                <a:cs typeface="Arial"/>
              </a:rPr>
              <a:t>a</a:t>
            </a:r>
            <a:r>
              <a:rPr sz="1000" spc="80" dirty="0">
                <a:solidFill>
                  <a:srgbClr val="212121"/>
                </a:solidFill>
                <a:latin typeface="Arial"/>
                <a:cs typeface="Arial"/>
              </a:rPr>
              <a:t>v</a:t>
            </a: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ourites 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importing</a:t>
            </a:r>
            <a:endParaRPr sz="1000">
              <a:latin typeface="Arial"/>
              <a:cs typeface="Arial"/>
            </a:endParaRPr>
          </a:p>
          <a:p>
            <a:pPr marL="191770" indent="-179705">
              <a:lnSpc>
                <a:spcPct val="100000"/>
              </a:lnSpc>
              <a:spcBef>
                <a:spcPts val="85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ka</a:t>
            </a:r>
            <a:r>
              <a:rPr sz="1000" spc="45" dirty="0">
                <a:solidFill>
                  <a:srgbClr val="212121"/>
                </a:solidFill>
                <a:latin typeface="Arial"/>
                <a:cs typeface="Arial"/>
              </a:rPr>
              <a:t>r</a:t>
            </a:r>
            <a:r>
              <a:rPr sz="1000" spc="-5" dirty="0">
                <a:solidFill>
                  <a:srgbClr val="212121"/>
                </a:solidFill>
                <a:latin typeface="Arial"/>
                <a:cs typeface="Arial"/>
              </a:rPr>
              <a:t>v</a:t>
            </a:r>
            <a:r>
              <a:rPr sz="1000" spc="25" dirty="0">
                <a:solidFill>
                  <a:srgbClr val="0A0808"/>
                </a:solidFill>
                <a:latin typeface="Arial"/>
                <a:cs typeface="Arial"/>
              </a:rPr>
              <a:t>el</a:t>
            </a:r>
            <a:r>
              <a:rPr sz="1000" spc="-9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-5" dirty="0">
                <a:solidFill>
                  <a:srgbClr val="0A0808"/>
                </a:solidFill>
                <a:latin typeface="Arial"/>
                <a:cs typeface="Arial"/>
              </a:rPr>
              <a:t>thornber</a:t>
            </a:r>
            <a:endParaRPr sz="1000">
              <a:latin typeface="Arial"/>
              <a:cs typeface="Arial"/>
            </a:endParaRPr>
          </a:p>
          <a:p>
            <a:pPr marL="185420" indent="-173355">
              <a:lnSpc>
                <a:spcPct val="100000"/>
              </a:lnSpc>
              <a:spcBef>
                <a:spcPts val="160"/>
              </a:spcBef>
              <a:buClr>
                <a:srgbClr val="A50021"/>
              </a:buClr>
              <a:buFont typeface="Arial"/>
              <a:buChar char="•"/>
              <a:tabLst>
                <a:tab pos="185420" algn="l"/>
              </a:tabLst>
            </a:pP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zili</a:t>
            </a:r>
            <a:r>
              <a:rPr sz="1000" spc="4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35" dirty="0">
                <a:solidFill>
                  <a:srgbClr val="0A0808"/>
                </a:solidFill>
                <a:latin typeface="Arial"/>
                <a:cs typeface="Arial"/>
              </a:rPr>
              <a:t>liu</a:t>
            </a:r>
            <a:endParaRPr sz="1000">
              <a:latin typeface="Arial"/>
              <a:cs typeface="Arial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sz="half" idx="3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91770" indent="-179705">
              <a:lnSpc>
                <a:spcPct val="100000"/>
              </a:lnSpc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-10" dirty="0">
                <a:solidFill>
                  <a:srgbClr val="0A0808"/>
                </a:solidFill>
                <a:latin typeface="Arial"/>
                <a:cs typeface="Arial"/>
              </a:rPr>
              <a:t>softma</a:t>
            </a:r>
            <a:r>
              <a:rPr sz="1000" spc="-18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-60" dirty="0">
                <a:solidFill>
                  <a:srgbClr val="212121"/>
                </a:solidFill>
                <a:latin typeface="Arial"/>
                <a:cs typeface="Arial"/>
              </a:rPr>
              <a:t>x</a:t>
            </a:r>
            <a:r>
              <a:rPr sz="1000" spc="60" dirty="0">
                <a:solidFill>
                  <a:srgbClr val="212121"/>
                </a:solidFill>
                <a:latin typeface="Arial"/>
                <a:cs typeface="Arial"/>
              </a:rPr>
              <a:t> </a:t>
            </a:r>
            <a:r>
              <a:rPr sz="1000" spc="25" dirty="0">
                <a:solidFill>
                  <a:srgbClr val="0A0808"/>
                </a:solidFill>
                <a:latin typeface="Arial"/>
                <a:cs typeface="Arial"/>
              </a:rPr>
              <a:t>a</a:t>
            </a:r>
            <a:r>
              <a:rPr sz="1000" spc="-15" dirty="0">
                <a:solidFill>
                  <a:srgbClr val="212121"/>
                </a:solidFill>
                <a:latin typeface="Arial"/>
                <a:cs typeface="Arial"/>
              </a:rPr>
              <a:t>c</a:t>
            </a:r>
            <a:r>
              <a:rPr sz="1000" spc="35" dirty="0">
                <a:solidFill>
                  <a:srgbClr val="0A0808"/>
                </a:solidFill>
                <a:latin typeface="Arial"/>
                <a:cs typeface="Arial"/>
              </a:rPr>
              <a:t>t</a:t>
            </a:r>
            <a:r>
              <a:rPr sz="1000" spc="-10" dirty="0">
                <a:solidFill>
                  <a:srgbClr val="0A0808"/>
                </a:solidFill>
                <a:latin typeface="Arial"/>
                <a:cs typeface="Arial"/>
              </a:rPr>
              <a:t>i</a:t>
            </a:r>
            <a:r>
              <a:rPr sz="1000" spc="80" dirty="0">
                <a:solidFill>
                  <a:srgbClr val="212121"/>
                </a:solidFill>
                <a:latin typeface="Arial"/>
                <a:cs typeface="Arial"/>
              </a:rPr>
              <a:t>v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ation</a:t>
            </a:r>
            <a:r>
              <a:rPr sz="1000" spc="-6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fu</a:t>
            </a:r>
            <a:r>
              <a:rPr sz="1000" spc="-5" dirty="0">
                <a:solidFill>
                  <a:srgbClr val="0A0808"/>
                </a:solidFill>
                <a:latin typeface="Arial"/>
                <a:cs typeface="Arial"/>
              </a:rPr>
              <a:t>n</a:t>
            </a:r>
            <a:r>
              <a:rPr sz="1000" spc="-15" dirty="0">
                <a:solidFill>
                  <a:srgbClr val="212121"/>
                </a:solidFill>
                <a:latin typeface="Arial"/>
                <a:cs typeface="Arial"/>
              </a:rPr>
              <a:t>c</a:t>
            </a:r>
            <a:r>
              <a:rPr sz="1000" spc="20" dirty="0">
                <a:solidFill>
                  <a:srgbClr val="0A0808"/>
                </a:solidFill>
                <a:latin typeface="Arial"/>
                <a:cs typeface="Arial"/>
              </a:rPr>
              <a:t>tion</a:t>
            </a:r>
            <a:endParaRPr sz="1000">
              <a:latin typeface="Arial"/>
              <a:cs typeface="Arial"/>
            </a:endParaRPr>
          </a:p>
          <a:p>
            <a:pPr marL="191770" marR="390525" indent="-179705">
              <a:lnSpc>
                <a:spcPts val="1120"/>
              </a:lnSpc>
              <a:spcBef>
                <a:spcPts val="265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20" dirty="0">
                <a:solidFill>
                  <a:srgbClr val="0A0808"/>
                </a:solidFill>
                <a:latin typeface="Arial"/>
                <a:cs typeface="Arial"/>
              </a:rPr>
              <a:t>bose</a:t>
            </a:r>
            <a:r>
              <a:rPr sz="1000" spc="-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multidimensional </a:t>
            </a:r>
            <a:r>
              <a:rPr sz="1000" spc="35" dirty="0">
                <a:solidFill>
                  <a:srgbClr val="0A0808"/>
                </a:solidFill>
                <a:latin typeface="Arial"/>
                <a:cs typeface="Arial"/>
              </a:rPr>
              <a:t>s</a:t>
            </a:r>
            <a:r>
              <a:rPr sz="1000" spc="35" dirty="0">
                <a:solidFill>
                  <a:srgbClr val="212121"/>
                </a:solidFill>
                <a:latin typeface="Arial"/>
                <a:cs typeface="Arial"/>
              </a:rPr>
              <a:t>y</a:t>
            </a:r>
            <a:r>
              <a:rPr sz="1000" spc="-15" dirty="0">
                <a:solidFill>
                  <a:srgbClr val="0A0808"/>
                </a:solidFill>
                <a:latin typeface="Arial"/>
                <a:cs typeface="Arial"/>
              </a:rPr>
              <a:t>stem</a:t>
            </a:r>
            <a:r>
              <a:rPr sz="1000" spc="-4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theo</a:t>
            </a:r>
            <a:r>
              <a:rPr sz="1000" spc="80" dirty="0">
                <a:solidFill>
                  <a:srgbClr val="0A0808"/>
                </a:solidFill>
                <a:latin typeface="Arial"/>
                <a:cs typeface="Arial"/>
              </a:rPr>
              <a:t>r</a:t>
            </a:r>
            <a:r>
              <a:rPr sz="1000" spc="0" dirty="0">
                <a:solidFill>
                  <a:srgbClr val="212121"/>
                </a:solidFill>
                <a:latin typeface="Arial"/>
                <a:cs typeface="Arial"/>
              </a:rPr>
              <a:t>y</a:t>
            </a:r>
            <a:endParaRPr sz="1000">
              <a:latin typeface="Arial"/>
              <a:cs typeface="Arial"/>
            </a:endParaRPr>
          </a:p>
          <a:p>
            <a:pPr marL="191770" indent="-179705">
              <a:lnSpc>
                <a:spcPct val="100000"/>
              </a:lnSpc>
              <a:spcBef>
                <a:spcPts val="135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-15" dirty="0">
                <a:solidFill>
                  <a:srgbClr val="0A0808"/>
                </a:solidFill>
                <a:latin typeface="Arial"/>
                <a:cs typeface="Arial"/>
              </a:rPr>
              <a:t>gamma </a:t>
            </a:r>
            <a:r>
              <a:rPr sz="1000" spc="-13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mlp</a:t>
            </a:r>
            <a:endParaRPr sz="1000">
              <a:latin typeface="Arial"/>
              <a:cs typeface="Arial"/>
            </a:endParaRPr>
          </a:p>
          <a:p>
            <a:pPr marL="191770" indent="-179705">
              <a:lnSpc>
                <a:spcPct val="100000"/>
              </a:lnSpc>
              <a:spcBef>
                <a:spcPts val="160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-25" dirty="0">
                <a:solidFill>
                  <a:srgbClr val="0A0808"/>
                </a:solidFill>
                <a:latin typeface="Arial"/>
                <a:cs typeface="Arial"/>
              </a:rPr>
              <a:t>d</a:t>
            </a:r>
            <a:r>
              <a:rPr sz="1000" spc="35" dirty="0">
                <a:solidFill>
                  <a:srgbClr val="212121"/>
                </a:solidFill>
                <a:latin typeface="Arial"/>
                <a:cs typeface="Arial"/>
              </a:rPr>
              <a:t>v</a:t>
            </a:r>
            <a:r>
              <a:rPr sz="1000" spc="15" dirty="0">
                <a:solidFill>
                  <a:srgbClr val="0A0808"/>
                </a:solidFill>
                <a:latin typeface="Arial"/>
                <a:cs typeface="Arial"/>
              </a:rPr>
              <a:t>i</a:t>
            </a:r>
            <a:r>
              <a:rPr sz="1000" spc="25" dirty="0">
                <a:solidFill>
                  <a:srgbClr val="212121"/>
                </a:solidFill>
                <a:latin typeface="Arial"/>
                <a:cs typeface="Arial"/>
              </a:rPr>
              <a:t>2</a:t>
            </a:r>
            <a:r>
              <a:rPr sz="1000" spc="-15" dirty="0">
                <a:solidFill>
                  <a:srgbClr val="0A0808"/>
                </a:solidFill>
                <a:latin typeface="Arial"/>
                <a:cs typeface="Arial"/>
              </a:rPr>
              <a:t>pdf</a:t>
            </a:r>
            <a:endParaRPr sz="1000">
              <a:latin typeface="Arial"/>
              <a:cs typeface="Arial"/>
            </a:endParaRPr>
          </a:p>
          <a:p>
            <a:pPr marL="185420" indent="-173355">
              <a:lnSpc>
                <a:spcPct val="100000"/>
              </a:lnSpc>
              <a:spcBef>
                <a:spcPts val="160"/>
              </a:spcBef>
              <a:buClr>
                <a:srgbClr val="A50021"/>
              </a:buClr>
              <a:buFont typeface="Arial"/>
              <a:buChar char="•"/>
              <a:tabLst>
                <a:tab pos="185420" algn="l"/>
              </a:tabLst>
            </a:pP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john</a:t>
            </a:r>
            <a:r>
              <a:rPr sz="1000" spc="6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15" dirty="0">
                <a:solidFill>
                  <a:srgbClr val="0A0808"/>
                </a:solidFill>
                <a:latin typeface="Arial"/>
                <a:cs typeface="Arial"/>
              </a:rPr>
              <a:t>oliensis</a:t>
            </a:r>
            <a:endParaRPr sz="1000">
              <a:latin typeface="Arial"/>
              <a:cs typeface="Arial"/>
            </a:endParaRPr>
          </a:p>
          <a:p>
            <a:pPr marL="191770" indent="-179705">
              <a:lnSpc>
                <a:spcPct val="100000"/>
              </a:lnSpc>
              <a:spcBef>
                <a:spcPts val="110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15" dirty="0">
                <a:solidFill>
                  <a:srgbClr val="0A0808"/>
                </a:solidFill>
                <a:latin typeface="Arial"/>
                <a:cs typeface="Arial"/>
              </a:rPr>
              <a:t>rieke</a:t>
            </a:r>
            <a:r>
              <a:rPr sz="1000" spc="-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spikes</a:t>
            </a:r>
            <a:r>
              <a:rPr sz="1000" spc="4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25" dirty="0">
                <a:solidFill>
                  <a:srgbClr val="0A0808"/>
                </a:solidFill>
                <a:latin typeface="Arial"/>
                <a:cs typeface="Arial"/>
              </a:rPr>
              <a:t>e</a:t>
            </a:r>
            <a:r>
              <a:rPr sz="1000" spc="-15" dirty="0">
                <a:solidFill>
                  <a:srgbClr val="212121"/>
                </a:solidFill>
                <a:latin typeface="Arial"/>
                <a:cs typeface="Arial"/>
              </a:rPr>
              <a:t>x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ploring</a:t>
            </a:r>
            <a:r>
              <a:rPr sz="1000" spc="4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10" dirty="0">
                <a:solidFill>
                  <a:srgbClr val="0A0808"/>
                </a:solidFill>
                <a:latin typeface="Arial"/>
                <a:cs typeface="Arial"/>
              </a:rPr>
              <a:t>neural</a:t>
            </a:r>
            <a:endParaRPr sz="1000">
              <a:latin typeface="Arial"/>
              <a:cs typeface="Arial"/>
            </a:endParaRPr>
          </a:p>
          <a:p>
            <a:pPr marL="185420" indent="-173355">
              <a:lnSpc>
                <a:spcPct val="100000"/>
              </a:lnSpc>
              <a:spcBef>
                <a:spcPts val="160"/>
              </a:spcBef>
              <a:buClr>
                <a:srgbClr val="A50021"/>
              </a:buClr>
              <a:buFont typeface="Arial"/>
              <a:buChar char="•"/>
              <a:tabLst>
                <a:tab pos="185420" algn="l"/>
              </a:tabLst>
            </a:pPr>
            <a:r>
              <a:rPr sz="1000" spc="80" dirty="0">
                <a:solidFill>
                  <a:srgbClr val="212121"/>
                </a:solidFill>
                <a:latin typeface="Arial"/>
                <a:cs typeface="Arial"/>
              </a:rPr>
              <a:t>v</a:t>
            </a:r>
            <a:r>
              <a:rPr sz="1000" spc="15" dirty="0">
                <a:solidFill>
                  <a:srgbClr val="0A0808"/>
                </a:solidFill>
                <a:latin typeface="Arial"/>
                <a:cs typeface="Arial"/>
              </a:rPr>
              <a:t>ideo</a:t>
            </a:r>
            <a:r>
              <a:rPr sz="1000" spc="-5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55" dirty="0">
                <a:solidFill>
                  <a:srgbClr val="212121"/>
                </a:solidFill>
                <a:latin typeface="Arial"/>
                <a:cs typeface="Arial"/>
              </a:rPr>
              <a:t>w</a:t>
            </a:r>
            <a:r>
              <a:rPr sz="1000" spc="-5" dirty="0">
                <a:solidFill>
                  <a:srgbClr val="0A0808"/>
                </a:solidFill>
                <a:latin typeface="Arial"/>
                <a:cs typeface="Arial"/>
              </a:rPr>
              <a:t>atermarking</a:t>
            </a:r>
            <a:endParaRPr sz="1000">
              <a:latin typeface="Arial"/>
              <a:cs typeface="Arial"/>
            </a:endParaRPr>
          </a:p>
          <a:p>
            <a:pPr marL="191770" indent="-179705">
              <a:lnSpc>
                <a:spcPct val="100000"/>
              </a:lnSpc>
              <a:spcBef>
                <a:spcPts val="160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35" dirty="0">
                <a:solidFill>
                  <a:srgbClr val="212121"/>
                </a:solidFill>
                <a:latin typeface="Arial"/>
                <a:cs typeface="Arial"/>
              </a:rPr>
              <a:t>c</a:t>
            </a:r>
            <a:r>
              <a:rPr sz="1000" spc="0" dirty="0">
                <a:solidFill>
                  <a:srgbClr val="0A0808"/>
                </a:solidFill>
                <a:latin typeface="Arial"/>
                <a:cs typeface="Arial"/>
              </a:rPr>
              <a:t>ounterpropagation</a:t>
            </a:r>
            <a:r>
              <a:rPr sz="1000" spc="8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ne</a:t>
            </a:r>
            <a:r>
              <a:rPr sz="1000" spc="-55" dirty="0">
                <a:solidFill>
                  <a:srgbClr val="0A0808"/>
                </a:solidFill>
                <a:latin typeface="Arial"/>
                <a:cs typeface="Arial"/>
              </a:rPr>
              <a:t>t</a:t>
            </a:r>
            <a:r>
              <a:rPr sz="1000" spc="55" dirty="0">
                <a:solidFill>
                  <a:srgbClr val="212121"/>
                </a:solidFill>
                <a:latin typeface="Arial"/>
                <a:cs typeface="Arial"/>
              </a:rPr>
              <a:t>w</a:t>
            </a: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ork</a:t>
            </a:r>
            <a:endParaRPr sz="1000">
              <a:latin typeface="Arial"/>
              <a:cs typeface="Arial"/>
            </a:endParaRPr>
          </a:p>
          <a:p>
            <a:pPr marL="185420" indent="-173355">
              <a:lnSpc>
                <a:spcPct val="100000"/>
              </a:lnSpc>
              <a:spcBef>
                <a:spcPts val="160"/>
              </a:spcBef>
              <a:buClr>
                <a:srgbClr val="A50021"/>
              </a:buClr>
              <a:buFont typeface="Arial"/>
              <a:buChar char="•"/>
              <a:tabLst>
                <a:tab pos="185420" algn="l"/>
              </a:tabLst>
            </a:pPr>
            <a:r>
              <a:rPr sz="1000" spc="10" dirty="0">
                <a:solidFill>
                  <a:srgbClr val="0A0808"/>
                </a:solidFill>
                <a:latin typeface="Arial"/>
                <a:cs typeface="Arial"/>
              </a:rPr>
              <a:t>fat</a:t>
            </a:r>
            <a:r>
              <a:rPr sz="1000" spc="6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-5" dirty="0">
                <a:solidFill>
                  <a:srgbClr val="0A0808"/>
                </a:solidFill>
                <a:latin typeface="Arial"/>
                <a:cs typeface="Arial"/>
              </a:rPr>
              <a:t>shattering</a:t>
            </a:r>
            <a:r>
              <a:rPr sz="1000" spc="50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10" dirty="0">
                <a:solidFill>
                  <a:srgbClr val="0A0808"/>
                </a:solidFill>
                <a:latin typeface="Arial"/>
                <a:cs typeface="Arial"/>
              </a:rPr>
              <a:t>dimension</a:t>
            </a:r>
            <a:endParaRPr sz="1000">
              <a:latin typeface="Arial"/>
              <a:cs typeface="Arial"/>
            </a:endParaRPr>
          </a:p>
          <a:p>
            <a:pPr marL="191770" indent="-179705">
              <a:lnSpc>
                <a:spcPct val="100000"/>
              </a:lnSpc>
              <a:spcBef>
                <a:spcPts val="160"/>
              </a:spcBef>
              <a:buClr>
                <a:srgbClr val="A50021"/>
              </a:buClr>
              <a:buFont typeface="Arial"/>
              <a:buChar char="•"/>
              <a:tabLst>
                <a:tab pos="191770" algn="l"/>
              </a:tabLst>
            </a:pPr>
            <a:r>
              <a:rPr sz="1000" spc="5" dirty="0">
                <a:solidFill>
                  <a:srgbClr val="0A0808"/>
                </a:solidFill>
                <a:latin typeface="Arial"/>
                <a:cs typeface="Arial"/>
              </a:rPr>
              <a:t>abelson</a:t>
            </a:r>
            <a:r>
              <a:rPr sz="1000" spc="25" dirty="0">
                <a:solidFill>
                  <a:srgbClr val="0A0808"/>
                </a:solidFill>
                <a:latin typeface="Arial"/>
                <a:cs typeface="Arial"/>
              </a:rPr>
              <a:t> </a:t>
            </a:r>
            <a:r>
              <a:rPr sz="1000" spc="10" dirty="0">
                <a:solidFill>
                  <a:srgbClr val="0A0808"/>
                </a:solidFill>
                <a:latin typeface="Arial"/>
                <a:cs typeface="Arial"/>
              </a:rPr>
              <a:t>amorphous</a:t>
            </a:r>
            <a:endParaRPr sz="1000">
              <a:latin typeface="Arial"/>
              <a:cs typeface="Arial"/>
            </a:endParaRPr>
          </a:p>
          <a:p>
            <a:pPr marR="885190" algn="ctr">
              <a:lnSpc>
                <a:spcPts val="1120"/>
              </a:lnSpc>
            </a:pPr>
            <a:r>
              <a:rPr sz="1000" spc="35" dirty="0">
                <a:solidFill>
                  <a:srgbClr val="212121"/>
                </a:solidFill>
                <a:latin typeface="Arial"/>
                <a:cs typeface="Arial"/>
              </a:rPr>
              <a:t>c</a:t>
            </a:r>
            <a:r>
              <a:rPr sz="1000" spc="-5" dirty="0">
                <a:solidFill>
                  <a:srgbClr val="0A0808"/>
                </a:solidFill>
                <a:latin typeface="Arial"/>
                <a:cs typeface="Arial"/>
              </a:rPr>
              <a:t>omputing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30857" y="754320"/>
            <a:ext cx="4048491" cy="0"/>
          </a:xfrm>
          <a:custGeom>
            <a:avLst/>
            <a:gdLst/>
            <a:ahLst/>
            <a:cxnLst/>
            <a:rect l="l" t="t" r="r" b="b"/>
            <a:pathLst>
              <a:path w="4048491">
                <a:moveTo>
                  <a:pt x="0" y="0"/>
                </a:moveTo>
                <a:lnTo>
                  <a:pt x="4048491" y="0"/>
                </a:lnTo>
              </a:path>
            </a:pathLst>
          </a:custGeom>
          <a:ln w="78202">
            <a:solidFill>
              <a:srgbClr val="5B000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72297" y="76918"/>
            <a:ext cx="3756660" cy="6083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415">
              <a:lnSpc>
                <a:spcPct val="100000"/>
              </a:lnSpc>
            </a:pPr>
            <a:r>
              <a:rPr sz="1950" b="1" spc="-80" dirty="0">
                <a:solidFill>
                  <a:srgbClr val="030303"/>
                </a:solidFill>
                <a:latin typeface="Arial"/>
                <a:cs typeface="Arial"/>
              </a:rPr>
              <a:t>Random</a:t>
            </a:r>
            <a:r>
              <a:rPr sz="1950" b="1" spc="20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950" b="1" spc="-10" dirty="0">
                <a:solidFill>
                  <a:srgbClr val="030303"/>
                </a:solidFill>
                <a:latin typeface="Arial"/>
                <a:cs typeface="Arial"/>
              </a:rPr>
              <a:t>IP</a:t>
            </a:r>
            <a:r>
              <a:rPr sz="1950" b="1" spc="-1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950" b="1" spc="-75" dirty="0">
                <a:solidFill>
                  <a:srgbClr val="030303"/>
                </a:solidFill>
                <a:latin typeface="Arial"/>
                <a:cs typeface="Arial"/>
              </a:rPr>
              <a:t>addresses</a:t>
            </a:r>
            <a:r>
              <a:rPr sz="1950" b="1" spc="24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950" b="1" spc="-90" dirty="0">
                <a:solidFill>
                  <a:srgbClr val="030303"/>
                </a:solidFill>
                <a:latin typeface="Arial"/>
                <a:cs typeface="Arial"/>
              </a:rPr>
              <a:t>[Lawrence</a:t>
            </a:r>
            <a:endParaRPr sz="19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sz="1800" spc="70" dirty="0">
                <a:solidFill>
                  <a:srgbClr val="030303"/>
                </a:solidFill>
                <a:latin typeface="Arial"/>
                <a:cs typeface="Arial"/>
              </a:rPr>
              <a:t>&amp;</a:t>
            </a:r>
            <a:r>
              <a:rPr sz="1800" spc="11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950" b="1" spc="-70" dirty="0">
                <a:solidFill>
                  <a:srgbClr val="030303"/>
                </a:solidFill>
                <a:latin typeface="Arial"/>
                <a:cs typeface="Arial"/>
              </a:rPr>
              <a:t>Giles</a:t>
            </a:r>
            <a:r>
              <a:rPr sz="1950" b="1" spc="9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950" b="1" spc="-45" dirty="0">
                <a:solidFill>
                  <a:srgbClr val="161615"/>
                </a:solidFill>
                <a:latin typeface="Arial"/>
                <a:cs typeface="Arial"/>
              </a:rPr>
              <a:t>'99]</a:t>
            </a:r>
            <a:endParaRPr sz="195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44484" y="923144"/>
            <a:ext cx="3790315" cy="17780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0975" indent="-168910">
              <a:lnSpc>
                <a:spcPct val="100000"/>
              </a:lnSpc>
              <a:buClr>
                <a:srgbClr val="A50021"/>
              </a:buClr>
              <a:buFont typeface="Arial"/>
              <a:buChar char="•"/>
              <a:tabLst>
                <a:tab pos="186690" algn="l"/>
              </a:tabLst>
            </a:pPr>
            <a:r>
              <a:rPr sz="1250" spc="10" dirty="0">
                <a:solidFill>
                  <a:srgbClr val="161615"/>
                </a:solidFill>
                <a:latin typeface="Arial"/>
                <a:cs typeface="Arial"/>
              </a:rPr>
              <a:t>Generate</a:t>
            </a:r>
            <a:r>
              <a:rPr sz="1250" spc="11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50" spc="5" dirty="0">
                <a:solidFill>
                  <a:srgbClr val="030303"/>
                </a:solidFill>
                <a:latin typeface="Arial"/>
                <a:cs typeface="Arial"/>
              </a:rPr>
              <a:t>random</a:t>
            </a:r>
            <a:r>
              <a:rPr sz="1250" spc="15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spc="70" dirty="0">
                <a:solidFill>
                  <a:srgbClr val="030303"/>
                </a:solidFill>
                <a:latin typeface="Arial"/>
                <a:cs typeface="Arial"/>
              </a:rPr>
              <a:t>I</a:t>
            </a:r>
            <a:r>
              <a:rPr sz="1250" spc="5" dirty="0">
                <a:solidFill>
                  <a:srgbClr val="030303"/>
                </a:solidFill>
                <a:latin typeface="Arial"/>
                <a:cs typeface="Arial"/>
              </a:rPr>
              <a:t>P</a:t>
            </a:r>
            <a:r>
              <a:rPr sz="1250" spc="-6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spc="15" dirty="0">
                <a:solidFill>
                  <a:srgbClr val="161615"/>
                </a:solidFill>
                <a:latin typeface="Arial"/>
                <a:cs typeface="Arial"/>
              </a:rPr>
              <a:t>addresses</a:t>
            </a:r>
            <a:endParaRPr sz="1250" dirty="0">
              <a:latin typeface="Arial"/>
              <a:cs typeface="Arial"/>
            </a:endParaRPr>
          </a:p>
          <a:p>
            <a:pPr marL="193040" indent="-180975">
              <a:lnSpc>
                <a:spcPct val="100000"/>
              </a:lnSpc>
              <a:spcBef>
                <a:spcPts val="390"/>
              </a:spcBef>
              <a:buClr>
                <a:srgbClr val="A50021"/>
              </a:buClr>
              <a:buFont typeface="Arial"/>
              <a:buChar char="•"/>
              <a:tabLst>
                <a:tab pos="193040" algn="l"/>
              </a:tabLst>
            </a:pPr>
            <a:r>
              <a:rPr sz="1250" spc="15" dirty="0">
                <a:solidFill>
                  <a:srgbClr val="030303"/>
                </a:solidFill>
                <a:latin typeface="Arial"/>
                <a:cs typeface="Arial"/>
              </a:rPr>
              <a:t>Find</a:t>
            </a:r>
            <a:r>
              <a:rPr sz="1250" spc="-3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spc="5" dirty="0">
                <a:solidFill>
                  <a:srgbClr val="161615"/>
                </a:solidFill>
                <a:latin typeface="Arial"/>
                <a:cs typeface="Arial"/>
              </a:rPr>
              <a:t>a</a:t>
            </a:r>
            <a:r>
              <a:rPr sz="1250" spc="-1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50" spc="15" dirty="0">
                <a:solidFill>
                  <a:srgbClr val="161615"/>
                </a:solidFill>
                <a:latin typeface="Arial"/>
                <a:cs typeface="Arial"/>
              </a:rPr>
              <a:t>web</a:t>
            </a:r>
            <a:r>
              <a:rPr sz="1250" spc="6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50" spc="5" dirty="0">
                <a:solidFill>
                  <a:srgbClr val="161615"/>
                </a:solidFill>
                <a:latin typeface="Arial"/>
                <a:cs typeface="Arial"/>
              </a:rPr>
              <a:t>server</a:t>
            </a:r>
            <a:r>
              <a:rPr sz="1250" spc="17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50" spc="15" dirty="0">
                <a:solidFill>
                  <a:srgbClr val="161615"/>
                </a:solidFill>
                <a:latin typeface="Arial"/>
                <a:cs typeface="Arial"/>
              </a:rPr>
              <a:t>at</a:t>
            </a:r>
            <a:r>
              <a:rPr sz="1250" spc="-1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50" spc="25" dirty="0">
                <a:solidFill>
                  <a:srgbClr val="030303"/>
                </a:solidFill>
                <a:latin typeface="Arial"/>
                <a:cs typeface="Arial"/>
              </a:rPr>
              <a:t>the</a:t>
            </a:r>
            <a:r>
              <a:rPr sz="1250" spc="3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spc="10" dirty="0">
                <a:solidFill>
                  <a:srgbClr val="161615"/>
                </a:solidFill>
                <a:latin typeface="Arial"/>
                <a:cs typeface="Arial"/>
              </a:rPr>
              <a:t>given</a:t>
            </a:r>
            <a:r>
              <a:rPr sz="1250" spc="6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50" spc="25" dirty="0">
                <a:solidFill>
                  <a:srgbClr val="161615"/>
                </a:solidFill>
                <a:latin typeface="Arial"/>
                <a:cs typeface="Arial"/>
              </a:rPr>
              <a:t>address</a:t>
            </a:r>
            <a:endParaRPr sz="1250" dirty="0">
              <a:latin typeface="Arial"/>
              <a:cs typeface="Arial"/>
            </a:endParaRPr>
          </a:p>
          <a:p>
            <a:pPr marL="391160" lvl="1" indent="-150495">
              <a:lnSpc>
                <a:spcPct val="100000"/>
              </a:lnSpc>
              <a:spcBef>
                <a:spcPts val="350"/>
              </a:spcBef>
              <a:buClr>
                <a:srgbClr val="030303"/>
              </a:buClr>
              <a:buFont typeface="Arial"/>
              <a:buChar char="•"/>
              <a:tabLst>
                <a:tab pos="391160" algn="l"/>
              </a:tabLst>
            </a:pPr>
            <a:r>
              <a:rPr sz="1100" spc="0" dirty="0">
                <a:solidFill>
                  <a:srgbClr val="030303"/>
                </a:solidFill>
                <a:latin typeface="Arial"/>
                <a:cs typeface="Arial"/>
              </a:rPr>
              <a:t>If</a:t>
            </a:r>
            <a:r>
              <a:rPr sz="1100" spc="-7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50" dirty="0">
                <a:solidFill>
                  <a:srgbClr val="030303"/>
                </a:solidFill>
                <a:latin typeface="Arial"/>
                <a:cs typeface="Arial"/>
              </a:rPr>
              <a:t>there's</a:t>
            </a:r>
            <a:r>
              <a:rPr sz="1100" spc="6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55" dirty="0">
                <a:solidFill>
                  <a:srgbClr val="161615"/>
                </a:solidFill>
                <a:latin typeface="Arial"/>
                <a:cs typeface="Arial"/>
              </a:rPr>
              <a:t>one</a:t>
            </a:r>
            <a:endParaRPr sz="1100" dirty="0">
              <a:latin typeface="Arial"/>
              <a:cs typeface="Arial"/>
            </a:endParaRPr>
          </a:p>
          <a:p>
            <a:pPr marL="186690" indent="-174625">
              <a:lnSpc>
                <a:spcPct val="100000"/>
              </a:lnSpc>
              <a:spcBef>
                <a:spcPts val="420"/>
              </a:spcBef>
              <a:buClr>
                <a:srgbClr val="A50021"/>
              </a:buClr>
              <a:buFont typeface="Arial"/>
              <a:buChar char="•"/>
              <a:tabLst>
                <a:tab pos="186690" algn="l"/>
              </a:tabLst>
            </a:pPr>
            <a:r>
              <a:rPr sz="1250" spc="10" dirty="0">
                <a:solidFill>
                  <a:srgbClr val="161615"/>
                </a:solidFill>
                <a:latin typeface="Arial"/>
                <a:cs typeface="Arial"/>
              </a:rPr>
              <a:t>Collect</a:t>
            </a:r>
            <a:r>
              <a:rPr sz="1250" spc="7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50" spc="15" dirty="0">
                <a:solidFill>
                  <a:srgbClr val="161615"/>
                </a:solidFill>
                <a:latin typeface="Arial"/>
                <a:cs typeface="Arial"/>
              </a:rPr>
              <a:t>all</a:t>
            </a:r>
            <a:r>
              <a:rPr sz="1250" spc="5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50" spc="10" dirty="0">
                <a:solidFill>
                  <a:srgbClr val="161615"/>
                </a:solidFill>
                <a:latin typeface="Arial"/>
                <a:cs typeface="Arial"/>
              </a:rPr>
              <a:t>pages</a:t>
            </a:r>
            <a:r>
              <a:rPr sz="1250" spc="-3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50" spc="15" dirty="0">
                <a:solidFill>
                  <a:srgbClr val="030303"/>
                </a:solidFill>
                <a:latin typeface="Arial"/>
                <a:cs typeface="Arial"/>
              </a:rPr>
              <a:t>from</a:t>
            </a:r>
            <a:r>
              <a:rPr sz="1250" spc="8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spc="0" dirty="0">
                <a:solidFill>
                  <a:srgbClr val="161615"/>
                </a:solidFill>
                <a:latin typeface="Arial"/>
                <a:cs typeface="Arial"/>
              </a:rPr>
              <a:t>server.</a:t>
            </a:r>
            <a:endParaRPr sz="1250" dirty="0">
              <a:latin typeface="Arial"/>
              <a:cs typeface="Arial"/>
            </a:endParaRPr>
          </a:p>
          <a:p>
            <a:pPr marL="180975" marR="24130" indent="-168910">
              <a:lnSpc>
                <a:spcPct val="104099"/>
              </a:lnSpc>
              <a:spcBef>
                <a:spcPts val="330"/>
              </a:spcBef>
              <a:buClr>
                <a:srgbClr val="A50021"/>
              </a:buClr>
              <a:buFont typeface="Arial"/>
              <a:buChar char="•"/>
              <a:tabLst>
                <a:tab pos="198755" algn="l"/>
              </a:tabLst>
            </a:pPr>
            <a:r>
              <a:rPr sz="1250" spc="0" dirty="0">
                <a:solidFill>
                  <a:srgbClr val="161615"/>
                </a:solidFill>
                <a:latin typeface="Arial"/>
                <a:cs typeface="Arial"/>
              </a:rPr>
              <a:t>Method</a:t>
            </a:r>
            <a:r>
              <a:rPr sz="1250" spc="-1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50" spc="5" dirty="0">
                <a:solidFill>
                  <a:srgbClr val="030303"/>
                </a:solidFill>
                <a:latin typeface="Arial"/>
                <a:cs typeface="Arial"/>
              </a:rPr>
              <a:t>first</a:t>
            </a:r>
            <a:r>
              <a:rPr sz="1250" spc="13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spc="10" dirty="0">
                <a:solidFill>
                  <a:srgbClr val="030303"/>
                </a:solidFill>
                <a:latin typeface="Arial"/>
                <a:cs typeface="Arial"/>
              </a:rPr>
              <a:t>used</a:t>
            </a:r>
            <a:r>
              <a:rPr sz="1250" spc="6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spc="35" dirty="0">
                <a:solidFill>
                  <a:srgbClr val="161615"/>
                </a:solidFill>
                <a:latin typeface="Arial"/>
                <a:cs typeface="Arial"/>
              </a:rPr>
              <a:t>by</a:t>
            </a:r>
            <a:r>
              <a:rPr sz="1250" spc="5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50" spc="55" dirty="0">
                <a:solidFill>
                  <a:srgbClr val="161615"/>
                </a:solidFill>
                <a:latin typeface="Arial"/>
                <a:cs typeface="Arial"/>
              </a:rPr>
              <a:t>O</a:t>
            </a:r>
            <a:r>
              <a:rPr sz="1250" spc="40" dirty="0">
                <a:solidFill>
                  <a:srgbClr val="42423F"/>
                </a:solidFill>
                <a:latin typeface="Arial"/>
                <a:cs typeface="Arial"/>
              </a:rPr>
              <a:t>'</a:t>
            </a:r>
            <a:r>
              <a:rPr sz="1250" spc="15" dirty="0">
                <a:solidFill>
                  <a:srgbClr val="161615"/>
                </a:solidFill>
                <a:latin typeface="Arial"/>
                <a:cs typeface="Arial"/>
              </a:rPr>
              <a:t>Neil</a:t>
            </a:r>
            <a:r>
              <a:rPr sz="1250" spc="10" dirty="0">
                <a:solidFill>
                  <a:srgbClr val="161615"/>
                </a:solidFill>
                <a:latin typeface="Arial"/>
                <a:cs typeface="Arial"/>
              </a:rPr>
              <a:t>l</a:t>
            </a:r>
            <a:r>
              <a:rPr sz="1250" spc="10" dirty="0">
                <a:solidFill>
                  <a:srgbClr val="31312F"/>
                </a:solidFill>
                <a:latin typeface="Arial"/>
                <a:cs typeface="Arial"/>
              </a:rPr>
              <a:t>,</a:t>
            </a:r>
            <a:r>
              <a:rPr sz="1250" spc="90" dirty="0">
                <a:solidFill>
                  <a:srgbClr val="31312F"/>
                </a:solidFill>
                <a:latin typeface="Arial"/>
                <a:cs typeface="Arial"/>
              </a:rPr>
              <a:t> </a:t>
            </a:r>
            <a:r>
              <a:rPr sz="1250" spc="10" dirty="0">
                <a:solidFill>
                  <a:srgbClr val="161615"/>
                </a:solidFill>
                <a:latin typeface="Arial"/>
                <a:cs typeface="Arial"/>
              </a:rPr>
              <a:t>McClai</a:t>
            </a:r>
            <a:r>
              <a:rPr sz="1250" spc="45" dirty="0">
                <a:solidFill>
                  <a:srgbClr val="161615"/>
                </a:solidFill>
                <a:latin typeface="Arial"/>
                <a:cs typeface="Arial"/>
              </a:rPr>
              <a:t>n</a:t>
            </a:r>
            <a:r>
              <a:rPr sz="1250" spc="10" dirty="0">
                <a:solidFill>
                  <a:srgbClr val="31312F"/>
                </a:solidFill>
                <a:latin typeface="Arial"/>
                <a:cs typeface="Arial"/>
              </a:rPr>
              <a:t>,</a:t>
            </a:r>
            <a:r>
              <a:rPr sz="1250" spc="-5" dirty="0">
                <a:solidFill>
                  <a:srgbClr val="31312F"/>
                </a:solidFill>
                <a:latin typeface="Arial"/>
                <a:cs typeface="Arial"/>
              </a:rPr>
              <a:t> </a:t>
            </a:r>
            <a:r>
              <a:rPr sz="1150" spc="50" dirty="0">
                <a:solidFill>
                  <a:srgbClr val="161615"/>
                </a:solidFill>
                <a:latin typeface="Arial"/>
                <a:cs typeface="Arial"/>
              </a:rPr>
              <a:t>&amp;</a:t>
            </a:r>
            <a:r>
              <a:rPr sz="1150" spc="130" dirty="0">
                <a:solidFill>
                  <a:srgbClr val="161615"/>
                </a:solidFill>
                <a:latin typeface="Arial"/>
                <a:cs typeface="Arial"/>
              </a:rPr>
              <a:t> </a:t>
            </a:r>
            <a:r>
              <a:rPr sz="1250" spc="10" dirty="0">
                <a:solidFill>
                  <a:srgbClr val="030303"/>
                </a:solidFill>
                <a:latin typeface="Arial"/>
                <a:cs typeface="Arial"/>
              </a:rPr>
              <a:t>Lavoi</a:t>
            </a:r>
            <a:r>
              <a:rPr sz="1250" spc="40" dirty="0">
                <a:solidFill>
                  <a:srgbClr val="030303"/>
                </a:solidFill>
                <a:latin typeface="Arial"/>
                <a:cs typeface="Arial"/>
              </a:rPr>
              <a:t>e</a:t>
            </a:r>
            <a:r>
              <a:rPr sz="1250" spc="10" dirty="0">
                <a:solidFill>
                  <a:srgbClr val="31312F"/>
                </a:solidFill>
                <a:latin typeface="Arial"/>
                <a:cs typeface="Arial"/>
              </a:rPr>
              <a:t>, </a:t>
            </a:r>
            <a:r>
              <a:rPr sz="1250" b="1" spc="35" dirty="0">
                <a:solidFill>
                  <a:srgbClr val="030303"/>
                </a:solidFill>
                <a:latin typeface="Arial"/>
                <a:cs typeface="Arial"/>
              </a:rPr>
              <a:t>"A</a:t>
            </a:r>
            <a:r>
              <a:rPr sz="1250" b="1" spc="2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b="1" spc="10" dirty="0">
                <a:solidFill>
                  <a:srgbClr val="030303"/>
                </a:solidFill>
                <a:latin typeface="Arial"/>
                <a:cs typeface="Arial"/>
              </a:rPr>
              <a:t>Methodology</a:t>
            </a:r>
            <a:r>
              <a:rPr sz="1250" b="1" spc="3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b="1" spc="40" dirty="0">
                <a:solidFill>
                  <a:srgbClr val="030303"/>
                </a:solidFill>
                <a:latin typeface="Arial"/>
                <a:cs typeface="Arial"/>
              </a:rPr>
              <a:t>for</a:t>
            </a:r>
            <a:r>
              <a:rPr sz="1250" b="1" spc="6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b="1" spc="5" dirty="0">
                <a:solidFill>
                  <a:srgbClr val="030303"/>
                </a:solidFill>
                <a:latin typeface="Arial"/>
                <a:cs typeface="Arial"/>
              </a:rPr>
              <a:t>Sampling</a:t>
            </a:r>
            <a:r>
              <a:rPr sz="1250" b="1" spc="7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b="1" spc="25" dirty="0">
                <a:solidFill>
                  <a:srgbClr val="030303"/>
                </a:solidFill>
                <a:latin typeface="Arial"/>
                <a:cs typeface="Arial"/>
              </a:rPr>
              <a:t>the</a:t>
            </a:r>
            <a:r>
              <a:rPr sz="1250" b="1" spc="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b="1" spc="20" dirty="0">
                <a:solidFill>
                  <a:srgbClr val="030303"/>
                </a:solidFill>
                <a:latin typeface="Arial"/>
                <a:cs typeface="Arial"/>
              </a:rPr>
              <a:t>World </a:t>
            </a:r>
            <a:r>
              <a:rPr sz="1250" b="1" spc="10" dirty="0">
                <a:solidFill>
                  <a:srgbClr val="030303"/>
                </a:solidFill>
                <a:latin typeface="Arial"/>
                <a:cs typeface="Arial"/>
              </a:rPr>
              <a:t>Wide</a:t>
            </a:r>
            <a:r>
              <a:rPr sz="1250" b="1" spc="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b="1" spc="20" dirty="0">
                <a:solidFill>
                  <a:srgbClr val="030303"/>
                </a:solidFill>
                <a:latin typeface="Arial"/>
                <a:cs typeface="Arial"/>
              </a:rPr>
              <a:t>Web",</a:t>
            </a:r>
            <a:r>
              <a:rPr sz="1250" b="1" spc="15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250" b="1" spc="10" dirty="0">
                <a:solidFill>
                  <a:srgbClr val="030303"/>
                </a:solidFill>
                <a:latin typeface="Arial"/>
                <a:cs typeface="Arial"/>
              </a:rPr>
              <a:t>1997.</a:t>
            </a:r>
            <a:endParaRPr sz="1250" dirty="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EDF7F9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4192" y="212905"/>
            <a:ext cx="2878137" cy="216575"/>
          </a:xfrm>
          <a:custGeom>
            <a:avLst/>
            <a:gdLst/>
            <a:ahLst/>
            <a:cxnLst/>
            <a:rect l="l" t="t" r="r" b="b"/>
            <a:pathLst>
              <a:path w="2878137" h="216575">
                <a:moveTo>
                  <a:pt x="0" y="0"/>
                </a:moveTo>
                <a:lnTo>
                  <a:pt x="2878137" y="0"/>
                </a:lnTo>
                <a:lnTo>
                  <a:pt x="2878137" y="216575"/>
                </a:lnTo>
                <a:lnTo>
                  <a:pt x="0" y="216575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-25" dirty="0">
                <a:solidFill>
                  <a:srgbClr val="EDF7F9"/>
                </a:solidFill>
                <a:latin typeface="Arial"/>
                <a:cs typeface="Arial"/>
              </a:rPr>
              <a:t>Ran</a:t>
            </a:r>
            <a:r>
              <a:rPr sz="1250" spc="-55" dirty="0">
                <a:solidFill>
                  <a:srgbClr val="EDF7F9"/>
                </a:solidFill>
                <a:latin typeface="Arial"/>
                <a:cs typeface="Arial"/>
              </a:rPr>
              <a:t>d</a:t>
            </a:r>
            <a:r>
              <a:rPr sz="1250" spc="90" dirty="0">
                <a:solidFill>
                  <a:srgbClr val="CFEDF2"/>
                </a:solidFill>
                <a:latin typeface="Arial"/>
                <a:cs typeface="Arial"/>
              </a:rPr>
              <a:t>o</a:t>
            </a:r>
            <a:r>
              <a:rPr sz="1250" spc="40" dirty="0">
                <a:solidFill>
                  <a:srgbClr val="EDF7F9"/>
                </a:solidFill>
                <a:latin typeface="Arial"/>
                <a:cs typeface="Arial"/>
              </a:rPr>
              <a:t>m </a:t>
            </a:r>
            <a:r>
              <a:rPr sz="1250" spc="-130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50" spc="0" dirty="0">
                <a:solidFill>
                  <a:srgbClr val="EDF7F9"/>
                </a:solidFill>
                <a:latin typeface="Arial"/>
                <a:cs typeface="Arial"/>
              </a:rPr>
              <a:t>IP</a:t>
            </a:r>
            <a:r>
              <a:rPr sz="1250" spc="75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50" spc="-20" dirty="0">
                <a:solidFill>
                  <a:srgbClr val="EDF7F9"/>
                </a:solidFill>
                <a:latin typeface="Arial"/>
                <a:cs typeface="Arial"/>
              </a:rPr>
              <a:t>addre</a:t>
            </a:r>
            <a:r>
              <a:rPr sz="1250" spc="5" dirty="0">
                <a:solidFill>
                  <a:srgbClr val="EDF7F9"/>
                </a:solidFill>
                <a:latin typeface="Arial"/>
                <a:cs typeface="Arial"/>
              </a:rPr>
              <a:t>s</a:t>
            </a:r>
            <a:r>
              <a:rPr sz="1250" spc="-85" dirty="0">
                <a:solidFill>
                  <a:srgbClr val="CFEDF2"/>
                </a:solidFill>
                <a:latin typeface="Arial"/>
                <a:cs typeface="Arial"/>
              </a:rPr>
              <a:t>ses </a:t>
            </a:r>
            <a:r>
              <a:rPr sz="1250" spc="-130" dirty="0">
                <a:solidFill>
                  <a:srgbClr val="CFEDF2"/>
                </a:solidFill>
                <a:latin typeface="Arial"/>
                <a:cs typeface="Arial"/>
              </a:rPr>
              <a:t> </a:t>
            </a:r>
            <a:r>
              <a:rPr sz="1250" spc="40" dirty="0">
                <a:solidFill>
                  <a:srgbClr val="EDF7F9"/>
                </a:solidFill>
                <a:latin typeface="Arial"/>
                <a:cs typeface="Arial"/>
              </a:rPr>
              <a:t>[0Nei97</a:t>
            </a:r>
            <a:r>
              <a:rPr sz="1250" spc="-229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50" spc="40" dirty="0">
                <a:solidFill>
                  <a:srgbClr val="CFEDF2"/>
                </a:solidFill>
                <a:latin typeface="Arial"/>
                <a:cs typeface="Arial"/>
              </a:rPr>
              <a:t>,</a:t>
            </a:r>
            <a:r>
              <a:rPr sz="1250" spc="-30" dirty="0">
                <a:solidFill>
                  <a:srgbClr val="EDF7F9"/>
                </a:solidFill>
                <a:latin typeface="Arial"/>
                <a:cs typeface="Arial"/>
              </a:rPr>
              <a:t>L</a:t>
            </a:r>
            <a:r>
              <a:rPr sz="1250" spc="-40" dirty="0">
                <a:solidFill>
                  <a:srgbClr val="EDF7F9"/>
                </a:solidFill>
                <a:latin typeface="Arial"/>
                <a:cs typeface="Arial"/>
              </a:rPr>
              <a:t>a</a:t>
            </a:r>
            <a:r>
              <a:rPr sz="1250" spc="65" dirty="0">
                <a:solidFill>
                  <a:srgbClr val="CFEDF2"/>
                </a:solidFill>
                <a:latin typeface="Arial"/>
                <a:cs typeface="Arial"/>
              </a:rPr>
              <a:t>w</a:t>
            </a:r>
            <a:r>
              <a:rPr sz="1250" spc="80" dirty="0">
                <a:solidFill>
                  <a:srgbClr val="EDF7F9"/>
                </a:solidFill>
                <a:latin typeface="Arial"/>
                <a:cs typeface="Arial"/>
              </a:rPr>
              <a:t>r</a:t>
            </a:r>
            <a:r>
              <a:rPr sz="1250" spc="-30" dirty="0">
                <a:solidFill>
                  <a:srgbClr val="CFEDF2"/>
                </a:solidFill>
                <a:latin typeface="Arial"/>
                <a:cs typeface="Arial"/>
              </a:rPr>
              <a:t>9</a:t>
            </a:r>
            <a:r>
              <a:rPr sz="1250" spc="-75" dirty="0">
                <a:solidFill>
                  <a:srgbClr val="CFEDF2"/>
                </a:solidFill>
                <a:latin typeface="Arial"/>
                <a:cs typeface="Arial"/>
              </a:rPr>
              <a:t>9</a:t>
            </a:r>
            <a:r>
              <a:rPr sz="1250" spc="50" dirty="0">
                <a:solidFill>
                  <a:srgbClr val="EDF7F9"/>
                </a:solidFill>
                <a:latin typeface="Arial"/>
                <a:cs typeface="Arial"/>
              </a:rPr>
              <a:t>]</a:t>
            </a:r>
            <a:endParaRPr sz="12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92227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dd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[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97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99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]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58534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7" y="16167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5871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5928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5938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5953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5868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5915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5934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5958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5981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6004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5969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5992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6016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6039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6010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5964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70054" y="1512697"/>
            <a:ext cx="3519804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0" dirty="0">
                <a:latin typeface="Arial"/>
                <a:cs typeface="Arial"/>
              </a:rPr>
              <a:t>[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9</a:t>
            </a:r>
            <a:r>
              <a:rPr sz="1100" spc="-80" dirty="0">
                <a:latin typeface="Arial"/>
                <a:cs typeface="Arial"/>
              </a:rPr>
              <a:t>9</a:t>
            </a:r>
            <a:r>
              <a:rPr sz="1100" spc="5" dirty="0">
                <a:latin typeface="Arial"/>
                <a:cs typeface="Arial"/>
              </a:rPr>
              <a:t>]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250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92227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nd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5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dd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[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97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,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99</a:t>
            </a:r>
            <a:r>
              <a:rPr sz="1400" spc="10" dirty="0">
                <a:solidFill>
                  <a:srgbClr val="FFFFFF"/>
                </a:solidFill>
                <a:latin typeface="Arial"/>
                <a:cs typeface="Arial"/>
              </a:rPr>
              <a:t>]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1" y="158534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7" y="16167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5871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5928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5938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63" y="15953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5868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5915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5934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5958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5981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6004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5969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5992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6016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6039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6010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5964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6578" y="179566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8270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29" y="17974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8031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8041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8057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7971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8018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8038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8061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8084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8107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8072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8096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8119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8142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8113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8067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469948"/>
            <a:ext cx="3565525" cy="440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45720">
              <a:lnSpc>
                <a:spcPct val="125499"/>
              </a:lnSpc>
            </a:pPr>
            <a:r>
              <a:rPr sz="1100" spc="0" dirty="0">
                <a:latin typeface="Arial"/>
                <a:cs typeface="Arial"/>
              </a:rPr>
              <a:t>[</a:t>
            </a:r>
            <a:r>
              <a:rPr sz="1100" spc="-3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9</a:t>
            </a:r>
            <a:r>
              <a:rPr sz="1100" spc="-80" dirty="0">
                <a:latin typeface="Arial"/>
                <a:cs typeface="Arial"/>
              </a:rPr>
              <a:t>9</a:t>
            </a:r>
            <a:r>
              <a:rPr sz="1100" spc="5" dirty="0">
                <a:latin typeface="Arial"/>
                <a:cs typeface="Arial"/>
              </a:rPr>
              <a:t>]</a:t>
            </a:r>
            <a:r>
              <a:rPr sz="1100" spc="8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5" dirty="0">
                <a:latin typeface="Arial"/>
                <a:cs typeface="Arial"/>
              </a:rPr>
              <a:t>r</a:t>
            </a:r>
            <a:r>
              <a:rPr sz="1100" spc="-9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250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80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illi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7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8015" y="3346703"/>
            <a:ext cx="713232" cy="777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052154" y="33705"/>
            <a:ext cx="129869" cy="69304"/>
          </a:xfrm>
          <a:custGeom>
            <a:avLst/>
            <a:gdLst/>
            <a:ahLst/>
            <a:cxnLst/>
            <a:rect l="l" t="t" r="r" b="b"/>
            <a:pathLst>
              <a:path w="129869" h="69304">
                <a:moveTo>
                  <a:pt x="0" y="0"/>
                </a:moveTo>
                <a:lnTo>
                  <a:pt x="129869" y="0"/>
                </a:lnTo>
                <a:lnTo>
                  <a:pt x="129869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A31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335912" y="27104"/>
            <a:ext cx="230261" cy="76934"/>
          </a:xfrm>
          <a:custGeom>
            <a:avLst/>
            <a:gdLst/>
            <a:ahLst/>
            <a:cxnLst/>
            <a:rect l="l" t="t" r="r" b="b"/>
            <a:pathLst>
              <a:path w="230261" h="76934">
                <a:moveTo>
                  <a:pt x="0" y="0"/>
                </a:moveTo>
                <a:lnTo>
                  <a:pt x="230261" y="0"/>
                </a:lnTo>
                <a:lnTo>
                  <a:pt x="230261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A31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A7B5BC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A7B5BC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E9F6F9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A7B5BC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A7B5BC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A7B5BC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A7B5BC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8C9EA7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8C9EA7"/>
                </a:solidFill>
                <a:latin typeface="Arial"/>
                <a:cs typeface="Arial"/>
              </a:rPr>
              <a:t> </a:t>
            </a:r>
            <a:r>
              <a:rPr sz="450" spc="15" dirty="0">
                <a:solidFill>
                  <a:srgbClr val="8C9EA7"/>
                </a:solidFill>
                <a:latin typeface="Times New Roman"/>
                <a:cs typeface="Times New Roman"/>
              </a:rPr>
              <a:t>t</a:t>
            </a:r>
            <a:r>
              <a:rPr sz="450" spc="-45" dirty="0">
                <a:solidFill>
                  <a:srgbClr val="8C9EA7"/>
                </a:solidFill>
                <a:latin typeface="Times New Roman"/>
                <a:cs typeface="Times New Roman"/>
              </a:rPr>
              <a:t> </a:t>
            </a:r>
            <a:r>
              <a:rPr sz="450" spc="-10" dirty="0">
                <a:solidFill>
                  <a:srgbClr val="A7B5BC"/>
                </a:solidFill>
                <a:latin typeface="Times New Roman"/>
                <a:cs typeface="Times New Roman"/>
              </a:rPr>
              <a:t>h</a:t>
            </a:r>
            <a:r>
              <a:rPr sz="450" spc="-45" dirty="0">
                <a:solidFill>
                  <a:srgbClr val="A7B5BC"/>
                </a:solidFill>
                <a:latin typeface="Times New Roman"/>
                <a:cs typeface="Times New Roman"/>
              </a:rPr>
              <a:t> </a:t>
            </a:r>
            <a:r>
              <a:rPr sz="450" spc="-65" dirty="0">
                <a:solidFill>
                  <a:srgbClr val="C3CCD1"/>
                </a:solidFill>
                <a:latin typeface="Times New Roman"/>
                <a:cs typeface="Times New Roman"/>
              </a:rPr>
              <a:t>t&gt; </a:t>
            </a:r>
            <a:r>
              <a:rPr sz="450" spc="20" dirty="0">
                <a:solidFill>
                  <a:srgbClr val="C3CCD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A7B5BC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A7B5BC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A7B5BC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A7B5BC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3CCD1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3CCD1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A7B5BC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6355" y="212905"/>
            <a:ext cx="2262745" cy="213707"/>
          </a:xfrm>
          <a:custGeom>
            <a:avLst/>
            <a:gdLst/>
            <a:ahLst/>
            <a:cxnLst/>
            <a:rect l="l" t="t" r="r" b="b"/>
            <a:pathLst>
              <a:path w="2262745" h="213707">
                <a:moveTo>
                  <a:pt x="0" y="0"/>
                </a:moveTo>
                <a:lnTo>
                  <a:pt x="2262745" y="0"/>
                </a:lnTo>
                <a:lnTo>
                  <a:pt x="2262745" y="213707"/>
                </a:lnTo>
                <a:lnTo>
                  <a:pt x="0" y="213707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60" dirty="0">
                <a:solidFill>
                  <a:srgbClr val="E9F6F9"/>
                </a:solidFill>
                <a:latin typeface="Times New Roman"/>
                <a:cs typeface="Times New Roman"/>
              </a:rPr>
              <a:t>Advantages </a:t>
            </a:r>
            <a:r>
              <a:rPr sz="1250" spc="-55" dirty="0">
                <a:solidFill>
                  <a:srgbClr val="E9F6F9"/>
                </a:solidFill>
                <a:latin typeface="Times New Roman"/>
                <a:cs typeface="Times New Roman"/>
              </a:rPr>
              <a:t> </a:t>
            </a:r>
            <a:r>
              <a:rPr sz="1250" spc="40" dirty="0">
                <a:solidFill>
                  <a:srgbClr val="E9F6F9"/>
                </a:solidFill>
                <a:latin typeface="Times New Roman"/>
                <a:cs typeface="Times New Roman"/>
              </a:rPr>
              <a:t>and </a:t>
            </a:r>
            <a:r>
              <a:rPr sz="1250" spc="-65" dirty="0">
                <a:solidFill>
                  <a:srgbClr val="E9F6F9"/>
                </a:solidFill>
                <a:latin typeface="Times New Roman"/>
                <a:cs typeface="Times New Roman"/>
              </a:rPr>
              <a:t> </a:t>
            </a:r>
            <a:r>
              <a:rPr sz="1250" spc="70" dirty="0">
                <a:solidFill>
                  <a:srgbClr val="E9F6F9"/>
                </a:solidFill>
                <a:latin typeface="Times New Roman"/>
                <a:cs typeface="Times New Roman"/>
              </a:rPr>
              <a:t>disadvantages</a:t>
            </a:r>
            <a:endParaRPr sz="125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246896" y="3342457"/>
            <a:ext cx="0" cy="94031"/>
          </a:xfrm>
          <a:custGeom>
            <a:avLst/>
            <a:gdLst/>
            <a:ahLst/>
            <a:cxnLst/>
            <a:rect l="l" t="t" r="r" b="b"/>
            <a:pathLst>
              <a:path h="94031">
                <a:moveTo>
                  <a:pt x="0" y="94031"/>
                </a:moveTo>
                <a:lnTo>
                  <a:pt x="0" y="0"/>
                </a:lnTo>
              </a:path>
            </a:pathLst>
          </a:custGeom>
          <a:ln w="43319">
            <a:solidFill>
              <a:srgbClr val="0A314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374095" y="3342457"/>
            <a:ext cx="108059" cy="94031"/>
          </a:xfrm>
          <a:custGeom>
            <a:avLst/>
            <a:gdLst/>
            <a:ahLst/>
            <a:cxnLst/>
            <a:rect l="l" t="t" r="r" b="b"/>
            <a:pathLst>
              <a:path w="108059" h="94031">
                <a:moveTo>
                  <a:pt x="0" y="0"/>
                </a:moveTo>
                <a:lnTo>
                  <a:pt x="108059" y="0"/>
                </a:lnTo>
                <a:lnTo>
                  <a:pt x="108059" y="94031"/>
                </a:lnTo>
                <a:lnTo>
                  <a:pt x="0" y="94031"/>
                </a:lnTo>
                <a:lnTo>
                  <a:pt x="0" y="0"/>
                </a:lnTo>
                <a:close/>
              </a:path>
            </a:pathLst>
          </a:custGeom>
          <a:solidFill>
            <a:srgbClr val="0A3144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4153133" y="3345220"/>
            <a:ext cx="341630" cy="965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25" dirty="0">
                <a:solidFill>
                  <a:srgbClr val="8C9EA7"/>
                </a:solidFill>
                <a:latin typeface="Times New Roman"/>
                <a:cs typeface="Times New Roman"/>
              </a:rPr>
              <a:t>II</a:t>
            </a:r>
            <a:r>
              <a:rPr sz="550" spc="-55" dirty="0">
                <a:solidFill>
                  <a:srgbClr val="8C9EA7"/>
                </a:solidFill>
                <a:latin typeface="Times New Roman"/>
                <a:cs typeface="Times New Roman"/>
              </a:rPr>
              <a:t> </a:t>
            </a:r>
            <a:r>
              <a:rPr sz="550" spc="-55" dirty="0">
                <a:solidFill>
                  <a:srgbClr val="A7B5BC"/>
                </a:solidFill>
                <a:latin typeface="Times New Roman"/>
                <a:cs typeface="Times New Roman"/>
              </a:rPr>
              <a:t>,-; </a:t>
            </a:r>
            <a:r>
              <a:rPr sz="550" spc="-25" dirty="0">
                <a:solidFill>
                  <a:srgbClr val="A7B5BC"/>
                </a:solidFill>
                <a:latin typeface="Times New Roman"/>
                <a:cs typeface="Times New Roman"/>
              </a:rPr>
              <a:t> </a:t>
            </a:r>
            <a:r>
              <a:rPr sz="250" spc="240" dirty="0">
                <a:solidFill>
                  <a:srgbClr val="6E8590"/>
                </a:solidFill>
                <a:latin typeface="Arial"/>
                <a:cs typeface="Arial"/>
              </a:rPr>
              <a:t>I   </a:t>
            </a:r>
            <a:r>
              <a:rPr sz="250" spc="-20" dirty="0">
                <a:solidFill>
                  <a:srgbClr val="6E8590"/>
                </a:solidFill>
                <a:latin typeface="Arial"/>
                <a:cs typeface="Arial"/>
              </a:rPr>
              <a:t> </a:t>
            </a:r>
            <a:r>
              <a:rPr sz="550" spc="-65" dirty="0">
                <a:solidFill>
                  <a:srgbClr val="C3CCD1"/>
                </a:solidFill>
                <a:latin typeface="Times New Roman"/>
                <a:cs typeface="Times New Roman"/>
              </a:rPr>
              <a:t>L</a:t>
            </a:r>
            <a:r>
              <a:rPr sz="550" u="sng" spc="-65" dirty="0">
                <a:solidFill>
                  <a:srgbClr val="C3CCD1"/>
                </a:solidFill>
                <a:latin typeface="Times New Roman"/>
                <a:cs typeface="Times New Roman"/>
              </a:rPr>
              <a:t>  </a:t>
            </a:r>
            <a:r>
              <a:rPr sz="550" u="sng" spc="35" dirty="0">
                <a:solidFill>
                  <a:srgbClr val="C3CCD1"/>
                </a:solidFill>
                <a:latin typeface="Times New Roman"/>
                <a:cs typeface="Times New Roman"/>
              </a:rPr>
              <a:t> </a:t>
            </a:r>
            <a:r>
              <a:rPr sz="550" spc="-25" dirty="0">
                <a:solidFill>
                  <a:srgbClr val="C3CCD1"/>
                </a:solidFill>
                <a:latin typeface="Times New Roman"/>
                <a:cs typeface="Times New Roman"/>
              </a:rPr>
              <a:t>,</a:t>
            </a:r>
            <a:endParaRPr sz="5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1" y="10047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8" y="10360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64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22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31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47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062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08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28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51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174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197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63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186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09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32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044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57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624334" y="932052"/>
            <a:ext cx="69278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1" y="10047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8" y="10360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64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22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31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47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062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08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28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51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174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197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63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186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09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32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044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57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1961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192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73" y="119627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8" y="11987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5" y="11979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005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031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058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1998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032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057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082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078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040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015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624334" y="932052"/>
            <a:ext cx="3356610" cy="5137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35" dirty="0">
                <a:latin typeface="Arial"/>
                <a:cs typeface="Arial"/>
              </a:rPr>
              <a:t>y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1" y="10047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8" y="10360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64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22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31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47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062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08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28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51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174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197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63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186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09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32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044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57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1961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192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73" y="119627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8" y="11987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5" y="11979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005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031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058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1998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032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057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082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078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040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015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4994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52247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37" y="14995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5019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5012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5037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5064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5090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5030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5065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5090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5115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5111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5072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5048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624334" y="932052"/>
            <a:ext cx="3356610" cy="6642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35" dirty="0">
                <a:latin typeface="Arial"/>
                <a:cs typeface="Arial"/>
              </a:rPr>
              <a:t>y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1" y="10047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8" y="10360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64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22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31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47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062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08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28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51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174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197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63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186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09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32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044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57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1961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192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73" y="119627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8" y="11987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5" y="11979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005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031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058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1998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032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057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082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078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040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015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4994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52247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37" y="14995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5019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5012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5037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5064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5090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5030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5065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5090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5115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5111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5072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5048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94249" y="16518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39456" y="167487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7937" y="16519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22" y="16543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42" y="16536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0615" y="16561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3374" y="16588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6127" y="16614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9077" y="16554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4371" y="16589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6985" y="16614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599" y="16639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357" y="16635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5621" y="16596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3314" y="16572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 txBox="1"/>
          <p:nvPr/>
        </p:nvSpPr>
        <p:spPr>
          <a:xfrm>
            <a:off x="624334" y="932052"/>
            <a:ext cx="3356610" cy="8166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35" dirty="0">
                <a:latin typeface="Arial"/>
                <a:cs typeface="Arial"/>
              </a:rPr>
              <a:t>y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5" dirty="0">
                <a:solidFill>
                  <a:srgbClr val="FFFFFF"/>
                </a:solidFill>
                <a:latin typeface="Arial"/>
                <a:cs typeface="Arial"/>
              </a:rPr>
              <a:t>fl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3369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682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3387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3444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3454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3469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3384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3431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3450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3473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3497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3520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3485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3508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3531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3555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3526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3480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54724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5786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5490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5547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5557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5572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5487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5534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5553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5577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5600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5623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5588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5611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5635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5658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5629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5583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578" y="192978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3868" y="1961133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931547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9372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9382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9398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9313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9359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9379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9402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9425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9448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9414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9437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9460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9483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9455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9408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 txBox="1"/>
          <p:nvPr/>
        </p:nvSpPr>
        <p:spPr>
          <a:xfrm>
            <a:off x="624334" y="1264285"/>
            <a:ext cx="3298825" cy="7804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V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pub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T</a:t>
            </a:r>
            <a:r>
              <a:rPr sz="1100" spc="-5" dirty="0">
                <a:latin typeface="Arial"/>
                <a:cs typeface="Arial"/>
              </a:rPr>
              <a:t>V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1" y="10047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8" y="10360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64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22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31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47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062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08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28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51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174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197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63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186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09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32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044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57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1961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192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73" y="119627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8" y="11987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5" y="11979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005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031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058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1998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032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057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082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078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040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015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4994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52247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37" y="14995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5019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5012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5037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5064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5090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5030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5065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5090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5115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5111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5072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5048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94249" y="16518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39456" y="167487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7937" y="16519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22" y="16543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42" y="16536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0615" y="16561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3374" y="16588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6127" y="16614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9077" y="16554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4371" y="16589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6985" y="16614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599" y="16639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357" y="16635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5621" y="16596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3314" y="16572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6583" y="18276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67868" y="18590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633" y="18294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0362" y="18351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1488" y="18361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5059" y="18377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6170" y="18291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2001" y="18338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3457" y="18358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5922" y="18381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8393" y="18404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0863" y="18427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7579" y="18393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044" y="18416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2516" y="18439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4981" y="18462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297" y="18434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817" y="18387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 txBox="1"/>
          <p:nvPr/>
        </p:nvSpPr>
        <p:spPr>
          <a:xfrm>
            <a:off x="624334" y="932052"/>
            <a:ext cx="3356610" cy="10102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35" dirty="0">
                <a:latin typeface="Arial"/>
                <a:cs typeface="Arial"/>
              </a:rPr>
              <a:t>y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1" y="10047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8" y="10360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64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22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31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47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062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08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28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51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174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197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63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186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09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32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044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57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1961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192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73" y="119627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8" y="11987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5" y="11979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005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031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058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1998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032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057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082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078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040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015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4994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52247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37" y="14995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5019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5012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5037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5064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5090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5030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5065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5090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5115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5111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5072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5048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94249" y="16518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39456" y="167487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7937" y="16519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22" y="16543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42" y="16536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0615" y="16561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3374" y="16588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6127" y="16614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9077" y="16554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4371" y="16589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6985" y="16614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599" y="16639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357" y="16635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5621" y="16596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3314" y="16572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6583" y="18276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67868" y="18590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633" y="18294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0362" y="18351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1488" y="18361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5059" y="18377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6170" y="18291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2001" y="18338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3457" y="18358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5922" y="18381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8393" y="18404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0863" y="18427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7579" y="18393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044" y="18416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2516" y="18439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4981" y="18462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297" y="18434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817" y="18387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94249" y="20191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39456" y="20421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7973" y="20192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8128" y="20216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8145" y="20209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0615" y="20234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3374" y="20261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6127" y="20287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99077" y="20227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4371" y="20262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6985" y="20287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9599" y="20312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9357" y="20308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5621" y="20269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3314" y="20245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 txBox="1"/>
          <p:nvPr/>
        </p:nvSpPr>
        <p:spPr>
          <a:xfrm>
            <a:off x="624334" y="932052"/>
            <a:ext cx="3356610" cy="11842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2700">
              <a:lnSpc>
                <a:spcPct val="100000"/>
              </a:lnSpc>
              <a:spcBef>
                <a:spcPts val="170"/>
              </a:spcBef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35" dirty="0">
                <a:latin typeface="Arial"/>
                <a:cs typeface="Arial"/>
              </a:rPr>
              <a:t>y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IP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3" name="object 10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1" y="10047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8" y="10360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64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22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31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47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062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08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28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51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174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197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63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186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09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32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044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57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1961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192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73" y="119627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8" y="11987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5" y="11979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005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031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058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1998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032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057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082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078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040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015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4994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52247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37" y="14995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5019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5012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5037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5064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5090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5030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5065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5090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5115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5111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5072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5048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94249" y="16518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39456" y="167487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7937" y="16519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22" y="16543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42" y="16536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0615" y="16561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3374" y="16588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6127" y="16614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9077" y="16554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4371" y="16589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6985" y="16614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599" y="16639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357" y="16635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5621" y="16596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3314" y="16572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6583" y="18276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67868" y="18590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633" y="18294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0362" y="18351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1488" y="18361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5059" y="18377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6170" y="18291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2001" y="18338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3457" y="18358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5922" y="18381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8393" y="18404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0863" y="18427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7579" y="18393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044" y="18416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2516" y="18439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4981" y="18462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297" y="18434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817" y="18387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94249" y="20191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39456" y="20421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7973" y="20192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8128" y="20216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8145" y="20209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0615" y="20234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3374" y="20261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6127" y="20287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99077" y="20227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4371" y="20262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6985" y="20287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9599" y="20312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9357" y="20308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5621" y="20269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3314" y="20245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94248" y="2169995"/>
            <a:ext cx="50817" cy="23035"/>
          </a:xfrm>
          <a:custGeom>
            <a:avLst/>
            <a:gdLst/>
            <a:ahLst/>
            <a:cxnLst/>
            <a:rect l="l" t="t" r="r" b="b"/>
            <a:pathLst>
              <a:path w="50817" h="23035">
                <a:moveTo>
                  <a:pt x="50817" y="23035"/>
                </a:moveTo>
                <a:lnTo>
                  <a:pt x="47057" y="9477"/>
                </a:lnTo>
                <a:lnTo>
                  <a:pt x="37216" y="0"/>
                </a:lnTo>
                <a:lnTo>
                  <a:pt x="19081" y="284"/>
                </a:lnTo>
                <a:lnTo>
                  <a:pt x="6804" y="5359"/>
                </a:lnTo>
                <a:lnTo>
                  <a:pt x="0" y="1393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39456" y="2193030"/>
            <a:ext cx="5609" cy="15609"/>
          </a:xfrm>
          <a:custGeom>
            <a:avLst/>
            <a:gdLst/>
            <a:ahLst/>
            <a:cxnLst/>
            <a:rect l="l" t="t" r="r" b="b"/>
            <a:pathLst>
              <a:path w="5609" h="15609">
                <a:moveTo>
                  <a:pt x="0" y="15609"/>
                </a:moveTo>
                <a:lnTo>
                  <a:pt x="5212" y="4528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7934" y="2170109"/>
            <a:ext cx="31714" cy="21200"/>
          </a:xfrm>
          <a:custGeom>
            <a:avLst/>
            <a:gdLst/>
            <a:ahLst/>
            <a:cxnLst/>
            <a:rect l="l" t="t" r="r" b="b"/>
            <a:pathLst>
              <a:path w="31714" h="21200">
                <a:moveTo>
                  <a:pt x="31714" y="21200"/>
                </a:moveTo>
                <a:lnTo>
                  <a:pt x="27350" y="7961"/>
                </a:lnTo>
                <a:lnTo>
                  <a:pt x="16264" y="0"/>
                </a:lnTo>
                <a:lnTo>
                  <a:pt x="0" y="2400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98122" y="2172547"/>
            <a:ext cx="41526" cy="40818"/>
          </a:xfrm>
          <a:custGeom>
            <a:avLst/>
            <a:gdLst/>
            <a:ahLst/>
            <a:cxnLst/>
            <a:rect l="l" t="t" r="r" b="b"/>
            <a:pathLst>
              <a:path w="41526" h="40818">
                <a:moveTo>
                  <a:pt x="9721" y="0"/>
                </a:moveTo>
                <a:lnTo>
                  <a:pt x="0" y="7994"/>
                </a:lnTo>
                <a:lnTo>
                  <a:pt x="567" y="25546"/>
                </a:lnTo>
                <a:lnTo>
                  <a:pt x="6575" y="36310"/>
                </a:lnTo>
                <a:lnTo>
                  <a:pt x="16205" y="40818"/>
                </a:lnTo>
                <a:lnTo>
                  <a:pt x="30963" y="37175"/>
                </a:lnTo>
                <a:lnTo>
                  <a:pt x="39729" y="27423"/>
                </a:lnTo>
                <a:lnTo>
                  <a:pt x="41526" y="1876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8142" y="2171788"/>
            <a:ext cx="37909" cy="37590"/>
          </a:xfrm>
          <a:custGeom>
            <a:avLst/>
            <a:gdLst/>
            <a:ahLst/>
            <a:cxnLst/>
            <a:rect l="l" t="t" r="r" b="b"/>
            <a:pathLst>
              <a:path w="37909" h="37590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0" y="30349"/>
                </a:lnTo>
                <a:lnTo>
                  <a:pt x="14477" y="37590"/>
                </a:lnTo>
                <a:lnTo>
                  <a:pt x="29594" y="34031"/>
                </a:lnTo>
                <a:lnTo>
                  <a:pt x="37191" y="24126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0615" y="2174354"/>
            <a:ext cx="31840" cy="31832"/>
          </a:xfrm>
          <a:custGeom>
            <a:avLst/>
            <a:gdLst/>
            <a:ahLst/>
            <a:cxnLst/>
            <a:rect l="l" t="t" r="r" b="b"/>
            <a:pathLst>
              <a:path w="31840" h="31832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4"/>
                </a:lnTo>
                <a:lnTo>
                  <a:pt x="7129" y="31832"/>
                </a:lnTo>
                <a:lnTo>
                  <a:pt x="15919" y="31832"/>
                </a:lnTo>
                <a:lnTo>
                  <a:pt x="24710" y="31832"/>
                </a:lnTo>
                <a:lnTo>
                  <a:pt x="31840" y="24704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3374" y="2177008"/>
            <a:ext cx="25485" cy="25482"/>
          </a:xfrm>
          <a:custGeom>
            <a:avLst/>
            <a:gdLst/>
            <a:ahLst/>
            <a:cxnLst/>
            <a:rect l="l" t="t" r="r" b="b"/>
            <a:pathLst>
              <a:path w="25485" h="25482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2"/>
                </a:lnTo>
                <a:lnTo>
                  <a:pt x="5704" y="25482"/>
                </a:lnTo>
                <a:lnTo>
                  <a:pt x="12739" y="25482"/>
                </a:lnTo>
                <a:lnTo>
                  <a:pt x="19773" y="25482"/>
                </a:lnTo>
                <a:lnTo>
                  <a:pt x="25485" y="19772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6127" y="2179650"/>
            <a:ext cx="19133" cy="19145"/>
          </a:xfrm>
          <a:custGeom>
            <a:avLst/>
            <a:gdLst/>
            <a:ahLst/>
            <a:cxnLst/>
            <a:rect l="l" t="t" r="r" b="b"/>
            <a:pathLst>
              <a:path w="19133" h="19145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45"/>
                </a:lnTo>
                <a:lnTo>
                  <a:pt x="9569" y="19145"/>
                </a:lnTo>
                <a:lnTo>
                  <a:pt x="14852" y="19145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99077" y="2173635"/>
            <a:ext cx="32390" cy="31267"/>
          </a:xfrm>
          <a:custGeom>
            <a:avLst/>
            <a:gdLst/>
            <a:ahLst/>
            <a:cxnLst/>
            <a:rect l="l" t="t" r="r" b="b"/>
            <a:pathLst>
              <a:path w="32390" h="31267">
                <a:moveTo>
                  <a:pt x="6134" y="0"/>
                </a:moveTo>
                <a:lnTo>
                  <a:pt x="0" y="6129"/>
                </a:lnTo>
                <a:lnTo>
                  <a:pt x="0" y="15070"/>
                </a:lnTo>
                <a:lnTo>
                  <a:pt x="0" y="24009"/>
                </a:lnTo>
                <a:lnTo>
                  <a:pt x="7258" y="31267"/>
                </a:lnTo>
                <a:lnTo>
                  <a:pt x="16197" y="31267"/>
                </a:lnTo>
                <a:lnTo>
                  <a:pt x="25137" y="31267"/>
                </a:lnTo>
                <a:lnTo>
                  <a:pt x="32390" y="24009"/>
                </a:lnTo>
                <a:lnTo>
                  <a:pt x="32390" y="1507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4371" y="2177135"/>
            <a:ext cx="16192" cy="16197"/>
          </a:xfrm>
          <a:custGeom>
            <a:avLst/>
            <a:gdLst/>
            <a:ahLst/>
            <a:cxnLst/>
            <a:rect l="l" t="t" r="r" b="b"/>
            <a:pathLst>
              <a:path w="16192" h="16197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1"/>
                </a:lnTo>
                <a:lnTo>
                  <a:pt x="3627" y="16197"/>
                </a:lnTo>
                <a:lnTo>
                  <a:pt x="8096" y="16197"/>
                </a:lnTo>
                <a:lnTo>
                  <a:pt x="12566" y="16197"/>
                </a:lnTo>
                <a:lnTo>
                  <a:pt x="16192" y="12571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6985" y="2179624"/>
            <a:ext cx="9842" cy="9843"/>
          </a:xfrm>
          <a:custGeom>
            <a:avLst/>
            <a:gdLst/>
            <a:ahLst/>
            <a:cxnLst/>
            <a:rect l="l" t="t" r="r" b="b"/>
            <a:pathLst>
              <a:path w="9842" h="9843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6"/>
                </a:lnTo>
                <a:lnTo>
                  <a:pt x="2207" y="9843"/>
                </a:lnTo>
                <a:lnTo>
                  <a:pt x="4921" y="9843"/>
                </a:lnTo>
                <a:lnTo>
                  <a:pt x="7635" y="9843"/>
                </a:lnTo>
                <a:lnTo>
                  <a:pt x="9842" y="7636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9599" y="218210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9357" y="218173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5621" y="2177859"/>
            <a:ext cx="9207" cy="9208"/>
          </a:xfrm>
          <a:custGeom>
            <a:avLst/>
            <a:gdLst/>
            <a:ahLst/>
            <a:cxnLst/>
            <a:rect l="l" t="t" r="r" b="b"/>
            <a:pathLst>
              <a:path w="9207" h="9208">
                <a:moveTo>
                  <a:pt x="0" y="4610"/>
                </a:moveTo>
                <a:lnTo>
                  <a:pt x="0" y="7150"/>
                </a:lnTo>
                <a:lnTo>
                  <a:pt x="2063" y="9208"/>
                </a:lnTo>
                <a:lnTo>
                  <a:pt x="4603" y="9208"/>
                </a:lnTo>
                <a:lnTo>
                  <a:pt x="7143" y="9208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3314" y="2175421"/>
            <a:ext cx="12700" cy="12698"/>
          </a:xfrm>
          <a:custGeom>
            <a:avLst/>
            <a:gdLst/>
            <a:ahLst/>
            <a:cxnLst/>
            <a:rect l="l" t="t" r="r" b="b"/>
            <a:pathLst>
              <a:path w="12700" h="12698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698"/>
                </a:lnTo>
                <a:lnTo>
                  <a:pt x="9852" y="12698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 txBox="1"/>
          <p:nvPr/>
        </p:nvSpPr>
        <p:spPr>
          <a:xfrm>
            <a:off x="624334" y="932052"/>
            <a:ext cx="3484879" cy="14871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40335">
              <a:lnSpc>
                <a:spcPct val="100000"/>
              </a:lnSpc>
              <a:spcBef>
                <a:spcPts val="170"/>
              </a:spcBef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35" dirty="0">
                <a:latin typeface="Arial"/>
                <a:cs typeface="Arial"/>
              </a:rPr>
              <a:t>y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IP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  <a:spcBef>
                <a:spcPts val="25"/>
              </a:spcBef>
            </a:pP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1" y="10047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8" y="10360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64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22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31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47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062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08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28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51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174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197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63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186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09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32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044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57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1961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192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73" y="119627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8" y="11987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5" y="11979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005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031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058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1998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032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057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082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078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040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015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4994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52247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37" y="14995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5019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5012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5037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5064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5090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5030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5065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5090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5115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5111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5072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5048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94249" y="16518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39456" y="167487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7937" y="16519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22" y="16543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42" y="16536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0615" y="16561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3374" y="16588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6127" y="16614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9077" y="16554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4371" y="16589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6985" y="16614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599" y="16639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357" y="16635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5621" y="16596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3314" y="16572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6583" y="18276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67868" y="18590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633" y="18294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0362" y="18351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1488" y="18361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5059" y="18377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6170" y="18291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2001" y="18338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3457" y="18358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5922" y="18381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8393" y="18404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0863" y="18427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7579" y="18393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044" y="18416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2516" y="18439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4981" y="18462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297" y="18434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817" y="18387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94249" y="20191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39456" y="20421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7973" y="20192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8128" y="20216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8145" y="20209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0615" y="20234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3374" y="20261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6127" y="20287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99077" y="20227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4371" y="20262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6985" y="20287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9599" y="20312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9357" y="20308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5621" y="20269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3314" y="20245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94248" y="2169995"/>
            <a:ext cx="50817" cy="23035"/>
          </a:xfrm>
          <a:custGeom>
            <a:avLst/>
            <a:gdLst/>
            <a:ahLst/>
            <a:cxnLst/>
            <a:rect l="l" t="t" r="r" b="b"/>
            <a:pathLst>
              <a:path w="50817" h="23035">
                <a:moveTo>
                  <a:pt x="50817" y="23035"/>
                </a:moveTo>
                <a:lnTo>
                  <a:pt x="47057" y="9477"/>
                </a:lnTo>
                <a:lnTo>
                  <a:pt x="37216" y="0"/>
                </a:lnTo>
                <a:lnTo>
                  <a:pt x="19081" y="284"/>
                </a:lnTo>
                <a:lnTo>
                  <a:pt x="6804" y="5359"/>
                </a:lnTo>
                <a:lnTo>
                  <a:pt x="0" y="1393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39456" y="2193030"/>
            <a:ext cx="5609" cy="15609"/>
          </a:xfrm>
          <a:custGeom>
            <a:avLst/>
            <a:gdLst/>
            <a:ahLst/>
            <a:cxnLst/>
            <a:rect l="l" t="t" r="r" b="b"/>
            <a:pathLst>
              <a:path w="5609" h="15609">
                <a:moveTo>
                  <a:pt x="0" y="15609"/>
                </a:moveTo>
                <a:lnTo>
                  <a:pt x="5212" y="4528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7934" y="2170109"/>
            <a:ext cx="31714" cy="21200"/>
          </a:xfrm>
          <a:custGeom>
            <a:avLst/>
            <a:gdLst/>
            <a:ahLst/>
            <a:cxnLst/>
            <a:rect l="l" t="t" r="r" b="b"/>
            <a:pathLst>
              <a:path w="31714" h="21200">
                <a:moveTo>
                  <a:pt x="31714" y="21200"/>
                </a:moveTo>
                <a:lnTo>
                  <a:pt x="27350" y="7961"/>
                </a:lnTo>
                <a:lnTo>
                  <a:pt x="16264" y="0"/>
                </a:lnTo>
                <a:lnTo>
                  <a:pt x="0" y="2400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98122" y="2172547"/>
            <a:ext cx="41526" cy="40818"/>
          </a:xfrm>
          <a:custGeom>
            <a:avLst/>
            <a:gdLst/>
            <a:ahLst/>
            <a:cxnLst/>
            <a:rect l="l" t="t" r="r" b="b"/>
            <a:pathLst>
              <a:path w="41526" h="40818">
                <a:moveTo>
                  <a:pt x="9721" y="0"/>
                </a:moveTo>
                <a:lnTo>
                  <a:pt x="0" y="7994"/>
                </a:lnTo>
                <a:lnTo>
                  <a:pt x="567" y="25546"/>
                </a:lnTo>
                <a:lnTo>
                  <a:pt x="6575" y="36310"/>
                </a:lnTo>
                <a:lnTo>
                  <a:pt x="16205" y="40818"/>
                </a:lnTo>
                <a:lnTo>
                  <a:pt x="30963" y="37175"/>
                </a:lnTo>
                <a:lnTo>
                  <a:pt x="39729" y="27423"/>
                </a:lnTo>
                <a:lnTo>
                  <a:pt x="41526" y="1876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8142" y="2171788"/>
            <a:ext cx="37909" cy="37590"/>
          </a:xfrm>
          <a:custGeom>
            <a:avLst/>
            <a:gdLst/>
            <a:ahLst/>
            <a:cxnLst/>
            <a:rect l="l" t="t" r="r" b="b"/>
            <a:pathLst>
              <a:path w="37909" h="37590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0" y="30349"/>
                </a:lnTo>
                <a:lnTo>
                  <a:pt x="14477" y="37590"/>
                </a:lnTo>
                <a:lnTo>
                  <a:pt x="29594" y="34031"/>
                </a:lnTo>
                <a:lnTo>
                  <a:pt x="37191" y="24126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0615" y="2174354"/>
            <a:ext cx="31840" cy="31832"/>
          </a:xfrm>
          <a:custGeom>
            <a:avLst/>
            <a:gdLst/>
            <a:ahLst/>
            <a:cxnLst/>
            <a:rect l="l" t="t" r="r" b="b"/>
            <a:pathLst>
              <a:path w="31840" h="31832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4"/>
                </a:lnTo>
                <a:lnTo>
                  <a:pt x="7129" y="31832"/>
                </a:lnTo>
                <a:lnTo>
                  <a:pt x="15919" y="31832"/>
                </a:lnTo>
                <a:lnTo>
                  <a:pt x="24710" y="31832"/>
                </a:lnTo>
                <a:lnTo>
                  <a:pt x="31840" y="24704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3374" y="2177008"/>
            <a:ext cx="25485" cy="25482"/>
          </a:xfrm>
          <a:custGeom>
            <a:avLst/>
            <a:gdLst/>
            <a:ahLst/>
            <a:cxnLst/>
            <a:rect l="l" t="t" r="r" b="b"/>
            <a:pathLst>
              <a:path w="25485" h="25482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2"/>
                </a:lnTo>
                <a:lnTo>
                  <a:pt x="5704" y="25482"/>
                </a:lnTo>
                <a:lnTo>
                  <a:pt x="12739" y="25482"/>
                </a:lnTo>
                <a:lnTo>
                  <a:pt x="19773" y="25482"/>
                </a:lnTo>
                <a:lnTo>
                  <a:pt x="25485" y="19772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6127" y="2179650"/>
            <a:ext cx="19133" cy="19145"/>
          </a:xfrm>
          <a:custGeom>
            <a:avLst/>
            <a:gdLst/>
            <a:ahLst/>
            <a:cxnLst/>
            <a:rect l="l" t="t" r="r" b="b"/>
            <a:pathLst>
              <a:path w="19133" h="19145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45"/>
                </a:lnTo>
                <a:lnTo>
                  <a:pt x="9569" y="19145"/>
                </a:lnTo>
                <a:lnTo>
                  <a:pt x="14852" y="19145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99077" y="2173635"/>
            <a:ext cx="32390" cy="31267"/>
          </a:xfrm>
          <a:custGeom>
            <a:avLst/>
            <a:gdLst/>
            <a:ahLst/>
            <a:cxnLst/>
            <a:rect l="l" t="t" r="r" b="b"/>
            <a:pathLst>
              <a:path w="32390" h="31267">
                <a:moveTo>
                  <a:pt x="6134" y="0"/>
                </a:moveTo>
                <a:lnTo>
                  <a:pt x="0" y="6129"/>
                </a:lnTo>
                <a:lnTo>
                  <a:pt x="0" y="15070"/>
                </a:lnTo>
                <a:lnTo>
                  <a:pt x="0" y="24009"/>
                </a:lnTo>
                <a:lnTo>
                  <a:pt x="7258" y="31267"/>
                </a:lnTo>
                <a:lnTo>
                  <a:pt x="16197" y="31267"/>
                </a:lnTo>
                <a:lnTo>
                  <a:pt x="25137" y="31267"/>
                </a:lnTo>
                <a:lnTo>
                  <a:pt x="32390" y="24009"/>
                </a:lnTo>
                <a:lnTo>
                  <a:pt x="32390" y="1507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4371" y="2177135"/>
            <a:ext cx="16192" cy="16197"/>
          </a:xfrm>
          <a:custGeom>
            <a:avLst/>
            <a:gdLst/>
            <a:ahLst/>
            <a:cxnLst/>
            <a:rect l="l" t="t" r="r" b="b"/>
            <a:pathLst>
              <a:path w="16192" h="16197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1"/>
                </a:lnTo>
                <a:lnTo>
                  <a:pt x="3627" y="16197"/>
                </a:lnTo>
                <a:lnTo>
                  <a:pt x="8096" y="16197"/>
                </a:lnTo>
                <a:lnTo>
                  <a:pt x="12566" y="16197"/>
                </a:lnTo>
                <a:lnTo>
                  <a:pt x="16192" y="12571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6985" y="2179624"/>
            <a:ext cx="9842" cy="9843"/>
          </a:xfrm>
          <a:custGeom>
            <a:avLst/>
            <a:gdLst/>
            <a:ahLst/>
            <a:cxnLst/>
            <a:rect l="l" t="t" r="r" b="b"/>
            <a:pathLst>
              <a:path w="9842" h="9843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6"/>
                </a:lnTo>
                <a:lnTo>
                  <a:pt x="2207" y="9843"/>
                </a:lnTo>
                <a:lnTo>
                  <a:pt x="4921" y="9843"/>
                </a:lnTo>
                <a:lnTo>
                  <a:pt x="7635" y="9843"/>
                </a:lnTo>
                <a:lnTo>
                  <a:pt x="9842" y="7636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9599" y="218210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9357" y="218173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5621" y="2177859"/>
            <a:ext cx="9207" cy="9208"/>
          </a:xfrm>
          <a:custGeom>
            <a:avLst/>
            <a:gdLst/>
            <a:ahLst/>
            <a:cxnLst/>
            <a:rect l="l" t="t" r="r" b="b"/>
            <a:pathLst>
              <a:path w="9207" h="9208">
                <a:moveTo>
                  <a:pt x="0" y="4610"/>
                </a:moveTo>
                <a:lnTo>
                  <a:pt x="0" y="7150"/>
                </a:lnTo>
                <a:lnTo>
                  <a:pt x="2063" y="9208"/>
                </a:lnTo>
                <a:lnTo>
                  <a:pt x="4603" y="9208"/>
                </a:lnTo>
                <a:lnTo>
                  <a:pt x="7143" y="9208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3314" y="2175421"/>
            <a:ext cx="12700" cy="12698"/>
          </a:xfrm>
          <a:custGeom>
            <a:avLst/>
            <a:gdLst/>
            <a:ahLst/>
            <a:cxnLst/>
            <a:rect l="l" t="t" r="r" b="b"/>
            <a:pathLst>
              <a:path w="12700" h="12698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698"/>
                </a:lnTo>
                <a:lnTo>
                  <a:pt x="9852" y="12698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1050" y="2474797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39457" y="2497831"/>
            <a:ext cx="5608" cy="15608"/>
          </a:xfrm>
          <a:custGeom>
            <a:avLst/>
            <a:gdLst/>
            <a:ahLst/>
            <a:cxnLst/>
            <a:rect l="l" t="t" r="r" b="b"/>
            <a:pathLst>
              <a:path w="5608" h="15608">
                <a:moveTo>
                  <a:pt x="0" y="15608"/>
                </a:moveTo>
                <a:lnTo>
                  <a:pt x="5211" y="4526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7965" y="2474912"/>
            <a:ext cx="16179" cy="2386"/>
          </a:xfrm>
          <a:custGeom>
            <a:avLst/>
            <a:gdLst/>
            <a:ahLst/>
            <a:cxnLst/>
            <a:rect l="l" t="t" r="r" b="b"/>
            <a:pathLst>
              <a:path w="16179" h="2386">
                <a:moveTo>
                  <a:pt x="16179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98125" y="2477355"/>
            <a:ext cx="41523" cy="40809"/>
          </a:xfrm>
          <a:custGeom>
            <a:avLst/>
            <a:gdLst/>
            <a:ahLst/>
            <a:cxnLst/>
            <a:rect l="l" t="t" r="r" b="b"/>
            <a:pathLst>
              <a:path w="41523" h="40809">
                <a:moveTo>
                  <a:pt x="9704" y="0"/>
                </a:moveTo>
                <a:lnTo>
                  <a:pt x="0" y="7978"/>
                </a:lnTo>
                <a:lnTo>
                  <a:pt x="564" y="25533"/>
                </a:lnTo>
                <a:lnTo>
                  <a:pt x="6569" y="36298"/>
                </a:lnTo>
                <a:lnTo>
                  <a:pt x="16196" y="40809"/>
                </a:lnTo>
                <a:lnTo>
                  <a:pt x="30957" y="37167"/>
                </a:lnTo>
                <a:lnTo>
                  <a:pt x="39725" y="27418"/>
                </a:lnTo>
                <a:lnTo>
                  <a:pt x="41523" y="1875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98144" y="2476582"/>
            <a:ext cx="37908" cy="37594"/>
          </a:xfrm>
          <a:custGeom>
            <a:avLst/>
            <a:gdLst/>
            <a:ahLst/>
            <a:cxnLst/>
            <a:rect l="l" t="t" r="r" b="b"/>
            <a:pathLst>
              <a:path w="37908" h="37594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1"/>
                </a:lnTo>
                <a:lnTo>
                  <a:pt x="14470" y="37594"/>
                </a:lnTo>
                <a:lnTo>
                  <a:pt x="29589" y="34038"/>
                </a:lnTo>
                <a:lnTo>
                  <a:pt x="37188" y="24136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0615" y="2479148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3374" y="2481802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6127" y="2484456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99077" y="2478439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4371" y="24819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6985" y="2484422"/>
            <a:ext cx="9842" cy="9846"/>
          </a:xfrm>
          <a:custGeom>
            <a:avLst/>
            <a:gdLst/>
            <a:ahLst/>
            <a:cxnLst/>
            <a:rect l="l" t="t" r="r" b="b"/>
            <a:pathLst>
              <a:path w="9842" h="9846">
                <a:moveTo>
                  <a:pt x="9842" y="4925"/>
                </a:moveTo>
                <a:lnTo>
                  <a:pt x="9842" y="2212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12"/>
                </a:lnTo>
                <a:lnTo>
                  <a:pt x="0" y="4925"/>
                </a:lnTo>
                <a:lnTo>
                  <a:pt x="0" y="7639"/>
                </a:lnTo>
                <a:lnTo>
                  <a:pt x="2207" y="9846"/>
                </a:lnTo>
                <a:lnTo>
                  <a:pt x="4921" y="9846"/>
                </a:lnTo>
                <a:lnTo>
                  <a:pt x="7635" y="9846"/>
                </a:lnTo>
                <a:lnTo>
                  <a:pt x="9842" y="7639"/>
                </a:lnTo>
                <a:lnTo>
                  <a:pt x="9842" y="492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9599" y="2486907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7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9357" y="2486530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3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3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5621" y="2482660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3314" y="248021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 txBox="1"/>
          <p:nvPr/>
        </p:nvSpPr>
        <p:spPr>
          <a:xfrm>
            <a:off x="624334" y="932052"/>
            <a:ext cx="3484879" cy="16395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40335">
              <a:lnSpc>
                <a:spcPct val="100000"/>
              </a:lnSpc>
              <a:spcBef>
                <a:spcPts val="170"/>
              </a:spcBef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35" dirty="0">
                <a:latin typeface="Arial"/>
                <a:cs typeface="Arial"/>
              </a:rPr>
              <a:t>y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IP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  <a:spcBef>
                <a:spcPts val="25"/>
              </a:spcBef>
            </a:pP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IP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v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03051" y="1004703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67868" y="103606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06633" y="10064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0362" y="10122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1488" y="10131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059" y="10147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6170" y="10062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2001" y="10108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3457" y="10128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5922" y="10151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8393" y="10174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63" y="10197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7579" y="101634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0044" y="10186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2516" y="10209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4981" y="10232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2297" y="1020444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7817" y="10157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94249" y="11961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44669" y="12192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07973" y="1196275"/>
            <a:ext cx="16155" cy="2383"/>
          </a:xfrm>
          <a:custGeom>
            <a:avLst/>
            <a:gdLst/>
            <a:ahLst/>
            <a:cxnLst/>
            <a:rect l="l" t="t" r="r" b="b"/>
            <a:pathLst>
              <a:path w="16155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798128" y="11987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6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45" y="11979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800615" y="12005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3374" y="12031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6127" y="12058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799077" y="11998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804371" y="12032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6985" y="12057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9599" y="12082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357" y="12078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5621" y="12040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3314" y="12015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794249" y="14994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844669" y="152247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07937" y="14995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798122" y="15019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42" y="15012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00615" y="15037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3374" y="15064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6127" y="15090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9077" y="15030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4371" y="15065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6985" y="15090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9599" y="15115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357" y="15111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5621" y="15072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3314" y="15048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94249" y="165183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39456" y="167487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7937" y="165195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798122" y="165438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42" y="165362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0615" y="165619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3374" y="165884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6127" y="166149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9077" y="165547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4371" y="165897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6985" y="166146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9599" y="166394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357" y="166357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5621" y="165969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3314" y="165726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6583" y="1827664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67868" y="18590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633" y="18294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0362" y="18351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1488" y="18361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5059" y="18377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6170" y="18291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2001" y="18338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3457" y="18358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5922" y="18381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8393" y="18404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0863" y="18427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7579" y="18393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044" y="18416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2516" y="18439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4981" y="18462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297" y="18434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817" y="18387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94249" y="20191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39456" y="20421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7973" y="20192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8128" y="20216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98145" y="20209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0615" y="20234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3374" y="20261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06127" y="20287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99077" y="20227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4371" y="20262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6985" y="20287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09599" y="20312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9357" y="20308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5621" y="20269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3314" y="20245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94248" y="2169995"/>
            <a:ext cx="50817" cy="23035"/>
          </a:xfrm>
          <a:custGeom>
            <a:avLst/>
            <a:gdLst/>
            <a:ahLst/>
            <a:cxnLst/>
            <a:rect l="l" t="t" r="r" b="b"/>
            <a:pathLst>
              <a:path w="50817" h="23035">
                <a:moveTo>
                  <a:pt x="50817" y="23035"/>
                </a:moveTo>
                <a:lnTo>
                  <a:pt x="47057" y="9477"/>
                </a:lnTo>
                <a:lnTo>
                  <a:pt x="37216" y="0"/>
                </a:lnTo>
                <a:lnTo>
                  <a:pt x="19081" y="284"/>
                </a:lnTo>
                <a:lnTo>
                  <a:pt x="6804" y="5359"/>
                </a:lnTo>
                <a:lnTo>
                  <a:pt x="0" y="1393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39456" y="2193030"/>
            <a:ext cx="5609" cy="15609"/>
          </a:xfrm>
          <a:custGeom>
            <a:avLst/>
            <a:gdLst/>
            <a:ahLst/>
            <a:cxnLst/>
            <a:rect l="l" t="t" r="r" b="b"/>
            <a:pathLst>
              <a:path w="5609" h="15609">
                <a:moveTo>
                  <a:pt x="0" y="15609"/>
                </a:moveTo>
                <a:lnTo>
                  <a:pt x="5212" y="4528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7934" y="2170109"/>
            <a:ext cx="31714" cy="21200"/>
          </a:xfrm>
          <a:custGeom>
            <a:avLst/>
            <a:gdLst/>
            <a:ahLst/>
            <a:cxnLst/>
            <a:rect l="l" t="t" r="r" b="b"/>
            <a:pathLst>
              <a:path w="31714" h="21200">
                <a:moveTo>
                  <a:pt x="31714" y="21200"/>
                </a:moveTo>
                <a:lnTo>
                  <a:pt x="27350" y="7961"/>
                </a:lnTo>
                <a:lnTo>
                  <a:pt x="16264" y="0"/>
                </a:lnTo>
                <a:lnTo>
                  <a:pt x="0" y="2400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98122" y="2172547"/>
            <a:ext cx="41526" cy="40818"/>
          </a:xfrm>
          <a:custGeom>
            <a:avLst/>
            <a:gdLst/>
            <a:ahLst/>
            <a:cxnLst/>
            <a:rect l="l" t="t" r="r" b="b"/>
            <a:pathLst>
              <a:path w="41526" h="40818">
                <a:moveTo>
                  <a:pt x="9721" y="0"/>
                </a:moveTo>
                <a:lnTo>
                  <a:pt x="0" y="7994"/>
                </a:lnTo>
                <a:lnTo>
                  <a:pt x="567" y="25546"/>
                </a:lnTo>
                <a:lnTo>
                  <a:pt x="6575" y="36310"/>
                </a:lnTo>
                <a:lnTo>
                  <a:pt x="16205" y="40818"/>
                </a:lnTo>
                <a:lnTo>
                  <a:pt x="30963" y="37175"/>
                </a:lnTo>
                <a:lnTo>
                  <a:pt x="39729" y="27423"/>
                </a:lnTo>
                <a:lnTo>
                  <a:pt x="41526" y="1876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8142" y="2171788"/>
            <a:ext cx="37909" cy="37590"/>
          </a:xfrm>
          <a:custGeom>
            <a:avLst/>
            <a:gdLst/>
            <a:ahLst/>
            <a:cxnLst/>
            <a:rect l="l" t="t" r="r" b="b"/>
            <a:pathLst>
              <a:path w="37909" h="37590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0" y="30349"/>
                </a:lnTo>
                <a:lnTo>
                  <a:pt x="14477" y="37590"/>
                </a:lnTo>
                <a:lnTo>
                  <a:pt x="29594" y="34031"/>
                </a:lnTo>
                <a:lnTo>
                  <a:pt x="37191" y="24126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0615" y="2174354"/>
            <a:ext cx="31840" cy="31832"/>
          </a:xfrm>
          <a:custGeom>
            <a:avLst/>
            <a:gdLst/>
            <a:ahLst/>
            <a:cxnLst/>
            <a:rect l="l" t="t" r="r" b="b"/>
            <a:pathLst>
              <a:path w="31840" h="31832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4"/>
                </a:lnTo>
                <a:lnTo>
                  <a:pt x="7129" y="31832"/>
                </a:lnTo>
                <a:lnTo>
                  <a:pt x="15919" y="31832"/>
                </a:lnTo>
                <a:lnTo>
                  <a:pt x="24710" y="31832"/>
                </a:lnTo>
                <a:lnTo>
                  <a:pt x="31840" y="24704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3374" y="2177008"/>
            <a:ext cx="25485" cy="25482"/>
          </a:xfrm>
          <a:custGeom>
            <a:avLst/>
            <a:gdLst/>
            <a:ahLst/>
            <a:cxnLst/>
            <a:rect l="l" t="t" r="r" b="b"/>
            <a:pathLst>
              <a:path w="25485" h="25482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2"/>
                </a:lnTo>
                <a:lnTo>
                  <a:pt x="5704" y="25482"/>
                </a:lnTo>
                <a:lnTo>
                  <a:pt x="12739" y="25482"/>
                </a:lnTo>
                <a:lnTo>
                  <a:pt x="19773" y="25482"/>
                </a:lnTo>
                <a:lnTo>
                  <a:pt x="25485" y="19772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06127" y="2179650"/>
            <a:ext cx="19133" cy="19145"/>
          </a:xfrm>
          <a:custGeom>
            <a:avLst/>
            <a:gdLst/>
            <a:ahLst/>
            <a:cxnLst/>
            <a:rect l="l" t="t" r="r" b="b"/>
            <a:pathLst>
              <a:path w="19133" h="19145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45"/>
                </a:lnTo>
                <a:lnTo>
                  <a:pt x="9569" y="19145"/>
                </a:lnTo>
                <a:lnTo>
                  <a:pt x="14852" y="19145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99077" y="2173635"/>
            <a:ext cx="32390" cy="31267"/>
          </a:xfrm>
          <a:custGeom>
            <a:avLst/>
            <a:gdLst/>
            <a:ahLst/>
            <a:cxnLst/>
            <a:rect l="l" t="t" r="r" b="b"/>
            <a:pathLst>
              <a:path w="32390" h="31267">
                <a:moveTo>
                  <a:pt x="6134" y="0"/>
                </a:moveTo>
                <a:lnTo>
                  <a:pt x="0" y="6129"/>
                </a:lnTo>
                <a:lnTo>
                  <a:pt x="0" y="15070"/>
                </a:lnTo>
                <a:lnTo>
                  <a:pt x="0" y="24009"/>
                </a:lnTo>
                <a:lnTo>
                  <a:pt x="7258" y="31267"/>
                </a:lnTo>
                <a:lnTo>
                  <a:pt x="16197" y="31267"/>
                </a:lnTo>
                <a:lnTo>
                  <a:pt x="25137" y="31267"/>
                </a:lnTo>
                <a:lnTo>
                  <a:pt x="32390" y="24009"/>
                </a:lnTo>
                <a:lnTo>
                  <a:pt x="32390" y="15070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4371" y="2177135"/>
            <a:ext cx="16192" cy="16197"/>
          </a:xfrm>
          <a:custGeom>
            <a:avLst/>
            <a:gdLst/>
            <a:ahLst/>
            <a:cxnLst/>
            <a:rect l="l" t="t" r="r" b="b"/>
            <a:pathLst>
              <a:path w="16192" h="16197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1"/>
                </a:lnTo>
                <a:lnTo>
                  <a:pt x="3627" y="16197"/>
                </a:lnTo>
                <a:lnTo>
                  <a:pt x="8096" y="16197"/>
                </a:lnTo>
                <a:lnTo>
                  <a:pt x="12566" y="16197"/>
                </a:lnTo>
                <a:lnTo>
                  <a:pt x="16192" y="12571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6985" y="2179624"/>
            <a:ext cx="9842" cy="9843"/>
          </a:xfrm>
          <a:custGeom>
            <a:avLst/>
            <a:gdLst/>
            <a:ahLst/>
            <a:cxnLst/>
            <a:rect l="l" t="t" r="r" b="b"/>
            <a:pathLst>
              <a:path w="9842" h="9843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6"/>
                </a:lnTo>
                <a:lnTo>
                  <a:pt x="2207" y="9843"/>
                </a:lnTo>
                <a:lnTo>
                  <a:pt x="4921" y="9843"/>
                </a:lnTo>
                <a:lnTo>
                  <a:pt x="7635" y="9843"/>
                </a:lnTo>
                <a:lnTo>
                  <a:pt x="9842" y="7636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9599" y="218210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9357" y="218173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5621" y="2177859"/>
            <a:ext cx="9207" cy="9208"/>
          </a:xfrm>
          <a:custGeom>
            <a:avLst/>
            <a:gdLst/>
            <a:ahLst/>
            <a:cxnLst/>
            <a:rect l="l" t="t" r="r" b="b"/>
            <a:pathLst>
              <a:path w="9207" h="9208">
                <a:moveTo>
                  <a:pt x="0" y="4610"/>
                </a:moveTo>
                <a:lnTo>
                  <a:pt x="0" y="7150"/>
                </a:lnTo>
                <a:lnTo>
                  <a:pt x="2063" y="9208"/>
                </a:lnTo>
                <a:lnTo>
                  <a:pt x="4603" y="9208"/>
                </a:lnTo>
                <a:lnTo>
                  <a:pt x="7143" y="9208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3314" y="2175421"/>
            <a:ext cx="12700" cy="12698"/>
          </a:xfrm>
          <a:custGeom>
            <a:avLst/>
            <a:gdLst/>
            <a:ahLst/>
            <a:cxnLst/>
            <a:rect l="l" t="t" r="r" b="b"/>
            <a:pathLst>
              <a:path w="12700" h="12698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698"/>
                </a:lnTo>
                <a:lnTo>
                  <a:pt x="9852" y="12698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1050" y="2474797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39457" y="2497831"/>
            <a:ext cx="5608" cy="15608"/>
          </a:xfrm>
          <a:custGeom>
            <a:avLst/>
            <a:gdLst/>
            <a:ahLst/>
            <a:cxnLst/>
            <a:rect l="l" t="t" r="r" b="b"/>
            <a:pathLst>
              <a:path w="5608" h="15608">
                <a:moveTo>
                  <a:pt x="0" y="15608"/>
                </a:moveTo>
                <a:lnTo>
                  <a:pt x="5211" y="4526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7965" y="2474912"/>
            <a:ext cx="16179" cy="2386"/>
          </a:xfrm>
          <a:custGeom>
            <a:avLst/>
            <a:gdLst/>
            <a:ahLst/>
            <a:cxnLst/>
            <a:rect l="l" t="t" r="r" b="b"/>
            <a:pathLst>
              <a:path w="16179" h="2386">
                <a:moveTo>
                  <a:pt x="16179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98125" y="2477355"/>
            <a:ext cx="41523" cy="40809"/>
          </a:xfrm>
          <a:custGeom>
            <a:avLst/>
            <a:gdLst/>
            <a:ahLst/>
            <a:cxnLst/>
            <a:rect l="l" t="t" r="r" b="b"/>
            <a:pathLst>
              <a:path w="41523" h="40809">
                <a:moveTo>
                  <a:pt x="9704" y="0"/>
                </a:moveTo>
                <a:lnTo>
                  <a:pt x="0" y="7978"/>
                </a:lnTo>
                <a:lnTo>
                  <a:pt x="564" y="25533"/>
                </a:lnTo>
                <a:lnTo>
                  <a:pt x="6569" y="36298"/>
                </a:lnTo>
                <a:lnTo>
                  <a:pt x="16196" y="40809"/>
                </a:lnTo>
                <a:lnTo>
                  <a:pt x="30957" y="37167"/>
                </a:lnTo>
                <a:lnTo>
                  <a:pt x="39725" y="27418"/>
                </a:lnTo>
                <a:lnTo>
                  <a:pt x="41523" y="1875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98144" y="2476582"/>
            <a:ext cx="37908" cy="37594"/>
          </a:xfrm>
          <a:custGeom>
            <a:avLst/>
            <a:gdLst/>
            <a:ahLst/>
            <a:cxnLst/>
            <a:rect l="l" t="t" r="r" b="b"/>
            <a:pathLst>
              <a:path w="37908" h="37594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1"/>
                </a:lnTo>
                <a:lnTo>
                  <a:pt x="14470" y="37594"/>
                </a:lnTo>
                <a:lnTo>
                  <a:pt x="29589" y="34038"/>
                </a:lnTo>
                <a:lnTo>
                  <a:pt x="37188" y="24136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0615" y="2479148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3374" y="2481802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6127" y="2484456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99077" y="2478439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4371" y="248194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6985" y="2484422"/>
            <a:ext cx="9842" cy="9846"/>
          </a:xfrm>
          <a:custGeom>
            <a:avLst/>
            <a:gdLst/>
            <a:ahLst/>
            <a:cxnLst/>
            <a:rect l="l" t="t" r="r" b="b"/>
            <a:pathLst>
              <a:path w="9842" h="9846">
                <a:moveTo>
                  <a:pt x="9842" y="4925"/>
                </a:moveTo>
                <a:lnTo>
                  <a:pt x="9842" y="2212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12"/>
                </a:lnTo>
                <a:lnTo>
                  <a:pt x="0" y="4925"/>
                </a:lnTo>
                <a:lnTo>
                  <a:pt x="0" y="7639"/>
                </a:lnTo>
                <a:lnTo>
                  <a:pt x="2207" y="9846"/>
                </a:lnTo>
                <a:lnTo>
                  <a:pt x="4921" y="9846"/>
                </a:lnTo>
                <a:lnTo>
                  <a:pt x="7635" y="9846"/>
                </a:lnTo>
                <a:lnTo>
                  <a:pt x="9842" y="7639"/>
                </a:lnTo>
                <a:lnTo>
                  <a:pt x="9842" y="4925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9599" y="2486907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7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9357" y="2486530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3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3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5621" y="2482660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3314" y="248021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01050" y="2625674"/>
            <a:ext cx="44015" cy="23033"/>
          </a:xfrm>
          <a:custGeom>
            <a:avLst/>
            <a:gdLst/>
            <a:ahLst/>
            <a:cxnLst/>
            <a:rect l="l" t="t" r="r" b="b"/>
            <a:pathLst>
              <a:path w="44015" h="23033">
                <a:moveTo>
                  <a:pt x="44015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39457" y="2648708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7965" y="2625790"/>
            <a:ext cx="16176" cy="2386"/>
          </a:xfrm>
          <a:custGeom>
            <a:avLst/>
            <a:gdLst/>
            <a:ahLst/>
            <a:cxnLst/>
            <a:rect l="l" t="t" r="r" b="b"/>
            <a:pathLst>
              <a:path w="16176" h="2386">
                <a:moveTo>
                  <a:pt x="16176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98125" y="2628233"/>
            <a:ext cx="41523" cy="40804"/>
          </a:xfrm>
          <a:custGeom>
            <a:avLst/>
            <a:gdLst/>
            <a:ahLst/>
            <a:cxnLst/>
            <a:rect l="l" t="t" r="r" b="b"/>
            <a:pathLst>
              <a:path w="41523" h="40804">
                <a:moveTo>
                  <a:pt x="9704" y="0"/>
                </a:moveTo>
                <a:lnTo>
                  <a:pt x="0" y="7978"/>
                </a:lnTo>
                <a:lnTo>
                  <a:pt x="565" y="25533"/>
                </a:lnTo>
                <a:lnTo>
                  <a:pt x="6572" y="36296"/>
                </a:lnTo>
                <a:lnTo>
                  <a:pt x="16201" y="40804"/>
                </a:lnTo>
                <a:lnTo>
                  <a:pt x="30961" y="37162"/>
                </a:lnTo>
                <a:lnTo>
                  <a:pt x="39727" y="27412"/>
                </a:lnTo>
                <a:lnTo>
                  <a:pt x="41523" y="1875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98144" y="2627460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0615" y="263002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3374" y="2632679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06127" y="2635333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99077" y="2629317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4371" y="2632817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06985" y="263529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8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8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09599" y="2637778"/>
            <a:ext cx="3492" cy="3497"/>
          </a:xfrm>
          <a:custGeom>
            <a:avLst/>
            <a:gdLst/>
            <a:ahLst/>
            <a:cxnLst/>
            <a:rect l="l" t="t" r="r" b="b"/>
            <a:pathLst>
              <a:path w="3492" h="3497">
                <a:moveTo>
                  <a:pt x="3492" y="1751"/>
                </a:moveTo>
                <a:lnTo>
                  <a:pt x="3492" y="788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8"/>
                </a:lnTo>
                <a:lnTo>
                  <a:pt x="0" y="1751"/>
                </a:lnTo>
                <a:lnTo>
                  <a:pt x="0" y="2713"/>
                </a:lnTo>
                <a:lnTo>
                  <a:pt x="784" y="3497"/>
                </a:lnTo>
                <a:lnTo>
                  <a:pt x="1746" y="3497"/>
                </a:lnTo>
                <a:lnTo>
                  <a:pt x="2708" y="3497"/>
                </a:lnTo>
                <a:lnTo>
                  <a:pt x="3492" y="2713"/>
                </a:lnTo>
                <a:lnTo>
                  <a:pt x="3492" y="175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09357" y="263740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3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3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5621" y="2633538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3314" y="26310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 txBox="1"/>
          <p:nvPr/>
        </p:nvSpPr>
        <p:spPr>
          <a:xfrm>
            <a:off x="624334" y="932052"/>
            <a:ext cx="3484879" cy="1790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 marR="140335">
              <a:lnSpc>
                <a:spcPct val="100000"/>
              </a:lnSpc>
              <a:spcBef>
                <a:spcPts val="170"/>
              </a:spcBef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35" dirty="0">
                <a:latin typeface="Arial"/>
                <a:cs typeface="Arial"/>
              </a:rPr>
              <a:t>y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90"/>
              </a:lnSpc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25" dirty="0">
                <a:latin typeface="Arial"/>
                <a:cs typeface="Arial"/>
              </a:rPr>
              <a:t>In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00"/>
              </a:spcBef>
            </a:pPr>
            <a:r>
              <a:rPr sz="1100" spc="-1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IP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  <a:spcBef>
                <a:spcPts val="25"/>
              </a:spcBef>
            </a:pP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120" dirty="0">
                <a:latin typeface="Arial"/>
                <a:cs typeface="Arial"/>
              </a:rPr>
              <a:t>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und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  <a:p>
            <a:pPr marL="289560" marR="337820">
              <a:lnSpc>
                <a:spcPts val="1190"/>
              </a:lnSpc>
              <a:spcBef>
                <a:spcPts val="5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IP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dup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8" name="object 14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50" name="object 150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11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6795" y="778362"/>
            <a:ext cx="4036460" cy="0"/>
          </a:xfrm>
          <a:custGeom>
            <a:avLst/>
            <a:gdLst/>
            <a:ahLst/>
            <a:cxnLst/>
            <a:rect l="l" t="t" r="r" b="b"/>
            <a:pathLst>
              <a:path w="4036460">
                <a:moveTo>
                  <a:pt x="0" y="0"/>
                </a:moveTo>
                <a:lnTo>
                  <a:pt x="4036460" y="0"/>
                </a:lnTo>
              </a:path>
            </a:pathLst>
          </a:custGeom>
          <a:ln w="78202">
            <a:solidFill>
              <a:srgbClr val="5B000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48235" y="221170"/>
            <a:ext cx="1684020" cy="492759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415">
              <a:lnSpc>
                <a:spcPct val="100000"/>
              </a:lnSpc>
            </a:pPr>
            <a:r>
              <a:rPr sz="1950" b="1" spc="-80" dirty="0">
                <a:solidFill>
                  <a:srgbClr val="030303"/>
                </a:solidFill>
                <a:latin typeface="Arial"/>
                <a:cs typeface="Arial"/>
              </a:rPr>
              <a:t>Random</a:t>
            </a:r>
            <a:r>
              <a:rPr sz="1950" b="1" spc="5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950" b="1" spc="-85" dirty="0">
                <a:solidFill>
                  <a:srgbClr val="030303"/>
                </a:solidFill>
                <a:latin typeface="Arial"/>
                <a:cs typeface="Arial"/>
              </a:rPr>
              <a:t>walks</a:t>
            </a:r>
            <a:endParaRPr sz="195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0"/>
              </a:spcBef>
            </a:pPr>
            <a:endParaRPr sz="1100" dirty="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26437" y="922465"/>
            <a:ext cx="3720465" cy="22904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4625" marR="856615" indent="-162560" algn="ctr">
              <a:lnSpc>
                <a:spcPct val="100000"/>
              </a:lnSpc>
              <a:buClr>
                <a:srgbClr val="A50021"/>
              </a:buClr>
              <a:buFont typeface="Arial"/>
              <a:buChar char="•"/>
              <a:tabLst>
                <a:tab pos="174625" algn="l"/>
              </a:tabLst>
            </a:pPr>
            <a:r>
              <a:rPr sz="1350" b="1" spc="-35" dirty="0">
                <a:solidFill>
                  <a:srgbClr val="151513"/>
                </a:solidFill>
                <a:latin typeface="Arial"/>
                <a:cs typeface="Arial"/>
              </a:rPr>
              <a:t>View</a:t>
            </a:r>
            <a:r>
              <a:rPr sz="1350" b="1" spc="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350" b="1" spc="-30" dirty="0">
                <a:solidFill>
                  <a:srgbClr val="030303"/>
                </a:solidFill>
                <a:latin typeface="Arial"/>
                <a:cs typeface="Arial"/>
              </a:rPr>
              <a:t>the</a:t>
            </a:r>
            <a:r>
              <a:rPr sz="1350" b="1" spc="-2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350" b="1" spc="35" dirty="0">
                <a:solidFill>
                  <a:srgbClr val="151513"/>
                </a:solidFill>
                <a:latin typeface="Arial"/>
                <a:cs typeface="Arial"/>
              </a:rPr>
              <a:t>Web</a:t>
            </a:r>
            <a:r>
              <a:rPr sz="1350" b="1" spc="4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350" b="1" spc="0" dirty="0">
                <a:solidFill>
                  <a:srgbClr val="030303"/>
                </a:solidFill>
                <a:latin typeface="Arial"/>
                <a:cs typeface="Arial"/>
              </a:rPr>
              <a:t>as</a:t>
            </a:r>
            <a:r>
              <a:rPr sz="1350" b="1" spc="-3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350" b="1" spc="45" dirty="0">
                <a:solidFill>
                  <a:srgbClr val="030303"/>
                </a:solidFill>
                <a:latin typeface="Arial"/>
                <a:cs typeface="Arial"/>
              </a:rPr>
              <a:t>a</a:t>
            </a:r>
            <a:r>
              <a:rPr sz="1350" b="1" spc="-3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350" b="1" spc="-50" dirty="0">
                <a:solidFill>
                  <a:srgbClr val="030303"/>
                </a:solidFill>
                <a:latin typeface="Arial"/>
                <a:cs typeface="Arial"/>
              </a:rPr>
              <a:t>directed</a:t>
            </a:r>
            <a:r>
              <a:rPr sz="1350" b="1" spc="4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350" b="1" spc="-30" dirty="0">
                <a:solidFill>
                  <a:srgbClr val="030303"/>
                </a:solidFill>
                <a:latin typeface="Arial"/>
                <a:cs typeface="Arial"/>
              </a:rPr>
              <a:t>graph</a:t>
            </a:r>
            <a:endParaRPr sz="1350" dirty="0">
              <a:latin typeface="Arial"/>
              <a:cs typeface="Arial"/>
            </a:endParaRPr>
          </a:p>
          <a:p>
            <a:pPr marL="186690" marR="848360" indent="-174625" algn="ctr">
              <a:lnSpc>
                <a:spcPct val="100000"/>
              </a:lnSpc>
              <a:spcBef>
                <a:spcPts val="130"/>
              </a:spcBef>
              <a:buClr>
                <a:srgbClr val="A50021"/>
              </a:buClr>
              <a:buFont typeface="Arial"/>
              <a:buChar char="•"/>
              <a:tabLst>
                <a:tab pos="186690" algn="l"/>
              </a:tabLst>
            </a:pPr>
            <a:r>
              <a:rPr sz="1350" b="1" spc="-55" dirty="0">
                <a:solidFill>
                  <a:srgbClr val="030303"/>
                </a:solidFill>
                <a:latin typeface="Arial"/>
                <a:cs typeface="Arial"/>
              </a:rPr>
              <a:t>Build</a:t>
            </a:r>
            <a:r>
              <a:rPr sz="1350" b="1" spc="-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350" b="1" spc="-10" dirty="0">
                <a:solidFill>
                  <a:srgbClr val="151513"/>
                </a:solidFill>
                <a:latin typeface="Arial"/>
                <a:cs typeface="Arial"/>
              </a:rPr>
              <a:t>a</a:t>
            </a:r>
            <a:r>
              <a:rPr sz="1350" b="1" spc="6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350" b="1" spc="-50" dirty="0">
                <a:solidFill>
                  <a:srgbClr val="030303"/>
                </a:solidFill>
                <a:latin typeface="Arial"/>
                <a:cs typeface="Arial"/>
              </a:rPr>
              <a:t>random</a:t>
            </a:r>
            <a:r>
              <a:rPr sz="1350" b="1" spc="-1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350" b="1" spc="-55" dirty="0">
                <a:solidFill>
                  <a:srgbClr val="151513"/>
                </a:solidFill>
                <a:latin typeface="Arial"/>
                <a:cs typeface="Arial"/>
              </a:rPr>
              <a:t>walk</a:t>
            </a:r>
            <a:r>
              <a:rPr sz="1350" b="1" spc="9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350" b="1" spc="-45" dirty="0">
                <a:solidFill>
                  <a:srgbClr val="151513"/>
                </a:solidFill>
                <a:latin typeface="Arial"/>
                <a:cs typeface="Arial"/>
              </a:rPr>
              <a:t>on</a:t>
            </a:r>
            <a:r>
              <a:rPr sz="1350" b="1" spc="-6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350" b="1" spc="-55" dirty="0">
                <a:solidFill>
                  <a:srgbClr val="030303"/>
                </a:solidFill>
                <a:latin typeface="Arial"/>
                <a:cs typeface="Arial"/>
              </a:rPr>
              <a:t>this</a:t>
            </a:r>
            <a:r>
              <a:rPr sz="1350" b="1" spc="2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350" b="1" spc="-45" dirty="0">
                <a:solidFill>
                  <a:srgbClr val="030303"/>
                </a:solidFill>
                <a:latin typeface="Arial"/>
                <a:cs typeface="Arial"/>
              </a:rPr>
              <a:t>graph</a:t>
            </a:r>
            <a:endParaRPr sz="1350" dirty="0">
              <a:latin typeface="Arial"/>
              <a:cs typeface="Arial"/>
            </a:endParaRPr>
          </a:p>
          <a:p>
            <a:pPr marL="385445" lvl="1" indent="-150495">
              <a:lnSpc>
                <a:spcPct val="100000"/>
              </a:lnSpc>
              <a:spcBef>
                <a:spcPts val="190"/>
              </a:spcBef>
              <a:buClr>
                <a:srgbClr val="030303"/>
              </a:buClr>
              <a:buFont typeface="Arial"/>
              <a:buChar char="•"/>
              <a:tabLst>
                <a:tab pos="385445" algn="l"/>
              </a:tabLst>
            </a:pPr>
            <a:r>
              <a:rPr sz="1100" spc="35" dirty="0">
                <a:solidFill>
                  <a:srgbClr val="030303"/>
                </a:solidFill>
                <a:latin typeface="Arial"/>
                <a:cs typeface="Arial"/>
              </a:rPr>
              <a:t>Includes</a:t>
            </a:r>
            <a:r>
              <a:rPr sz="1100" spc="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5" dirty="0">
                <a:solidFill>
                  <a:srgbClr val="2D2D2B"/>
                </a:solidFill>
                <a:latin typeface="Arial"/>
                <a:cs typeface="Arial"/>
              </a:rPr>
              <a:t>va</a:t>
            </a:r>
            <a:r>
              <a:rPr sz="1100" spc="-155" dirty="0">
                <a:solidFill>
                  <a:srgbClr val="2D2D2B"/>
                </a:solidFill>
                <a:latin typeface="Arial"/>
                <a:cs typeface="Arial"/>
              </a:rPr>
              <a:t> </a:t>
            </a:r>
            <a:r>
              <a:rPr sz="1100" spc="40" dirty="0">
                <a:solidFill>
                  <a:srgbClr val="030303"/>
                </a:solidFill>
                <a:latin typeface="Arial"/>
                <a:cs typeface="Arial"/>
              </a:rPr>
              <a:t>rious</a:t>
            </a:r>
            <a:r>
              <a:rPr sz="1100" spc="-1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2D2D2B"/>
                </a:solidFill>
                <a:latin typeface="Arial"/>
                <a:cs typeface="Arial"/>
              </a:rPr>
              <a:t>"</a:t>
            </a:r>
            <a:r>
              <a:rPr sz="1100" spc="30" dirty="0">
                <a:solidFill>
                  <a:srgbClr val="2D2D2B"/>
                </a:solidFill>
                <a:latin typeface="Arial"/>
                <a:cs typeface="Arial"/>
              </a:rPr>
              <a:t>j</a:t>
            </a:r>
            <a:r>
              <a:rPr sz="1100" spc="75" dirty="0">
                <a:solidFill>
                  <a:srgbClr val="030303"/>
                </a:solidFill>
                <a:latin typeface="Arial"/>
                <a:cs typeface="Arial"/>
              </a:rPr>
              <a:t>um</a:t>
            </a:r>
            <a:r>
              <a:rPr sz="1100" spc="25" dirty="0">
                <a:solidFill>
                  <a:srgbClr val="030303"/>
                </a:solidFill>
                <a:latin typeface="Arial"/>
                <a:cs typeface="Arial"/>
              </a:rPr>
              <a:t>p</a:t>
            </a:r>
            <a:r>
              <a:rPr sz="1100" spc="45" dirty="0">
                <a:solidFill>
                  <a:srgbClr val="2D2D2B"/>
                </a:solidFill>
                <a:latin typeface="Arial"/>
                <a:cs typeface="Arial"/>
              </a:rPr>
              <a:t>"</a:t>
            </a:r>
            <a:r>
              <a:rPr sz="1100" spc="10" dirty="0">
                <a:solidFill>
                  <a:srgbClr val="2D2D2B"/>
                </a:solidFill>
                <a:latin typeface="Arial"/>
                <a:cs typeface="Arial"/>
              </a:rPr>
              <a:t> </a:t>
            </a:r>
            <a:r>
              <a:rPr sz="1100" spc="25" dirty="0">
                <a:solidFill>
                  <a:srgbClr val="030303"/>
                </a:solidFill>
                <a:latin typeface="Arial"/>
                <a:cs typeface="Arial"/>
              </a:rPr>
              <a:t>rules</a:t>
            </a:r>
            <a:r>
              <a:rPr sz="1100" spc="5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45" dirty="0">
                <a:solidFill>
                  <a:srgbClr val="151513"/>
                </a:solidFill>
                <a:latin typeface="Arial"/>
                <a:cs typeface="Arial"/>
              </a:rPr>
              <a:t>back</a:t>
            </a:r>
            <a:r>
              <a:rPr sz="1100" spc="-2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100" spc="55" dirty="0">
                <a:solidFill>
                  <a:srgbClr val="030303"/>
                </a:solidFill>
                <a:latin typeface="Arial"/>
                <a:cs typeface="Arial"/>
              </a:rPr>
              <a:t>to</a:t>
            </a:r>
            <a:r>
              <a:rPr sz="1100" spc="2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60" dirty="0">
                <a:solidFill>
                  <a:srgbClr val="2D2D2B"/>
                </a:solidFill>
                <a:latin typeface="Arial"/>
                <a:cs typeface="Arial"/>
              </a:rPr>
              <a:t>v</a:t>
            </a:r>
            <a:r>
              <a:rPr sz="1100" spc="35" dirty="0">
                <a:solidFill>
                  <a:srgbClr val="030303"/>
                </a:solidFill>
                <a:latin typeface="Arial"/>
                <a:cs typeface="Arial"/>
              </a:rPr>
              <a:t>isited</a:t>
            </a:r>
            <a:r>
              <a:rPr sz="1100" spc="-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45" dirty="0">
                <a:solidFill>
                  <a:srgbClr val="151513"/>
                </a:solidFill>
                <a:latin typeface="Arial"/>
                <a:cs typeface="Arial"/>
              </a:rPr>
              <a:t>sites</a:t>
            </a:r>
            <a:endParaRPr sz="1100" dirty="0">
              <a:latin typeface="Arial"/>
              <a:cs typeface="Arial"/>
            </a:endParaRPr>
          </a:p>
          <a:p>
            <a:pPr marL="583565" lvl="2" indent="-120650">
              <a:lnSpc>
                <a:spcPct val="100000"/>
              </a:lnSpc>
              <a:spcBef>
                <a:spcPts val="155"/>
              </a:spcBef>
              <a:buClr>
                <a:srgbClr val="A50021"/>
              </a:buClr>
              <a:buFont typeface="Arial"/>
              <a:buChar char="•"/>
              <a:tabLst>
                <a:tab pos="583565" algn="l"/>
              </a:tabLst>
            </a:pPr>
            <a:r>
              <a:rPr sz="950" spc="30" dirty="0">
                <a:solidFill>
                  <a:srgbClr val="151513"/>
                </a:solidFill>
                <a:latin typeface="Arial"/>
                <a:cs typeface="Arial"/>
              </a:rPr>
              <a:t>Does</a:t>
            </a:r>
            <a:r>
              <a:rPr sz="950" spc="-10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030303"/>
                </a:solidFill>
                <a:latin typeface="Arial"/>
                <a:cs typeface="Arial"/>
              </a:rPr>
              <a:t>not</a:t>
            </a:r>
            <a:r>
              <a:rPr sz="950" spc="2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950" spc="0" dirty="0">
                <a:solidFill>
                  <a:srgbClr val="151513"/>
                </a:solidFill>
                <a:latin typeface="Arial"/>
                <a:cs typeface="Arial"/>
              </a:rPr>
              <a:t>get</a:t>
            </a:r>
            <a:r>
              <a:rPr sz="950" spc="60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0" dirty="0">
                <a:solidFill>
                  <a:srgbClr val="151513"/>
                </a:solidFill>
                <a:latin typeface="Arial"/>
                <a:cs typeface="Arial"/>
              </a:rPr>
              <a:t>stuck</a:t>
            </a:r>
            <a:r>
              <a:rPr sz="950" spc="80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50" dirty="0">
                <a:solidFill>
                  <a:srgbClr val="030303"/>
                </a:solidFill>
                <a:latin typeface="Arial"/>
                <a:cs typeface="Arial"/>
              </a:rPr>
              <a:t>in</a:t>
            </a:r>
            <a:r>
              <a:rPr sz="950" spc="-6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151513"/>
                </a:solidFill>
                <a:latin typeface="Arial"/>
                <a:cs typeface="Arial"/>
              </a:rPr>
              <a:t>spider</a:t>
            </a:r>
            <a:r>
              <a:rPr sz="950" spc="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030303"/>
                </a:solidFill>
                <a:latin typeface="Arial"/>
                <a:cs typeface="Arial"/>
              </a:rPr>
              <a:t>traps!</a:t>
            </a:r>
            <a:endParaRPr sz="950" dirty="0">
              <a:latin typeface="Arial"/>
              <a:cs typeface="Arial"/>
            </a:endParaRPr>
          </a:p>
          <a:p>
            <a:pPr marL="577850" lvl="2" indent="-114300">
              <a:lnSpc>
                <a:spcPct val="100000"/>
              </a:lnSpc>
              <a:spcBef>
                <a:spcPts val="90"/>
              </a:spcBef>
              <a:buClr>
                <a:srgbClr val="A50021"/>
              </a:buClr>
              <a:buFont typeface="Arial"/>
              <a:buChar char="•"/>
              <a:tabLst>
                <a:tab pos="577850" algn="l"/>
              </a:tabLst>
            </a:pPr>
            <a:r>
              <a:rPr sz="950" spc="30" dirty="0">
                <a:solidFill>
                  <a:srgbClr val="151513"/>
                </a:solidFill>
                <a:latin typeface="Arial"/>
                <a:cs typeface="Arial"/>
              </a:rPr>
              <a:t>Can</a:t>
            </a:r>
            <a:r>
              <a:rPr sz="950" spc="-7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030303"/>
                </a:solidFill>
                <a:latin typeface="Arial"/>
                <a:cs typeface="Arial"/>
              </a:rPr>
              <a:t>foll</a:t>
            </a:r>
            <a:r>
              <a:rPr sz="950" spc="10" dirty="0">
                <a:solidFill>
                  <a:srgbClr val="030303"/>
                </a:solidFill>
                <a:latin typeface="Arial"/>
                <a:cs typeface="Arial"/>
              </a:rPr>
              <a:t>o</a:t>
            </a:r>
            <a:r>
              <a:rPr sz="950" spc="65" dirty="0">
                <a:solidFill>
                  <a:srgbClr val="2D2D2B"/>
                </a:solidFill>
                <a:latin typeface="Arial"/>
                <a:cs typeface="Arial"/>
              </a:rPr>
              <a:t>w</a:t>
            </a:r>
            <a:r>
              <a:rPr sz="950" spc="20" dirty="0">
                <a:solidFill>
                  <a:srgbClr val="2D2D2B"/>
                </a:solidFill>
                <a:latin typeface="Arial"/>
                <a:cs typeface="Arial"/>
              </a:rPr>
              <a:t> </a:t>
            </a:r>
            <a:r>
              <a:rPr sz="950" spc="30" dirty="0">
                <a:solidFill>
                  <a:srgbClr val="151513"/>
                </a:solidFill>
                <a:latin typeface="Arial"/>
                <a:cs typeface="Arial"/>
              </a:rPr>
              <a:t>all</a:t>
            </a:r>
            <a:r>
              <a:rPr sz="950" spc="-3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030303"/>
                </a:solidFill>
                <a:latin typeface="Arial"/>
                <a:cs typeface="Arial"/>
              </a:rPr>
              <a:t>links!</a:t>
            </a:r>
            <a:endParaRPr sz="950" dirty="0">
              <a:latin typeface="Arial"/>
              <a:cs typeface="Arial"/>
            </a:endParaRPr>
          </a:p>
          <a:p>
            <a:pPr marL="379095" lvl="1" indent="-144780">
              <a:lnSpc>
                <a:spcPct val="100000"/>
              </a:lnSpc>
              <a:spcBef>
                <a:spcPts val="130"/>
              </a:spcBef>
              <a:buClr>
                <a:srgbClr val="030303"/>
              </a:buClr>
              <a:buFont typeface="Arial"/>
              <a:buChar char="•"/>
              <a:tabLst>
                <a:tab pos="379095" algn="l"/>
              </a:tabLst>
            </a:pPr>
            <a:r>
              <a:rPr sz="1100" spc="45" dirty="0">
                <a:solidFill>
                  <a:srgbClr val="151513"/>
                </a:solidFill>
                <a:latin typeface="Arial"/>
                <a:cs typeface="Arial"/>
              </a:rPr>
              <a:t>Converges</a:t>
            </a:r>
            <a:r>
              <a:rPr sz="1100" spc="10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100" spc="55" dirty="0">
                <a:solidFill>
                  <a:srgbClr val="030303"/>
                </a:solidFill>
                <a:latin typeface="Arial"/>
                <a:cs typeface="Arial"/>
              </a:rPr>
              <a:t>to</a:t>
            </a:r>
            <a:r>
              <a:rPr sz="1100" spc="2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151513"/>
                </a:solidFill>
                <a:latin typeface="Arial"/>
                <a:cs typeface="Arial"/>
              </a:rPr>
              <a:t>a</a:t>
            </a:r>
            <a:r>
              <a:rPr sz="1100" spc="40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100" spc="30" dirty="0">
                <a:solidFill>
                  <a:srgbClr val="151513"/>
                </a:solidFill>
                <a:latin typeface="Arial"/>
                <a:cs typeface="Arial"/>
              </a:rPr>
              <a:t>stationary</a:t>
            </a:r>
            <a:r>
              <a:rPr sz="1100" spc="8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100" spc="25" dirty="0">
                <a:solidFill>
                  <a:srgbClr val="151513"/>
                </a:solidFill>
                <a:latin typeface="Arial"/>
                <a:cs typeface="Arial"/>
              </a:rPr>
              <a:t>distribution</a:t>
            </a:r>
            <a:endParaRPr sz="1100" dirty="0">
              <a:latin typeface="Arial"/>
              <a:cs typeface="Arial"/>
            </a:endParaRPr>
          </a:p>
          <a:p>
            <a:pPr marL="577850" lvl="2" indent="-114300">
              <a:lnSpc>
                <a:spcPct val="100000"/>
              </a:lnSpc>
              <a:spcBef>
                <a:spcPts val="155"/>
              </a:spcBef>
              <a:buClr>
                <a:srgbClr val="A50021"/>
              </a:buClr>
              <a:buFont typeface="Arial"/>
              <a:buChar char="•"/>
              <a:tabLst>
                <a:tab pos="577850" algn="l"/>
              </a:tabLst>
            </a:pPr>
            <a:r>
              <a:rPr sz="950" spc="10" dirty="0">
                <a:solidFill>
                  <a:srgbClr val="151513"/>
                </a:solidFill>
                <a:latin typeface="Arial"/>
                <a:cs typeface="Arial"/>
              </a:rPr>
              <a:t>Must</a:t>
            </a:r>
            <a:r>
              <a:rPr sz="950" spc="30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151513"/>
                </a:solidFill>
                <a:latin typeface="Arial"/>
                <a:cs typeface="Arial"/>
              </a:rPr>
              <a:t>assume</a:t>
            </a:r>
            <a:r>
              <a:rPr sz="950" spc="6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151513"/>
                </a:solidFill>
                <a:latin typeface="Arial"/>
                <a:cs typeface="Arial"/>
              </a:rPr>
              <a:t>graph </a:t>
            </a:r>
            <a:r>
              <a:rPr sz="950" spc="65" dirty="0">
                <a:solidFill>
                  <a:srgbClr val="030303"/>
                </a:solidFill>
                <a:latin typeface="Arial"/>
                <a:cs typeface="Arial"/>
              </a:rPr>
              <a:t>is</a:t>
            </a:r>
            <a:r>
              <a:rPr sz="950" spc="-9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950" spc="20" dirty="0">
                <a:solidFill>
                  <a:srgbClr val="030303"/>
                </a:solidFill>
                <a:latin typeface="Arial"/>
                <a:cs typeface="Arial"/>
              </a:rPr>
              <a:t>finite </a:t>
            </a:r>
            <a:r>
              <a:rPr sz="950" spc="7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950" spc="0" dirty="0">
                <a:solidFill>
                  <a:srgbClr val="151513"/>
                </a:solidFill>
                <a:latin typeface="Arial"/>
                <a:cs typeface="Arial"/>
              </a:rPr>
              <a:t>and</a:t>
            </a:r>
            <a:r>
              <a:rPr sz="950" spc="-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030303"/>
                </a:solidFill>
                <a:latin typeface="Arial"/>
                <a:cs typeface="Arial"/>
              </a:rPr>
              <a:t>independent</a:t>
            </a:r>
            <a:r>
              <a:rPr sz="950" spc="7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950" spc="35" dirty="0">
                <a:solidFill>
                  <a:srgbClr val="151513"/>
                </a:solidFill>
                <a:latin typeface="Arial"/>
                <a:cs typeface="Arial"/>
              </a:rPr>
              <a:t>of</a:t>
            </a:r>
            <a:r>
              <a:rPr sz="950" spc="-5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25" dirty="0">
                <a:solidFill>
                  <a:srgbClr val="030303"/>
                </a:solidFill>
                <a:latin typeface="Arial"/>
                <a:cs typeface="Arial"/>
              </a:rPr>
              <a:t>the</a:t>
            </a:r>
            <a:endParaRPr sz="950" dirty="0">
              <a:latin typeface="Arial"/>
              <a:cs typeface="Arial"/>
            </a:endParaRPr>
          </a:p>
          <a:p>
            <a:pPr marL="572135">
              <a:lnSpc>
                <a:spcPts val="1040"/>
              </a:lnSpc>
            </a:pPr>
            <a:r>
              <a:rPr sz="950" spc="45" dirty="0">
                <a:solidFill>
                  <a:srgbClr val="2D2D2B"/>
                </a:solidFill>
                <a:latin typeface="Arial"/>
                <a:cs typeface="Arial"/>
              </a:rPr>
              <a:t>w</a:t>
            </a:r>
            <a:r>
              <a:rPr sz="950" spc="60" dirty="0">
                <a:solidFill>
                  <a:srgbClr val="2D2D2B"/>
                </a:solidFill>
                <a:latin typeface="Arial"/>
                <a:cs typeface="Arial"/>
              </a:rPr>
              <a:t>a</a:t>
            </a:r>
            <a:r>
              <a:rPr sz="950" spc="10" dirty="0">
                <a:solidFill>
                  <a:srgbClr val="030303"/>
                </a:solidFill>
                <a:latin typeface="Arial"/>
                <a:cs typeface="Arial"/>
              </a:rPr>
              <a:t>lk</a:t>
            </a:r>
            <a:r>
              <a:rPr sz="950" spc="120" dirty="0">
                <a:solidFill>
                  <a:srgbClr val="030303"/>
                </a:solidFill>
                <a:latin typeface="Arial"/>
                <a:cs typeface="Arial"/>
              </a:rPr>
              <a:t>.</a:t>
            </a:r>
            <a:endParaRPr sz="950" dirty="0">
              <a:latin typeface="Arial"/>
              <a:cs typeface="Arial"/>
            </a:endParaRPr>
          </a:p>
          <a:p>
            <a:pPr marL="577850" lvl="2" indent="-114300">
              <a:lnSpc>
                <a:spcPct val="100000"/>
              </a:lnSpc>
              <a:spcBef>
                <a:spcPts val="90"/>
              </a:spcBef>
              <a:buClr>
                <a:srgbClr val="A50021"/>
              </a:buClr>
              <a:buFont typeface="Arial"/>
              <a:buChar char="•"/>
              <a:tabLst>
                <a:tab pos="577850" algn="l"/>
              </a:tabLst>
            </a:pPr>
            <a:r>
              <a:rPr sz="950" spc="10" dirty="0">
                <a:solidFill>
                  <a:srgbClr val="151513"/>
                </a:solidFill>
                <a:latin typeface="Arial"/>
                <a:cs typeface="Arial"/>
              </a:rPr>
              <a:t>Conditions</a:t>
            </a:r>
            <a:r>
              <a:rPr sz="950" spc="90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30" dirty="0">
                <a:solidFill>
                  <a:srgbClr val="151513"/>
                </a:solidFill>
                <a:latin typeface="Arial"/>
                <a:cs typeface="Arial"/>
              </a:rPr>
              <a:t>are</a:t>
            </a:r>
            <a:r>
              <a:rPr sz="950" spc="1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030303"/>
                </a:solidFill>
                <a:latin typeface="Arial"/>
                <a:cs typeface="Arial"/>
              </a:rPr>
              <a:t>not</a:t>
            </a:r>
            <a:r>
              <a:rPr sz="950" spc="2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151513"/>
                </a:solidFill>
                <a:latin typeface="Arial"/>
                <a:cs typeface="Arial"/>
              </a:rPr>
              <a:t>satisfied</a:t>
            </a:r>
            <a:r>
              <a:rPr sz="950" spc="4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0" dirty="0">
                <a:solidFill>
                  <a:srgbClr val="2D2D2B"/>
                </a:solidFill>
                <a:latin typeface="Arial"/>
                <a:cs typeface="Arial"/>
              </a:rPr>
              <a:t>(coo</a:t>
            </a:r>
            <a:r>
              <a:rPr sz="950" spc="20" dirty="0">
                <a:solidFill>
                  <a:srgbClr val="2D2D2B"/>
                </a:solidFill>
                <a:latin typeface="Arial"/>
                <a:cs typeface="Arial"/>
              </a:rPr>
              <a:t>k</a:t>
            </a:r>
            <a:r>
              <a:rPr sz="950" spc="60" dirty="0">
                <a:solidFill>
                  <a:srgbClr val="030303"/>
                </a:solidFill>
                <a:latin typeface="Arial"/>
                <a:cs typeface="Arial"/>
              </a:rPr>
              <a:t>ie</a:t>
            </a:r>
            <a:r>
              <a:rPr sz="950" spc="-4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950" spc="5" dirty="0">
                <a:solidFill>
                  <a:srgbClr val="151513"/>
                </a:solidFill>
                <a:latin typeface="Arial"/>
                <a:cs typeface="Arial"/>
              </a:rPr>
              <a:t>crumbs,</a:t>
            </a:r>
            <a:r>
              <a:rPr sz="950" spc="-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030303"/>
                </a:solidFill>
                <a:latin typeface="Arial"/>
                <a:cs typeface="Arial"/>
              </a:rPr>
              <a:t>floodin</a:t>
            </a:r>
            <a:r>
              <a:rPr sz="950" spc="60" dirty="0">
                <a:solidFill>
                  <a:srgbClr val="030303"/>
                </a:solidFill>
                <a:latin typeface="Arial"/>
                <a:cs typeface="Arial"/>
              </a:rPr>
              <a:t>g</a:t>
            </a:r>
            <a:r>
              <a:rPr sz="950" spc="75" dirty="0">
                <a:solidFill>
                  <a:srgbClr val="2D2D2B"/>
                </a:solidFill>
                <a:latin typeface="Arial"/>
                <a:cs typeface="Arial"/>
              </a:rPr>
              <a:t>)</a:t>
            </a:r>
            <a:endParaRPr sz="950" dirty="0">
              <a:latin typeface="Arial"/>
              <a:cs typeface="Arial"/>
            </a:endParaRPr>
          </a:p>
          <a:p>
            <a:pPr marL="572135" lvl="2" indent="-108585">
              <a:lnSpc>
                <a:spcPct val="100000"/>
              </a:lnSpc>
              <a:spcBef>
                <a:spcPts val="90"/>
              </a:spcBef>
              <a:buClr>
                <a:srgbClr val="A50021"/>
              </a:buClr>
              <a:buFont typeface="Arial"/>
              <a:buChar char="•"/>
              <a:tabLst>
                <a:tab pos="572135" algn="l"/>
              </a:tabLst>
            </a:pPr>
            <a:r>
              <a:rPr sz="950" spc="15" dirty="0">
                <a:solidFill>
                  <a:srgbClr val="030303"/>
                </a:solidFill>
                <a:latin typeface="Arial"/>
                <a:cs typeface="Arial"/>
              </a:rPr>
              <a:t>Time </a:t>
            </a:r>
            <a:r>
              <a:rPr sz="950" spc="45" dirty="0">
                <a:solidFill>
                  <a:srgbClr val="030303"/>
                </a:solidFill>
                <a:latin typeface="Arial"/>
                <a:cs typeface="Arial"/>
              </a:rPr>
              <a:t>to</a:t>
            </a:r>
            <a:r>
              <a:rPr sz="950" spc="2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151513"/>
                </a:solidFill>
                <a:latin typeface="Arial"/>
                <a:cs typeface="Arial"/>
              </a:rPr>
              <a:t>convergence</a:t>
            </a:r>
            <a:r>
              <a:rPr sz="950" spc="9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10" dirty="0">
                <a:solidFill>
                  <a:srgbClr val="030303"/>
                </a:solidFill>
                <a:latin typeface="Arial"/>
                <a:cs typeface="Arial"/>
              </a:rPr>
              <a:t>not</a:t>
            </a:r>
            <a:r>
              <a:rPr sz="950" spc="2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950" spc="0" dirty="0">
                <a:solidFill>
                  <a:srgbClr val="151513"/>
                </a:solidFill>
                <a:latin typeface="Arial"/>
                <a:cs typeface="Arial"/>
              </a:rPr>
              <a:t>really</a:t>
            </a:r>
            <a:r>
              <a:rPr sz="950" spc="4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950" spc="35" dirty="0">
                <a:solidFill>
                  <a:srgbClr val="030303"/>
                </a:solidFill>
                <a:latin typeface="Arial"/>
                <a:cs typeface="Arial"/>
              </a:rPr>
              <a:t>kn</a:t>
            </a:r>
            <a:r>
              <a:rPr sz="950" spc="-45" dirty="0">
                <a:solidFill>
                  <a:srgbClr val="030303"/>
                </a:solidFill>
                <a:latin typeface="Arial"/>
                <a:cs typeface="Arial"/>
              </a:rPr>
              <a:t>o</a:t>
            </a:r>
            <a:r>
              <a:rPr sz="950" spc="65" dirty="0">
                <a:solidFill>
                  <a:srgbClr val="2D2D2B"/>
                </a:solidFill>
                <a:latin typeface="Arial"/>
                <a:cs typeface="Arial"/>
              </a:rPr>
              <a:t>w</a:t>
            </a:r>
            <a:r>
              <a:rPr sz="950" spc="80" dirty="0">
                <a:solidFill>
                  <a:srgbClr val="030303"/>
                </a:solidFill>
                <a:latin typeface="Arial"/>
                <a:cs typeface="Arial"/>
              </a:rPr>
              <a:t>n</a:t>
            </a:r>
            <a:endParaRPr sz="950" dirty="0">
              <a:latin typeface="Arial"/>
              <a:cs typeface="Arial"/>
            </a:endParaRPr>
          </a:p>
          <a:p>
            <a:pPr marL="379095" lvl="1" indent="-144780">
              <a:lnSpc>
                <a:spcPct val="100000"/>
              </a:lnSpc>
              <a:spcBef>
                <a:spcPts val="225"/>
              </a:spcBef>
              <a:buClr>
                <a:srgbClr val="030303"/>
              </a:buClr>
              <a:buFont typeface="Arial"/>
              <a:buChar char="•"/>
              <a:tabLst>
                <a:tab pos="379095" algn="l"/>
              </a:tabLst>
            </a:pPr>
            <a:r>
              <a:rPr sz="1100" spc="55" dirty="0">
                <a:solidFill>
                  <a:srgbClr val="151513"/>
                </a:solidFill>
                <a:latin typeface="Arial"/>
                <a:cs typeface="Arial"/>
              </a:rPr>
              <a:t>Sample</a:t>
            </a:r>
            <a:r>
              <a:rPr sz="1100" spc="-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100" spc="45" dirty="0">
                <a:solidFill>
                  <a:srgbClr val="030303"/>
                </a:solidFill>
                <a:latin typeface="Arial"/>
                <a:cs typeface="Arial"/>
              </a:rPr>
              <a:t>from</a:t>
            </a:r>
            <a:r>
              <a:rPr sz="1100" spc="2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25" dirty="0">
                <a:solidFill>
                  <a:srgbClr val="151513"/>
                </a:solidFill>
                <a:latin typeface="Arial"/>
                <a:cs typeface="Arial"/>
              </a:rPr>
              <a:t>stationary</a:t>
            </a:r>
            <a:r>
              <a:rPr sz="1100" spc="8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100" spc="25" dirty="0">
                <a:solidFill>
                  <a:srgbClr val="151513"/>
                </a:solidFill>
                <a:latin typeface="Arial"/>
                <a:cs typeface="Arial"/>
              </a:rPr>
              <a:t>distribution</a:t>
            </a:r>
            <a:r>
              <a:rPr sz="1100" spc="114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100" spc="20" dirty="0">
                <a:solidFill>
                  <a:srgbClr val="151513"/>
                </a:solidFill>
                <a:latin typeface="Arial"/>
                <a:cs typeface="Arial"/>
              </a:rPr>
              <a:t>of </a:t>
            </a:r>
            <a:r>
              <a:rPr sz="1100" spc="55" dirty="0">
                <a:solidFill>
                  <a:srgbClr val="151513"/>
                </a:solidFill>
                <a:latin typeface="Arial"/>
                <a:cs typeface="Arial"/>
              </a:rPr>
              <a:t>walk</a:t>
            </a:r>
            <a:endParaRPr sz="1100" dirty="0">
              <a:latin typeface="Arial"/>
              <a:cs typeface="Arial"/>
            </a:endParaRPr>
          </a:p>
          <a:p>
            <a:pPr marL="385445" marR="12700" lvl="1" indent="-150495">
              <a:lnSpc>
                <a:spcPts val="1230"/>
              </a:lnSpc>
              <a:spcBef>
                <a:spcPts val="310"/>
              </a:spcBef>
              <a:buClr>
                <a:srgbClr val="030303"/>
              </a:buClr>
              <a:buFont typeface="Arial"/>
              <a:buChar char="•"/>
              <a:tabLst>
                <a:tab pos="385445" algn="l"/>
              </a:tabLst>
            </a:pPr>
            <a:r>
              <a:rPr sz="1100" spc="65" dirty="0">
                <a:solidFill>
                  <a:srgbClr val="151513"/>
                </a:solidFill>
                <a:latin typeface="Arial"/>
                <a:cs typeface="Arial"/>
              </a:rPr>
              <a:t>Use</a:t>
            </a:r>
            <a:r>
              <a:rPr sz="1100" spc="-90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100" spc="50" dirty="0">
                <a:solidFill>
                  <a:srgbClr val="030303"/>
                </a:solidFill>
                <a:latin typeface="Arial"/>
                <a:cs typeface="Arial"/>
              </a:rPr>
              <a:t>the</a:t>
            </a:r>
            <a:r>
              <a:rPr sz="1100" spc="3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2D2D2B"/>
                </a:solidFill>
                <a:latin typeface="Arial"/>
                <a:cs typeface="Arial"/>
              </a:rPr>
              <a:t>"</a:t>
            </a:r>
            <a:r>
              <a:rPr sz="1100" spc="-45" dirty="0">
                <a:solidFill>
                  <a:srgbClr val="2D2D2B"/>
                </a:solidFill>
                <a:latin typeface="Arial"/>
                <a:cs typeface="Arial"/>
              </a:rPr>
              <a:t>s</a:t>
            </a:r>
            <a:r>
              <a:rPr sz="1100" spc="35" dirty="0">
                <a:solidFill>
                  <a:srgbClr val="030303"/>
                </a:solidFill>
                <a:latin typeface="Arial"/>
                <a:cs typeface="Arial"/>
              </a:rPr>
              <a:t>trong</a:t>
            </a:r>
            <a:r>
              <a:rPr sz="1100" spc="6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151513"/>
                </a:solidFill>
                <a:latin typeface="Arial"/>
                <a:cs typeface="Arial"/>
              </a:rPr>
              <a:t>query"</a:t>
            </a:r>
            <a:r>
              <a:rPr sz="1100" spc="90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030303"/>
                </a:solidFill>
                <a:latin typeface="Arial"/>
                <a:cs typeface="Arial"/>
              </a:rPr>
              <a:t>method</a:t>
            </a:r>
            <a:r>
              <a:rPr sz="1100" spc="-1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55" dirty="0">
                <a:solidFill>
                  <a:srgbClr val="030303"/>
                </a:solidFill>
                <a:latin typeface="Arial"/>
                <a:cs typeface="Arial"/>
              </a:rPr>
              <a:t>to</a:t>
            </a:r>
            <a:r>
              <a:rPr sz="1100" spc="2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50" dirty="0">
                <a:solidFill>
                  <a:srgbClr val="151513"/>
                </a:solidFill>
                <a:latin typeface="Arial"/>
                <a:cs typeface="Arial"/>
              </a:rPr>
              <a:t>check</a:t>
            </a:r>
            <a:r>
              <a:rPr sz="1100" spc="65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151513"/>
                </a:solidFill>
                <a:latin typeface="Arial"/>
                <a:cs typeface="Arial"/>
              </a:rPr>
              <a:t>coverage</a:t>
            </a:r>
            <a:r>
              <a:rPr sz="1100" spc="20" dirty="0">
                <a:solidFill>
                  <a:srgbClr val="151513"/>
                </a:solidFill>
                <a:latin typeface="Arial"/>
                <a:cs typeface="Arial"/>
              </a:rPr>
              <a:t> </a:t>
            </a:r>
            <a:r>
              <a:rPr sz="1100" spc="130" dirty="0">
                <a:solidFill>
                  <a:srgbClr val="151513"/>
                </a:solidFill>
                <a:latin typeface="Arial"/>
                <a:cs typeface="Arial"/>
              </a:rPr>
              <a:t>bySE</a:t>
            </a:r>
            <a:endParaRPr sz="1100" dirty="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567543" y="1231641"/>
            <a:ext cx="2214464" cy="196564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29582" y="668211"/>
            <a:ext cx="4166424" cy="0"/>
          </a:xfrm>
          <a:custGeom>
            <a:avLst/>
            <a:gdLst/>
            <a:ahLst/>
            <a:cxnLst/>
            <a:rect l="l" t="t" r="r" b="b"/>
            <a:pathLst>
              <a:path w="4166424">
                <a:moveTo>
                  <a:pt x="0" y="0"/>
                </a:moveTo>
                <a:lnTo>
                  <a:pt x="4166424" y="0"/>
                </a:lnTo>
              </a:path>
            </a:pathLst>
          </a:custGeom>
          <a:ln w="80841">
            <a:solidFill>
              <a:srgbClr val="5B000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79068" y="274219"/>
            <a:ext cx="2895600" cy="3225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2050" b="1" spc="-100" dirty="0">
                <a:solidFill>
                  <a:srgbClr val="050503"/>
                </a:solidFill>
                <a:latin typeface="Arial"/>
                <a:cs typeface="Arial"/>
              </a:rPr>
              <a:t>Dependence </a:t>
            </a:r>
            <a:r>
              <a:rPr sz="2050" b="1" spc="-280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2050" b="1" spc="-165" dirty="0">
                <a:solidFill>
                  <a:srgbClr val="050503"/>
                </a:solidFill>
                <a:latin typeface="Arial"/>
                <a:cs typeface="Arial"/>
              </a:rPr>
              <a:t>on</a:t>
            </a:r>
            <a:r>
              <a:rPr sz="2050" b="1" spc="114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2050" b="1" spc="-95" dirty="0">
                <a:solidFill>
                  <a:srgbClr val="050503"/>
                </a:solidFill>
                <a:latin typeface="Arial"/>
                <a:cs typeface="Arial"/>
              </a:rPr>
              <a:t>seed</a:t>
            </a:r>
            <a:r>
              <a:rPr sz="2050" b="1" spc="175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2050" b="1" spc="-145" dirty="0">
                <a:solidFill>
                  <a:srgbClr val="050503"/>
                </a:solidFill>
                <a:latin typeface="Arial"/>
                <a:cs typeface="Arial"/>
              </a:rPr>
              <a:t>list</a:t>
            </a:r>
            <a:endParaRPr sz="205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47472" y="848094"/>
            <a:ext cx="3829685" cy="977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98755" indent="-186690">
              <a:lnSpc>
                <a:spcPct val="100000"/>
              </a:lnSpc>
              <a:buClr>
                <a:srgbClr val="990521"/>
              </a:buClr>
              <a:buFont typeface="Arial"/>
              <a:buChar char="•"/>
              <a:tabLst>
                <a:tab pos="198755" algn="l"/>
              </a:tabLst>
            </a:pPr>
            <a:r>
              <a:rPr sz="1300" spc="0" dirty="0">
                <a:solidFill>
                  <a:srgbClr val="050503"/>
                </a:solidFill>
                <a:latin typeface="Arial"/>
                <a:cs typeface="Arial"/>
              </a:rPr>
              <a:t>How</a:t>
            </a:r>
            <a:r>
              <a:rPr sz="1300" spc="-75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1300" spc="15" dirty="0">
                <a:solidFill>
                  <a:srgbClr val="1C1C16"/>
                </a:solidFill>
                <a:latin typeface="Arial"/>
                <a:cs typeface="Arial"/>
              </a:rPr>
              <a:t>well</a:t>
            </a:r>
            <a:r>
              <a:rPr sz="1300" spc="70" dirty="0">
                <a:solidFill>
                  <a:srgbClr val="1C1C16"/>
                </a:solidFill>
                <a:latin typeface="Arial"/>
                <a:cs typeface="Arial"/>
              </a:rPr>
              <a:t> </a:t>
            </a:r>
            <a:r>
              <a:rPr sz="1300" spc="5" dirty="0">
                <a:solidFill>
                  <a:srgbClr val="1C1C16"/>
                </a:solidFill>
                <a:latin typeface="Arial"/>
                <a:cs typeface="Arial"/>
              </a:rPr>
              <a:t>connected</a:t>
            </a:r>
            <a:r>
              <a:rPr sz="1300" spc="130" dirty="0">
                <a:solidFill>
                  <a:srgbClr val="1C1C16"/>
                </a:solidFill>
                <a:latin typeface="Arial"/>
                <a:cs typeface="Arial"/>
              </a:rPr>
              <a:t> </a:t>
            </a:r>
            <a:r>
              <a:rPr sz="1300" spc="35" dirty="0">
                <a:solidFill>
                  <a:srgbClr val="050503"/>
                </a:solidFill>
                <a:latin typeface="Arial"/>
                <a:cs typeface="Arial"/>
              </a:rPr>
              <a:t>is</a:t>
            </a:r>
            <a:r>
              <a:rPr sz="1300" spc="-105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1300" spc="30" dirty="0">
                <a:solidFill>
                  <a:srgbClr val="050503"/>
                </a:solidFill>
                <a:latin typeface="Arial"/>
                <a:cs typeface="Arial"/>
              </a:rPr>
              <a:t>the</a:t>
            </a:r>
            <a:r>
              <a:rPr sz="1300" spc="25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1300" spc="10" dirty="0">
                <a:solidFill>
                  <a:srgbClr val="1C1C16"/>
                </a:solidFill>
                <a:latin typeface="Arial"/>
                <a:cs typeface="Arial"/>
              </a:rPr>
              <a:t>graph?</a:t>
            </a:r>
            <a:r>
              <a:rPr sz="1300" spc="110" dirty="0">
                <a:solidFill>
                  <a:srgbClr val="1C1C16"/>
                </a:solidFill>
                <a:latin typeface="Arial"/>
                <a:cs typeface="Arial"/>
              </a:rPr>
              <a:t> </a:t>
            </a:r>
            <a:r>
              <a:rPr sz="1300" spc="0" dirty="0">
                <a:solidFill>
                  <a:srgbClr val="050503"/>
                </a:solidFill>
                <a:latin typeface="Arial"/>
                <a:cs typeface="Arial"/>
              </a:rPr>
              <a:t>[Broder</a:t>
            </a:r>
            <a:r>
              <a:rPr sz="1300" spc="35" dirty="0">
                <a:solidFill>
                  <a:srgbClr val="050503"/>
                </a:solidFill>
                <a:latin typeface="Arial"/>
                <a:cs typeface="Arial"/>
              </a:rPr>
              <a:t> </a:t>
            </a:r>
            <a:r>
              <a:rPr sz="1300" spc="10" dirty="0">
                <a:solidFill>
                  <a:srgbClr val="1C1C16"/>
                </a:solidFill>
                <a:latin typeface="Arial"/>
                <a:cs typeface="Arial"/>
              </a:rPr>
              <a:t>et</a:t>
            </a:r>
            <a:r>
              <a:rPr sz="1300" spc="40" dirty="0">
                <a:solidFill>
                  <a:srgbClr val="1C1C16"/>
                </a:solidFill>
                <a:latin typeface="Arial"/>
                <a:cs typeface="Arial"/>
              </a:rPr>
              <a:t> </a:t>
            </a:r>
            <a:r>
              <a:rPr sz="1300" spc="-10" dirty="0">
                <a:solidFill>
                  <a:srgbClr val="1C1C16"/>
                </a:solidFill>
                <a:latin typeface="Arial"/>
                <a:cs typeface="Arial"/>
              </a:rPr>
              <a:t>al</a:t>
            </a:r>
            <a:r>
              <a:rPr sz="1300" spc="100" dirty="0">
                <a:solidFill>
                  <a:srgbClr val="1C1C16"/>
                </a:solidFill>
                <a:latin typeface="Arial"/>
                <a:cs typeface="Arial"/>
              </a:rPr>
              <a:t>.</a:t>
            </a:r>
            <a:r>
              <a:rPr sz="1300" spc="10" dirty="0">
                <a:solidFill>
                  <a:srgbClr val="3B3D36"/>
                </a:solidFill>
                <a:latin typeface="Arial"/>
                <a:cs typeface="Arial"/>
              </a:rPr>
              <a:t>,</a:t>
            </a:r>
            <a:endParaRPr sz="1300">
              <a:latin typeface="Arial"/>
              <a:cs typeface="Arial"/>
            </a:endParaRPr>
          </a:p>
          <a:p>
            <a:pPr marL="186690">
              <a:lnSpc>
                <a:spcPct val="100000"/>
              </a:lnSpc>
              <a:spcBef>
                <a:spcPts val="5"/>
              </a:spcBef>
            </a:pPr>
            <a:r>
              <a:rPr sz="1300" spc="15" dirty="0">
                <a:solidFill>
                  <a:srgbClr val="1C1C16"/>
                </a:solidFill>
                <a:latin typeface="Arial"/>
                <a:cs typeface="Arial"/>
              </a:rPr>
              <a:t>WWW9]</a:t>
            </a:r>
            <a:endParaRPr sz="1300">
              <a:latin typeface="Arial"/>
              <a:cs typeface="Arial"/>
            </a:endParaRPr>
          </a:p>
          <a:p>
            <a:pPr>
              <a:lnSpc>
                <a:spcPts val="1000"/>
              </a:lnSpc>
            </a:pPr>
            <a:endParaRPr sz="1000"/>
          </a:p>
          <a:p>
            <a:pPr>
              <a:lnSpc>
                <a:spcPts val="1100"/>
              </a:lnSpc>
              <a:spcBef>
                <a:spcPts val="46"/>
              </a:spcBef>
            </a:pPr>
            <a:endParaRPr sz="1100"/>
          </a:p>
          <a:p>
            <a:pPr marL="12700">
              <a:lnSpc>
                <a:spcPct val="100000"/>
              </a:lnSpc>
            </a:pPr>
            <a:r>
              <a:rPr sz="1950" spc="60" dirty="0">
                <a:solidFill>
                  <a:srgbClr val="990521"/>
                </a:solidFill>
                <a:latin typeface="Arial"/>
                <a:cs typeface="Arial"/>
              </a:rPr>
              <a:t>•</a:t>
            </a:r>
            <a:endParaRPr sz="19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6795" y="778362"/>
            <a:ext cx="4030444" cy="0"/>
          </a:xfrm>
          <a:custGeom>
            <a:avLst/>
            <a:gdLst/>
            <a:ahLst/>
            <a:cxnLst/>
            <a:rect l="l" t="t" r="r" b="b"/>
            <a:pathLst>
              <a:path w="4030444">
                <a:moveTo>
                  <a:pt x="0" y="0"/>
                </a:moveTo>
                <a:lnTo>
                  <a:pt x="4030444" y="0"/>
                </a:lnTo>
              </a:path>
            </a:pathLst>
          </a:custGeom>
          <a:ln w="78202">
            <a:solidFill>
              <a:srgbClr val="5B000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36204" y="401486"/>
            <a:ext cx="3289935" cy="307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950" b="1" spc="-80" dirty="0">
                <a:solidFill>
                  <a:srgbClr val="030303"/>
                </a:solidFill>
                <a:latin typeface="Arial"/>
                <a:cs typeface="Arial"/>
              </a:rPr>
              <a:t>Advantages</a:t>
            </a:r>
            <a:r>
              <a:rPr sz="1950" b="1" spc="204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850" b="1" spc="-70" dirty="0">
                <a:solidFill>
                  <a:srgbClr val="030303"/>
                </a:solidFill>
                <a:latin typeface="Arial"/>
                <a:cs typeface="Arial"/>
              </a:rPr>
              <a:t>&amp;</a:t>
            </a:r>
            <a:r>
              <a:rPr sz="1850" b="1" spc="6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950" b="1" spc="-75" dirty="0">
                <a:solidFill>
                  <a:srgbClr val="030303"/>
                </a:solidFill>
                <a:latin typeface="Arial"/>
                <a:cs typeface="Arial"/>
              </a:rPr>
              <a:t>disadvantages</a:t>
            </a:r>
            <a:endParaRPr sz="195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20422" y="947186"/>
            <a:ext cx="3401695" cy="18954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0975" indent="-168910">
              <a:lnSpc>
                <a:spcPct val="100000"/>
              </a:lnSpc>
              <a:buClr>
                <a:srgbClr val="A50021"/>
              </a:buClr>
              <a:buFont typeface="Arial"/>
              <a:buChar char="•"/>
              <a:tabLst>
                <a:tab pos="180975" algn="l"/>
              </a:tabLst>
            </a:pPr>
            <a:r>
              <a:rPr sz="1250" spc="5" dirty="0">
                <a:solidFill>
                  <a:srgbClr val="161616"/>
                </a:solidFill>
                <a:latin typeface="Arial"/>
                <a:cs typeface="Arial"/>
              </a:rPr>
              <a:t>Advantages</a:t>
            </a:r>
            <a:endParaRPr sz="1250">
              <a:latin typeface="Arial"/>
              <a:cs typeface="Arial"/>
            </a:endParaRPr>
          </a:p>
          <a:p>
            <a:pPr marL="385445" lvl="1" indent="-144780">
              <a:lnSpc>
                <a:spcPct val="100000"/>
              </a:lnSpc>
              <a:spcBef>
                <a:spcPts val="350"/>
              </a:spcBef>
              <a:buClr>
                <a:srgbClr val="030303"/>
              </a:buClr>
              <a:buFont typeface="Arial"/>
              <a:buChar char="•"/>
              <a:tabLst>
                <a:tab pos="385445" algn="l"/>
              </a:tabLst>
            </a:pPr>
            <a:r>
              <a:rPr sz="1100" spc="35" dirty="0">
                <a:solidFill>
                  <a:srgbClr val="2D2D2A"/>
                </a:solidFill>
                <a:latin typeface="Arial"/>
                <a:cs typeface="Arial"/>
              </a:rPr>
              <a:t>"</a:t>
            </a:r>
            <a:r>
              <a:rPr sz="1100" spc="-35" dirty="0">
                <a:solidFill>
                  <a:srgbClr val="2D2D2A"/>
                </a:solidFill>
                <a:latin typeface="Arial"/>
                <a:cs typeface="Arial"/>
              </a:rPr>
              <a:t>S</a:t>
            </a:r>
            <a:r>
              <a:rPr sz="1100" spc="30" dirty="0">
                <a:solidFill>
                  <a:srgbClr val="030303"/>
                </a:solidFill>
                <a:latin typeface="Arial"/>
                <a:cs typeface="Arial"/>
              </a:rPr>
              <a:t>tatistically</a:t>
            </a:r>
            <a:r>
              <a:rPr sz="1100" spc="9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161616"/>
                </a:solidFill>
                <a:latin typeface="Arial"/>
                <a:cs typeface="Arial"/>
              </a:rPr>
              <a:t>clean"</a:t>
            </a:r>
            <a:r>
              <a:rPr sz="1100" spc="30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45" dirty="0">
                <a:solidFill>
                  <a:srgbClr val="030303"/>
                </a:solidFill>
                <a:latin typeface="Arial"/>
                <a:cs typeface="Arial"/>
              </a:rPr>
              <a:t>method</a:t>
            </a:r>
            <a:r>
              <a:rPr sz="1100" spc="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55" dirty="0">
                <a:solidFill>
                  <a:srgbClr val="161616"/>
                </a:solidFill>
                <a:latin typeface="Arial"/>
                <a:cs typeface="Arial"/>
              </a:rPr>
              <a:t>at</a:t>
            </a:r>
            <a:r>
              <a:rPr sz="1100" spc="30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40" dirty="0">
                <a:solidFill>
                  <a:srgbClr val="030303"/>
                </a:solidFill>
                <a:latin typeface="Arial"/>
                <a:cs typeface="Arial"/>
              </a:rPr>
              <a:t>least</a:t>
            </a:r>
            <a:r>
              <a:rPr sz="1100" spc="2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50" dirty="0">
                <a:solidFill>
                  <a:srgbClr val="030303"/>
                </a:solidFill>
                <a:latin typeface="Arial"/>
                <a:cs typeface="Arial"/>
              </a:rPr>
              <a:t>in</a:t>
            </a:r>
            <a:r>
              <a:rPr sz="1100" spc="-8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20" dirty="0">
                <a:solidFill>
                  <a:srgbClr val="030303"/>
                </a:solidFill>
                <a:latin typeface="Arial"/>
                <a:cs typeface="Arial"/>
              </a:rPr>
              <a:t>theory!</a:t>
            </a:r>
            <a:endParaRPr sz="1100">
              <a:latin typeface="Arial"/>
              <a:cs typeface="Arial"/>
            </a:endParaRPr>
          </a:p>
          <a:p>
            <a:pPr marL="385445" marR="124460" lvl="1" indent="-144780">
              <a:lnSpc>
                <a:spcPct val="111100"/>
              </a:lnSpc>
              <a:spcBef>
                <a:spcPts val="235"/>
              </a:spcBef>
              <a:buClr>
                <a:srgbClr val="030303"/>
              </a:buClr>
              <a:buFont typeface="Arial"/>
              <a:buChar char="•"/>
              <a:tabLst>
                <a:tab pos="385445" algn="l"/>
              </a:tabLst>
            </a:pPr>
            <a:r>
              <a:rPr sz="1100" spc="50" dirty="0">
                <a:solidFill>
                  <a:srgbClr val="161616"/>
                </a:solidFill>
                <a:latin typeface="Arial"/>
                <a:cs typeface="Arial"/>
              </a:rPr>
              <a:t>Could</a:t>
            </a:r>
            <a:r>
              <a:rPr sz="1100" spc="-30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30" dirty="0">
                <a:solidFill>
                  <a:srgbClr val="161616"/>
                </a:solidFill>
                <a:latin typeface="Arial"/>
                <a:cs typeface="Arial"/>
              </a:rPr>
              <a:t>work</a:t>
            </a:r>
            <a:r>
              <a:rPr sz="1100" spc="120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40" dirty="0">
                <a:solidFill>
                  <a:srgbClr val="161616"/>
                </a:solidFill>
                <a:latin typeface="Arial"/>
                <a:cs typeface="Arial"/>
              </a:rPr>
              <a:t>even</a:t>
            </a:r>
            <a:r>
              <a:rPr sz="1100" spc="-20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25" dirty="0">
                <a:solidFill>
                  <a:srgbClr val="030303"/>
                </a:solidFill>
                <a:latin typeface="Arial"/>
                <a:cs typeface="Arial"/>
              </a:rPr>
              <a:t>for</a:t>
            </a:r>
            <a:r>
              <a:rPr sz="1100" spc="10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030303"/>
                </a:solidFill>
                <a:latin typeface="Arial"/>
                <a:cs typeface="Arial"/>
              </a:rPr>
              <a:t>infinite</a:t>
            </a:r>
            <a:r>
              <a:rPr sz="1100" spc="-6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70" dirty="0">
                <a:solidFill>
                  <a:srgbClr val="161616"/>
                </a:solidFill>
                <a:latin typeface="Arial"/>
                <a:cs typeface="Arial"/>
              </a:rPr>
              <a:t>web</a:t>
            </a:r>
            <a:r>
              <a:rPr sz="1100" spc="105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161616"/>
                </a:solidFill>
                <a:latin typeface="Arial"/>
                <a:cs typeface="Arial"/>
              </a:rPr>
              <a:t>(assuming</a:t>
            </a:r>
            <a:r>
              <a:rPr sz="1100" spc="20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30" dirty="0">
                <a:solidFill>
                  <a:srgbClr val="161616"/>
                </a:solidFill>
                <a:latin typeface="Arial"/>
                <a:cs typeface="Arial"/>
              </a:rPr>
              <a:t>convergence) </a:t>
            </a:r>
            <a:r>
              <a:rPr sz="1100" spc="-100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30" dirty="0">
                <a:solidFill>
                  <a:srgbClr val="030303"/>
                </a:solidFill>
                <a:latin typeface="Arial"/>
                <a:cs typeface="Arial"/>
              </a:rPr>
              <a:t>under</a:t>
            </a:r>
            <a:r>
              <a:rPr sz="1100" spc="7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30" dirty="0">
                <a:solidFill>
                  <a:srgbClr val="161616"/>
                </a:solidFill>
                <a:latin typeface="Arial"/>
                <a:cs typeface="Arial"/>
              </a:rPr>
              <a:t>certain</a:t>
            </a:r>
            <a:r>
              <a:rPr sz="1100" spc="105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030303"/>
                </a:solidFill>
                <a:latin typeface="Arial"/>
                <a:cs typeface="Arial"/>
              </a:rPr>
              <a:t>metrics.</a:t>
            </a:r>
            <a:endParaRPr sz="1100">
              <a:latin typeface="Arial"/>
              <a:cs typeface="Arial"/>
            </a:endParaRPr>
          </a:p>
          <a:p>
            <a:pPr marL="193040" indent="-180975">
              <a:lnSpc>
                <a:spcPct val="100000"/>
              </a:lnSpc>
              <a:spcBef>
                <a:spcPts val="375"/>
              </a:spcBef>
              <a:buClr>
                <a:srgbClr val="A50021"/>
              </a:buClr>
              <a:buFont typeface="Arial"/>
              <a:buChar char="•"/>
              <a:tabLst>
                <a:tab pos="193040" algn="l"/>
              </a:tabLst>
            </a:pPr>
            <a:r>
              <a:rPr sz="1250" spc="5" dirty="0">
                <a:solidFill>
                  <a:srgbClr val="030303"/>
                </a:solidFill>
                <a:latin typeface="Arial"/>
                <a:cs typeface="Arial"/>
              </a:rPr>
              <a:t>Disadvantages</a:t>
            </a:r>
            <a:endParaRPr sz="1250">
              <a:latin typeface="Arial"/>
              <a:cs typeface="Arial"/>
            </a:endParaRPr>
          </a:p>
          <a:p>
            <a:pPr marL="391160" lvl="1" indent="-150495">
              <a:lnSpc>
                <a:spcPct val="100000"/>
              </a:lnSpc>
              <a:spcBef>
                <a:spcPts val="400"/>
              </a:spcBef>
              <a:buClr>
                <a:srgbClr val="030303"/>
              </a:buClr>
              <a:buFont typeface="Arial"/>
              <a:buChar char="•"/>
              <a:tabLst>
                <a:tab pos="391160" algn="l"/>
              </a:tabLst>
            </a:pPr>
            <a:r>
              <a:rPr sz="1100" spc="45" dirty="0">
                <a:solidFill>
                  <a:srgbClr val="030303"/>
                </a:solidFill>
                <a:latin typeface="Arial"/>
                <a:cs typeface="Arial"/>
              </a:rPr>
              <a:t>List</a:t>
            </a:r>
            <a:r>
              <a:rPr sz="1100" spc="-4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20" dirty="0">
                <a:solidFill>
                  <a:srgbClr val="161616"/>
                </a:solidFill>
                <a:latin typeface="Arial"/>
                <a:cs typeface="Arial"/>
              </a:rPr>
              <a:t>of</a:t>
            </a:r>
            <a:r>
              <a:rPr sz="1100" spc="45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40" dirty="0">
                <a:solidFill>
                  <a:srgbClr val="161616"/>
                </a:solidFill>
                <a:latin typeface="Arial"/>
                <a:cs typeface="Arial"/>
              </a:rPr>
              <a:t>seeds</a:t>
            </a:r>
            <a:r>
              <a:rPr sz="1100" spc="105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60" dirty="0">
                <a:solidFill>
                  <a:srgbClr val="030303"/>
                </a:solidFill>
                <a:latin typeface="Arial"/>
                <a:cs typeface="Arial"/>
              </a:rPr>
              <a:t>is</a:t>
            </a:r>
            <a:r>
              <a:rPr sz="1100" spc="-4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161616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161616"/>
                </a:solidFill>
                <a:latin typeface="Arial"/>
                <a:cs typeface="Arial"/>
              </a:rPr>
              <a:t>proble</a:t>
            </a:r>
            <a:r>
              <a:rPr sz="1100" spc="114" dirty="0">
                <a:solidFill>
                  <a:srgbClr val="161616"/>
                </a:solidFill>
                <a:latin typeface="Arial"/>
                <a:cs typeface="Arial"/>
              </a:rPr>
              <a:t>m</a:t>
            </a:r>
            <a:r>
              <a:rPr sz="1100" spc="75" dirty="0">
                <a:solidFill>
                  <a:srgbClr val="030303"/>
                </a:solidFill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391160" lvl="1" indent="-150495">
              <a:lnSpc>
                <a:spcPct val="100000"/>
              </a:lnSpc>
              <a:spcBef>
                <a:spcPts val="380"/>
              </a:spcBef>
              <a:buClr>
                <a:srgbClr val="030303"/>
              </a:buClr>
              <a:buFont typeface="Arial"/>
              <a:buChar char="•"/>
              <a:tabLst>
                <a:tab pos="391160" algn="l"/>
              </a:tabLst>
            </a:pPr>
            <a:r>
              <a:rPr sz="1100" spc="35" dirty="0">
                <a:solidFill>
                  <a:srgbClr val="030303"/>
                </a:solidFill>
                <a:latin typeface="Arial"/>
                <a:cs typeface="Arial"/>
              </a:rPr>
              <a:t>Practical</a:t>
            </a:r>
            <a:r>
              <a:rPr sz="1100" spc="-2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35" dirty="0">
                <a:solidFill>
                  <a:srgbClr val="161616"/>
                </a:solidFill>
                <a:latin typeface="Arial"/>
                <a:cs typeface="Arial"/>
              </a:rPr>
              <a:t>approximation</a:t>
            </a:r>
            <a:r>
              <a:rPr sz="1100" spc="145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40" dirty="0">
                <a:solidFill>
                  <a:srgbClr val="030303"/>
                </a:solidFill>
                <a:latin typeface="Arial"/>
                <a:cs typeface="Arial"/>
              </a:rPr>
              <a:t>might</a:t>
            </a:r>
            <a:r>
              <a:rPr sz="1100" spc="3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40" dirty="0">
                <a:solidFill>
                  <a:srgbClr val="030303"/>
                </a:solidFill>
                <a:latin typeface="Arial"/>
                <a:cs typeface="Arial"/>
              </a:rPr>
              <a:t>not</a:t>
            </a:r>
            <a:r>
              <a:rPr sz="1100" spc="1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1100" spc="55" dirty="0">
                <a:solidFill>
                  <a:srgbClr val="161616"/>
                </a:solidFill>
                <a:latin typeface="Arial"/>
                <a:cs typeface="Arial"/>
              </a:rPr>
              <a:t>be</a:t>
            </a:r>
            <a:r>
              <a:rPr sz="1100" spc="-30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25" dirty="0">
                <a:solidFill>
                  <a:srgbClr val="2D2D2A"/>
                </a:solidFill>
                <a:latin typeface="Arial"/>
                <a:cs typeface="Arial"/>
              </a:rPr>
              <a:t>v</a:t>
            </a:r>
            <a:r>
              <a:rPr sz="1100" spc="85" dirty="0">
                <a:solidFill>
                  <a:srgbClr val="2D2D2A"/>
                </a:solidFill>
                <a:latin typeface="Arial"/>
                <a:cs typeface="Arial"/>
              </a:rPr>
              <a:t>a</a:t>
            </a:r>
            <a:r>
              <a:rPr sz="1100" spc="15" dirty="0">
                <a:solidFill>
                  <a:srgbClr val="030303"/>
                </a:solidFill>
                <a:latin typeface="Arial"/>
                <a:cs typeface="Arial"/>
              </a:rPr>
              <a:t>li</a:t>
            </a:r>
            <a:r>
              <a:rPr sz="1100" spc="40" dirty="0">
                <a:solidFill>
                  <a:srgbClr val="030303"/>
                </a:solidFill>
                <a:latin typeface="Arial"/>
                <a:cs typeface="Arial"/>
              </a:rPr>
              <a:t>d</a:t>
            </a:r>
            <a:r>
              <a:rPr sz="1100" spc="75" dirty="0">
                <a:solidFill>
                  <a:srgbClr val="030303"/>
                </a:solidFill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391160" lvl="1" indent="-150495">
              <a:lnSpc>
                <a:spcPct val="100000"/>
              </a:lnSpc>
              <a:spcBef>
                <a:spcPts val="380"/>
              </a:spcBef>
              <a:buClr>
                <a:srgbClr val="030303"/>
              </a:buClr>
              <a:buFont typeface="Arial"/>
              <a:buChar char="•"/>
              <a:tabLst>
                <a:tab pos="391160" algn="l"/>
              </a:tabLst>
            </a:pPr>
            <a:r>
              <a:rPr sz="1100" spc="25" dirty="0">
                <a:solidFill>
                  <a:srgbClr val="161616"/>
                </a:solidFill>
                <a:latin typeface="Arial"/>
                <a:cs typeface="Arial"/>
              </a:rPr>
              <a:t>Non-uniform</a:t>
            </a:r>
            <a:r>
              <a:rPr sz="1100" spc="100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1100" spc="30" dirty="0">
                <a:solidFill>
                  <a:srgbClr val="161616"/>
                </a:solidFill>
                <a:latin typeface="Arial"/>
                <a:cs typeface="Arial"/>
              </a:rPr>
              <a:t>distribution</a:t>
            </a:r>
            <a:endParaRPr sz="1100">
              <a:latin typeface="Arial"/>
              <a:cs typeface="Arial"/>
            </a:endParaRPr>
          </a:p>
          <a:p>
            <a:pPr marL="583565" marR="949325" lvl="2" indent="-114300" algn="ctr">
              <a:lnSpc>
                <a:spcPct val="100000"/>
              </a:lnSpc>
              <a:spcBef>
                <a:spcPts val="345"/>
              </a:spcBef>
              <a:buClr>
                <a:srgbClr val="A50021"/>
              </a:buClr>
              <a:buFont typeface="Arial"/>
              <a:buChar char="•"/>
              <a:tabLst>
                <a:tab pos="583565" algn="l"/>
              </a:tabLst>
            </a:pPr>
            <a:r>
              <a:rPr sz="950" spc="0" dirty="0">
                <a:solidFill>
                  <a:srgbClr val="161616"/>
                </a:solidFill>
                <a:latin typeface="Arial"/>
                <a:cs typeface="Arial"/>
              </a:rPr>
              <a:t>Subject</a:t>
            </a:r>
            <a:r>
              <a:rPr sz="950" spc="40" dirty="0">
                <a:solidFill>
                  <a:srgbClr val="161616"/>
                </a:solidFill>
                <a:latin typeface="Arial"/>
                <a:cs typeface="Arial"/>
              </a:rPr>
              <a:t> </a:t>
            </a:r>
            <a:r>
              <a:rPr sz="950" spc="45" dirty="0">
                <a:solidFill>
                  <a:srgbClr val="030303"/>
                </a:solidFill>
                <a:latin typeface="Arial"/>
                <a:cs typeface="Arial"/>
              </a:rPr>
              <a:t>to</a:t>
            </a:r>
            <a:r>
              <a:rPr sz="950" spc="25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950" spc="-5" dirty="0">
                <a:solidFill>
                  <a:srgbClr val="030303"/>
                </a:solidFill>
                <a:latin typeface="Arial"/>
                <a:cs typeface="Arial"/>
              </a:rPr>
              <a:t>link</a:t>
            </a:r>
            <a:r>
              <a:rPr sz="950" spc="30" dirty="0">
                <a:solidFill>
                  <a:srgbClr val="030303"/>
                </a:solidFill>
                <a:latin typeface="Arial"/>
                <a:cs typeface="Arial"/>
              </a:rPr>
              <a:t> </a:t>
            </a:r>
            <a:r>
              <a:rPr sz="950" spc="15" dirty="0">
                <a:solidFill>
                  <a:srgbClr val="161616"/>
                </a:solidFill>
                <a:latin typeface="Arial"/>
                <a:cs typeface="Arial"/>
              </a:rPr>
              <a:t>sparnming</a:t>
            </a:r>
            <a:endParaRPr sz="9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DFF2F6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9114" y="219506"/>
            <a:ext cx="790129" cy="207912"/>
          </a:xfrm>
          <a:custGeom>
            <a:avLst/>
            <a:gdLst/>
            <a:ahLst/>
            <a:cxnLst/>
            <a:rect l="l" t="t" r="r" b="b"/>
            <a:pathLst>
              <a:path w="790129" h="207912">
                <a:moveTo>
                  <a:pt x="0" y="0"/>
                </a:moveTo>
                <a:lnTo>
                  <a:pt x="790129" y="0"/>
                </a:lnTo>
                <a:lnTo>
                  <a:pt x="790129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15" dirty="0">
                <a:solidFill>
                  <a:srgbClr val="DFF2F6"/>
                </a:solidFill>
                <a:latin typeface="Arial"/>
                <a:cs typeface="Arial"/>
              </a:rPr>
              <a:t>Conclusion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8274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624334" y="1249045"/>
            <a:ext cx="292925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77368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25" dirty="0">
                <a:solidFill>
                  <a:srgbClr val="FFFFFF"/>
                </a:solidFill>
                <a:latin typeface="Arial"/>
                <a:cs typeface="Arial"/>
              </a:rPr>
              <a:t>fl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5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33694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36829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33871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34445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34541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34698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70" y="133845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34310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34508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34739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34970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35201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34857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35088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35319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35552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35266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34802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1" y="154724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7" y="15786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5490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5547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5557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63" y="15572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70" y="15487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5534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5553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5577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5600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5623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5588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5611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5635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5658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5629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5583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6578" y="192978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63868" y="1961133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633" y="1931547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0362" y="193728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11488" y="193825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5059" y="193982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168" y="193130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2001" y="193594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3457" y="193791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922" y="194022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8393" y="194254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20863" y="194485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7579" y="194141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044" y="194372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22516" y="194603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4981" y="194834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297" y="194550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7817" y="194087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6583" y="214008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3865" y="2171446"/>
            <a:ext cx="4325" cy="15585"/>
          </a:xfrm>
          <a:custGeom>
            <a:avLst/>
            <a:gdLst/>
            <a:ahLst/>
            <a:cxnLst/>
            <a:rect l="l" t="t" r="r" b="b"/>
            <a:pathLst>
              <a:path w="4325" h="15585">
                <a:moveTo>
                  <a:pt x="0" y="15585"/>
                </a:moveTo>
                <a:lnTo>
                  <a:pt x="4002" y="4562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633" y="2141858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0362" y="2147601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7" y="42559"/>
                </a:lnTo>
                <a:lnTo>
                  <a:pt x="17973" y="48456"/>
                </a:lnTo>
                <a:lnTo>
                  <a:pt x="34268" y="46119"/>
                </a:lnTo>
                <a:lnTo>
                  <a:pt x="45214" y="38620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1488" y="2148567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3"/>
                </a:lnTo>
                <a:lnTo>
                  <a:pt x="14100" y="42938"/>
                </a:lnTo>
                <a:lnTo>
                  <a:pt x="31169" y="41379"/>
                </a:lnTo>
                <a:lnTo>
                  <a:pt x="41756" y="34469"/>
                </a:lnTo>
                <a:lnTo>
                  <a:pt x="46050" y="24004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5059" y="215013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170" y="2141601"/>
            <a:ext cx="55547" cy="55407"/>
          </a:xfrm>
          <a:custGeom>
            <a:avLst/>
            <a:gdLst/>
            <a:ahLst/>
            <a:cxnLst/>
            <a:rect l="l" t="t" r="r" b="b"/>
            <a:pathLst>
              <a:path w="55547" h="55407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9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1"/>
                </a:lnTo>
                <a:lnTo>
                  <a:pt x="55210" y="32119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2001" y="2146255"/>
            <a:ext cx="39475" cy="38431"/>
          </a:xfrm>
          <a:custGeom>
            <a:avLst/>
            <a:gdLst/>
            <a:ahLst/>
            <a:cxnLst/>
            <a:rect l="l" t="t" r="r" b="b"/>
            <a:pathLst>
              <a:path w="39475" h="38431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299" y="38431"/>
                </a:lnTo>
                <a:lnTo>
                  <a:pt x="27914" y="36566"/>
                </a:lnTo>
                <a:lnTo>
                  <a:pt x="37179" y="28861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3457" y="214823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922" y="215054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8393" y="215285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0863" y="215516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7579" y="215172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044" y="215403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2516" y="215634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4981" y="215865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297" y="215582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817" y="215117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 txBox="1"/>
          <p:nvPr/>
        </p:nvSpPr>
        <p:spPr>
          <a:xfrm>
            <a:off x="624334" y="1264285"/>
            <a:ext cx="3399790" cy="9906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V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13030">
              <a:lnSpc>
                <a:spcPct val="102699"/>
              </a:lnSpc>
              <a:spcBef>
                <a:spcPts val="300"/>
              </a:spcBef>
            </a:pP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pub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5" dirty="0">
                <a:latin typeface="Arial"/>
                <a:cs typeface="Arial"/>
              </a:rPr>
              <a:t>rr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T</a:t>
            </a:r>
            <a:r>
              <a:rPr sz="1100" spc="-5" dirty="0">
                <a:latin typeface="Arial"/>
                <a:cs typeface="Arial"/>
              </a:rPr>
              <a:t>V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4171035" y="213413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74083" y="213565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74083" y="2204237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241139" y="2134133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8274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624334" y="1206296"/>
            <a:ext cx="2929255" cy="4406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rf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8274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3050" y="1742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67869" y="1773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629" y="1744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0362" y="1749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1488" y="1750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059" y="1752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06170" y="1743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2001" y="1748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3457" y="1750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5922" y="1752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8393" y="1755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863" y="1757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579" y="1753959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0044" y="1756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516" y="1758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4981" y="1760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2297" y="1758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7817" y="1753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 txBox="1"/>
          <p:nvPr/>
        </p:nvSpPr>
        <p:spPr>
          <a:xfrm>
            <a:off x="624334" y="1206296"/>
            <a:ext cx="2929255" cy="650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25499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rf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go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r.</a:t>
            </a:r>
            <a:endParaRPr sz="1100">
              <a:latin typeface="Arial"/>
              <a:cs typeface="Arial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8274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3050" y="1742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67869" y="1773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629" y="1744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0362" y="1749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1488" y="1750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059" y="1752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06170" y="1743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2001" y="1748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3457" y="1750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5922" y="1752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8393" y="1755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863" y="1757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579" y="1753959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0044" y="1756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516" y="1758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4981" y="1760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2297" y="1758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7817" y="1753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578" y="195264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63868" y="198399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633" y="1954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0362" y="1960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1488" y="1961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059" y="1962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6168" y="1954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2001" y="1958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3457" y="1960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5922" y="1963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8393" y="1965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863" y="1967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579" y="1964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0044" y="1966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516" y="1968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4981" y="1971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2297" y="1968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7817" y="1963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 txBox="1"/>
          <p:nvPr/>
        </p:nvSpPr>
        <p:spPr>
          <a:xfrm>
            <a:off x="624334" y="1206296"/>
            <a:ext cx="3133725" cy="8610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16535">
              <a:lnSpc>
                <a:spcPct val="125499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rf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go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8274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32170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35305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32347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32921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33017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33174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32321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32786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32984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33215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33446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33677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33333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33564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33795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34028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33742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33278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1" y="153200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7" y="156337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33" y="153378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53952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54048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63" y="154204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53352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53817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54015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54246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54477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54708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54364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54595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54826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55058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54773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54310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3050" y="174232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67869" y="177368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629" y="174410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0362" y="174983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1488" y="175080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059" y="175237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06170" y="174383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2001" y="174849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3457" y="175046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5922" y="175277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8393" y="175508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863" y="175740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579" y="1753959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0044" y="175627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516" y="175858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4981" y="176089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2297" y="175804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7817" y="175341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578" y="195264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63868" y="198399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633" y="195440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0362" y="196014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1488" y="196111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059" y="196268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6168" y="195416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2001" y="195880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3457" y="196077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5922" y="196308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8393" y="196540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863" y="196771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579" y="196427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0044" y="196658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516" y="196889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4981" y="197120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2297" y="196836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7817" y="19637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586" y="2162944"/>
            <a:ext cx="61605" cy="31366"/>
          </a:xfrm>
          <a:custGeom>
            <a:avLst/>
            <a:gdLst/>
            <a:ahLst/>
            <a:cxnLst/>
            <a:rect l="l" t="t" r="r" b="b"/>
            <a:pathLst>
              <a:path w="61605" h="31366">
                <a:moveTo>
                  <a:pt x="61605" y="31366"/>
                </a:moveTo>
                <a:lnTo>
                  <a:pt x="58520" y="17495"/>
                </a:lnTo>
                <a:lnTo>
                  <a:pt x="50197" y="6573"/>
                </a:lnTo>
                <a:lnTo>
                  <a:pt x="38038" y="0"/>
                </a:lnTo>
                <a:lnTo>
                  <a:pt x="20954" y="1591"/>
                </a:lnTo>
                <a:lnTo>
                  <a:pt x="8218" y="7517"/>
                </a:lnTo>
                <a:lnTo>
                  <a:pt x="0" y="1679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63866" y="2194311"/>
            <a:ext cx="4325" cy="15580"/>
          </a:xfrm>
          <a:custGeom>
            <a:avLst/>
            <a:gdLst/>
            <a:ahLst/>
            <a:cxnLst/>
            <a:rect l="l" t="t" r="r" b="b"/>
            <a:pathLst>
              <a:path w="4325" h="15580">
                <a:moveTo>
                  <a:pt x="0" y="15580"/>
                </a:moveTo>
                <a:lnTo>
                  <a:pt x="4001" y="4559"/>
                </a:lnTo>
                <a:lnTo>
                  <a:pt x="432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6633" y="2164719"/>
            <a:ext cx="58045" cy="57113"/>
          </a:xfrm>
          <a:custGeom>
            <a:avLst/>
            <a:gdLst/>
            <a:ahLst/>
            <a:cxnLst/>
            <a:rect l="l" t="t" r="r" b="b"/>
            <a:pathLst>
              <a:path w="58045" h="57113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0"/>
                </a:lnTo>
                <a:lnTo>
                  <a:pt x="8979" y="50373"/>
                </a:lnTo>
                <a:lnTo>
                  <a:pt x="19367" y="57113"/>
                </a:lnTo>
                <a:lnTo>
                  <a:pt x="36522" y="55584"/>
                </a:lnTo>
                <a:lnTo>
                  <a:pt x="48743" y="49431"/>
                </a:lnTo>
                <a:lnTo>
                  <a:pt x="55939" y="39830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0361" y="217046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1488" y="217142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8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3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5061" y="2172997"/>
            <a:ext cx="39090" cy="38265"/>
          </a:xfrm>
          <a:custGeom>
            <a:avLst/>
            <a:gdLst/>
            <a:ahLst/>
            <a:cxnLst/>
            <a:rect l="l" t="t" r="r" b="b"/>
            <a:pathLst>
              <a:path w="39090" h="38265">
                <a:moveTo>
                  <a:pt x="39090" y="19676"/>
                </a:moveTo>
                <a:lnTo>
                  <a:pt x="34280" y="6695"/>
                </a:lnTo>
                <a:lnTo>
                  <a:pt x="22356" y="0"/>
                </a:lnTo>
                <a:lnTo>
                  <a:pt x="7693" y="3892"/>
                </a:lnTo>
                <a:lnTo>
                  <a:pt x="0" y="14193"/>
                </a:lnTo>
                <a:lnTo>
                  <a:pt x="3018" y="29871"/>
                </a:lnTo>
                <a:lnTo>
                  <a:pt x="12115" y="38265"/>
                </a:lnTo>
                <a:lnTo>
                  <a:pt x="28400" y="35959"/>
                </a:lnTo>
                <a:lnTo>
                  <a:pt x="37266" y="27715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06170" y="2164461"/>
            <a:ext cx="55546" cy="55407"/>
          </a:xfrm>
          <a:custGeom>
            <a:avLst/>
            <a:gdLst/>
            <a:ahLst/>
            <a:cxnLst/>
            <a:rect l="l" t="t" r="r" b="b"/>
            <a:pathLst>
              <a:path w="55546" h="55407">
                <a:moveTo>
                  <a:pt x="55546" y="27801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7" y="0"/>
                </a:lnTo>
                <a:lnTo>
                  <a:pt x="14866" y="3365"/>
                </a:lnTo>
                <a:lnTo>
                  <a:pt x="4636" y="12344"/>
                </a:lnTo>
                <a:lnTo>
                  <a:pt x="0" y="25151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7"/>
                </a:lnTo>
                <a:lnTo>
                  <a:pt x="39336" y="52421"/>
                </a:lnTo>
                <a:lnTo>
                  <a:pt x="50024" y="44122"/>
                </a:lnTo>
                <a:lnTo>
                  <a:pt x="55210" y="32121"/>
                </a:lnTo>
                <a:lnTo>
                  <a:pt x="55546" y="2780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2002" y="2169115"/>
            <a:ext cx="39474" cy="38430"/>
          </a:xfrm>
          <a:custGeom>
            <a:avLst/>
            <a:gdLst/>
            <a:ahLst/>
            <a:cxnLst/>
            <a:rect l="l" t="t" r="r" b="b"/>
            <a:pathLst>
              <a:path w="39474" h="38430">
                <a:moveTo>
                  <a:pt x="39474" y="19911"/>
                </a:moveTo>
                <a:lnTo>
                  <a:pt x="34729" y="6888"/>
                </a:lnTo>
                <a:lnTo>
                  <a:pt x="22925" y="0"/>
                </a:lnTo>
                <a:lnTo>
                  <a:pt x="8008" y="3683"/>
                </a:lnTo>
                <a:lnTo>
                  <a:pt x="0" y="13649"/>
                </a:lnTo>
                <a:lnTo>
                  <a:pt x="2670" y="29658"/>
                </a:lnTo>
                <a:lnTo>
                  <a:pt x="11296" y="38430"/>
                </a:lnTo>
                <a:lnTo>
                  <a:pt x="27913" y="36567"/>
                </a:lnTo>
                <a:lnTo>
                  <a:pt x="37178" y="28864"/>
                </a:lnTo>
                <a:lnTo>
                  <a:pt x="39474" y="1991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3457" y="2171090"/>
            <a:ext cx="34136" cy="34140"/>
          </a:xfrm>
          <a:custGeom>
            <a:avLst/>
            <a:gdLst/>
            <a:ahLst/>
            <a:cxnLst/>
            <a:rect l="l" t="t" r="r" b="b"/>
            <a:pathLst>
              <a:path w="34136" h="34140">
                <a:moveTo>
                  <a:pt x="34136" y="17073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3"/>
                </a:lnTo>
                <a:lnTo>
                  <a:pt x="0" y="26499"/>
                </a:lnTo>
                <a:lnTo>
                  <a:pt x="7644" y="34140"/>
                </a:lnTo>
                <a:lnTo>
                  <a:pt x="17070" y="34140"/>
                </a:lnTo>
                <a:lnTo>
                  <a:pt x="26496" y="34140"/>
                </a:lnTo>
                <a:lnTo>
                  <a:pt x="34136" y="26499"/>
                </a:lnTo>
                <a:lnTo>
                  <a:pt x="34136" y="17073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5922" y="2173401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8393" y="2175713"/>
            <a:ext cx="21435" cy="21440"/>
          </a:xfrm>
          <a:custGeom>
            <a:avLst/>
            <a:gdLst/>
            <a:ahLst/>
            <a:cxnLst/>
            <a:rect l="l" t="t" r="r" b="b"/>
            <a:pathLst>
              <a:path w="21435" h="21440">
                <a:moveTo>
                  <a:pt x="21435" y="10720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0"/>
                </a:lnTo>
                <a:lnTo>
                  <a:pt x="10720" y="21440"/>
                </a:lnTo>
                <a:lnTo>
                  <a:pt x="16638" y="21440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863" y="2178024"/>
            <a:ext cx="15086" cy="15090"/>
          </a:xfrm>
          <a:custGeom>
            <a:avLst/>
            <a:gdLst/>
            <a:ahLst/>
            <a:cxnLst/>
            <a:rect l="l" t="t" r="r" b="b"/>
            <a:pathLst>
              <a:path w="15086" h="15090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6"/>
                </a:lnTo>
                <a:lnTo>
                  <a:pt x="3378" y="15090"/>
                </a:lnTo>
                <a:lnTo>
                  <a:pt x="7539" y="15090"/>
                </a:lnTo>
                <a:lnTo>
                  <a:pt x="11703" y="15090"/>
                </a:lnTo>
                <a:lnTo>
                  <a:pt x="15086" y="11706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7579" y="2174582"/>
            <a:ext cx="20239" cy="20248"/>
          </a:xfrm>
          <a:custGeom>
            <a:avLst/>
            <a:gdLst/>
            <a:ahLst/>
            <a:cxnLst/>
            <a:rect l="l" t="t" r="r" b="b"/>
            <a:pathLst>
              <a:path w="20239" h="20248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8"/>
                </a:lnTo>
                <a:lnTo>
                  <a:pt x="10120" y="20248"/>
                </a:lnTo>
                <a:lnTo>
                  <a:pt x="15706" y="20248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0044" y="2176894"/>
            <a:ext cx="13896" cy="13898"/>
          </a:xfrm>
          <a:custGeom>
            <a:avLst/>
            <a:gdLst/>
            <a:ahLst/>
            <a:cxnLst/>
            <a:rect l="l" t="t" r="r" b="b"/>
            <a:pathLst>
              <a:path w="13896" h="13898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3"/>
                </a:lnTo>
                <a:lnTo>
                  <a:pt x="3116" y="13898"/>
                </a:lnTo>
                <a:lnTo>
                  <a:pt x="6950" y="13898"/>
                </a:lnTo>
                <a:lnTo>
                  <a:pt x="10786" y="13898"/>
                </a:lnTo>
                <a:lnTo>
                  <a:pt x="13896" y="10783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516" y="2179205"/>
            <a:ext cx="7539" cy="7550"/>
          </a:xfrm>
          <a:custGeom>
            <a:avLst/>
            <a:gdLst/>
            <a:ahLst/>
            <a:cxnLst/>
            <a:rect l="l" t="t" r="r" b="b"/>
            <a:pathLst>
              <a:path w="7539" h="7550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50"/>
                </a:lnTo>
                <a:lnTo>
                  <a:pt x="3769" y="7550"/>
                </a:lnTo>
                <a:lnTo>
                  <a:pt x="5848" y="7550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4981" y="218151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2297" y="217868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7817" y="2174036"/>
            <a:ext cx="12700" cy="12703"/>
          </a:xfrm>
          <a:custGeom>
            <a:avLst/>
            <a:gdLst/>
            <a:ahLst/>
            <a:cxnLst/>
            <a:rect l="l" t="t" r="r" b="b"/>
            <a:pathLst>
              <a:path w="12700" h="12703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3"/>
                </a:lnTo>
                <a:lnTo>
                  <a:pt x="9852" y="12703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 txBox="1"/>
          <p:nvPr/>
        </p:nvSpPr>
        <p:spPr>
          <a:xfrm>
            <a:off x="624334" y="1206296"/>
            <a:ext cx="3133725" cy="10712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16535">
              <a:lnSpc>
                <a:spcPct val="125499"/>
              </a:lnSpc>
            </a:pPr>
            <a:r>
              <a:rPr sz="1100" spc="4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rf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go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4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oo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udy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35" dirty="0">
                <a:latin typeface="Arial"/>
                <a:cs typeface="Arial"/>
              </a:rPr>
              <a:t>!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052154" y="33705"/>
            <a:ext cx="96713" cy="69304"/>
          </a:xfrm>
          <a:custGeom>
            <a:avLst/>
            <a:gdLst/>
            <a:ahLst/>
            <a:cxnLst/>
            <a:rect l="l" t="t" r="r" b="b"/>
            <a:pathLst>
              <a:path w="96713" h="69304">
                <a:moveTo>
                  <a:pt x="0" y="0"/>
                </a:moveTo>
                <a:lnTo>
                  <a:pt x="96713" y="0"/>
                </a:lnTo>
                <a:lnTo>
                  <a:pt x="96713" y="69304"/>
                </a:lnTo>
                <a:lnTo>
                  <a:pt x="0" y="6930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490135" y="27104"/>
            <a:ext cx="76039" cy="76934"/>
          </a:xfrm>
          <a:custGeom>
            <a:avLst/>
            <a:gdLst/>
            <a:ahLst/>
            <a:cxnLst/>
            <a:rect l="l" t="t" r="r" b="b"/>
            <a:pathLst>
              <a:path w="76039" h="76934">
                <a:moveTo>
                  <a:pt x="0" y="0"/>
                </a:moveTo>
                <a:lnTo>
                  <a:pt x="76039" y="0"/>
                </a:lnTo>
                <a:lnTo>
                  <a:pt x="76039" y="76934"/>
                </a:lnTo>
                <a:lnTo>
                  <a:pt x="0" y="76934"/>
                </a:lnTo>
                <a:lnTo>
                  <a:pt x="0" y="0"/>
                </a:lnTo>
                <a:close/>
              </a:path>
            </a:pathLst>
          </a:custGeom>
          <a:solidFill>
            <a:srgbClr val="082F42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3041028" y="16664"/>
            <a:ext cx="53721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170" dirty="0">
                <a:solidFill>
                  <a:srgbClr val="B1BDC3"/>
                </a:solidFill>
                <a:latin typeface="Arial"/>
                <a:cs typeface="Arial"/>
              </a:rPr>
              <a:t>-</a:t>
            </a:r>
            <a:r>
              <a:rPr sz="400" spc="-60" dirty="0">
                <a:solidFill>
                  <a:srgbClr val="B1BDC3"/>
                </a:solidFill>
                <a:latin typeface="Arial"/>
                <a:cs typeface="Arial"/>
              </a:rPr>
              <a:t> </a:t>
            </a:r>
            <a:r>
              <a:rPr sz="400" spc="-120" dirty="0">
                <a:solidFill>
                  <a:srgbClr val="EFF6F9"/>
                </a:solidFill>
                <a:latin typeface="Arial"/>
                <a:cs typeface="Arial"/>
              </a:rPr>
              <a:t>1</a:t>
            </a:r>
            <a:r>
              <a:rPr sz="400" spc="-10" dirty="0">
                <a:solidFill>
                  <a:srgbClr val="B1BDC3"/>
                </a:solidFill>
                <a:latin typeface="Arial"/>
                <a:cs typeface="Arial"/>
              </a:rPr>
              <a:t>;:</a:t>
            </a:r>
            <a:r>
              <a:rPr sz="400" spc="0" dirty="0">
                <a:solidFill>
                  <a:srgbClr val="B1BDC3"/>
                </a:solidFill>
                <a:latin typeface="Arial"/>
                <a:cs typeface="Arial"/>
              </a:rPr>
              <a:t>:</a:t>
            </a:r>
            <a:r>
              <a:rPr sz="400" spc="-50" dirty="0">
                <a:solidFill>
                  <a:srgbClr val="99AAB1"/>
                </a:solidFill>
                <a:latin typeface="Arial"/>
                <a:cs typeface="Arial"/>
              </a:rPr>
              <a:t>....    </a:t>
            </a:r>
            <a:r>
              <a:rPr sz="400" spc="-1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550" spc="-30" dirty="0">
                <a:solidFill>
                  <a:srgbClr val="99AAB1"/>
                </a:solidFill>
                <a:latin typeface="Arial"/>
                <a:cs typeface="Arial"/>
              </a:rPr>
              <a:t>f </a:t>
            </a:r>
            <a:r>
              <a:rPr sz="550" spc="-5" dirty="0">
                <a:solidFill>
                  <a:srgbClr val="99AAB1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99AAB1"/>
                </a:solidFill>
                <a:latin typeface="Times New Roman"/>
                <a:cs typeface="Times New Roman"/>
              </a:rPr>
              <a:t>tht&gt; </a:t>
            </a:r>
            <a:r>
              <a:rPr sz="450" spc="30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114" dirty="0">
                <a:solidFill>
                  <a:srgbClr val="99AAB1"/>
                </a:solidFill>
                <a:latin typeface="Times New Roman"/>
                <a:cs typeface="Times New Roman"/>
              </a:rPr>
              <a:t>V</a:t>
            </a:r>
            <a:r>
              <a:rPr sz="450" spc="-45" dirty="0">
                <a:solidFill>
                  <a:srgbClr val="99AAB1"/>
                </a:solidFill>
                <a:latin typeface="Times New Roman"/>
                <a:cs typeface="Times New Roman"/>
              </a:rPr>
              <a:t>\</a:t>
            </a:r>
            <a:r>
              <a:rPr sz="450" spc="-40" dirty="0">
                <a:solidFill>
                  <a:srgbClr val="99AAB1"/>
                </a:solidFill>
                <a:latin typeface="Times New Roman"/>
                <a:cs typeface="Times New Roman"/>
              </a:rPr>
              <a:t>.</a:t>
            </a:r>
            <a:r>
              <a:rPr sz="450" spc="-55" dirty="0">
                <a:solidFill>
                  <a:srgbClr val="99AAB1"/>
                </a:solidFill>
                <a:latin typeface="Times New Roman"/>
                <a:cs typeface="Times New Roman"/>
              </a:rPr>
              <a:t> </a:t>
            </a:r>
            <a:r>
              <a:rPr sz="450" spc="-50" dirty="0">
                <a:solidFill>
                  <a:srgbClr val="CDD6D8"/>
                </a:solidFill>
                <a:latin typeface="Times New Roman"/>
                <a:cs typeface="Times New Roman"/>
              </a:rPr>
              <a:t>E'</a:t>
            </a:r>
            <a:r>
              <a:rPr sz="450" spc="-25" dirty="0">
                <a:solidFill>
                  <a:srgbClr val="CDD6D8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B1BDC3"/>
                </a:solidFill>
                <a:latin typeface="Times New Roman"/>
                <a:cs typeface="Times New Roman"/>
              </a:rPr>
              <a:t>b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5196" y="226108"/>
            <a:ext cx="727973" cy="199249"/>
          </a:xfrm>
          <a:custGeom>
            <a:avLst/>
            <a:gdLst/>
            <a:ahLst/>
            <a:cxnLst/>
            <a:rect l="l" t="t" r="r" b="b"/>
            <a:pathLst>
              <a:path w="727973" h="199249">
                <a:moveTo>
                  <a:pt x="0" y="0"/>
                </a:moveTo>
                <a:lnTo>
                  <a:pt x="727973" y="0"/>
                </a:lnTo>
                <a:lnTo>
                  <a:pt x="727973" y="199249"/>
                </a:lnTo>
                <a:lnTo>
                  <a:pt x="0" y="199249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150" spc="-45" dirty="0">
                <a:solidFill>
                  <a:srgbClr val="EFF6F9"/>
                </a:solidFill>
                <a:latin typeface="Arial"/>
                <a:cs typeface="Arial"/>
              </a:rPr>
              <a:t>R</a:t>
            </a:r>
            <a:r>
              <a:rPr sz="1150" spc="-10" dirty="0">
                <a:solidFill>
                  <a:srgbClr val="D4EFF4"/>
                </a:solidFill>
                <a:latin typeface="Arial"/>
                <a:cs typeface="Arial"/>
              </a:rPr>
              <a:t>eso</a:t>
            </a:r>
            <a:r>
              <a:rPr sz="1150" spc="-220" dirty="0">
                <a:solidFill>
                  <a:srgbClr val="D4EFF4"/>
                </a:solidFill>
                <a:latin typeface="Arial"/>
                <a:cs typeface="Arial"/>
              </a:rPr>
              <a:t> </a:t>
            </a:r>
            <a:r>
              <a:rPr sz="1150" spc="80" dirty="0">
                <a:solidFill>
                  <a:srgbClr val="EFF6F9"/>
                </a:solidFill>
                <a:latin typeface="Arial"/>
                <a:cs typeface="Arial"/>
              </a:rPr>
              <a:t>u</a:t>
            </a:r>
            <a:r>
              <a:rPr sz="1150" spc="0" dirty="0">
                <a:solidFill>
                  <a:srgbClr val="EFF6F9"/>
                </a:solidFill>
                <a:latin typeface="Arial"/>
                <a:cs typeface="Arial"/>
              </a:rPr>
              <a:t>r</a:t>
            </a:r>
            <a:r>
              <a:rPr sz="1150" spc="5" dirty="0">
                <a:solidFill>
                  <a:srgbClr val="D4EFF4"/>
                </a:solidFill>
                <a:latin typeface="Arial"/>
                <a:cs typeface="Arial"/>
              </a:rPr>
              <a:t>ces</a:t>
            </a:r>
            <a:endParaRPr sz="11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624334" y="1075308"/>
            <a:ext cx="104140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70" dirty="0">
                <a:latin typeface="Arial"/>
                <a:cs typeface="Arial"/>
              </a:rPr>
              <a:t>9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I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0" y="13384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9" y="13698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29" y="1340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345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346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59" y="1348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339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344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346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348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351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353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350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352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354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357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354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349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624334" y="1075308"/>
            <a:ext cx="2045970" cy="3778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70" dirty="0">
                <a:latin typeface="Arial"/>
                <a:cs typeface="Arial"/>
              </a:rPr>
              <a:t>9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I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h</a:t>
            </a:r>
            <a:r>
              <a:rPr sz="1100" spc="310" dirty="0">
                <a:latin typeface="Myriad Arabic"/>
                <a:cs typeface="Myriad Arabic"/>
                <a:hlinkClick r:id="rId2"/>
              </a:rPr>
              <a:t>tt</a:t>
            </a:r>
            <a:r>
              <a:rPr sz="1100" spc="125" dirty="0">
                <a:latin typeface="Myriad Arabic"/>
                <a:cs typeface="Myriad Arabic"/>
                <a:hlinkClick r:id="rId2"/>
              </a:rPr>
              <a:t>p</a:t>
            </a:r>
            <a:r>
              <a:rPr sz="1100" spc="345" dirty="0">
                <a:latin typeface="Myriad Arabic"/>
                <a:cs typeface="Myriad Arabic"/>
                <a:hlinkClick r:id="rId2"/>
              </a:rPr>
              <a:t>:</a:t>
            </a:r>
            <a:r>
              <a:rPr sz="1100" spc="300" dirty="0">
                <a:latin typeface="Myriad Arabic"/>
                <a:cs typeface="Myriad Arabic"/>
                <a:hlinkClick r:id="rId2"/>
              </a:rPr>
              <a:t>//</a:t>
            </a:r>
            <a:r>
              <a:rPr sz="1100" spc="215" dirty="0">
                <a:latin typeface="Myriad Arabic"/>
                <a:cs typeface="Myriad Arabic"/>
                <a:hlinkClick r:id="rId2"/>
              </a:rPr>
              <a:t>c</a:t>
            </a:r>
            <a:r>
              <a:rPr sz="1100" spc="385" dirty="0">
                <a:latin typeface="Myriad Arabic"/>
                <a:cs typeface="Myriad Arabic"/>
                <a:hlinkClick r:id="rId2"/>
              </a:rPr>
              <a:t>i</a:t>
            </a:r>
            <a:r>
              <a:rPr sz="1100" spc="254" dirty="0">
                <a:latin typeface="Myriad Arabic"/>
                <a:cs typeface="Myriad Arabic"/>
                <a:hlinkClick r:id="rId2"/>
              </a:rPr>
              <a:t>s</a:t>
            </a:r>
            <a:r>
              <a:rPr sz="1100" spc="385" dirty="0">
                <a:latin typeface="Myriad Arabic"/>
                <a:cs typeface="Myriad Arabic"/>
                <a:hlinkClick r:id="rId2"/>
              </a:rPr>
              <a:t>l</a:t>
            </a:r>
            <a:r>
              <a:rPr sz="1100" spc="-90" dirty="0">
                <a:latin typeface="Myriad Arabic"/>
                <a:cs typeface="Myriad Arabic"/>
                <a:hlinkClick r:id="rId2"/>
              </a:rPr>
              <a:t>m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u</a:t>
            </a:r>
            <a:r>
              <a:rPr sz="1100" spc="405" dirty="0">
                <a:latin typeface="Myriad Arabic"/>
                <a:cs typeface="Myriad Arabic"/>
                <a:hlinkClick r:id="rId2"/>
              </a:rPr>
              <a:t>.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o</a:t>
            </a:r>
            <a:r>
              <a:rPr sz="1100" spc="310" dirty="0">
                <a:latin typeface="Myriad Arabic"/>
                <a:cs typeface="Myriad Arabic"/>
                <a:hlinkClick r:id="rId2"/>
              </a:rPr>
              <a:t>r</a:t>
            </a:r>
            <a:r>
              <a:rPr sz="1100" spc="130" dirty="0">
                <a:latin typeface="Myriad Arabic"/>
                <a:cs typeface="Myriad Arabic"/>
                <a:hlinkClick r:id="rId2"/>
              </a:rPr>
              <a:t>g</a:t>
            </a:r>
            <a:endParaRPr sz="1100">
              <a:latin typeface="Myriad Arabic"/>
              <a:cs typeface="Myriad Arabic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0" y="13384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9" y="13698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29" y="1340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345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346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59" y="1348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339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344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346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348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351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353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350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352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354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357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354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349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4249" y="15299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44669" y="155295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7937" y="15300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8122" y="15324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8142" y="15317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0615" y="15342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3374" y="15369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6127" y="15395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9077" y="15335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4371" y="15370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6985" y="15395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9599" y="15420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9357" y="15416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14" y="15353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624334" y="1075308"/>
            <a:ext cx="3028315" cy="7042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70" dirty="0">
                <a:latin typeface="Arial"/>
                <a:cs typeface="Arial"/>
              </a:rPr>
              <a:t>9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I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endParaRPr sz="1100" dirty="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h</a:t>
            </a:r>
            <a:r>
              <a:rPr sz="1100" spc="310" dirty="0">
                <a:latin typeface="Myriad Arabic"/>
                <a:cs typeface="Myriad Arabic"/>
                <a:hlinkClick r:id="rId2"/>
              </a:rPr>
              <a:t>tt</a:t>
            </a:r>
            <a:r>
              <a:rPr sz="1100" spc="125" dirty="0">
                <a:latin typeface="Myriad Arabic"/>
                <a:cs typeface="Myriad Arabic"/>
                <a:hlinkClick r:id="rId2"/>
              </a:rPr>
              <a:t>p</a:t>
            </a:r>
            <a:r>
              <a:rPr sz="1100" spc="345" dirty="0">
                <a:latin typeface="Myriad Arabic"/>
                <a:cs typeface="Myriad Arabic"/>
                <a:hlinkClick r:id="rId2"/>
              </a:rPr>
              <a:t>:</a:t>
            </a:r>
            <a:r>
              <a:rPr sz="1100" spc="300" dirty="0">
                <a:latin typeface="Myriad Arabic"/>
                <a:cs typeface="Myriad Arabic"/>
                <a:hlinkClick r:id="rId2"/>
              </a:rPr>
              <a:t>//</a:t>
            </a:r>
            <a:r>
              <a:rPr sz="1100" spc="215" dirty="0">
                <a:latin typeface="Myriad Arabic"/>
                <a:cs typeface="Myriad Arabic"/>
                <a:hlinkClick r:id="rId2"/>
              </a:rPr>
              <a:t>c</a:t>
            </a:r>
            <a:r>
              <a:rPr sz="1100" spc="385" dirty="0">
                <a:latin typeface="Myriad Arabic"/>
                <a:cs typeface="Myriad Arabic"/>
                <a:hlinkClick r:id="rId2"/>
              </a:rPr>
              <a:t>i</a:t>
            </a:r>
            <a:r>
              <a:rPr sz="1100" spc="254" dirty="0">
                <a:latin typeface="Myriad Arabic"/>
                <a:cs typeface="Myriad Arabic"/>
                <a:hlinkClick r:id="rId2"/>
              </a:rPr>
              <a:t>s</a:t>
            </a:r>
            <a:r>
              <a:rPr sz="1100" spc="385" dirty="0">
                <a:latin typeface="Myriad Arabic"/>
                <a:cs typeface="Myriad Arabic"/>
                <a:hlinkClick r:id="rId2"/>
              </a:rPr>
              <a:t>l</a:t>
            </a:r>
            <a:r>
              <a:rPr sz="1100" spc="-90" dirty="0">
                <a:latin typeface="Myriad Arabic"/>
                <a:cs typeface="Myriad Arabic"/>
                <a:hlinkClick r:id="rId2"/>
              </a:rPr>
              <a:t>m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u</a:t>
            </a:r>
            <a:r>
              <a:rPr sz="1100" spc="405" dirty="0">
                <a:latin typeface="Myriad Arabic"/>
                <a:cs typeface="Myriad Arabic"/>
                <a:hlinkClick r:id="rId2"/>
              </a:rPr>
              <a:t>.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o</a:t>
            </a:r>
            <a:r>
              <a:rPr sz="1100" spc="310" dirty="0">
                <a:latin typeface="Myriad Arabic"/>
                <a:cs typeface="Myriad Arabic"/>
                <a:hlinkClick r:id="rId2"/>
              </a:rPr>
              <a:t>r</a:t>
            </a:r>
            <a:r>
              <a:rPr sz="1100" spc="130" dirty="0">
                <a:latin typeface="Myriad Arabic"/>
                <a:cs typeface="Myriad Arabic"/>
                <a:hlinkClick r:id="rId2"/>
              </a:rPr>
              <a:t>g</a:t>
            </a:r>
            <a:endParaRPr sz="1100" dirty="0">
              <a:latin typeface="Myriad Arabic"/>
              <a:cs typeface="Myriad Arabic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0" y="13384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9" y="13698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29" y="1340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345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346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59" y="1348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339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344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346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348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351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353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350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352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354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357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354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349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4249" y="15299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44669" y="155295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7937" y="15300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8122" y="15324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8142" y="15317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0615" y="15342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3374" y="15369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6127" y="15395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9077" y="15335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4371" y="15370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6985" y="15395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9599" y="15420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9357" y="15416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5621" y="15377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14" y="15353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4249" y="18331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39456" y="18562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7937" y="18333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22" y="18357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42" y="18349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0615" y="18375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3374" y="18402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6127" y="18428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99077" y="18368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4371" y="18403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6985" y="18428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599" y="18452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357" y="18449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5621" y="18410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3314" y="1838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 txBox="1"/>
          <p:nvPr/>
        </p:nvSpPr>
        <p:spPr>
          <a:xfrm>
            <a:off x="624334" y="1075308"/>
            <a:ext cx="3028315" cy="8547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70" dirty="0">
                <a:latin typeface="Arial"/>
                <a:cs typeface="Arial"/>
              </a:rPr>
              <a:t>9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I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h</a:t>
            </a:r>
            <a:r>
              <a:rPr sz="1100" spc="310" dirty="0">
                <a:latin typeface="Myriad Arabic"/>
                <a:cs typeface="Myriad Arabic"/>
                <a:hlinkClick r:id="rId2"/>
              </a:rPr>
              <a:t>tt</a:t>
            </a:r>
            <a:r>
              <a:rPr sz="1100" spc="125" dirty="0">
                <a:latin typeface="Myriad Arabic"/>
                <a:cs typeface="Myriad Arabic"/>
                <a:hlinkClick r:id="rId2"/>
              </a:rPr>
              <a:t>p</a:t>
            </a:r>
            <a:r>
              <a:rPr sz="1100" spc="345" dirty="0">
                <a:latin typeface="Myriad Arabic"/>
                <a:cs typeface="Myriad Arabic"/>
                <a:hlinkClick r:id="rId2"/>
              </a:rPr>
              <a:t>:</a:t>
            </a:r>
            <a:r>
              <a:rPr sz="1100" spc="300" dirty="0">
                <a:latin typeface="Myriad Arabic"/>
                <a:cs typeface="Myriad Arabic"/>
                <a:hlinkClick r:id="rId2"/>
              </a:rPr>
              <a:t>//</a:t>
            </a:r>
            <a:r>
              <a:rPr sz="1100" spc="215" dirty="0">
                <a:latin typeface="Myriad Arabic"/>
                <a:cs typeface="Myriad Arabic"/>
                <a:hlinkClick r:id="rId2"/>
              </a:rPr>
              <a:t>c</a:t>
            </a:r>
            <a:r>
              <a:rPr sz="1100" spc="385" dirty="0">
                <a:latin typeface="Myriad Arabic"/>
                <a:cs typeface="Myriad Arabic"/>
                <a:hlinkClick r:id="rId2"/>
              </a:rPr>
              <a:t>i</a:t>
            </a:r>
            <a:r>
              <a:rPr sz="1100" spc="254" dirty="0">
                <a:latin typeface="Myriad Arabic"/>
                <a:cs typeface="Myriad Arabic"/>
                <a:hlinkClick r:id="rId2"/>
              </a:rPr>
              <a:t>s</a:t>
            </a:r>
            <a:r>
              <a:rPr sz="1100" spc="385" dirty="0">
                <a:latin typeface="Myriad Arabic"/>
                <a:cs typeface="Myriad Arabic"/>
                <a:hlinkClick r:id="rId2"/>
              </a:rPr>
              <a:t>l</a:t>
            </a:r>
            <a:r>
              <a:rPr sz="1100" spc="-90" dirty="0">
                <a:latin typeface="Myriad Arabic"/>
                <a:cs typeface="Myriad Arabic"/>
                <a:hlinkClick r:id="rId2"/>
              </a:rPr>
              <a:t>m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u</a:t>
            </a:r>
            <a:r>
              <a:rPr sz="1100" spc="405" dirty="0">
                <a:latin typeface="Myriad Arabic"/>
                <a:cs typeface="Myriad Arabic"/>
                <a:hlinkClick r:id="rId2"/>
              </a:rPr>
              <a:t>.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o</a:t>
            </a:r>
            <a:r>
              <a:rPr sz="1100" spc="310" dirty="0">
                <a:latin typeface="Myriad Arabic"/>
                <a:cs typeface="Myriad Arabic"/>
                <a:hlinkClick r:id="rId2"/>
              </a:rPr>
              <a:t>r</a:t>
            </a:r>
            <a:r>
              <a:rPr sz="1100" spc="130" dirty="0">
                <a:latin typeface="Myriad Arabic"/>
                <a:cs typeface="Myriad Arabic"/>
                <a:hlinkClick r:id="rId2"/>
              </a:rPr>
              <a:t>g</a:t>
            </a:r>
            <a:endParaRPr sz="1100">
              <a:latin typeface="Myriad Arabic"/>
              <a:cs typeface="Myriad Arabic"/>
            </a:endParaRPr>
          </a:p>
          <a:p>
            <a:pPr marL="289560" marR="12700">
              <a:lnSpc>
                <a:spcPct val="99500"/>
              </a:lnSpc>
              <a:spcBef>
                <a:spcPts val="175"/>
              </a:spcBef>
            </a:pP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0" dirty="0">
                <a:latin typeface="Arial"/>
                <a:cs typeface="Arial"/>
              </a:rPr>
              <a:t>V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45" dirty="0">
                <a:latin typeface="Arial"/>
                <a:cs typeface="Arial"/>
                <a:hlinkClick r:id="rId3"/>
              </a:rPr>
              <a:t>h</a:t>
            </a:r>
            <a:r>
              <a:rPr sz="1000" spc="80" dirty="0">
                <a:latin typeface="Arial"/>
                <a:cs typeface="Arial"/>
                <a:hlinkClick r:id="rId3"/>
              </a:rPr>
              <a:t>tt</a:t>
            </a:r>
            <a:r>
              <a:rPr sz="1000" spc="-45" dirty="0">
                <a:latin typeface="Arial"/>
                <a:cs typeface="Arial"/>
                <a:hlinkClick r:id="rId3"/>
              </a:rPr>
              <a:t>p</a:t>
            </a:r>
            <a:r>
              <a:rPr sz="1000" spc="105" dirty="0">
                <a:latin typeface="Arial"/>
                <a:cs typeface="Arial"/>
                <a:hlinkClick r:id="rId3"/>
              </a:rPr>
              <a:t>:</a:t>
            </a:r>
            <a:r>
              <a:rPr sz="1000" spc="110" dirty="0">
                <a:latin typeface="Arial"/>
                <a:cs typeface="Arial"/>
                <a:hlinkClick r:id="rId3"/>
              </a:rPr>
              <a:t>/</a:t>
            </a:r>
            <a:r>
              <a:rPr sz="1000" spc="220" dirty="0">
                <a:latin typeface="Arial"/>
                <a:cs typeface="Arial"/>
                <a:hlinkClick r:id="rId3"/>
              </a:rPr>
              <a:t>/</a:t>
            </a:r>
            <a:r>
              <a:rPr sz="1000" spc="-40" dirty="0">
                <a:latin typeface="Arial"/>
                <a:cs typeface="Arial"/>
                <a:hlinkClick r:id="rId3"/>
              </a:rPr>
              <a:t>www.</a:t>
            </a:r>
            <a:r>
              <a:rPr sz="1000" spc="-60" dirty="0">
                <a:latin typeface="Arial"/>
                <a:cs typeface="Arial"/>
                <a:hlinkClick r:id="rId3"/>
              </a:rPr>
              <a:t>yo</a:t>
            </a:r>
            <a:r>
              <a:rPr sz="1000" spc="-45" dirty="0">
                <a:latin typeface="Arial"/>
                <a:cs typeface="Arial"/>
                <a:hlinkClick r:id="rId3"/>
              </a:rPr>
              <a:t>u</a:t>
            </a:r>
            <a:r>
              <a:rPr sz="1000" spc="80" dirty="0">
                <a:latin typeface="Arial"/>
                <a:cs typeface="Arial"/>
                <a:hlinkClick r:id="rId3"/>
              </a:rPr>
              <a:t>t</a:t>
            </a:r>
            <a:r>
              <a:rPr sz="1000" spc="-45" dirty="0">
                <a:latin typeface="Arial"/>
                <a:cs typeface="Arial"/>
                <a:hlinkClick r:id="rId3"/>
              </a:rPr>
              <a:t>u</a:t>
            </a:r>
            <a:r>
              <a:rPr sz="1000" spc="-20" dirty="0">
                <a:latin typeface="Arial"/>
                <a:cs typeface="Arial"/>
                <a:hlinkClick r:id="rId3"/>
              </a:rPr>
              <a:t>b</a:t>
            </a:r>
            <a:r>
              <a:rPr sz="1000" spc="-120" dirty="0">
                <a:latin typeface="Arial"/>
                <a:cs typeface="Arial"/>
                <a:hlinkClick r:id="rId3"/>
              </a:rPr>
              <a:t>e</a:t>
            </a:r>
            <a:r>
              <a:rPr sz="1000" spc="-35" dirty="0">
                <a:latin typeface="Arial"/>
                <a:cs typeface="Arial"/>
                <a:hlinkClick r:id="rId3"/>
              </a:rPr>
              <a:t>.c</a:t>
            </a:r>
            <a:r>
              <a:rPr sz="1000" spc="-60" dirty="0">
                <a:latin typeface="Arial"/>
                <a:cs typeface="Arial"/>
                <a:hlinkClick r:id="rId3"/>
              </a:rPr>
              <a:t>o</a:t>
            </a:r>
            <a:r>
              <a:rPr sz="1000" spc="-50" dirty="0">
                <a:latin typeface="Arial"/>
                <a:cs typeface="Arial"/>
                <a:hlinkClick r:id="rId3"/>
              </a:rPr>
              <a:t>m</a:t>
            </a:r>
            <a:r>
              <a:rPr sz="1000" spc="220" dirty="0">
                <a:latin typeface="Arial"/>
                <a:cs typeface="Arial"/>
                <a:hlinkClick r:id="rId3"/>
              </a:rPr>
              <a:t>/</a:t>
            </a:r>
            <a:r>
              <a:rPr sz="1000" spc="-70" dirty="0">
                <a:latin typeface="Arial"/>
                <a:cs typeface="Arial"/>
                <a:hlinkClick r:id="rId3"/>
              </a:rPr>
              <a:t>w</a:t>
            </a:r>
            <a:r>
              <a:rPr sz="1000" spc="-80" dirty="0">
                <a:latin typeface="Arial"/>
                <a:cs typeface="Arial"/>
                <a:hlinkClick r:id="rId3"/>
              </a:rPr>
              <a:t>a</a:t>
            </a:r>
            <a:r>
              <a:rPr sz="1000" spc="80" dirty="0">
                <a:latin typeface="Arial"/>
                <a:cs typeface="Arial"/>
                <a:hlinkClick r:id="rId3"/>
              </a:rPr>
              <a:t>t</a:t>
            </a:r>
            <a:r>
              <a:rPr sz="1000" spc="-60" dirty="0">
                <a:latin typeface="Arial"/>
                <a:cs typeface="Arial"/>
                <a:hlinkClick r:id="rId3"/>
              </a:rPr>
              <a:t>c</a:t>
            </a:r>
            <a:r>
              <a:rPr sz="1000" spc="-45" dirty="0">
                <a:latin typeface="Arial"/>
                <a:cs typeface="Arial"/>
                <a:hlinkClick r:id="rId3"/>
              </a:rPr>
              <a:t>h</a:t>
            </a:r>
            <a:r>
              <a:rPr sz="1000" spc="-95" dirty="0">
                <a:latin typeface="Arial"/>
                <a:cs typeface="Arial"/>
                <a:hlinkClick r:id="rId3"/>
              </a:rPr>
              <a:t>?</a:t>
            </a:r>
            <a:r>
              <a:rPr sz="1000" spc="-50" dirty="0">
                <a:latin typeface="Arial"/>
                <a:cs typeface="Arial"/>
                <a:hlinkClick r:id="rId3"/>
              </a:rPr>
              <a:t>v</a:t>
            </a:r>
            <a:r>
              <a:rPr sz="1000" spc="190" dirty="0">
                <a:latin typeface="Arial"/>
                <a:cs typeface="Arial"/>
                <a:hlinkClick r:id="rId3"/>
              </a:rPr>
              <a:t>=</a:t>
            </a:r>
            <a:r>
              <a:rPr sz="1000" spc="20" dirty="0">
                <a:latin typeface="Arial"/>
                <a:cs typeface="Arial"/>
                <a:hlinkClick r:id="rId3"/>
              </a:rPr>
              <a:t>K</a:t>
            </a:r>
            <a:r>
              <a:rPr sz="1000" spc="-60" dirty="0">
                <a:latin typeface="Arial"/>
                <a:cs typeface="Arial"/>
                <a:hlinkClick r:id="rId3"/>
              </a:rPr>
              <a:t>7</a:t>
            </a:r>
            <a:r>
              <a:rPr sz="1000" spc="10" dirty="0">
                <a:latin typeface="Arial"/>
                <a:cs typeface="Arial"/>
                <a:hlinkClick r:id="rId3"/>
              </a:rPr>
              <a:t>l</a:t>
            </a:r>
            <a:r>
              <a:rPr sz="1000" spc="-60" dirty="0">
                <a:latin typeface="Arial"/>
                <a:cs typeface="Arial"/>
                <a:hlinkClick r:id="rId3"/>
              </a:rPr>
              <a:t>0</a:t>
            </a:r>
            <a:r>
              <a:rPr sz="1000" spc="-80" dirty="0">
                <a:latin typeface="Arial"/>
                <a:cs typeface="Arial"/>
                <a:hlinkClick r:id="rId3"/>
              </a:rPr>
              <a:t>a</a:t>
            </a:r>
            <a:r>
              <a:rPr sz="1000" spc="-75" dirty="0">
                <a:latin typeface="Arial"/>
                <a:cs typeface="Arial"/>
                <a:hlinkClick r:id="rId3"/>
              </a:rPr>
              <a:t>2</a:t>
            </a:r>
            <a:r>
              <a:rPr sz="1000" spc="-35" dirty="0">
                <a:latin typeface="Arial"/>
                <a:cs typeface="Arial"/>
                <a:hlinkClick r:id="rId3"/>
              </a:rPr>
              <a:t>P</a:t>
            </a:r>
            <a:r>
              <a:rPr sz="1000" spc="-15" dirty="0">
                <a:latin typeface="Arial"/>
                <a:cs typeface="Arial"/>
                <a:hlinkClick r:id="rId3"/>
              </a:rPr>
              <a:t>V</a:t>
            </a:r>
            <a:r>
              <a:rPr sz="1000" spc="-45" dirty="0">
                <a:latin typeface="Arial"/>
                <a:cs typeface="Arial"/>
                <a:hlinkClick r:id="rId3"/>
              </a:rPr>
              <a:t>h</a:t>
            </a:r>
            <a:r>
              <a:rPr sz="1000" spc="-35" dirty="0">
                <a:latin typeface="Arial"/>
                <a:cs typeface="Arial"/>
                <a:hlinkClick r:id="rId3"/>
              </a:rPr>
              <a:t>P</a:t>
            </a:r>
            <a:r>
              <a:rPr sz="1000" spc="-50" dirty="0">
                <a:latin typeface="Arial"/>
                <a:cs typeface="Arial"/>
                <a:hlinkClick r:id="rId3"/>
              </a:rPr>
              <a:t>Q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0" y="13384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9" y="13698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29" y="1340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345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346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59" y="1348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339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344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346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348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351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353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350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352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354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357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354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349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4249" y="15299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44669" y="155295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7937" y="15300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8122" y="15324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8142" y="15317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0615" y="15342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3374" y="15369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6127" y="15395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9077" y="15335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4371" y="15370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6985" y="15395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9599" y="15420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9357" y="15416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5621" y="15377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14" y="15353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4249" y="18331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39456" y="18562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7937" y="18333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22" y="18357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42" y="18349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0615" y="18375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3374" y="18402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6127" y="18428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99077" y="18368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4371" y="18403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6985" y="18428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599" y="18452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357" y="18449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5621" y="18410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3314" y="1838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94249" y="19855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39456" y="20086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7937" y="19857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8122" y="19881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98142" y="19873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0615" y="19899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3374" y="19926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6127" y="19952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99077" y="19892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4371" y="19927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6985" y="19952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9599" y="19976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9357" y="19973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5621" y="19934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3314" y="19910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 txBox="1"/>
          <p:nvPr/>
        </p:nvSpPr>
        <p:spPr>
          <a:xfrm>
            <a:off x="624334" y="1075308"/>
            <a:ext cx="3028315" cy="10071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70" dirty="0">
                <a:latin typeface="Arial"/>
                <a:cs typeface="Arial"/>
              </a:rPr>
              <a:t>9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I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h</a:t>
            </a:r>
            <a:r>
              <a:rPr sz="1100" spc="310" dirty="0">
                <a:latin typeface="Myriad Arabic"/>
                <a:cs typeface="Myriad Arabic"/>
                <a:hlinkClick r:id="rId2"/>
              </a:rPr>
              <a:t>tt</a:t>
            </a:r>
            <a:r>
              <a:rPr sz="1100" spc="125" dirty="0">
                <a:latin typeface="Myriad Arabic"/>
                <a:cs typeface="Myriad Arabic"/>
                <a:hlinkClick r:id="rId2"/>
              </a:rPr>
              <a:t>p</a:t>
            </a:r>
            <a:r>
              <a:rPr sz="1100" spc="345" dirty="0">
                <a:latin typeface="Myriad Arabic"/>
                <a:cs typeface="Myriad Arabic"/>
                <a:hlinkClick r:id="rId2"/>
              </a:rPr>
              <a:t>:</a:t>
            </a:r>
            <a:r>
              <a:rPr sz="1100" spc="300" dirty="0">
                <a:latin typeface="Myriad Arabic"/>
                <a:cs typeface="Myriad Arabic"/>
                <a:hlinkClick r:id="rId2"/>
              </a:rPr>
              <a:t>//</a:t>
            </a:r>
            <a:r>
              <a:rPr sz="1100" spc="215" dirty="0">
                <a:latin typeface="Myriad Arabic"/>
                <a:cs typeface="Myriad Arabic"/>
                <a:hlinkClick r:id="rId2"/>
              </a:rPr>
              <a:t>c</a:t>
            </a:r>
            <a:r>
              <a:rPr sz="1100" spc="385" dirty="0">
                <a:latin typeface="Myriad Arabic"/>
                <a:cs typeface="Myriad Arabic"/>
                <a:hlinkClick r:id="rId2"/>
              </a:rPr>
              <a:t>i</a:t>
            </a:r>
            <a:r>
              <a:rPr sz="1100" spc="254" dirty="0">
                <a:latin typeface="Myriad Arabic"/>
                <a:cs typeface="Myriad Arabic"/>
                <a:hlinkClick r:id="rId2"/>
              </a:rPr>
              <a:t>s</a:t>
            </a:r>
            <a:r>
              <a:rPr sz="1100" spc="385" dirty="0">
                <a:latin typeface="Myriad Arabic"/>
                <a:cs typeface="Myriad Arabic"/>
                <a:hlinkClick r:id="rId2"/>
              </a:rPr>
              <a:t>l</a:t>
            </a:r>
            <a:r>
              <a:rPr sz="1100" spc="-90" dirty="0">
                <a:latin typeface="Myriad Arabic"/>
                <a:cs typeface="Myriad Arabic"/>
                <a:hlinkClick r:id="rId2"/>
              </a:rPr>
              <a:t>m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u</a:t>
            </a:r>
            <a:r>
              <a:rPr sz="1100" spc="405" dirty="0">
                <a:latin typeface="Myriad Arabic"/>
                <a:cs typeface="Myriad Arabic"/>
                <a:hlinkClick r:id="rId2"/>
              </a:rPr>
              <a:t>.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o</a:t>
            </a:r>
            <a:r>
              <a:rPr sz="1100" spc="310" dirty="0">
                <a:latin typeface="Myriad Arabic"/>
                <a:cs typeface="Myriad Arabic"/>
                <a:hlinkClick r:id="rId2"/>
              </a:rPr>
              <a:t>r</a:t>
            </a:r>
            <a:r>
              <a:rPr sz="1100" spc="130" dirty="0">
                <a:latin typeface="Myriad Arabic"/>
                <a:cs typeface="Myriad Arabic"/>
                <a:hlinkClick r:id="rId2"/>
              </a:rPr>
              <a:t>g</a:t>
            </a:r>
            <a:endParaRPr sz="1100">
              <a:latin typeface="Myriad Arabic"/>
              <a:cs typeface="Myriad Arabic"/>
            </a:endParaRPr>
          </a:p>
          <a:p>
            <a:pPr marL="289560" marR="12700">
              <a:lnSpc>
                <a:spcPct val="99500"/>
              </a:lnSpc>
              <a:spcBef>
                <a:spcPts val="175"/>
              </a:spcBef>
            </a:pP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0" dirty="0">
                <a:latin typeface="Arial"/>
                <a:cs typeface="Arial"/>
              </a:rPr>
              <a:t>V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45" dirty="0">
                <a:latin typeface="Arial"/>
                <a:cs typeface="Arial"/>
                <a:hlinkClick r:id="rId3"/>
              </a:rPr>
              <a:t>h</a:t>
            </a:r>
            <a:r>
              <a:rPr sz="1000" spc="80" dirty="0">
                <a:latin typeface="Arial"/>
                <a:cs typeface="Arial"/>
                <a:hlinkClick r:id="rId3"/>
              </a:rPr>
              <a:t>tt</a:t>
            </a:r>
            <a:r>
              <a:rPr sz="1000" spc="-45" dirty="0">
                <a:latin typeface="Arial"/>
                <a:cs typeface="Arial"/>
                <a:hlinkClick r:id="rId3"/>
              </a:rPr>
              <a:t>p</a:t>
            </a:r>
            <a:r>
              <a:rPr sz="1000" spc="105" dirty="0">
                <a:latin typeface="Arial"/>
                <a:cs typeface="Arial"/>
                <a:hlinkClick r:id="rId3"/>
              </a:rPr>
              <a:t>:</a:t>
            </a:r>
            <a:r>
              <a:rPr sz="1000" spc="110" dirty="0">
                <a:latin typeface="Arial"/>
                <a:cs typeface="Arial"/>
                <a:hlinkClick r:id="rId3"/>
              </a:rPr>
              <a:t>/</a:t>
            </a:r>
            <a:r>
              <a:rPr sz="1000" spc="220" dirty="0">
                <a:latin typeface="Arial"/>
                <a:cs typeface="Arial"/>
                <a:hlinkClick r:id="rId3"/>
              </a:rPr>
              <a:t>/</a:t>
            </a:r>
            <a:r>
              <a:rPr sz="1000" spc="-40" dirty="0">
                <a:latin typeface="Arial"/>
                <a:cs typeface="Arial"/>
                <a:hlinkClick r:id="rId3"/>
              </a:rPr>
              <a:t>www.</a:t>
            </a:r>
            <a:r>
              <a:rPr sz="1000" spc="-60" dirty="0">
                <a:latin typeface="Arial"/>
                <a:cs typeface="Arial"/>
                <a:hlinkClick r:id="rId3"/>
              </a:rPr>
              <a:t>yo</a:t>
            </a:r>
            <a:r>
              <a:rPr sz="1000" spc="-45" dirty="0">
                <a:latin typeface="Arial"/>
                <a:cs typeface="Arial"/>
                <a:hlinkClick r:id="rId3"/>
              </a:rPr>
              <a:t>u</a:t>
            </a:r>
            <a:r>
              <a:rPr sz="1000" spc="80" dirty="0">
                <a:latin typeface="Arial"/>
                <a:cs typeface="Arial"/>
                <a:hlinkClick r:id="rId3"/>
              </a:rPr>
              <a:t>t</a:t>
            </a:r>
            <a:r>
              <a:rPr sz="1000" spc="-45" dirty="0">
                <a:latin typeface="Arial"/>
                <a:cs typeface="Arial"/>
                <a:hlinkClick r:id="rId3"/>
              </a:rPr>
              <a:t>u</a:t>
            </a:r>
            <a:r>
              <a:rPr sz="1000" spc="-20" dirty="0">
                <a:latin typeface="Arial"/>
                <a:cs typeface="Arial"/>
                <a:hlinkClick r:id="rId3"/>
              </a:rPr>
              <a:t>b</a:t>
            </a:r>
            <a:r>
              <a:rPr sz="1000" spc="-120" dirty="0">
                <a:latin typeface="Arial"/>
                <a:cs typeface="Arial"/>
                <a:hlinkClick r:id="rId3"/>
              </a:rPr>
              <a:t>e</a:t>
            </a:r>
            <a:r>
              <a:rPr sz="1000" spc="-35" dirty="0">
                <a:latin typeface="Arial"/>
                <a:cs typeface="Arial"/>
                <a:hlinkClick r:id="rId3"/>
              </a:rPr>
              <a:t>.c</a:t>
            </a:r>
            <a:r>
              <a:rPr sz="1000" spc="-60" dirty="0">
                <a:latin typeface="Arial"/>
                <a:cs typeface="Arial"/>
                <a:hlinkClick r:id="rId3"/>
              </a:rPr>
              <a:t>o</a:t>
            </a:r>
            <a:r>
              <a:rPr sz="1000" spc="-50" dirty="0">
                <a:latin typeface="Arial"/>
                <a:cs typeface="Arial"/>
                <a:hlinkClick r:id="rId3"/>
              </a:rPr>
              <a:t>m</a:t>
            </a:r>
            <a:r>
              <a:rPr sz="1000" spc="220" dirty="0">
                <a:latin typeface="Arial"/>
                <a:cs typeface="Arial"/>
                <a:hlinkClick r:id="rId3"/>
              </a:rPr>
              <a:t>/</a:t>
            </a:r>
            <a:r>
              <a:rPr sz="1000" spc="-70" dirty="0">
                <a:latin typeface="Arial"/>
                <a:cs typeface="Arial"/>
                <a:hlinkClick r:id="rId3"/>
              </a:rPr>
              <a:t>w</a:t>
            </a:r>
            <a:r>
              <a:rPr sz="1000" spc="-80" dirty="0">
                <a:latin typeface="Arial"/>
                <a:cs typeface="Arial"/>
                <a:hlinkClick r:id="rId3"/>
              </a:rPr>
              <a:t>a</a:t>
            </a:r>
            <a:r>
              <a:rPr sz="1000" spc="80" dirty="0">
                <a:latin typeface="Arial"/>
                <a:cs typeface="Arial"/>
                <a:hlinkClick r:id="rId3"/>
              </a:rPr>
              <a:t>t</a:t>
            </a:r>
            <a:r>
              <a:rPr sz="1000" spc="-60" dirty="0">
                <a:latin typeface="Arial"/>
                <a:cs typeface="Arial"/>
                <a:hlinkClick r:id="rId3"/>
              </a:rPr>
              <a:t>c</a:t>
            </a:r>
            <a:r>
              <a:rPr sz="1000" spc="-45" dirty="0">
                <a:latin typeface="Arial"/>
                <a:cs typeface="Arial"/>
                <a:hlinkClick r:id="rId3"/>
              </a:rPr>
              <a:t>h</a:t>
            </a:r>
            <a:r>
              <a:rPr sz="1000" spc="-95" dirty="0">
                <a:latin typeface="Arial"/>
                <a:cs typeface="Arial"/>
                <a:hlinkClick r:id="rId3"/>
              </a:rPr>
              <a:t>?</a:t>
            </a:r>
            <a:r>
              <a:rPr sz="1000" spc="-50" dirty="0">
                <a:latin typeface="Arial"/>
                <a:cs typeface="Arial"/>
                <a:hlinkClick r:id="rId3"/>
              </a:rPr>
              <a:t>v</a:t>
            </a:r>
            <a:r>
              <a:rPr sz="1000" spc="190" dirty="0">
                <a:latin typeface="Arial"/>
                <a:cs typeface="Arial"/>
                <a:hlinkClick r:id="rId3"/>
              </a:rPr>
              <a:t>=</a:t>
            </a:r>
            <a:r>
              <a:rPr sz="1000" spc="20" dirty="0">
                <a:latin typeface="Arial"/>
                <a:cs typeface="Arial"/>
                <a:hlinkClick r:id="rId3"/>
              </a:rPr>
              <a:t>K</a:t>
            </a:r>
            <a:r>
              <a:rPr sz="1000" spc="-60" dirty="0">
                <a:latin typeface="Arial"/>
                <a:cs typeface="Arial"/>
                <a:hlinkClick r:id="rId3"/>
              </a:rPr>
              <a:t>7</a:t>
            </a:r>
            <a:r>
              <a:rPr sz="1000" spc="10" dirty="0">
                <a:latin typeface="Arial"/>
                <a:cs typeface="Arial"/>
                <a:hlinkClick r:id="rId3"/>
              </a:rPr>
              <a:t>l</a:t>
            </a:r>
            <a:r>
              <a:rPr sz="1000" spc="-60" dirty="0">
                <a:latin typeface="Arial"/>
                <a:cs typeface="Arial"/>
                <a:hlinkClick r:id="rId3"/>
              </a:rPr>
              <a:t>0</a:t>
            </a:r>
            <a:r>
              <a:rPr sz="1000" spc="-80" dirty="0">
                <a:latin typeface="Arial"/>
                <a:cs typeface="Arial"/>
                <a:hlinkClick r:id="rId3"/>
              </a:rPr>
              <a:t>a</a:t>
            </a:r>
            <a:r>
              <a:rPr sz="1000" spc="-75" dirty="0">
                <a:latin typeface="Arial"/>
                <a:cs typeface="Arial"/>
                <a:hlinkClick r:id="rId3"/>
              </a:rPr>
              <a:t>2</a:t>
            </a:r>
            <a:r>
              <a:rPr sz="1000" spc="-35" dirty="0">
                <a:latin typeface="Arial"/>
                <a:cs typeface="Arial"/>
                <a:hlinkClick r:id="rId3"/>
              </a:rPr>
              <a:t>P</a:t>
            </a:r>
            <a:r>
              <a:rPr sz="1000" spc="-15" dirty="0">
                <a:latin typeface="Arial"/>
                <a:cs typeface="Arial"/>
                <a:hlinkClick r:id="rId3"/>
              </a:rPr>
              <a:t>V</a:t>
            </a:r>
            <a:r>
              <a:rPr sz="1000" spc="-45" dirty="0">
                <a:latin typeface="Arial"/>
                <a:cs typeface="Arial"/>
                <a:hlinkClick r:id="rId3"/>
              </a:rPr>
              <a:t>h</a:t>
            </a:r>
            <a:r>
              <a:rPr sz="1000" spc="-35" dirty="0">
                <a:latin typeface="Arial"/>
                <a:cs typeface="Arial"/>
                <a:hlinkClick r:id="rId3"/>
              </a:rPr>
              <a:t>P</a:t>
            </a:r>
            <a:r>
              <a:rPr sz="1000" spc="-50" dirty="0">
                <a:latin typeface="Arial"/>
                <a:cs typeface="Arial"/>
                <a:hlinkClick r:id="rId3"/>
              </a:rPr>
              <a:t>Q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</a:pP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0" dirty="0">
                <a:latin typeface="Arial"/>
                <a:cs typeface="Arial"/>
              </a:rPr>
              <a:t>V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ses</a:t>
            </a:r>
            <a:r>
              <a:rPr sz="1000" spc="50" dirty="0">
                <a:latin typeface="Arial"/>
                <a:cs typeface="Arial"/>
              </a:rPr>
              <a:t>)</a:t>
            </a:r>
            <a:endParaRPr sz="1000">
              <a:latin typeface="Arial"/>
              <a:cs typeface="Arial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213499" y="674702"/>
            <a:ext cx="639192" cy="9469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852691" y="3101265"/>
            <a:ext cx="864093" cy="9469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27735" y="815190"/>
            <a:ext cx="3658551" cy="0"/>
          </a:xfrm>
          <a:custGeom>
            <a:avLst/>
            <a:gdLst/>
            <a:ahLst/>
            <a:cxnLst/>
            <a:rect l="l" t="t" r="r" b="b"/>
            <a:pathLst>
              <a:path w="3658551">
                <a:moveTo>
                  <a:pt x="0" y="0"/>
                </a:moveTo>
                <a:lnTo>
                  <a:pt x="3658551" y="0"/>
                </a:lnTo>
              </a:path>
            </a:pathLst>
          </a:custGeom>
          <a:ln w="3175">
            <a:solidFill>
              <a:srgbClr val="54608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67800" y="10237"/>
            <a:ext cx="123104" cy="95293"/>
          </a:xfrm>
          <a:custGeom>
            <a:avLst/>
            <a:gdLst/>
            <a:ahLst/>
            <a:cxnLst/>
            <a:rect l="l" t="t" r="r" b="b"/>
            <a:pathLst>
              <a:path w="123104" h="95293">
                <a:moveTo>
                  <a:pt x="0" y="0"/>
                </a:moveTo>
                <a:lnTo>
                  <a:pt x="123104" y="0"/>
                </a:lnTo>
                <a:lnTo>
                  <a:pt x="123104" y="95293"/>
                </a:lnTo>
                <a:lnTo>
                  <a:pt x="0" y="95293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054993" y="12999"/>
            <a:ext cx="147320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dirty="0">
                <a:solidFill>
                  <a:srgbClr val="FFFFFF"/>
                </a:solidFill>
                <a:latin typeface="Arial"/>
                <a:cs typeface="Arial"/>
              </a:rPr>
              <a:t>Ads</a:t>
            </a:r>
            <a:endParaRPr sz="55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4154" y="190954"/>
            <a:ext cx="2766778" cy="239352"/>
          </a:xfrm>
          <a:custGeom>
            <a:avLst/>
            <a:gdLst/>
            <a:ahLst/>
            <a:cxnLst/>
            <a:rect l="l" t="t" r="r" b="b"/>
            <a:pathLst>
              <a:path w="2766778" h="239352">
                <a:moveTo>
                  <a:pt x="0" y="0"/>
                </a:moveTo>
                <a:lnTo>
                  <a:pt x="2766778" y="0"/>
                </a:lnTo>
                <a:lnTo>
                  <a:pt x="2766778" y="239352"/>
                </a:lnTo>
                <a:lnTo>
                  <a:pt x="0" y="23935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30175">
              <a:lnSpc>
                <a:spcPct val="100000"/>
              </a:lnSpc>
            </a:pPr>
            <a:r>
              <a:rPr sz="1400" spc="-100" dirty="0">
                <a:solidFill>
                  <a:srgbClr val="FFFFFF"/>
                </a:solidFill>
                <a:latin typeface="Times New Roman"/>
                <a:cs typeface="Times New Roman"/>
              </a:rPr>
              <a:t>How </a:t>
            </a:r>
            <a:r>
              <a:rPr sz="140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Times New Roman"/>
                <a:cs typeface="Times New Roman"/>
              </a:rPr>
              <a:t>are</a:t>
            </a:r>
            <a:r>
              <a:rPr sz="1400" spc="1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Times New Roman"/>
                <a:cs typeface="Times New Roman"/>
              </a:rPr>
              <a:t>the </a:t>
            </a:r>
            <a:r>
              <a:rPr sz="140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10" dirty="0">
                <a:solidFill>
                  <a:srgbClr val="FFFFFF"/>
                </a:solidFill>
                <a:latin typeface="Times New Roman"/>
                <a:cs typeface="Times New Roman"/>
              </a:rPr>
              <a:t>ads</a:t>
            </a:r>
            <a:r>
              <a:rPr sz="1400" spc="1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Times New Roman"/>
                <a:cs typeface="Times New Roman"/>
              </a:rPr>
              <a:t>on </a:t>
            </a:r>
            <a:r>
              <a:rPr sz="1400" spc="-1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20" dirty="0">
                <a:solidFill>
                  <a:srgbClr val="FFFFFF"/>
                </a:solidFill>
                <a:latin typeface="Times New Roman"/>
                <a:cs typeface="Times New Roman"/>
              </a:rPr>
              <a:t>the </a:t>
            </a:r>
            <a:r>
              <a:rPr sz="14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Times New Roman"/>
                <a:cs typeface="Times New Roman"/>
              </a:rPr>
              <a:t>right </a:t>
            </a:r>
            <a:r>
              <a:rPr sz="14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" spc="-30" dirty="0">
                <a:solidFill>
                  <a:srgbClr val="FFFFFF"/>
                </a:solidFill>
                <a:latin typeface="Times New Roman"/>
                <a:cs typeface="Times New Roman"/>
              </a:rPr>
              <a:t>ranked?</a:t>
            </a:r>
            <a:endParaRPr sz="14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20950" y="498699"/>
            <a:ext cx="1487805" cy="2895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840740" algn="l"/>
              </a:tabLst>
            </a:pPr>
            <a:r>
              <a:rPr sz="400" spc="35" dirty="0">
                <a:solidFill>
                  <a:srgbClr val="111116"/>
                </a:solidFill>
                <a:latin typeface="Arial"/>
                <a:cs typeface="Arial"/>
              </a:rPr>
              <a:t>Web   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-65" dirty="0">
                <a:solidFill>
                  <a:srgbClr val="232695"/>
                </a:solidFill>
                <a:latin typeface="Arial"/>
                <a:cs typeface="Arial"/>
              </a:rPr>
              <a:t>.lrn.aQ..e..s_   </a:t>
            </a:r>
            <a:r>
              <a:rPr sz="400" spc="20" dirty="0">
                <a:solidFill>
                  <a:srgbClr val="232695"/>
                </a:solidFill>
                <a:latin typeface="Arial"/>
                <a:cs typeface="Arial"/>
              </a:rPr>
              <a:t> </a:t>
            </a:r>
            <a:r>
              <a:rPr sz="400" spc="-65" dirty="0">
                <a:solidFill>
                  <a:srgbClr val="232695"/>
                </a:solidFill>
                <a:latin typeface="Arial"/>
                <a:cs typeface="Arial"/>
              </a:rPr>
              <a:t>M.aQ.s_	</a:t>
            </a:r>
            <a:r>
              <a:rPr sz="400" spc="-30" dirty="0">
                <a:solidFill>
                  <a:srgbClr val="232695"/>
                </a:solidFill>
                <a:latin typeface="Arial"/>
                <a:cs typeface="Arial"/>
              </a:rPr>
              <a:t>.s.b.QQQing   </a:t>
            </a:r>
            <a:r>
              <a:rPr sz="400" spc="-5" dirty="0">
                <a:solidFill>
                  <a:srgbClr val="232695"/>
                </a:solidFill>
                <a:latin typeface="Arial"/>
                <a:cs typeface="Arial"/>
              </a:rPr>
              <a:t> </a:t>
            </a:r>
            <a:r>
              <a:rPr sz="500" spc="-50" dirty="0">
                <a:solidFill>
                  <a:srgbClr val="232695"/>
                </a:solidFill>
                <a:latin typeface="Times New Roman"/>
                <a:cs typeface="Times New Roman"/>
              </a:rPr>
              <a:t>.G.mai!  </a:t>
            </a:r>
            <a:r>
              <a:rPr sz="500" spc="25" dirty="0">
                <a:solidFill>
                  <a:srgbClr val="232695"/>
                </a:solidFill>
                <a:latin typeface="Times New Roman"/>
                <a:cs typeface="Times New Roman"/>
              </a:rPr>
              <a:t> </a:t>
            </a:r>
            <a:r>
              <a:rPr sz="300" spc="-10" dirty="0">
                <a:solidFill>
                  <a:srgbClr val="232695"/>
                </a:solidFill>
                <a:latin typeface="Arial"/>
                <a:cs typeface="Arial"/>
              </a:rPr>
              <a:t>ffiQ_[e_</a:t>
            </a:r>
            <a:endParaRPr sz="3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45"/>
              </a:spcBef>
            </a:pPr>
            <a:r>
              <a:rPr sz="1200" spc="25" dirty="0">
                <a:solidFill>
                  <a:srgbClr val="2D499C"/>
                </a:solidFill>
                <a:latin typeface="Times New Roman"/>
                <a:cs typeface="Times New Roman"/>
              </a:rPr>
              <a:t>C</a:t>
            </a:r>
            <a:r>
              <a:rPr sz="1200" spc="-20" dirty="0">
                <a:solidFill>
                  <a:srgbClr val="903831"/>
                </a:solidFill>
                <a:latin typeface="Times New Roman"/>
                <a:cs typeface="Times New Roman"/>
              </a:rPr>
              <a:t>o</a:t>
            </a:r>
            <a:r>
              <a:rPr sz="1200" spc="-20" dirty="0">
                <a:solidFill>
                  <a:srgbClr val="A59142"/>
                </a:solidFill>
                <a:latin typeface="Times New Roman"/>
                <a:cs typeface="Times New Roman"/>
              </a:rPr>
              <a:t>o</a:t>
            </a:r>
            <a:r>
              <a:rPr sz="1200" spc="-45" dirty="0">
                <a:solidFill>
                  <a:srgbClr val="2D499C"/>
                </a:solidFill>
                <a:latin typeface="Times New Roman"/>
                <a:cs typeface="Times New Roman"/>
              </a:rPr>
              <a:t>g</a:t>
            </a:r>
            <a:r>
              <a:rPr sz="1200" spc="-80" dirty="0">
                <a:solidFill>
                  <a:srgbClr val="21702B"/>
                </a:solidFill>
                <a:latin typeface="Times New Roman"/>
                <a:cs typeface="Times New Roman"/>
              </a:rPr>
              <a:t>l</a:t>
            </a:r>
            <a:r>
              <a:rPr sz="1200" spc="-30" dirty="0">
                <a:solidFill>
                  <a:srgbClr val="903831"/>
                </a:solidFill>
                <a:latin typeface="Times New Roman"/>
                <a:cs typeface="Times New Roman"/>
              </a:rPr>
              <a:t>e </a:t>
            </a:r>
            <a:r>
              <a:rPr sz="450" spc="-60" dirty="0">
                <a:solidFill>
                  <a:srgbClr val="727270"/>
                </a:solidFill>
                <a:latin typeface="Arial"/>
                <a:cs typeface="Arial"/>
              </a:rPr>
              <a:t>!</a:t>
            </a:r>
            <a:r>
              <a:rPr sz="450" spc="10" dirty="0">
                <a:solidFill>
                  <a:srgbClr val="2D2B2F"/>
                </a:solidFill>
                <a:latin typeface="Arial"/>
                <a:cs typeface="Arial"/>
              </a:rPr>
              <a:t>disco</a:t>
            </a:r>
            <a:r>
              <a:rPr sz="450" spc="-6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50" spc="50" dirty="0">
                <a:solidFill>
                  <a:srgbClr val="111116"/>
                </a:solidFill>
                <a:latin typeface="Arial"/>
                <a:cs typeface="Arial"/>
              </a:rPr>
              <a:t>u</a:t>
            </a:r>
            <a:r>
              <a:rPr sz="450" spc="20" dirty="0">
                <a:solidFill>
                  <a:srgbClr val="2D2B2F"/>
                </a:solidFill>
                <a:latin typeface="Arial"/>
                <a:cs typeface="Arial"/>
              </a:rPr>
              <a:t>nt</a:t>
            </a:r>
            <a:r>
              <a:rPr sz="450" spc="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50" spc="20" dirty="0">
                <a:solidFill>
                  <a:srgbClr val="2D2B2F"/>
                </a:solidFill>
                <a:latin typeface="Arial"/>
                <a:cs typeface="Arial"/>
              </a:rPr>
              <a:t>broker</a:t>
            </a:r>
            <a:endParaRPr sz="45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20950" y="1028352"/>
            <a:ext cx="857885" cy="882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70" dirty="0">
                <a:solidFill>
                  <a:srgbClr val="0C08B8"/>
                </a:solidFill>
                <a:latin typeface="Arial"/>
                <a:cs typeface="Arial"/>
              </a:rPr>
              <a:t>Discount </a:t>
            </a:r>
            <a:r>
              <a:rPr sz="450" spc="-55" dirty="0">
                <a:solidFill>
                  <a:srgbClr val="0C08B8"/>
                </a:solidFill>
                <a:latin typeface="Arial"/>
                <a:cs typeface="Arial"/>
              </a:rPr>
              <a:t> </a:t>
            </a:r>
            <a:r>
              <a:rPr sz="450" spc="70" dirty="0">
                <a:solidFill>
                  <a:srgbClr val="0C08B8"/>
                </a:solidFill>
                <a:latin typeface="Arial"/>
                <a:cs typeface="Arial"/>
              </a:rPr>
              <a:t>Brok</a:t>
            </a:r>
            <a:r>
              <a:rPr sz="450" spc="75" dirty="0">
                <a:solidFill>
                  <a:srgbClr val="0C08B8"/>
                </a:solidFill>
                <a:latin typeface="Arial"/>
                <a:cs typeface="Arial"/>
              </a:rPr>
              <a:t>e</a:t>
            </a:r>
            <a:r>
              <a:rPr sz="450" spc="65" dirty="0">
                <a:solidFill>
                  <a:srgbClr val="180CE4"/>
                </a:solidFill>
                <a:latin typeface="Arial"/>
                <a:cs typeface="Arial"/>
              </a:rPr>
              <a:t>r</a:t>
            </a:r>
            <a:r>
              <a:rPr sz="450" spc="30" dirty="0">
                <a:solidFill>
                  <a:srgbClr val="180CE4"/>
                </a:solidFill>
                <a:latin typeface="Arial"/>
                <a:cs typeface="Arial"/>
              </a:rPr>
              <a:t> </a:t>
            </a:r>
            <a:r>
              <a:rPr sz="500" spc="20" dirty="0">
                <a:solidFill>
                  <a:srgbClr val="1816A1"/>
                </a:solidFill>
                <a:latin typeface="Arial"/>
                <a:cs typeface="Arial"/>
              </a:rPr>
              <a:t>Reviews</a:t>
            </a:r>
            <a:endParaRPr sz="5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15035" y="1114009"/>
            <a:ext cx="2416175" cy="2076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240" marR="12700" indent="2540">
              <a:lnSpc>
                <a:spcPts val="509"/>
              </a:lnSpc>
            </a:pPr>
            <a:r>
              <a:rPr sz="450" spc="-15" dirty="0">
                <a:solidFill>
                  <a:srgbClr val="2D2B2F"/>
                </a:solidFill>
                <a:latin typeface="Arial"/>
                <a:cs typeface="Arial"/>
              </a:rPr>
              <a:t>Information</a:t>
            </a:r>
            <a:r>
              <a:rPr sz="450" spc="4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50" spc="-15" dirty="0">
                <a:solidFill>
                  <a:srgbClr val="2D2B2F"/>
                </a:solidFill>
                <a:latin typeface="Arial"/>
                <a:cs typeface="Arial"/>
              </a:rPr>
              <a:t>on</a:t>
            </a:r>
            <a:r>
              <a:rPr sz="450" spc="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50" spc="-15" dirty="0">
                <a:solidFill>
                  <a:srgbClr val="2D2B2F"/>
                </a:solidFill>
                <a:latin typeface="Arial"/>
                <a:cs typeface="Arial"/>
              </a:rPr>
              <a:t>o</a:t>
            </a:r>
            <a:r>
              <a:rPr sz="450" spc="20" dirty="0">
                <a:solidFill>
                  <a:srgbClr val="2D2B2F"/>
                </a:solidFill>
                <a:latin typeface="Arial"/>
                <a:cs typeface="Arial"/>
              </a:rPr>
              <a:t>n</a:t>
            </a:r>
            <a:r>
              <a:rPr sz="450" spc="-10" dirty="0">
                <a:solidFill>
                  <a:srgbClr val="111116"/>
                </a:solidFill>
                <a:latin typeface="Arial"/>
                <a:cs typeface="Arial"/>
              </a:rPr>
              <a:t>l</a:t>
            </a:r>
            <a:r>
              <a:rPr sz="450" spc="-5" dirty="0">
                <a:solidFill>
                  <a:srgbClr val="2D2B2F"/>
                </a:solidFill>
                <a:latin typeface="Arial"/>
                <a:cs typeface="Arial"/>
              </a:rPr>
              <a:t>ine </a:t>
            </a:r>
            <a:r>
              <a:rPr sz="450" spc="20" dirty="0">
                <a:solidFill>
                  <a:srgbClr val="111116"/>
                </a:solidFill>
                <a:latin typeface="Arial"/>
                <a:cs typeface="Arial"/>
              </a:rPr>
              <a:t>discount </a:t>
            </a:r>
            <a:r>
              <a:rPr sz="450" spc="15" dirty="0">
                <a:solidFill>
                  <a:srgbClr val="111116"/>
                </a:solidFill>
                <a:latin typeface="Arial"/>
                <a:cs typeface="Arial"/>
              </a:rPr>
              <a:t>brokers</a:t>
            </a:r>
            <a:r>
              <a:rPr sz="450" spc="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50" spc="-5" dirty="0">
                <a:solidFill>
                  <a:srgbClr val="2D2B2F"/>
                </a:solidFill>
                <a:latin typeface="Arial"/>
                <a:cs typeface="Arial"/>
              </a:rPr>
              <a:t>emphas</a:t>
            </a:r>
            <a:r>
              <a:rPr sz="450" spc="10" dirty="0">
                <a:solidFill>
                  <a:srgbClr val="2D2B2F"/>
                </a:solidFill>
                <a:latin typeface="Arial"/>
                <a:cs typeface="Arial"/>
              </a:rPr>
              <a:t>i</a:t>
            </a:r>
            <a:r>
              <a:rPr sz="450" spc="25" dirty="0">
                <a:solidFill>
                  <a:srgbClr val="111116"/>
                </a:solidFill>
                <a:latin typeface="Arial"/>
                <a:cs typeface="Arial"/>
              </a:rPr>
              <a:t>z</a:t>
            </a:r>
            <a:r>
              <a:rPr sz="450" spc="0" dirty="0">
                <a:solidFill>
                  <a:srgbClr val="2D2B2F"/>
                </a:solidFill>
                <a:latin typeface="Arial"/>
                <a:cs typeface="Arial"/>
              </a:rPr>
              <a:t>ing</a:t>
            </a:r>
            <a:r>
              <a:rPr sz="450" spc="-10" dirty="0">
                <a:solidFill>
                  <a:srgbClr val="2D2B2F"/>
                </a:solidFill>
                <a:latin typeface="Arial"/>
                <a:cs typeface="Arial"/>
              </a:rPr>
              <a:t> rate</a:t>
            </a:r>
            <a:r>
              <a:rPr sz="450" spc="10" dirty="0">
                <a:solidFill>
                  <a:srgbClr val="2D2B2F"/>
                </a:solidFill>
                <a:latin typeface="Arial"/>
                <a:cs typeface="Arial"/>
              </a:rPr>
              <a:t>s</a:t>
            </a:r>
            <a:r>
              <a:rPr sz="450" spc="50" dirty="0">
                <a:solidFill>
                  <a:srgbClr val="4B4B4B"/>
                </a:solidFill>
                <a:latin typeface="Arial"/>
                <a:cs typeface="Arial"/>
              </a:rPr>
              <a:t>,</a:t>
            </a:r>
            <a:r>
              <a:rPr sz="450" spc="-75" dirty="0">
                <a:solidFill>
                  <a:srgbClr val="4B4B4B"/>
                </a:solidFill>
                <a:latin typeface="Arial"/>
                <a:cs typeface="Arial"/>
              </a:rPr>
              <a:t> </a:t>
            </a:r>
            <a:r>
              <a:rPr sz="450" spc="-5" dirty="0">
                <a:solidFill>
                  <a:srgbClr val="2D2B2F"/>
                </a:solidFill>
                <a:latin typeface="Arial"/>
                <a:cs typeface="Arial"/>
              </a:rPr>
              <a:t>charges</a:t>
            </a:r>
            <a:r>
              <a:rPr sz="450" spc="-8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50" spc="50" dirty="0">
                <a:solidFill>
                  <a:srgbClr val="4B4B4B"/>
                </a:solidFill>
                <a:latin typeface="Arial"/>
                <a:cs typeface="Arial"/>
              </a:rPr>
              <a:t>,</a:t>
            </a:r>
            <a:r>
              <a:rPr sz="450" spc="-75" dirty="0">
                <a:solidFill>
                  <a:srgbClr val="4B4B4B"/>
                </a:solidFill>
                <a:latin typeface="Arial"/>
                <a:cs typeface="Arial"/>
              </a:rPr>
              <a:t> </a:t>
            </a:r>
            <a:r>
              <a:rPr sz="450" spc="-5" dirty="0">
                <a:solidFill>
                  <a:srgbClr val="2D2B2F"/>
                </a:solidFill>
                <a:latin typeface="Arial"/>
                <a:cs typeface="Arial"/>
              </a:rPr>
              <a:t>and</a:t>
            </a:r>
            <a:r>
              <a:rPr sz="450" spc="2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2D2B2F"/>
                </a:solidFill>
                <a:latin typeface="Arial"/>
                <a:cs typeface="Arial"/>
              </a:rPr>
              <a:t>customer</a:t>
            </a:r>
            <a:r>
              <a:rPr sz="45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50" spc="-10" dirty="0">
                <a:solidFill>
                  <a:srgbClr val="2D2B2F"/>
                </a:solidFill>
                <a:latin typeface="Arial"/>
                <a:cs typeface="Arial"/>
              </a:rPr>
              <a:t>comments</a:t>
            </a:r>
            <a:r>
              <a:rPr sz="450" spc="-5" dirty="0">
                <a:solidFill>
                  <a:srgbClr val="2D2B2F"/>
                </a:solidFill>
                <a:latin typeface="Arial"/>
                <a:cs typeface="Arial"/>
              </a:rPr>
              <a:t> and</a:t>
            </a:r>
            <a:r>
              <a:rPr sz="450" spc="2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50" spc="-5" dirty="0">
                <a:solidFill>
                  <a:srgbClr val="2D2B2F"/>
                </a:solidFill>
                <a:latin typeface="Arial"/>
                <a:cs typeface="Arial"/>
              </a:rPr>
              <a:t>com</a:t>
            </a:r>
            <a:r>
              <a:rPr sz="450" spc="20" dirty="0">
                <a:solidFill>
                  <a:srgbClr val="2D2B2F"/>
                </a:solidFill>
                <a:latin typeface="Arial"/>
                <a:cs typeface="Arial"/>
              </a:rPr>
              <a:t>p</a:t>
            </a:r>
            <a:r>
              <a:rPr sz="450" spc="-10" dirty="0">
                <a:solidFill>
                  <a:srgbClr val="111116"/>
                </a:solidFill>
                <a:latin typeface="Arial"/>
                <a:cs typeface="Arial"/>
              </a:rPr>
              <a:t>l</a:t>
            </a:r>
            <a:r>
              <a:rPr sz="450" spc="-10" dirty="0">
                <a:solidFill>
                  <a:srgbClr val="2D2B2F"/>
                </a:solidFill>
                <a:latin typeface="Arial"/>
                <a:cs typeface="Arial"/>
              </a:rPr>
              <a:t>aints</a:t>
            </a:r>
            <a:endParaRPr sz="450">
              <a:latin typeface="Arial"/>
              <a:cs typeface="Arial"/>
            </a:endParaRPr>
          </a:p>
          <a:p>
            <a:pPr marL="12700">
              <a:lnSpc>
                <a:spcPts val="509"/>
              </a:lnSpc>
            </a:pPr>
            <a:r>
              <a:rPr sz="450" spc="-10" dirty="0">
                <a:solidFill>
                  <a:srgbClr val="427C49"/>
                </a:solidFill>
                <a:latin typeface="Arial"/>
                <a:cs typeface="Arial"/>
                <a:hlinkClick r:id="rId4"/>
              </a:rPr>
              <a:t>www</a:t>
            </a:r>
            <a:r>
              <a:rPr sz="450" spc="20" dirty="0">
                <a:solidFill>
                  <a:srgbClr val="427C49"/>
                </a:solidFill>
                <a:latin typeface="Arial"/>
                <a:cs typeface="Arial"/>
                <a:hlinkClick r:id="rId4"/>
              </a:rPr>
              <a:t>.</a:t>
            </a:r>
            <a:r>
              <a:rPr sz="450" spc="20" dirty="0">
                <a:solidFill>
                  <a:srgbClr val="21702B"/>
                </a:solidFill>
                <a:latin typeface="Arial"/>
                <a:cs typeface="Arial"/>
                <a:hlinkClick r:id="rId4"/>
              </a:rPr>
              <a:t>broke</a:t>
            </a:r>
            <a:r>
              <a:rPr sz="450" spc="5" dirty="0">
                <a:solidFill>
                  <a:srgbClr val="21702B"/>
                </a:solidFill>
                <a:latin typeface="Arial"/>
                <a:cs typeface="Arial"/>
                <a:hlinkClick r:id="rId4"/>
              </a:rPr>
              <a:t>r</a:t>
            </a:r>
            <a:r>
              <a:rPr sz="450" spc="-10" dirty="0">
                <a:solidFill>
                  <a:srgbClr val="427C49"/>
                </a:solidFill>
                <a:latin typeface="Arial"/>
                <a:cs typeface="Arial"/>
                <a:hlinkClick r:id="rId4"/>
              </a:rPr>
              <a:t>-reviews</a:t>
            </a:r>
            <a:r>
              <a:rPr sz="450" spc="-75" dirty="0">
                <a:solidFill>
                  <a:srgbClr val="427C49"/>
                </a:solidFill>
                <a:latin typeface="Arial"/>
                <a:cs typeface="Arial"/>
                <a:hlinkClick r:id="rId4"/>
              </a:rPr>
              <a:t> </a:t>
            </a:r>
            <a:r>
              <a:rPr sz="450" spc="-10" dirty="0">
                <a:solidFill>
                  <a:srgbClr val="727270"/>
                </a:solidFill>
                <a:latin typeface="Arial"/>
                <a:cs typeface="Arial"/>
                <a:hlinkClick r:id="rId4"/>
              </a:rPr>
              <a:t>.</a:t>
            </a:r>
            <a:r>
              <a:rPr sz="450" spc="35" dirty="0">
                <a:solidFill>
                  <a:srgbClr val="427C49"/>
                </a:solidFill>
                <a:latin typeface="Arial"/>
                <a:cs typeface="Arial"/>
                <a:hlinkClick r:id="rId4"/>
              </a:rPr>
              <a:t>us/-</a:t>
            </a:r>
            <a:r>
              <a:rPr sz="450" spc="-25" dirty="0">
                <a:solidFill>
                  <a:srgbClr val="427C49"/>
                </a:solidFill>
                <a:latin typeface="Arial"/>
                <a:cs typeface="Arial"/>
                <a:hlinkClick r:id="rId4"/>
              </a:rPr>
              <a:t> </a:t>
            </a:r>
            <a:r>
              <a:rPr sz="450" spc="30" dirty="0">
                <a:solidFill>
                  <a:srgbClr val="427C49"/>
                </a:solidFill>
                <a:latin typeface="Arial"/>
                <a:cs typeface="Arial"/>
              </a:rPr>
              <a:t>94k-</a:t>
            </a:r>
            <a:r>
              <a:rPr sz="450" spc="-30" dirty="0">
                <a:solidFill>
                  <a:srgbClr val="427C49"/>
                </a:solidFill>
                <a:latin typeface="Arial"/>
                <a:cs typeface="Arial"/>
              </a:rPr>
              <a:t> </a:t>
            </a:r>
            <a:r>
              <a:rPr sz="500" spc="-65" dirty="0">
                <a:solidFill>
                  <a:srgbClr val="8C8AB1"/>
                </a:solidFill>
                <a:latin typeface="Times New Roman"/>
                <a:cs typeface="Times New Roman"/>
              </a:rPr>
              <a:t>.c..a.c.h.e..cl</a:t>
            </a:r>
            <a:r>
              <a:rPr sz="500" spc="25" dirty="0">
                <a:solidFill>
                  <a:srgbClr val="8C8AB1"/>
                </a:solidFill>
                <a:latin typeface="Times New Roman"/>
                <a:cs typeface="Times New Roman"/>
              </a:rPr>
              <a:t> </a:t>
            </a:r>
            <a:r>
              <a:rPr sz="500" spc="-20" dirty="0">
                <a:solidFill>
                  <a:srgbClr val="111116"/>
                </a:solidFill>
                <a:latin typeface="Times New Roman"/>
                <a:cs typeface="Times New Roman"/>
              </a:rPr>
              <a:t>-</a:t>
            </a:r>
            <a:r>
              <a:rPr sz="500" spc="-45" dirty="0">
                <a:solidFill>
                  <a:srgbClr val="111116"/>
                </a:solidFill>
                <a:latin typeface="Times New Roman"/>
                <a:cs typeface="Times New Roman"/>
              </a:rPr>
              <a:t> </a:t>
            </a:r>
            <a:r>
              <a:rPr sz="450" spc="5" dirty="0">
                <a:solidFill>
                  <a:srgbClr val="8C8AB1"/>
                </a:solidFill>
                <a:latin typeface="Times New Roman"/>
                <a:cs typeface="Times New Roman"/>
              </a:rPr>
              <a:t>S.imi!.ar..Q..a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59460" y="818266"/>
            <a:ext cx="2037080" cy="3048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Resu</a:t>
            </a:r>
            <a:r>
              <a:rPr sz="400" spc="-15" dirty="0">
                <a:solidFill>
                  <a:srgbClr val="2D2B2F"/>
                </a:solidFill>
                <a:latin typeface="Arial"/>
                <a:cs typeface="Arial"/>
              </a:rPr>
              <a:t>l</a:t>
            </a:r>
            <a:r>
              <a:rPr sz="400" spc="20" dirty="0">
                <a:solidFill>
                  <a:srgbClr val="111116"/>
                </a:solidFill>
                <a:latin typeface="Arial"/>
                <a:cs typeface="Arial"/>
              </a:rPr>
              <a:t>t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s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25" dirty="0">
                <a:solidFill>
                  <a:srgbClr val="111116"/>
                </a:solidFill>
                <a:latin typeface="Arial"/>
                <a:cs typeface="Arial"/>
              </a:rPr>
              <a:t>1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-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10</a:t>
            </a:r>
            <a:r>
              <a:rPr sz="400" spc="-4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of</a:t>
            </a:r>
            <a:r>
              <a:rPr sz="400" spc="-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about </a:t>
            </a:r>
            <a:r>
              <a:rPr sz="400" spc="25" dirty="0">
                <a:solidFill>
                  <a:srgbClr val="111116"/>
                </a:solidFill>
                <a:latin typeface="Arial"/>
                <a:cs typeface="Arial"/>
              </a:rPr>
              <a:t>80</a:t>
            </a:r>
            <a:r>
              <a:rPr sz="400" spc="45" dirty="0">
                <a:solidFill>
                  <a:srgbClr val="111116"/>
                </a:solidFill>
                <a:latin typeface="Arial"/>
                <a:cs typeface="Arial"/>
              </a:rPr>
              <a:t>7</a:t>
            </a:r>
            <a:r>
              <a:rPr sz="400" spc="0" dirty="0">
                <a:solidFill>
                  <a:srgbClr val="2D2B2F"/>
                </a:solidFill>
                <a:latin typeface="Arial"/>
                <a:cs typeface="Arial"/>
              </a:rPr>
              <a:t>,</a:t>
            </a:r>
            <a:r>
              <a:rPr sz="400" spc="25" dirty="0">
                <a:solidFill>
                  <a:srgbClr val="111116"/>
                </a:solidFill>
                <a:latin typeface="Arial"/>
                <a:cs typeface="Arial"/>
              </a:rPr>
              <a:t>000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for </a:t>
            </a:r>
            <a:r>
              <a:rPr sz="400" spc="55" dirty="0">
                <a:solidFill>
                  <a:srgbClr val="111116"/>
                </a:solidFill>
                <a:latin typeface="Arial"/>
                <a:cs typeface="Arial"/>
              </a:rPr>
              <a:t>d</a:t>
            </a:r>
            <a:r>
              <a:rPr sz="400" spc="25" dirty="0">
                <a:solidFill>
                  <a:srgbClr val="080F3B"/>
                </a:solidFill>
                <a:latin typeface="Arial"/>
                <a:cs typeface="Arial"/>
              </a:rPr>
              <a:t>i</a:t>
            </a:r>
            <a:r>
              <a:rPr sz="400" spc="45" dirty="0">
                <a:solidFill>
                  <a:srgbClr val="111116"/>
                </a:solidFill>
                <a:latin typeface="Arial"/>
                <a:cs typeface="Arial"/>
              </a:rPr>
              <a:t>scount</a:t>
            </a:r>
            <a:r>
              <a:rPr sz="400" spc="3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bro</a:t>
            </a:r>
            <a:r>
              <a:rPr sz="400" spc="45" dirty="0">
                <a:solidFill>
                  <a:srgbClr val="111116"/>
                </a:solidFill>
                <a:latin typeface="Arial"/>
                <a:cs typeface="Arial"/>
              </a:rPr>
              <a:t>k</a:t>
            </a:r>
            <a:r>
              <a:rPr sz="400" spc="50" dirty="0">
                <a:solidFill>
                  <a:srgbClr val="2D2B2F"/>
                </a:solidFill>
                <a:latin typeface="Arial"/>
                <a:cs typeface="Arial"/>
              </a:rPr>
              <a:t>e</a:t>
            </a:r>
            <a:r>
              <a:rPr sz="400" spc="55" dirty="0">
                <a:solidFill>
                  <a:srgbClr val="111116"/>
                </a:solidFill>
                <a:latin typeface="Arial"/>
                <a:cs typeface="Arial"/>
              </a:rPr>
              <a:t>r</a:t>
            </a:r>
            <a:r>
              <a:rPr sz="400" spc="-2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500" spc="-50" dirty="0">
                <a:solidFill>
                  <a:srgbClr val="232695"/>
                </a:solidFill>
                <a:latin typeface="Times New Roman"/>
                <a:cs typeface="Times New Roman"/>
              </a:rPr>
              <a:t>[.d..efinllion]</a:t>
            </a:r>
            <a:r>
              <a:rPr sz="500" spc="-65" dirty="0">
                <a:solidFill>
                  <a:srgbClr val="232695"/>
                </a:solidFill>
                <a:latin typeface="Times New Roman"/>
                <a:cs typeface="Times New Roman"/>
              </a:rPr>
              <a:t> </a:t>
            </a:r>
            <a:r>
              <a:rPr sz="500" spc="-20" dirty="0">
                <a:solidFill>
                  <a:srgbClr val="2D2B2F"/>
                </a:solidFill>
                <a:latin typeface="Times New Roman"/>
                <a:cs typeface="Times New Roman"/>
              </a:rPr>
              <a:t>.</a:t>
            </a:r>
            <a:r>
              <a:rPr sz="500" spc="-25" dirty="0">
                <a:solidFill>
                  <a:srgbClr val="2D2B2F"/>
                </a:solidFill>
                <a:latin typeface="Times New Roman"/>
                <a:cs typeface="Times New Roman"/>
              </a:rPr>
              <a:t> </a:t>
            </a:r>
            <a:r>
              <a:rPr sz="400" spc="0" dirty="0">
                <a:solidFill>
                  <a:srgbClr val="2D2B2F"/>
                </a:solidFill>
                <a:latin typeface="Arial"/>
                <a:cs typeface="Arial"/>
              </a:rPr>
              <a:t>(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0</a:t>
            </a:r>
            <a:r>
              <a:rPr sz="400" spc="0" dirty="0">
                <a:solidFill>
                  <a:srgbClr val="2D2B2F"/>
                </a:solidFill>
                <a:latin typeface="Arial"/>
                <a:cs typeface="Arial"/>
              </a:rPr>
              <a:t>.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12</a:t>
            </a:r>
            <a:r>
              <a:rPr sz="400" spc="-2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seconds)</a:t>
            </a:r>
            <a:endParaRPr sz="400">
              <a:latin typeface="Arial"/>
              <a:cs typeface="Arial"/>
            </a:endParaRPr>
          </a:p>
          <a:p>
            <a:pPr marL="1299210">
              <a:lnSpc>
                <a:spcPct val="100000"/>
              </a:lnSpc>
              <a:spcBef>
                <a:spcPts val="380"/>
              </a:spcBef>
            </a:pPr>
            <a:r>
              <a:rPr sz="450" dirty="0">
                <a:solidFill>
                  <a:srgbClr val="727270"/>
                </a:solidFill>
                <a:latin typeface="Arial"/>
                <a:cs typeface="Arial"/>
              </a:rPr>
              <a:t>Sponsored</a:t>
            </a:r>
            <a:r>
              <a:rPr sz="450" spc="50" dirty="0">
                <a:solidFill>
                  <a:srgbClr val="727270"/>
                </a:solidFill>
                <a:latin typeface="Arial"/>
                <a:cs typeface="Arial"/>
              </a:rPr>
              <a:t> </a:t>
            </a:r>
            <a:r>
              <a:rPr sz="450" spc="0" dirty="0">
                <a:solidFill>
                  <a:srgbClr val="727270"/>
                </a:solidFill>
                <a:latin typeface="Arial"/>
                <a:cs typeface="Arial"/>
              </a:rPr>
              <a:t>Links</a:t>
            </a:r>
            <a:endParaRPr sz="450">
              <a:latin typeface="Arial"/>
              <a:cs typeface="Arial"/>
            </a:endParaRPr>
          </a:p>
          <a:p>
            <a:pPr marL="1000125">
              <a:lnSpc>
                <a:spcPct val="100000"/>
              </a:lnSpc>
              <a:spcBef>
                <a:spcPts val="175"/>
              </a:spcBef>
            </a:pPr>
            <a:r>
              <a:rPr sz="500" spc="20" dirty="0">
                <a:solidFill>
                  <a:srgbClr val="1816A1"/>
                </a:solidFill>
                <a:latin typeface="Arial"/>
                <a:cs typeface="Arial"/>
              </a:rPr>
              <a:t>Rated</a:t>
            </a:r>
            <a:r>
              <a:rPr sz="500" spc="-1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25" dirty="0">
                <a:solidFill>
                  <a:srgbClr val="1816A1"/>
                </a:solidFill>
                <a:latin typeface="Arial"/>
                <a:cs typeface="Arial"/>
              </a:rPr>
              <a:t>#1</a:t>
            </a:r>
            <a:r>
              <a:rPr sz="500" spc="4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45" dirty="0">
                <a:solidFill>
                  <a:srgbClr val="1816A1"/>
                </a:solidFill>
                <a:latin typeface="Arial"/>
                <a:cs typeface="Arial"/>
              </a:rPr>
              <a:t>O</a:t>
            </a:r>
            <a:r>
              <a:rPr sz="500" spc="20" dirty="0">
                <a:solidFill>
                  <a:srgbClr val="1816A1"/>
                </a:solidFill>
                <a:latin typeface="Arial"/>
                <a:cs typeface="Arial"/>
              </a:rPr>
              <a:t>n</a:t>
            </a:r>
            <a:r>
              <a:rPr sz="500" spc="25" dirty="0">
                <a:solidFill>
                  <a:srgbClr val="0C0C82"/>
                </a:solidFill>
                <a:latin typeface="Arial"/>
                <a:cs typeface="Arial"/>
              </a:rPr>
              <a:t>l</a:t>
            </a:r>
            <a:r>
              <a:rPr sz="500" spc="-5" dirty="0">
                <a:solidFill>
                  <a:srgbClr val="232695"/>
                </a:solidFill>
                <a:latin typeface="Arial"/>
                <a:cs typeface="Arial"/>
              </a:rPr>
              <a:t>jne </a:t>
            </a:r>
            <a:r>
              <a:rPr sz="500" spc="-55" dirty="0">
                <a:solidFill>
                  <a:srgbClr val="232695"/>
                </a:solidFill>
                <a:latin typeface="Arial"/>
                <a:cs typeface="Arial"/>
              </a:rPr>
              <a:t> </a:t>
            </a:r>
            <a:r>
              <a:rPr sz="500" spc="40" dirty="0">
                <a:solidFill>
                  <a:srgbClr val="0C08B8"/>
                </a:solidFill>
                <a:latin typeface="Arial"/>
                <a:cs typeface="Arial"/>
              </a:rPr>
              <a:t>Broker</a:t>
            </a:r>
            <a:endParaRPr sz="5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841383" y="1116798"/>
            <a:ext cx="833119" cy="20764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2540">
              <a:lnSpc>
                <a:spcPct val="106800"/>
              </a:lnSpc>
            </a:pP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No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Mi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n</a:t>
            </a:r>
            <a:r>
              <a:rPr sz="400" spc="0" dirty="0">
                <a:solidFill>
                  <a:srgbClr val="543449"/>
                </a:solidFill>
                <a:latin typeface="Arial"/>
                <a:cs typeface="Arial"/>
              </a:rPr>
              <a:t>i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mums.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No 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Inactivity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Fee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111116"/>
                </a:solidFill>
                <a:latin typeface="Arial"/>
                <a:cs typeface="Arial"/>
              </a:rPr>
              <a:t>T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ransfer</a:t>
            </a:r>
            <a:r>
              <a:rPr sz="400" spc="-1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to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111116"/>
                </a:solidFill>
                <a:latin typeface="Arial"/>
                <a:cs typeface="Arial"/>
              </a:rPr>
              <a:t>F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irstrade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for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Free!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427C49"/>
                </a:solidFill>
                <a:latin typeface="Arial"/>
                <a:cs typeface="Arial"/>
                <a:hlinkClick r:id="rId5"/>
              </a:rPr>
              <a:t>www.firstrade.com</a:t>
            </a:r>
            <a:endParaRPr sz="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35738" y="827575"/>
            <a:ext cx="151130" cy="812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15" dirty="0">
                <a:solidFill>
                  <a:srgbClr val="111116"/>
                </a:solidFill>
                <a:latin typeface="Arial"/>
                <a:cs typeface="Arial"/>
              </a:rPr>
              <a:t>Web</a:t>
            </a:r>
            <a:endParaRPr sz="45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15035" y="1371793"/>
            <a:ext cx="2258695" cy="3594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5715">
              <a:lnSpc>
                <a:spcPct val="107500"/>
              </a:lnSpc>
            </a:pPr>
            <a:r>
              <a:rPr sz="500" spc="50" dirty="0">
                <a:solidFill>
                  <a:srgbClr val="0C08B8"/>
                </a:solidFill>
                <a:latin typeface="Arial"/>
                <a:cs typeface="Arial"/>
              </a:rPr>
              <a:t>Discount </a:t>
            </a:r>
            <a:r>
              <a:rPr sz="500" spc="40" dirty="0">
                <a:solidFill>
                  <a:srgbClr val="0C08B8"/>
                </a:solidFill>
                <a:latin typeface="Arial"/>
                <a:cs typeface="Arial"/>
              </a:rPr>
              <a:t>Broker </a:t>
            </a:r>
            <a:r>
              <a:rPr sz="500" spc="20" dirty="0">
                <a:solidFill>
                  <a:srgbClr val="1816A1"/>
                </a:solidFill>
                <a:latin typeface="Arial"/>
                <a:cs typeface="Arial"/>
              </a:rPr>
              <a:t>Rankings</a:t>
            </a:r>
            <a:r>
              <a:rPr sz="500" spc="5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35" dirty="0">
                <a:solidFill>
                  <a:srgbClr val="1816A1"/>
                </a:solidFill>
                <a:latin typeface="Arial"/>
                <a:cs typeface="Arial"/>
              </a:rPr>
              <a:t>l2008</a:t>
            </a:r>
            <a:r>
              <a:rPr sz="500" spc="2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40" dirty="0">
                <a:solidFill>
                  <a:srgbClr val="0C08B8"/>
                </a:solidFill>
                <a:latin typeface="Arial"/>
                <a:cs typeface="Arial"/>
              </a:rPr>
              <a:t>Broker</a:t>
            </a:r>
            <a:r>
              <a:rPr sz="500" spc="15" dirty="0">
                <a:solidFill>
                  <a:srgbClr val="0C08B8"/>
                </a:solidFill>
                <a:latin typeface="Arial"/>
                <a:cs typeface="Arial"/>
              </a:rPr>
              <a:t> </a:t>
            </a:r>
            <a:r>
              <a:rPr sz="500" spc="20" dirty="0">
                <a:solidFill>
                  <a:srgbClr val="1816A1"/>
                </a:solidFill>
                <a:latin typeface="Arial"/>
                <a:cs typeface="Arial"/>
              </a:rPr>
              <a:t>Survey</a:t>
            </a: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)</a:t>
            </a:r>
            <a:r>
              <a:rPr sz="500" spc="5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5" dirty="0">
                <a:solidFill>
                  <a:srgbClr val="1816A1"/>
                </a:solidFill>
                <a:latin typeface="Arial"/>
                <a:cs typeface="Arial"/>
              </a:rPr>
              <a:t>at</a:t>
            </a:r>
            <a:r>
              <a:rPr sz="500" spc="5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25" dirty="0">
                <a:solidFill>
                  <a:srgbClr val="1816A1"/>
                </a:solidFill>
                <a:latin typeface="Arial"/>
                <a:cs typeface="Arial"/>
              </a:rPr>
              <a:t>SmartMoney </a:t>
            </a:r>
            <a:r>
              <a:rPr sz="500" spc="-6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30" dirty="0">
                <a:solidFill>
                  <a:srgbClr val="1816A1"/>
                </a:solidFill>
                <a:latin typeface="Arial"/>
                <a:cs typeface="Arial"/>
              </a:rPr>
              <a:t>com</a:t>
            </a:r>
            <a:r>
              <a:rPr sz="500" spc="1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Discount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Brokers</a:t>
            </a:r>
            <a:r>
              <a:rPr sz="400" spc="-7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.</a:t>
            </a:r>
            <a:r>
              <a:rPr sz="400" spc="-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Rank/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Bro</a:t>
            </a:r>
            <a:r>
              <a:rPr sz="400" spc="60" dirty="0">
                <a:solidFill>
                  <a:srgbClr val="111116"/>
                </a:solidFill>
                <a:latin typeface="Arial"/>
                <a:cs typeface="Arial"/>
              </a:rPr>
              <a:t>k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e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rag</a:t>
            </a:r>
            <a:r>
              <a:rPr sz="400" spc="25" dirty="0">
                <a:solidFill>
                  <a:srgbClr val="111116"/>
                </a:solidFill>
                <a:latin typeface="Arial"/>
                <a:cs typeface="Arial"/>
              </a:rPr>
              <a:t>e</a:t>
            </a:r>
            <a:r>
              <a:rPr sz="400" spc="0" dirty="0">
                <a:solidFill>
                  <a:srgbClr val="2D2B2F"/>
                </a:solidFill>
                <a:latin typeface="Arial"/>
                <a:cs typeface="Arial"/>
              </a:rPr>
              <a:t>/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Minimum</a:t>
            </a:r>
            <a:r>
              <a:rPr sz="400" spc="-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to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Open</a:t>
            </a:r>
            <a:r>
              <a:rPr sz="400" spc="-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Account</a:t>
            </a:r>
            <a:r>
              <a:rPr sz="400" spc="-7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65" dirty="0">
                <a:solidFill>
                  <a:srgbClr val="4B4B4B"/>
                </a:solidFill>
                <a:latin typeface="Arial"/>
                <a:cs typeface="Arial"/>
              </a:rPr>
              <a:t>,</a:t>
            </a:r>
            <a:r>
              <a:rPr sz="400" spc="-60" dirty="0">
                <a:solidFill>
                  <a:srgbClr val="4B4B4B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Comments</a:t>
            </a:r>
            <a:r>
              <a:rPr sz="400" spc="-7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65" dirty="0">
                <a:solidFill>
                  <a:srgbClr val="4B4B4B"/>
                </a:solidFill>
                <a:latin typeface="Arial"/>
                <a:cs typeface="Arial"/>
              </a:rPr>
              <a:t>,</a:t>
            </a:r>
            <a:r>
              <a:rPr sz="400" spc="-60" dirty="0">
                <a:solidFill>
                  <a:srgbClr val="4B4B4B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Standard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Commis</a:t>
            </a:r>
            <a:r>
              <a:rPr sz="400" spc="-7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-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sian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•</a:t>
            </a:r>
            <a:r>
              <a:rPr sz="400" spc="65" dirty="0">
                <a:solidFill>
                  <a:srgbClr val="4B4B4B"/>
                </a:solidFill>
                <a:latin typeface="Arial"/>
                <a:cs typeface="Arial"/>
              </a:rPr>
              <a:t>,</a:t>
            </a:r>
            <a:r>
              <a:rPr sz="400" spc="-60" dirty="0">
                <a:solidFill>
                  <a:srgbClr val="4B4B4B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Reduced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Commission</a:t>
            </a:r>
            <a:r>
              <a:rPr sz="400" spc="-6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95" dirty="0">
                <a:solidFill>
                  <a:srgbClr val="4B4B4B"/>
                </a:solidFill>
                <a:latin typeface="Arial"/>
                <a:cs typeface="Arial"/>
              </a:rPr>
              <a:t>.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Account</a:t>
            </a:r>
            <a:r>
              <a:rPr sz="400" spc="4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Fee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Per</a:t>
            </a:r>
            <a:r>
              <a:rPr sz="400" spc="-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Year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(H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o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w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to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Avoid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)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,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Av</a:t>
            </a:r>
            <a:r>
              <a:rPr sz="400" spc="60" dirty="0">
                <a:solidFill>
                  <a:srgbClr val="2D2B2F"/>
                </a:solidFill>
                <a:latin typeface="Arial"/>
                <a:cs typeface="Arial"/>
              </a:rPr>
              <a:t>g</a:t>
            </a:r>
            <a:r>
              <a:rPr sz="400" spc="80" dirty="0">
                <a:solidFill>
                  <a:srgbClr val="2D2B2F"/>
                </a:solidFill>
                <a:latin typeface="Arial"/>
                <a:cs typeface="Arial"/>
              </a:rPr>
              <a:t>.</a:t>
            </a:r>
            <a:r>
              <a:rPr sz="400" spc="-7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111116"/>
                </a:solidFill>
                <a:latin typeface="Arial"/>
                <a:cs typeface="Arial"/>
              </a:rPr>
              <a:t>.. </a:t>
            </a:r>
            <a:r>
              <a:rPr sz="400" spc="20" dirty="0">
                <a:solidFill>
                  <a:srgbClr val="427C49"/>
                </a:solidFill>
                <a:latin typeface="Arial"/>
                <a:cs typeface="Arial"/>
                <a:hlinkClick r:id="rId6"/>
              </a:rPr>
              <a:t>www.smartmoney.com/</a:t>
            </a:r>
            <a:r>
              <a:rPr sz="400" spc="-20" dirty="0">
                <a:solidFill>
                  <a:srgbClr val="427C49"/>
                </a:solidFill>
                <a:latin typeface="Arial"/>
                <a:cs typeface="Arial"/>
                <a:hlinkClick r:id="rId6"/>
              </a:rPr>
              <a:t> </a:t>
            </a:r>
            <a:r>
              <a:rPr sz="400" spc="45" dirty="0">
                <a:solidFill>
                  <a:srgbClr val="21702B"/>
                </a:solidFill>
                <a:latin typeface="Arial"/>
                <a:cs typeface="Arial"/>
                <a:hlinkClick r:id="rId6"/>
              </a:rPr>
              <a:t>bro</a:t>
            </a:r>
            <a:r>
              <a:rPr sz="400" spc="75" dirty="0">
                <a:solidFill>
                  <a:srgbClr val="21702B"/>
                </a:solidFill>
                <a:latin typeface="Arial"/>
                <a:cs typeface="Arial"/>
                <a:hlinkClick r:id="rId6"/>
              </a:rPr>
              <a:t>k</a:t>
            </a:r>
            <a:r>
              <a:rPr sz="400" spc="30" dirty="0">
                <a:solidFill>
                  <a:srgbClr val="427C49"/>
                </a:solidFill>
                <a:latin typeface="Arial"/>
                <a:cs typeface="Arial"/>
                <a:hlinkClick r:id="rId6"/>
              </a:rPr>
              <a:t>e</a:t>
            </a:r>
            <a:r>
              <a:rPr sz="400" spc="30" dirty="0">
                <a:solidFill>
                  <a:srgbClr val="21702B"/>
                </a:solidFill>
                <a:latin typeface="Arial"/>
                <a:cs typeface="Arial"/>
                <a:hlinkClick r:id="rId6"/>
              </a:rPr>
              <a:t>r</a:t>
            </a:r>
            <a:r>
              <a:rPr sz="400" spc="25" dirty="0">
                <a:solidFill>
                  <a:srgbClr val="21702B"/>
                </a:solidFill>
                <a:latin typeface="Arial"/>
                <a:cs typeface="Arial"/>
                <a:hlinkClick r:id="rId6"/>
              </a:rPr>
              <a:t>s</a:t>
            </a:r>
            <a:r>
              <a:rPr sz="400" spc="15" dirty="0">
                <a:solidFill>
                  <a:srgbClr val="427C49"/>
                </a:solidFill>
                <a:latin typeface="Arial"/>
                <a:cs typeface="Arial"/>
                <a:hlinkClick r:id="rId6"/>
              </a:rPr>
              <a:t>lindex.cfm?story</a:t>
            </a:r>
            <a:r>
              <a:rPr sz="400" spc="-40" dirty="0">
                <a:solidFill>
                  <a:srgbClr val="427C49"/>
                </a:solidFill>
                <a:latin typeface="Arial"/>
                <a:cs typeface="Arial"/>
                <a:hlinkClick r:id="rId6"/>
              </a:rPr>
              <a:t> </a:t>
            </a:r>
            <a:r>
              <a:rPr sz="400" spc="20" dirty="0">
                <a:solidFill>
                  <a:srgbClr val="21702B"/>
                </a:solidFill>
                <a:latin typeface="Arial"/>
                <a:cs typeface="Arial"/>
                <a:hlinkClick r:id="rId6"/>
              </a:rPr>
              <a:t>=</a:t>
            </a:r>
            <a:r>
              <a:rPr sz="400" spc="25" dirty="0">
                <a:solidFill>
                  <a:srgbClr val="21702B"/>
                </a:solidFill>
                <a:latin typeface="Arial"/>
                <a:cs typeface="Arial"/>
                <a:hlinkClick r:id="rId6"/>
              </a:rPr>
              <a:t>2</a:t>
            </a:r>
            <a:r>
              <a:rPr sz="400" spc="25" dirty="0">
                <a:solidFill>
                  <a:srgbClr val="427C49"/>
                </a:solidFill>
                <a:latin typeface="Arial"/>
                <a:cs typeface="Arial"/>
                <a:hlinkClick r:id="rId6"/>
              </a:rPr>
              <a:t>004-</a:t>
            </a:r>
            <a:r>
              <a:rPr sz="400" spc="40" dirty="0">
                <a:solidFill>
                  <a:srgbClr val="21702B"/>
                </a:solidFill>
                <a:latin typeface="Arial"/>
                <a:cs typeface="Arial"/>
                <a:hlinkClick r:id="rId6"/>
              </a:rPr>
              <a:t>discount</a:t>
            </a:r>
            <a:r>
              <a:rPr sz="400" spc="-75" dirty="0">
                <a:solidFill>
                  <a:srgbClr val="21702B"/>
                </a:solidFill>
                <a:latin typeface="Arial"/>
                <a:cs typeface="Arial"/>
                <a:hlinkClick r:id="rId6"/>
              </a:rPr>
              <a:t> </a:t>
            </a:r>
            <a:r>
              <a:rPr sz="400" spc="30" dirty="0">
                <a:solidFill>
                  <a:srgbClr val="4D6752"/>
                </a:solidFill>
                <a:latin typeface="Arial"/>
                <a:cs typeface="Arial"/>
                <a:hlinkClick r:id="rId6"/>
              </a:rPr>
              <a:t>-table-</a:t>
            </a:r>
            <a:r>
              <a:rPr sz="400" spc="40" dirty="0">
                <a:solidFill>
                  <a:srgbClr val="4D6752"/>
                </a:solidFill>
                <a:latin typeface="Arial"/>
                <a:cs typeface="Arial"/>
                <a:hlinkClick r:id="rId6"/>
              </a:rPr>
              <a:t> </a:t>
            </a:r>
            <a:r>
              <a:rPr sz="400" spc="25" dirty="0">
                <a:solidFill>
                  <a:srgbClr val="427C49"/>
                </a:solidFill>
                <a:latin typeface="Arial"/>
                <a:cs typeface="Arial"/>
              </a:rPr>
              <a:t>12</a:t>
            </a:r>
            <a:r>
              <a:rPr sz="400" spc="20" dirty="0">
                <a:solidFill>
                  <a:srgbClr val="427C49"/>
                </a:solidFill>
                <a:latin typeface="Arial"/>
                <a:cs typeface="Arial"/>
              </a:rPr>
              <a:t>1</a:t>
            </a:r>
            <a:r>
              <a:rPr sz="400" spc="90" dirty="0">
                <a:solidFill>
                  <a:srgbClr val="427C49"/>
                </a:solidFill>
                <a:latin typeface="Arial"/>
                <a:cs typeface="Arial"/>
              </a:rPr>
              <a:t>k­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ts val="525"/>
              </a:lnSpc>
            </a:pPr>
            <a:r>
              <a:rPr sz="450" spc="-114" dirty="0">
                <a:solidFill>
                  <a:srgbClr val="8C8AB1"/>
                </a:solidFill>
                <a:latin typeface="Times New Roman"/>
                <a:cs typeface="Times New Roman"/>
              </a:rPr>
              <a:t>_c</a:t>
            </a:r>
            <a:r>
              <a:rPr sz="450" u="sng" spc="-114" dirty="0">
                <a:solidFill>
                  <a:srgbClr val="8C8AB1"/>
                </a:solidFill>
                <a:latin typeface="Times New Roman"/>
                <a:cs typeface="Times New Roman"/>
              </a:rPr>
              <a:t> </a:t>
            </a:r>
            <a:r>
              <a:rPr sz="450" u="sng" spc="-15" dirty="0">
                <a:solidFill>
                  <a:srgbClr val="8C8AB1"/>
                </a:solidFill>
                <a:latin typeface="Times New Roman"/>
                <a:cs typeface="Times New Roman"/>
              </a:rPr>
              <a:t> </a:t>
            </a:r>
            <a:r>
              <a:rPr sz="450" u="sng" spc="-110" dirty="0">
                <a:solidFill>
                  <a:srgbClr val="8C8AB1"/>
                </a:solidFill>
                <a:latin typeface="Times New Roman"/>
                <a:cs typeface="Times New Roman"/>
              </a:rPr>
              <a:t>a </a:t>
            </a:r>
            <a:r>
              <a:rPr sz="450" u="sng" spc="-15" dirty="0">
                <a:solidFill>
                  <a:srgbClr val="8C8AB1"/>
                </a:solidFill>
                <a:latin typeface="Times New Roman"/>
                <a:cs typeface="Times New Roman"/>
              </a:rPr>
              <a:t> </a:t>
            </a:r>
            <a:r>
              <a:rPr sz="450" spc="-120" dirty="0">
                <a:solidFill>
                  <a:srgbClr val="8C8AB1"/>
                </a:solidFill>
                <a:latin typeface="Times New Roman"/>
                <a:cs typeface="Times New Roman"/>
              </a:rPr>
              <a:t>c_b_e </a:t>
            </a:r>
            <a:r>
              <a:rPr sz="450" spc="-15" dirty="0">
                <a:solidFill>
                  <a:srgbClr val="8C8AB1"/>
                </a:solidFill>
                <a:latin typeface="Times New Roman"/>
                <a:cs typeface="Times New Roman"/>
              </a:rPr>
              <a:t> </a:t>
            </a:r>
            <a:r>
              <a:rPr sz="450" spc="-110" dirty="0">
                <a:solidFill>
                  <a:srgbClr val="8C8AB1"/>
                </a:solidFill>
                <a:latin typeface="Times New Roman"/>
                <a:cs typeface="Times New Roman"/>
              </a:rPr>
              <a:t>c </a:t>
            </a:r>
            <a:r>
              <a:rPr sz="450" spc="-30" dirty="0">
                <a:solidFill>
                  <a:srgbClr val="8C8AB1"/>
                </a:solidFill>
                <a:latin typeface="Times New Roman"/>
                <a:cs typeface="Times New Roman"/>
              </a:rPr>
              <a:t> </a:t>
            </a:r>
            <a:r>
              <a:rPr sz="450" spc="0" dirty="0">
                <a:solidFill>
                  <a:srgbClr val="2D2B2F"/>
                </a:solidFill>
                <a:latin typeface="Times New Roman"/>
                <a:cs typeface="Times New Roman"/>
              </a:rPr>
              <a:t>-</a:t>
            </a:r>
            <a:r>
              <a:rPr sz="450" spc="-30" dirty="0">
                <a:solidFill>
                  <a:srgbClr val="2D2B2F"/>
                </a:solidFill>
                <a:latin typeface="Times New Roman"/>
                <a:cs typeface="Times New Roman"/>
              </a:rPr>
              <a:t> </a:t>
            </a:r>
            <a:r>
              <a:rPr sz="450" spc="5" dirty="0">
                <a:solidFill>
                  <a:srgbClr val="8C8AB1"/>
                </a:solidFill>
                <a:latin typeface="Times New Roman"/>
                <a:cs typeface="Times New Roman"/>
              </a:rPr>
              <a:t>S.imi!.ar..Q..a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15035" y="1794719"/>
            <a:ext cx="2333625" cy="2933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240">
              <a:lnSpc>
                <a:spcPct val="100000"/>
              </a:lnSpc>
            </a:pP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Stock </a:t>
            </a:r>
            <a:r>
              <a:rPr sz="500" spc="-4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40" dirty="0">
                <a:solidFill>
                  <a:srgbClr val="0C08B8"/>
                </a:solidFill>
                <a:latin typeface="Arial"/>
                <a:cs typeface="Arial"/>
              </a:rPr>
              <a:t>Brokers</a:t>
            </a:r>
            <a:r>
              <a:rPr sz="500" spc="60" dirty="0">
                <a:solidFill>
                  <a:srgbClr val="0C08B8"/>
                </a:solidFill>
                <a:latin typeface="Arial"/>
                <a:cs typeface="Arial"/>
              </a:rPr>
              <a:t> </a:t>
            </a:r>
            <a:r>
              <a:rPr sz="500" spc="-10" dirty="0">
                <a:solidFill>
                  <a:srgbClr val="1816A1"/>
                </a:solidFill>
                <a:latin typeface="Arial"/>
                <a:cs typeface="Arial"/>
              </a:rPr>
              <a:t>I</a:t>
            </a:r>
            <a:r>
              <a:rPr sz="500" spc="3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50" dirty="0">
                <a:solidFill>
                  <a:srgbClr val="0C08B8"/>
                </a:solidFill>
                <a:latin typeface="Arial"/>
                <a:cs typeface="Arial"/>
              </a:rPr>
              <a:t>Discount </a:t>
            </a:r>
            <a:r>
              <a:rPr sz="500" spc="40" dirty="0">
                <a:solidFill>
                  <a:srgbClr val="0C08B8"/>
                </a:solidFill>
                <a:latin typeface="Arial"/>
                <a:cs typeface="Arial"/>
              </a:rPr>
              <a:t>Brokers</a:t>
            </a:r>
            <a:r>
              <a:rPr sz="500" spc="60" dirty="0">
                <a:solidFill>
                  <a:srgbClr val="0C08B8"/>
                </a:solidFill>
                <a:latin typeface="Arial"/>
                <a:cs typeface="Arial"/>
              </a:rPr>
              <a:t> </a:t>
            </a:r>
            <a:r>
              <a:rPr sz="500" spc="-10" dirty="0">
                <a:solidFill>
                  <a:srgbClr val="1816A1"/>
                </a:solidFill>
                <a:latin typeface="Arial"/>
                <a:cs typeface="Arial"/>
              </a:rPr>
              <a:t>I</a:t>
            </a:r>
            <a:r>
              <a:rPr sz="500" spc="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45" dirty="0">
                <a:solidFill>
                  <a:srgbClr val="1816A1"/>
                </a:solidFill>
                <a:latin typeface="Arial"/>
                <a:cs typeface="Arial"/>
              </a:rPr>
              <a:t>O</a:t>
            </a:r>
            <a:r>
              <a:rPr sz="500" spc="20" dirty="0">
                <a:solidFill>
                  <a:srgbClr val="1816A1"/>
                </a:solidFill>
                <a:latin typeface="Arial"/>
                <a:cs typeface="Arial"/>
              </a:rPr>
              <a:t>n</a:t>
            </a:r>
            <a:r>
              <a:rPr sz="500" spc="25" dirty="0">
                <a:solidFill>
                  <a:srgbClr val="0C0C82"/>
                </a:solidFill>
                <a:latin typeface="Arial"/>
                <a:cs typeface="Arial"/>
              </a:rPr>
              <a:t>l</a:t>
            </a:r>
            <a:r>
              <a:rPr sz="500" spc="-5" dirty="0">
                <a:solidFill>
                  <a:srgbClr val="232695"/>
                </a:solidFill>
                <a:latin typeface="Arial"/>
                <a:cs typeface="Arial"/>
              </a:rPr>
              <a:t>jne </a:t>
            </a:r>
            <a:r>
              <a:rPr sz="500" spc="-55" dirty="0">
                <a:solidFill>
                  <a:srgbClr val="232695"/>
                </a:solidFill>
                <a:latin typeface="Arial"/>
                <a:cs typeface="Arial"/>
              </a:rPr>
              <a:t> </a:t>
            </a:r>
            <a:r>
              <a:rPr sz="500" spc="40" dirty="0">
                <a:solidFill>
                  <a:srgbClr val="0C08B8"/>
                </a:solidFill>
                <a:latin typeface="Arial"/>
                <a:cs typeface="Arial"/>
              </a:rPr>
              <a:t>Brokers</a:t>
            </a:r>
            <a:endParaRPr sz="500">
              <a:latin typeface="Arial"/>
              <a:cs typeface="Arial"/>
            </a:endParaRPr>
          </a:p>
          <a:p>
            <a:pPr marL="12700" marR="12700" indent="2540">
              <a:lnSpc>
                <a:spcPts val="509"/>
              </a:lnSpc>
              <a:spcBef>
                <a:spcPts val="75"/>
              </a:spcBef>
            </a:pP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Most Recommended.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111116"/>
                </a:solidFill>
                <a:latin typeface="Arial"/>
                <a:cs typeface="Arial"/>
              </a:rPr>
              <a:t>T</a:t>
            </a:r>
            <a:r>
              <a:rPr sz="400" spc="45" dirty="0">
                <a:solidFill>
                  <a:srgbClr val="2D2B2F"/>
                </a:solidFill>
                <a:latin typeface="Arial"/>
                <a:cs typeface="Arial"/>
              </a:rPr>
              <a:t>op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5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Brokers</a:t>
            </a:r>
            <a:r>
              <a:rPr sz="400" spc="2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hea</a:t>
            </a:r>
            <a:r>
              <a:rPr sz="400" spc="50" dirty="0">
                <a:solidFill>
                  <a:srgbClr val="2D2B2F"/>
                </a:solidFill>
                <a:latin typeface="Arial"/>
                <a:cs typeface="Arial"/>
              </a:rPr>
              <a:t>d</a:t>
            </a:r>
            <a:r>
              <a:rPr sz="400" spc="0" dirty="0">
                <a:solidFill>
                  <a:srgbClr val="111116"/>
                </a:solidFill>
                <a:latin typeface="Arial"/>
                <a:cs typeface="Arial"/>
              </a:rPr>
              <a:t>l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ines.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10.</a:t>
            </a:r>
            <a:r>
              <a:rPr sz="400" spc="-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111116"/>
                </a:solidFill>
                <a:latin typeface="Arial"/>
                <a:cs typeface="Arial"/>
              </a:rPr>
              <a:t>D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on't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Pay Your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Broker</a:t>
            </a:r>
            <a:r>
              <a:rPr sz="400" spc="-2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for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Free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Funds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May</a:t>
            </a:r>
            <a:r>
              <a:rPr sz="400" spc="5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15</a:t>
            </a:r>
            <a:r>
              <a:rPr sz="400" spc="-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at </a:t>
            </a:r>
            <a:r>
              <a:rPr sz="400" spc="40" dirty="0">
                <a:solidFill>
                  <a:srgbClr val="2D2B2F"/>
                </a:solidFill>
                <a:latin typeface="Arial"/>
                <a:cs typeface="Arial"/>
              </a:rPr>
              <a:t>3:39PM.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5.</a:t>
            </a:r>
            <a:r>
              <a:rPr sz="400" spc="-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111116"/>
                </a:solidFill>
                <a:latin typeface="Arial"/>
                <a:cs typeface="Arial"/>
              </a:rPr>
              <a:t>D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on't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Discount</a:t>
            </a:r>
            <a:r>
              <a:rPr sz="400" spc="-1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the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111116"/>
                </a:solidFill>
                <a:latin typeface="Arial"/>
                <a:cs typeface="Arial"/>
              </a:rPr>
              <a:t>D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iscounters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Apr</a:t>
            </a:r>
            <a:r>
              <a:rPr sz="400" spc="4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18</a:t>
            </a:r>
            <a:r>
              <a:rPr sz="400" spc="-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at 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2</a:t>
            </a:r>
            <a:r>
              <a:rPr sz="400" spc="-7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45" dirty="0">
                <a:solidFill>
                  <a:srgbClr val="2D2B2F"/>
                </a:solidFill>
                <a:latin typeface="Arial"/>
                <a:cs typeface="Arial"/>
              </a:rPr>
              <a:t>:41PM</a:t>
            </a:r>
            <a:r>
              <a:rPr sz="400" spc="-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2D2B2F"/>
                </a:solidFill>
                <a:latin typeface="Arial"/>
                <a:cs typeface="Arial"/>
              </a:rPr>
              <a:t>.</a:t>
            </a:r>
            <a:r>
              <a:rPr sz="400" spc="80" dirty="0">
                <a:solidFill>
                  <a:srgbClr val="111116"/>
                </a:solidFill>
                <a:latin typeface="Arial"/>
                <a:cs typeface="Arial"/>
              </a:rPr>
              <a:t>. </a:t>
            </a:r>
            <a:r>
              <a:rPr sz="400" spc="20" dirty="0">
                <a:solidFill>
                  <a:srgbClr val="427C49"/>
                </a:solidFill>
                <a:latin typeface="Arial"/>
                <a:cs typeface="Arial"/>
                <a:hlinkClick r:id="rId7"/>
              </a:rPr>
              <a:t>www.fool.com/investinglb</a:t>
            </a:r>
            <a:r>
              <a:rPr sz="400" spc="5" dirty="0">
                <a:solidFill>
                  <a:srgbClr val="427C49"/>
                </a:solidFill>
                <a:latin typeface="Arial"/>
                <a:cs typeface="Arial"/>
                <a:hlinkClick r:id="rId7"/>
              </a:rPr>
              <a:t> </a:t>
            </a:r>
            <a:r>
              <a:rPr sz="400" spc="40" dirty="0">
                <a:solidFill>
                  <a:srgbClr val="21702B"/>
                </a:solidFill>
                <a:latin typeface="Arial"/>
                <a:cs typeface="Arial"/>
              </a:rPr>
              <a:t>roker</a:t>
            </a:r>
            <a:r>
              <a:rPr sz="400" spc="35" dirty="0">
                <a:solidFill>
                  <a:srgbClr val="21702B"/>
                </a:solidFill>
                <a:latin typeface="Arial"/>
                <a:cs typeface="Arial"/>
              </a:rPr>
              <a:t>s</a:t>
            </a:r>
            <a:r>
              <a:rPr sz="400" spc="30" dirty="0">
                <a:solidFill>
                  <a:srgbClr val="427C49"/>
                </a:solidFill>
                <a:latin typeface="Arial"/>
                <a:cs typeface="Arial"/>
              </a:rPr>
              <a:t>/index.aspx-</a:t>
            </a:r>
            <a:r>
              <a:rPr sz="400" spc="20" dirty="0">
                <a:solidFill>
                  <a:srgbClr val="427C49"/>
                </a:solidFill>
                <a:latin typeface="Arial"/>
                <a:cs typeface="Arial"/>
              </a:rPr>
              <a:t> </a:t>
            </a:r>
            <a:r>
              <a:rPr sz="400" spc="55" dirty="0">
                <a:solidFill>
                  <a:srgbClr val="427C49"/>
                </a:solidFill>
                <a:latin typeface="Arial"/>
                <a:cs typeface="Arial"/>
              </a:rPr>
              <a:t>44k-</a:t>
            </a:r>
            <a:r>
              <a:rPr sz="400" spc="-5" dirty="0">
                <a:solidFill>
                  <a:srgbClr val="427C49"/>
                </a:solidFill>
                <a:latin typeface="Arial"/>
                <a:cs typeface="Arial"/>
              </a:rPr>
              <a:t> </a:t>
            </a:r>
            <a:r>
              <a:rPr sz="500" spc="-65" dirty="0">
                <a:solidFill>
                  <a:srgbClr val="8C8AB1"/>
                </a:solidFill>
                <a:latin typeface="Times New Roman"/>
                <a:cs typeface="Times New Roman"/>
              </a:rPr>
              <a:t>.c..a.c.b..e.d.</a:t>
            </a:r>
            <a:r>
              <a:rPr sz="500" spc="15" dirty="0">
                <a:solidFill>
                  <a:srgbClr val="8C8AB1"/>
                </a:solidFill>
                <a:latin typeface="Times New Roman"/>
                <a:cs typeface="Times New Roman"/>
              </a:rPr>
              <a:t> </a:t>
            </a:r>
            <a:r>
              <a:rPr sz="500" spc="-20" dirty="0">
                <a:solidFill>
                  <a:srgbClr val="111116"/>
                </a:solidFill>
                <a:latin typeface="Times New Roman"/>
                <a:cs typeface="Times New Roman"/>
              </a:rPr>
              <a:t>-</a:t>
            </a:r>
            <a:r>
              <a:rPr sz="500" spc="-45" dirty="0">
                <a:solidFill>
                  <a:srgbClr val="111116"/>
                </a:solidFill>
                <a:latin typeface="Times New Roman"/>
                <a:cs typeface="Times New Roman"/>
              </a:rPr>
              <a:t> </a:t>
            </a:r>
            <a:r>
              <a:rPr sz="450" spc="5" dirty="0">
                <a:solidFill>
                  <a:srgbClr val="8C8AB1"/>
                </a:solidFill>
                <a:latin typeface="Times New Roman"/>
                <a:cs typeface="Times New Roman"/>
              </a:rPr>
              <a:t>Slm.i!.ar..Q..a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15035" y="2143874"/>
            <a:ext cx="2408555" cy="2921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415">
              <a:lnSpc>
                <a:spcPct val="100000"/>
              </a:lnSpc>
            </a:pPr>
            <a:r>
              <a:rPr sz="500" spc="40" dirty="0">
                <a:solidFill>
                  <a:srgbClr val="0C08B8"/>
                </a:solidFill>
                <a:latin typeface="Arial"/>
                <a:cs typeface="Arial"/>
              </a:rPr>
              <a:t>Ojscount </a:t>
            </a:r>
            <a:r>
              <a:rPr sz="500" spc="-65" dirty="0">
                <a:solidFill>
                  <a:srgbClr val="0C08B8"/>
                </a:solidFill>
                <a:latin typeface="Arial"/>
                <a:cs typeface="Arial"/>
              </a:rPr>
              <a:t> </a:t>
            </a:r>
            <a:r>
              <a:rPr sz="500" spc="40" dirty="0">
                <a:solidFill>
                  <a:srgbClr val="0C08B8"/>
                </a:solidFill>
                <a:latin typeface="Arial"/>
                <a:cs typeface="Arial"/>
              </a:rPr>
              <a:t>Broker</a:t>
            </a:r>
            <a:endParaRPr sz="500">
              <a:latin typeface="Arial"/>
              <a:cs typeface="Arial"/>
            </a:endParaRPr>
          </a:p>
          <a:p>
            <a:pPr marL="12700" marR="12700" indent="2540">
              <a:lnSpc>
                <a:spcPct val="101600"/>
              </a:lnSpc>
              <a:spcBef>
                <a:spcPts val="75"/>
              </a:spcBef>
              <a:tabLst>
                <a:tab pos="1754505" algn="l"/>
              </a:tabLst>
            </a:pP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Discount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Bro</a:t>
            </a:r>
            <a:r>
              <a:rPr sz="400" spc="60" dirty="0">
                <a:solidFill>
                  <a:srgbClr val="111116"/>
                </a:solidFill>
                <a:latin typeface="Arial"/>
                <a:cs typeface="Arial"/>
              </a:rPr>
              <a:t>k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e</a:t>
            </a:r>
            <a:r>
              <a:rPr sz="400" spc="55" dirty="0">
                <a:solidFill>
                  <a:srgbClr val="111116"/>
                </a:solidFill>
                <a:latin typeface="Arial"/>
                <a:cs typeface="Arial"/>
              </a:rPr>
              <a:t>r</a:t>
            </a:r>
            <a:r>
              <a:rPr sz="400" spc="-5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-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D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e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finition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of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Discount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Broker</a:t>
            </a:r>
            <a:r>
              <a:rPr sz="400" spc="-2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on </a:t>
            </a:r>
            <a:r>
              <a:rPr sz="400" spc="-5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111116"/>
                </a:solidFill>
                <a:latin typeface="Arial"/>
                <a:cs typeface="Arial"/>
              </a:rPr>
              <a:t>l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nvestopedia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-</a:t>
            </a:r>
            <a:r>
              <a:rPr sz="400" spc="-2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A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stockbroker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who</a:t>
            </a:r>
            <a:r>
              <a:rPr sz="400" spc="4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carries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out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buy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and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s</a:t>
            </a:r>
            <a:r>
              <a:rPr sz="400" spc="40" dirty="0">
                <a:solidFill>
                  <a:srgbClr val="2D2B2F"/>
                </a:solidFill>
                <a:latin typeface="Arial"/>
                <a:cs typeface="Arial"/>
              </a:rPr>
              <a:t>e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ll</a:t>
            </a:r>
            <a:r>
              <a:rPr sz="400" spc="-3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orders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at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a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reduced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commission </a:t>
            </a:r>
            <a:r>
              <a:rPr sz="400" spc="-5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compared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 to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a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111116"/>
                </a:solidFill>
                <a:latin typeface="Arial"/>
                <a:cs typeface="Arial"/>
              </a:rPr>
              <a:t>.. </a:t>
            </a:r>
            <a:r>
              <a:rPr sz="400" spc="15" dirty="0">
                <a:solidFill>
                  <a:srgbClr val="427C49"/>
                </a:solidFill>
                <a:latin typeface="Arial"/>
                <a:cs typeface="Arial"/>
                <a:hlinkClick r:id="rId8"/>
              </a:rPr>
              <a:t>www.investopedia.com/terms/d/</a:t>
            </a:r>
            <a:r>
              <a:rPr sz="400" spc="25" dirty="0">
                <a:solidFill>
                  <a:srgbClr val="427C49"/>
                </a:solidFill>
                <a:latin typeface="Arial"/>
                <a:cs typeface="Arial"/>
                <a:hlinkClick r:id="rId8"/>
              </a:rPr>
              <a:t> </a:t>
            </a:r>
            <a:r>
              <a:rPr sz="400" spc="40" dirty="0">
                <a:solidFill>
                  <a:srgbClr val="21702B"/>
                </a:solidFill>
                <a:latin typeface="Arial"/>
                <a:cs typeface="Arial"/>
              </a:rPr>
              <a:t>discountbrok</a:t>
            </a:r>
            <a:r>
              <a:rPr sz="400" spc="-40" dirty="0">
                <a:solidFill>
                  <a:srgbClr val="21702B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427C49"/>
                </a:solidFill>
                <a:latin typeface="Arial"/>
                <a:cs typeface="Arial"/>
              </a:rPr>
              <a:t>e</a:t>
            </a:r>
            <a:r>
              <a:rPr sz="400" spc="50" dirty="0">
                <a:solidFill>
                  <a:srgbClr val="21702B"/>
                </a:solidFill>
                <a:latin typeface="Arial"/>
                <a:cs typeface="Arial"/>
              </a:rPr>
              <a:t>r</a:t>
            </a:r>
            <a:r>
              <a:rPr sz="400" spc="40" dirty="0">
                <a:solidFill>
                  <a:srgbClr val="4D6752"/>
                </a:solidFill>
                <a:latin typeface="Arial"/>
                <a:cs typeface="Arial"/>
              </a:rPr>
              <a:t>.asp-</a:t>
            </a:r>
            <a:r>
              <a:rPr sz="400" spc="-15" dirty="0">
                <a:solidFill>
                  <a:srgbClr val="4D6752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427C49"/>
                </a:solidFill>
                <a:latin typeface="Arial"/>
                <a:cs typeface="Arial"/>
              </a:rPr>
              <a:t>3</a:t>
            </a:r>
            <a:r>
              <a:rPr sz="400" spc="40" dirty="0">
                <a:solidFill>
                  <a:srgbClr val="427C49"/>
                </a:solidFill>
                <a:latin typeface="Arial"/>
                <a:cs typeface="Arial"/>
              </a:rPr>
              <a:t>1</a:t>
            </a:r>
            <a:r>
              <a:rPr sz="400" spc="90" dirty="0">
                <a:solidFill>
                  <a:srgbClr val="427C49"/>
                </a:solidFill>
                <a:latin typeface="Arial"/>
                <a:cs typeface="Arial"/>
              </a:rPr>
              <a:t>k-	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-</a:t>
            </a:r>
            <a:r>
              <a:rPr sz="400" spc="-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50" spc="10" dirty="0">
                <a:solidFill>
                  <a:srgbClr val="8C8AB1"/>
                </a:solidFill>
                <a:latin typeface="Times New Roman"/>
                <a:cs typeface="Times New Roman"/>
              </a:rPr>
              <a:t>S.imi!.ar..Q..a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15035" y="2493031"/>
            <a:ext cx="2334895" cy="2889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415">
              <a:lnSpc>
                <a:spcPct val="100000"/>
              </a:lnSpc>
            </a:pPr>
            <a:r>
              <a:rPr sz="500" spc="50" dirty="0">
                <a:solidFill>
                  <a:srgbClr val="0C08B8"/>
                </a:solidFill>
                <a:latin typeface="Arial"/>
                <a:cs typeface="Arial"/>
              </a:rPr>
              <a:t>Discount </a:t>
            </a:r>
            <a:r>
              <a:rPr sz="500" spc="40" dirty="0">
                <a:solidFill>
                  <a:srgbClr val="0C08B8"/>
                </a:solidFill>
                <a:latin typeface="Arial"/>
                <a:cs typeface="Arial"/>
              </a:rPr>
              <a:t>Brokerage</a:t>
            </a:r>
            <a:r>
              <a:rPr sz="500" spc="25" dirty="0">
                <a:solidFill>
                  <a:srgbClr val="0C08B8"/>
                </a:solidFill>
                <a:latin typeface="Arial"/>
                <a:cs typeface="Arial"/>
              </a:rPr>
              <a:t> </a:t>
            </a:r>
            <a:r>
              <a:rPr sz="500" spc="25" dirty="0">
                <a:solidFill>
                  <a:srgbClr val="1816A1"/>
                </a:solidFill>
                <a:latin typeface="Arial"/>
                <a:cs typeface="Arial"/>
              </a:rPr>
              <a:t>and</a:t>
            </a:r>
            <a:r>
              <a:rPr sz="500" spc="2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Online</a:t>
            </a:r>
            <a:r>
              <a:rPr sz="500" spc="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20" dirty="0">
                <a:solidFill>
                  <a:srgbClr val="1816A1"/>
                </a:solidFill>
                <a:latin typeface="Arial"/>
                <a:cs typeface="Arial"/>
              </a:rPr>
              <a:t>Tradjng </a:t>
            </a: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for</a:t>
            </a:r>
            <a:r>
              <a:rPr sz="500" spc="6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20" dirty="0">
                <a:solidFill>
                  <a:srgbClr val="1816A1"/>
                </a:solidFill>
                <a:latin typeface="Arial"/>
                <a:cs typeface="Arial"/>
              </a:rPr>
              <a:t>Smart</a:t>
            </a:r>
            <a:r>
              <a:rPr sz="500" spc="6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10" dirty="0">
                <a:solidFill>
                  <a:srgbClr val="1816A1"/>
                </a:solidFill>
                <a:latin typeface="Arial"/>
                <a:cs typeface="Arial"/>
              </a:rPr>
              <a:t>S</a:t>
            </a:r>
            <a:r>
              <a:rPr sz="500" spc="40" dirty="0">
                <a:solidFill>
                  <a:srgbClr val="0C0C82"/>
                </a:solidFill>
                <a:latin typeface="Arial"/>
                <a:cs typeface="Arial"/>
              </a:rPr>
              <a:t>t</a:t>
            </a:r>
            <a:r>
              <a:rPr sz="500" spc="10" dirty="0">
                <a:solidFill>
                  <a:srgbClr val="1816A1"/>
                </a:solidFill>
                <a:latin typeface="Arial"/>
                <a:cs typeface="Arial"/>
              </a:rPr>
              <a:t>ock </a:t>
            </a:r>
            <a:r>
              <a:rPr sz="500" spc="-5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Market   </a:t>
            </a:r>
            <a:r>
              <a:rPr sz="500" spc="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40" dirty="0">
                <a:solidFill>
                  <a:srgbClr val="0C0C82"/>
                </a:solidFill>
                <a:latin typeface="Arial"/>
                <a:cs typeface="Arial"/>
              </a:rPr>
              <a:t>,</a:t>
            </a:r>
            <a:endParaRPr sz="500">
              <a:latin typeface="Arial"/>
              <a:cs typeface="Arial"/>
            </a:endParaRPr>
          </a:p>
          <a:p>
            <a:pPr marL="15240" marR="12700">
              <a:lnSpc>
                <a:spcPct val="106800"/>
              </a:lnSpc>
              <a:spcBef>
                <a:spcPts val="50"/>
              </a:spcBef>
            </a:pP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O</a:t>
            </a:r>
            <a:r>
              <a:rPr sz="400" spc="40" dirty="0">
                <a:solidFill>
                  <a:srgbClr val="2D2B2F"/>
                </a:solidFill>
                <a:latin typeface="Arial"/>
                <a:cs typeface="Arial"/>
              </a:rPr>
              <a:t>n</a:t>
            </a:r>
            <a:r>
              <a:rPr sz="400" spc="0" dirty="0">
                <a:solidFill>
                  <a:srgbClr val="111116"/>
                </a:solidFill>
                <a:latin typeface="Arial"/>
                <a:cs typeface="Arial"/>
              </a:rPr>
              <a:t>l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ine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stoc</a:t>
            </a:r>
            <a:r>
              <a:rPr sz="400" spc="-6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k</a:t>
            </a:r>
            <a:r>
              <a:rPr sz="400" spc="2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45" dirty="0">
                <a:solidFill>
                  <a:srgbClr val="111116"/>
                </a:solidFill>
                <a:latin typeface="Arial"/>
                <a:cs typeface="Arial"/>
              </a:rPr>
              <a:t>broker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Sogo</a:t>
            </a:r>
            <a:r>
              <a:rPr sz="400" spc="50" dirty="0">
                <a:solidFill>
                  <a:srgbClr val="111116"/>
                </a:solidFill>
                <a:latin typeface="Arial"/>
                <a:cs typeface="Arial"/>
              </a:rPr>
              <a:t>T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rade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offers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 the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best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in</a:t>
            </a:r>
            <a:r>
              <a:rPr sz="400" spc="-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discount</a:t>
            </a:r>
            <a:r>
              <a:rPr sz="400" spc="4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brokerage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investing.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Get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stock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market quotes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from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this</a:t>
            </a:r>
            <a:r>
              <a:rPr sz="400" spc="4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internet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stock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trading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company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ts val="500"/>
              </a:lnSpc>
            </a:pPr>
            <a:r>
              <a:rPr sz="400" spc="25" dirty="0">
                <a:solidFill>
                  <a:srgbClr val="427C49"/>
                </a:solidFill>
                <a:latin typeface="Arial"/>
                <a:cs typeface="Arial"/>
                <a:hlinkClick r:id="rId9"/>
              </a:rPr>
              <a:t>www.sogotrade.com/- </a:t>
            </a:r>
            <a:r>
              <a:rPr sz="400" spc="-20" dirty="0">
                <a:solidFill>
                  <a:srgbClr val="427C49"/>
                </a:solidFill>
                <a:latin typeface="Arial"/>
                <a:cs typeface="Arial"/>
                <a:hlinkClick r:id="rId9"/>
              </a:rPr>
              <a:t> </a:t>
            </a:r>
            <a:r>
              <a:rPr sz="400" spc="60" dirty="0">
                <a:solidFill>
                  <a:srgbClr val="427C49"/>
                </a:solidFill>
                <a:latin typeface="Arial"/>
                <a:cs typeface="Arial"/>
              </a:rPr>
              <a:t>39k-</a:t>
            </a:r>
            <a:r>
              <a:rPr sz="400" spc="-25" dirty="0">
                <a:solidFill>
                  <a:srgbClr val="427C49"/>
                </a:solidFill>
                <a:latin typeface="Arial"/>
                <a:cs typeface="Arial"/>
              </a:rPr>
              <a:t> </a:t>
            </a:r>
            <a:r>
              <a:rPr sz="400" spc="-30" dirty="0">
                <a:solidFill>
                  <a:srgbClr val="8C8AB1"/>
                </a:solidFill>
                <a:latin typeface="Times New Roman"/>
                <a:cs typeface="Times New Roman"/>
              </a:rPr>
              <a:t>.c..a..c.h.eQ</a:t>
            </a:r>
            <a:r>
              <a:rPr sz="400" spc="45" dirty="0">
                <a:solidFill>
                  <a:srgbClr val="8C8AB1"/>
                </a:solidFill>
                <a:latin typeface="Times New Roman"/>
                <a:cs typeface="Times New Roman"/>
              </a:rPr>
              <a:t> </a:t>
            </a:r>
            <a:r>
              <a:rPr sz="400" spc="15" dirty="0">
                <a:solidFill>
                  <a:srgbClr val="111116"/>
                </a:solidFill>
                <a:latin typeface="Times New Roman"/>
                <a:cs typeface="Times New Roman"/>
              </a:rPr>
              <a:t>-</a:t>
            </a:r>
            <a:r>
              <a:rPr sz="400" spc="-20" dirty="0">
                <a:solidFill>
                  <a:srgbClr val="111116"/>
                </a:solidFill>
                <a:latin typeface="Times New Roman"/>
                <a:cs typeface="Times New Roman"/>
              </a:rPr>
              <a:t> </a:t>
            </a:r>
            <a:r>
              <a:rPr sz="450" spc="5" dirty="0">
                <a:solidFill>
                  <a:srgbClr val="8C8AB1"/>
                </a:solidFill>
                <a:latin typeface="Times New Roman"/>
                <a:cs typeface="Times New Roman"/>
              </a:rPr>
              <a:t>S.imi!.ar..Q..a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17992" y="2842186"/>
            <a:ext cx="2254885" cy="3568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240">
              <a:lnSpc>
                <a:spcPct val="100000"/>
              </a:lnSpc>
            </a:pPr>
            <a:r>
              <a:rPr sz="500" spc="-5" dirty="0">
                <a:solidFill>
                  <a:srgbClr val="0C0C82"/>
                </a:solidFill>
                <a:latin typeface="Arial"/>
                <a:cs typeface="Arial"/>
              </a:rPr>
              <a:t>1</a:t>
            </a:r>
            <a:r>
              <a:rPr sz="500" spc="40" dirty="0">
                <a:solidFill>
                  <a:srgbClr val="1816A1"/>
                </a:solidFill>
                <a:latin typeface="Arial"/>
                <a:cs typeface="Arial"/>
              </a:rPr>
              <a:t>5 </a:t>
            </a: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questjons</a:t>
            </a:r>
            <a:r>
              <a:rPr sz="500" spc="6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15" dirty="0">
                <a:solidFill>
                  <a:srgbClr val="0C0C82"/>
                </a:solidFill>
                <a:latin typeface="Arial"/>
                <a:cs typeface="Arial"/>
              </a:rPr>
              <a:t>t</a:t>
            </a:r>
            <a:r>
              <a:rPr sz="500" spc="35" dirty="0">
                <a:solidFill>
                  <a:srgbClr val="1816A1"/>
                </a:solidFill>
                <a:latin typeface="Arial"/>
                <a:cs typeface="Arial"/>
              </a:rPr>
              <a:t>o</a:t>
            </a:r>
            <a:r>
              <a:rPr sz="500" spc="1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ask </a:t>
            </a:r>
            <a:r>
              <a:rPr sz="500" spc="-5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50" dirty="0">
                <a:solidFill>
                  <a:srgbClr val="0C08B8"/>
                </a:solidFill>
                <a:latin typeface="Arial"/>
                <a:cs typeface="Arial"/>
              </a:rPr>
              <a:t>djscount </a:t>
            </a:r>
            <a:r>
              <a:rPr sz="500" spc="-50" dirty="0">
                <a:solidFill>
                  <a:srgbClr val="0C08B8"/>
                </a:solidFill>
                <a:latin typeface="Arial"/>
                <a:cs typeface="Arial"/>
              </a:rPr>
              <a:t> </a:t>
            </a:r>
            <a:r>
              <a:rPr sz="500" spc="60" dirty="0">
                <a:solidFill>
                  <a:srgbClr val="0C08B8"/>
                </a:solidFill>
                <a:latin typeface="Arial"/>
                <a:cs typeface="Arial"/>
              </a:rPr>
              <a:t>brokers-</a:t>
            </a:r>
            <a:r>
              <a:rPr sz="500" spc="50" dirty="0">
                <a:solidFill>
                  <a:srgbClr val="0C08B8"/>
                </a:solidFill>
                <a:latin typeface="Arial"/>
                <a:cs typeface="Arial"/>
              </a:rPr>
              <a:t> </a:t>
            </a:r>
            <a:r>
              <a:rPr sz="500" spc="35" dirty="0">
                <a:solidFill>
                  <a:srgbClr val="1816A1"/>
                </a:solidFill>
                <a:latin typeface="Arial"/>
                <a:cs typeface="Arial"/>
              </a:rPr>
              <a:t>MSN </a:t>
            </a:r>
            <a:r>
              <a:rPr sz="500" spc="30" dirty="0">
                <a:solidFill>
                  <a:srgbClr val="1816A1"/>
                </a:solidFill>
                <a:latin typeface="Arial"/>
                <a:cs typeface="Arial"/>
              </a:rPr>
              <a:t>Money</a:t>
            </a:r>
            <a:endParaRPr sz="500">
              <a:latin typeface="Arial"/>
              <a:cs typeface="Arial"/>
            </a:endParaRPr>
          </a:p>
          <a:p>
            <a:pPr marL="12700" marR="12700">
              <a:lnSpc>
                <a:spcPct val="106800"/>
              </a:lnSpc>
              <a:spcBef>
                <a:spcPts val="50"/>
              </a:spcBef>
            </a:pP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J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an </a:t>
            </a:r>
            <a:r>
              <a:rPr sz="400" spc="-5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1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1</a:t>
            </a:r>
            <a:r>
              <a:rPr sz="400" spc="65" dirty="0">
                <a:solidFill>
                  <a:srgbClr val="4B4B4B"/>
                </a:solidFill>
                <a:latin typeface="Arial"/>
                <a:cs typeface="Arial"/>
              </a:rPr>
              <a:t>,</a:t>
            </a:r>
            <a:r>
              <a:rPr sz="400" spc="-60" dirty="0">
                <a:solidFill>
                  <a:srgbClr val="4B4B4B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2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0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0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4</a:t>
            </a:r>
            <a:r>
              <a:rPr sz="400" spc="2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...</a:t>
            </a:r>
            <a:r>
              <a:rPr sz="400" spc="-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2D2B2F"/>
                </a:solidFill>
                <a:latin typeface="Arial"/>
                <a:cs typeface="Arial"/>
              </a:rPr>
              <a:t>If</a:t>
            </a:r>
            <a:r>
              <a:rPr sz="400" spc="-4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you're </a:t>
            </a:r>
            <a:r>
              <a:rPr sz="400" spc="-4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not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big</a:t>
            </a:r>
            <a:r>
              <a:rPr sz="400" spc="-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2D2B2F"/>
                </a:solidFill>
                <a:latin typeface="Arial"/>
                <a:cs typeface="Arial"/>
              </a:rPr>
              <a:t>on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han</a:t>
            </a:r>
            <a:r>
              <a:rPr sz="400" spc="50" dirty="0">
                <a:solidFill>
                  <a:srgbClr val="2D2B2F"/>
                </a:solidFill>
                <a:latin typeface="Arial"/>
                <a:cs typeface="Arial"/>
              </a:rPr>
              <a:t>d</a:t>
            </a:r>
            <a:r>
              <a:rPr sz="400" spc="0" dirty="0">
                <a:solidFill>
                  <a:srgbClr val="111116"/>
                </a:solidFill>
                <a:latin typeface="Arial"/>
                <a:cs typeface="Arial"/>
              </a:rPr>
              <a:t>-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h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o</a:t>
            </a:r>
            <a:r>
              <a:rPr sz="400" spc="0" dirty="0">
                <a:solidFill>
                  <a:srgbClr val="111116"/>
                </a:solidFill>
                <a:latin typeface="Arial"/>
                <a:cs typeface="Arial"/>
              </a:rPr>
              <a:t>l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ding</a:t>
            </a:r>
            <a:r>
              <a:rPr sz="400" spc="-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when </a:t>
            </a:r>
            <a:r>
              <a:rPr sz="400" spc="-5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it</a:t>
            </a:r>
            <a:r>
              <a:rPr sz="400" spc="-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comes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to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investing,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a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55" dirty="0">
                <a:solidFill>
                  <a:srgbClr val="111116"/>
                </a:solidFill>
                <a:latin typeface="Arial"/>
                <a:cs typeface="Arial"/>
              </a:rPr>
              <a:t>d</a:t>
            </a:r>
            <a:r>
              <a:rPr sz="400" spc="50" dirty="0">
                <a:solidFill>
                  <a:srgbClr val="2D2B2F"/>
                </a:solidFill>
                <a:latin typeface="Arial"/>
                <a:cs typeface="Arial"/>
              </a:rPr>
              <a:t>i</a:t>
            </a:r>
            <a:r>
              <a:rPr sz="400" spc="45" dirty="0">
                <a:solidFill>
                  <a:srgbClr val="111116"/>
                </a:solidFill>
                <a:latin typeface="Arial"/>
                <a:cs typeface="Arial"/>
              </a:rPr>
              <a:t>scount</a:t>
            </a:r>
            <a:r>
              <a:rPr sz="400" spc="2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bro</a:t>
            </a:r>
            <a:r>
              <a:rPr sz="400" spc="65" dirty="0">
                <a:solidFill>
                  <a:srgbClr val="111116"/>
                </a:solidFill>
                <a:latin typeface="Arial"/>
                <a:cs typeface="Arial"/>
              </a:rPr>
              <a:t>k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e</a:t>
            </a:r>
            <a:r>
              <a:rPr sz="400" spc="55" dirty="0">
                <a:solidFill>
                  <a:srgbClr val="111116"/>
                </a:solidFill>
                <a:latin typeface="Arial"/>
                <a:cs typeface="Arial"/>
              </a:rPr>
              <a:t>r</a:t>
            </a:r>
            <a:r>
              <a:rPr sz="400" spc="-2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can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be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an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economica</a:t>
            </a:r>
            <a:r>
              <a:rPr sz="400" spc="-6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111116"/>
                </a:solidFill>
                <a:latin typeface="Arial"/>
                <a:cs typeface="Arial"/>
              </a:rPr>
              <a:t>l</a:t>
            </a:r>
            <a:r>
              <a:rPr sz="400" spc="-4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55" dirty="0">
                <a:solidFill>
                  <a:srgbClr val="111116"/>
                </a:solidFill>
                <a:latin typeface="Arial"/>
                <a:cs typeface="Arial"/>
              </a:rPr>
              <a:t>w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ay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 to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go.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J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ust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be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sure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to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ask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t</a:t>
            </a:r>
            <a:r>
              <a:rPr sz="400" spc="40" dirty="0">
                <a:solidFill>
                  <a:srgbClr val="2D2B2F"/>
                </a:solidFill>
                <a:latin typeface="Arial"/>
                <a:cs typeface="Arial"/>
              </a:rPr>
              <a:t>h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e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se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111116"/>
                </a:solidFill>
                <a:latin typeface="Arial"/>
                <a:cs typeface="Arial"/>
              </a:rPr>
              <a:t>.. </a:t>
            </a:r>
            <a:r>
              <a:rPr sz="400" spc="20" dirty="0">
                <a:solidFill>
                  <a:srgbClr val="427C49"/>
                </a:solidFill>
                <a:latin typeface="Arial"/>
                <a:cs typeface="Arial"/>
              </a:rPr>
              <a:t>moneycentral.msn.com/content/lnvesting/Startinvesting/P66171.asp-  </a:t>
            </a:r>
            <a:r>
              <a:rPr sz="400" spc="-50" dirty="0">
                <a:solidFill>
                  <a:srgbClr val="427C49"/>
                </a:solidFill>
                <a:latin typeface="Arial"/>
                <a:cs typeface="Arial"/>
              </a:rPr>
              <a:t> </a:t>
            </a:r>
            <a:r>
              <a:rPr sz="400" spc="55" dirty="0">
                <a:solidFill>
                  <a:srgbClr val="427C49"/>
                </a:solidFill>
                <a:latin typeface="Arial"/>
                <a:cs typeface="Arial"/>
              </a:rPr>
              <a:t>34k­</a:t>
            </a:r>
            <a:endParaRPr sz="400">
              <a:latin typeface="Arial"/>
              <a:cs typeface="Arial"/>
            </a:endParaRPr>
          </a:p>
          <a:p>
            <a:pPr marL="228600">
              <a:lnSpc>
                <a:spcPts val="525"/>
              </a:lnSpc>
            </a:pPr>
            <a:r>
              <a:rPr sz="450" dirty="0">
                <a:solidFill>
                  <a:srgbClr val="111116"/>
                </a:solidFill>
                <a:latin typeface="Times New Roman"/>
                <a:cs typeface="Times New Roman"/>
              </a:rPr>
              <a:t>-</a:t>
            </a:r>
            <a:r>
              <a:rPr sz="450" spc="-30" dirty="0">
                <a:solidFill>
                  <a:srgbClr val="111116"/>
                </a:solidFill>
                <a:latin typeface="Times New Roman"/>
                <a:cs typeface="Times New Roman"/>
              </a:rPr>
              <a:t> </a:t>
            </a:r>
            <a:r>
              <a:rPr sz="450" spc="5" dirty="0">
                <a:solidFill>
                  <a:srgbClr val="8C8AB1"/>
                </a:solidFill>
                <a:latin typeface="Times New Roman"/>
                <a:cs typeface="Times New Roman"/>
              </a:rPr>
              <a:t>S.imi!.ar..Q..a</a:t>
            </a:r>
            <a:endParaRPr sz="450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2841383" y="1377508"/>
            <a:ext cx="929640" cy="290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8415" marR="362585" algn="just">
              <a:lnSpc>
                <a:spcPct val="100000"/>
              </a:lnSpc>
            </a:pPr>
            <a:r>
              <a:rPr sz="500" spc="75" dirty="0">
                <a:solidFill>
                  <a:srgbClr val="0C08B8"/>
                </a:solidFill>
                <a:latin typeface="Arial"/>
                <a:cs typeface="Arial"/>
              </a:rPr>
              <a:t>D</a:t>
            </a:r>
            <a:r>
              <a:rPr sz="500" u="sng" spc="50" dirty="0">
                <a:solidFill>
                  <a:srgbClr val="0C08B8"/>
                </a:solidFill>
                <a:latin typeface="Arial"/>
                <a:cs typeface="Arial"/>
              </a:rPr>
              <a:t>iscou</a:t>
            </a:r>
            <a:r>
              <a:rPr sz="500" spc="40" dirty="0">
                <a:solidFill>
                  <a:srgbClr val="0C08B8"/>
                </a:solidFill>
                <a:latin typeface="Arial"/>
                <a:cs typeface="Arial"/>
              </a:rPr>
              <a:t>nt</a:t>
            </a:r>
            <a:r>
              <a:rPr sz="500" spc="50" dirty="0">
                <a:solidFill>
                  <a:srgbClr val="0C08B8"/>
                </a:solidFill>
                <a:latin typeface="Arial"/>
                <a:cs typeface="Arial"/>
              </a:rPr>
              <a:t> </a:t>
            </a:r>
            <a:r>
              <a:rPr sz="500" spc="40" dirty="0">
                <a:solidFill>
                  <a:srgbClr val="0C08B8"/>
                </a:solidFill>
                <a:latin typeface="Arial"/>
                <a:cs typeface="Arial"/>
              </a:rPr>
              <a:t>Broker</a:t>
            </a:r>
            <a:endParaRPr sz="500">
              <a:latin typeface="Arial"/>
              <a:cs typeface="Arial"/>
            </a:endParaRPr>
          </a:p>
          <a:p>
            <a:pPr marL="12700" marR="12700" indent="2540" algn="just">
              <a:lnSpc>
                <a:spcPct val="106800"/>
              </a:lnSpc>
              <a:spcBef>
                <a:spcPts val="50"/>
              </a:spcBef>
            </a:pP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Commission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free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tra</a:t>
            </a:r>
            <a:r>
              <a:rPr sz="400" spc="40" dirty="0">
                <a:solidFill>
                  <a:srgbClr val="2D2B2F"/>
                </a:solidFill>
                <a:latin typeface="Arial"/>
                <a:cs typeface="Arial"/>
              </a:rPr>
              <a:t>d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e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s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for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30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days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No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maintenance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fees.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S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ign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up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2D2B2F"/>
                </a:solidFill>
                <a:latin typeface="Arial"/>
                <a:cs typeface="Arial"/>
              </a:rPr>
              <a:t>now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21702B"/>
                </a:solidFill>
                <a:latin typeface="Arial"/>
                <a:cs typeface="Arial"/>
              </a:rPr>
              <a:t>T</a:t>
            </a:r>
            <a:r>
              <a:rPr sz="400" spc="25" dirty="0">
                <a:solidFill>
                  <a:srgbClr val="427C49"/>
                </a:solidFill>
                <a:latin typeface="Arial"/>
                <a:cs typeface="Arial"/>
              </a:rPr>
              <a:t>DAMER</a:t>
            </a:r>
            <a:r>
              <a:rPr sz="400" spc="-65" dirty="0">
                <a:solidFill>
                  <a:srgbClr val="427C49"/>
                </a:solidFill>
                <a:latin typeface="Arial"/>
                <a:cs typeface="Arial"/>
              </a:rPr>
              <a:t> </a:t>
            </a:r>
            <a:r>
              <a:rPr sz="400" spc="0" dirty="0">
                <a:solidFill>
                  <a:srgbClr val="21702B"/>
                </a:solidFill>
                <a:latin typeface="Arial"/>
                <a:cs typeface="Arial"/>
              </a:rPr>
              <a:t>I</a:t>
            </a:r>
            <a:r>
              <a:rPr sz="400" spc="5" dirty="0">
                <a:solidFill>
                  <a:srgbClr val="21702B"/>
                </a:solidFill>
                <a:latin typeface="Arial"/>
                <a:cs typeface="Arial"/>
              </a:rPr>
              <a:t>T</a:t>
            </a:r>
            <a:r>
              <a:rPr sz="400" spc="30" dirty="0">
                <a:solidFill>
                  <a:srgbClr val="427C49"/>
                </a:solidFill>
                <a:latin typeface="Arial"/>
                <a:cs typeface="Arial"/>
              </a:rPr>
              <a:t>RAD</a:t>
            </a:r>
            <a:r>
              <a:rPr sz="400" spc="55" dirty="0">
                <a:solidFill>
                  <a:srgbClr val="21702B"/>
                </a:solidFill>
                <a:latin typeface="Arial"/>
                <a:cs typeface="Arial"/>
              </a:rPr>
              <a:t>E</a:t>
            </a:r>
            <a:r>
              <a:rPr sz="400" spc="20" dirty="0">
                <a:solidFill>
                  <a:srgbClr val="4D6752"/>
                </a:solidFill>
                <a:latin typeface="Arial"/>
                <a:cs typeface="Arial"/>
              </a:rPr>
              <a:t>.com</a:t>
            </a:r>
            <a:endParaRPr sz="4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841383" y="1720745"/>
            <a:ext cx="1063625" cy="2933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240">
              <a:lnSpc>
                <a:spcPct val="100000"/>
              </a:lnSpc>
            </a:pPr>
            <a:r>
              <a:rPr sz="500" spc="20" dirty="0">
                <a:solidFill>
                  <a:srgbClr val="0C0C82"/>
                </a:solidFill>
                <a:latin typeface="Arial"/>
                <a:cs typeface="Arial"/>
              </a:rPr>
              <a:t>T</a:t>
            </a:r>
            <a:r>
              <a:rPr sz="500" spc="35" dirty="0">
                <a:solidFill>
                  <a:srgbClr val="0C0C82"/>
                </a:solidFill>
                <a:latin typeface="Arial"/>
                <a:cs typeface="Arial"/>
              </a:rPr>
              <a:t>r</a:t>
            </a: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adeKjng</a:t>
            </a:r>
            <a:r>
              <a:rPr sz="500" spc="4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25" dirty="0">
                <a:solidFill>
                  <a:srgbClr val="1816A1"/>
                </a:solidFill>
                <a:latin typeface="Arial"/>
                <a:cs typeface="Arial"/>
              </a:rPr>
              <a:t>-</a:t>
            </a:r>
            <a:r>
              <a:rPr sz="500" spc="1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45" dirty="0">
                <a:solidFill>
                  <a:srgbClr val="1816A1"/>
                </a:solidFill>
                <a:latin typeface="Arial"/>
                <a:cs typeface="Arial"/>
              </a:rPr>
              <a:t>O</a:t>
            </a:r>
            <a:r>
              <a:rPr sz="500" spc="20" dirty="0">
                <a:solidFill>
                  <a:srgbClr val="1816A1"/>
                </a:solidFill>
                <a:latin typeface="Arial"/>
                <a:cs typeface="Arial"/>
              </a:rPr>
              <a:t>n</a:t>
            </a:r>
            <a:r>
              <a:rPr sz="500" spc="0" dirty="0">
                <a:solidFill>
                  <a:srgbClr val="0C0C82"/>
                </a:solidFill>
                <a:latin typeface="Arial"/>
                <a:cs typeface="Arial"/>
              </a:rPr>
              <a:t>l</a:t>
            </a:r>
            <a:r>
              <a:rPr sz="500" spc="15" dirty="0">
                <a:solidFill>
                  <a:srgbClr val="232695"/>
                </a:solidFill>
                <a:latin typeface="Arial"/>
                <a:cs typeface="Arial"/>
              </a:rPr>
              <a:t>ine</a:t>
            </a:r>
            <a:r>
              <a:rPr sz="500" spc="45" dirty="0">
                <a:solidFill>
                  <a:srgbClr val="232695"/>
                </a:solidFill>
                <a:latin typeface="Arial"/>
                <a:cs typeface="Arial"/>
              </a:rPr>
              <a:t> </a:t>
            </a:r>
            <a:r>
              <a:rPr sz="500" spc="45" dirty="0">
                <a:solidFill>
                  <a:srgbClr val="0C08B8"/>
                </a:solidFill>
                <a:latin typeface="Arial"/>
                <a:cs typeface="Arial"/>
              </a:rPr>
              <a:t>Broker</a:t>
            </a:r>
            <a:endParaRPr sz="500">
              <a:latin typeface="Arial"/>
              <a:cs typeface="Arial"/>
            </a:endParaRPr>
          </a:p>
          <a:p>
            <a:pPr marL="12700" marR="12700" indent="2540">
              <a:lnSpc>
                <a:spcPct val="106800"/>
              </a:lnSpc>
              <a:spcBef>
                <a:spcPts val="70"/>
              </a:spcBef>
            </a:pP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$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4</a:t>
            </a:r>
            <a:r>
              <a:rPr sz="400" spc="-6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.95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per</a:t>
            </a:r>
            <a:r>
              <a:rPr sz="400" spc="-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111116"/>
                </a:solidFill>
                <a:latin typeface="Arial"/>
                <a:cs typeface="Arial"/>
              </a:rPr>
              <a:t>T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rade, Market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or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L</a:t>
            </a:r>
            <a:r>
              <a:rPr sz="400" spc="0" dirty="0">
                <a:solidFill>
                  <a:srgbClr val="4B3626"/>
                </a:solidFill>
                <a:latin typeface="Arial"/>
                <a:cs typeface="Arial"/>
              </a:rPr>
              <a:t>i</a:t>
            </a:r>
            <a:r>
              <a:rPr sz="400" spc="35" dirty="0">
                <a:solidFill>
                  <a:srgbClr val="111116"/>
                </a:solidFill>
                <a:latin typeface="Arial"/>
                <a:cs typeface="Arial"/>
              </a:rPr>
              <a:t>m</a:t>
            </a:r>
            <a:r>
              <a:rPr sz="400" spc="-25" dirty="0">
                <a:solidFill>
                  <a:srgbClr val="2D2B2F"/>
                </a:solidFill>
                <a:latin typeface="Arial"/>
                <a:cs typeface="Arial"/>
              </a:rPr>
              <a:t>i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t 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S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martMoney</a:t>
            </a:r>
            <a:r>
              <a:rPr sz="400" spc="4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111116"/>
                </a:solidFill>
                <a:latin typeface="Arial"/>
                <a:cs typeface="Arial"/>
              </a:rPr>
              <a:t>T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op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40" dirty="0">
                <a:solidFill>
                  <a:srgbClr val="111116"/>
                </a:solidFill>
                <a:latin typeface="Arial"/>
                <a:cs typeface="Arial"/>
              </a:rPr>
              <a:t>Discount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45" dirty="0">
                <a:solidFill>
                  <a:srgbClr val="111116"/>
                </a:solidFill>
                <a:latin typeface="Arial"/>
                <a:cs typeface="Arial"/>
              </a:rPr>
              <a:t>Broker 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2</a:t>
            </a:r>
            <a:r>
              <a:rPr sz="400" spc="45" dirty="0">
                <a:solidFill>
                  <a:srgbClr val="2D2B2F"/>
                </a:solidFill>
                <a:latin typeface="Arial"/>
                <a:cs typeface="Arial"/>
              </a:rPr>
              <a:t>00i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427C49"/>
                </a:solidFill>
                <a:latin typeface="Arial"/>
                <a:cs typeface="Arial"/>
                <a:hlinkClick r:id="rId10"/>
              </a:rPr>
              <a:t>www.</a:t>
            </a:r>
            <a:r>
              <a:rPr sz="400" spc="50" dirty="0">
                <a:solidFill>
                  <a:srgbClr val="21702B"/>
                </a:solidFill>
                <a:latin typeface="Arial"/>
                <a:cs typeface="Arial"/>
                <a:hlinkClick r:id="rId10"/>
              </a:rPr>
              <a:t>T</a:t>
            </a:r>
            <a:r>
              <a:rPr sz="400" spc="20" dirty="0">
                <a:solidFill>
                  <a:srgbClr val="427C49"/>
                </a:solidFill>
                <a:latin typeface="Arial"/>
                <a:cs typeface="Arial"/>
                <a:hlinkClick r:id="rId10"/>
              </a:rPr>
              <a:t>radeKing.com</a:t>
            </a:r>
            <a:endParaRPr sz="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841383" y="2066942"/>
            <a:ext cx="970915" cy="290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240">
              <a:lnSpc>
                <a:spcPct val="100000"/>
              </a:lnSpc>
            </a:pPr>
            <a:r>
              <a:rPr sz="500" spc="20" dirty="0">
                <a:solidFill>
                  <a:srgbClr val="1816A1"/>
                </a:solidFill>
                <a:latin typeface="Arial"/>
                <a:cs typeface="Arial"/>
              </a:rPr>
              <a:t>Scottrade</a:t>
            </a:r>
            <a:r>
              <a:rPr sz="500" spc="4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40" dirty="0">
                <a:solidFill>
                  <a:srgbClr val="0C08B8"/>
                </a:solidFill>
                <a:latin typeface="Arial"/>
                <a:cs typeface="Arial"/>
              </a:rPr>
              <a:t>Brokerage</a:t>
            </a:r>
            <a:endParaRPr sz="500">
              <a:latin typeface="Arial"/>
              <a:cs typeface="Arial"/>
            </a:endParaRPr>
          </a:p>
          <a:p>
            <a:pPr marL="12700" marR="12700" indent="2540">
              <a:lnSpc>
                <a:spcPct val="106800"/>
              </a:lnSpc>
              <a:spcBef>
                <a:spcPts val="50"/>
              </a:spcBef>
            </a:pP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$7 </a:t>
            </a:r>
            <a:r>
              <a:rPr sz="400" spc="50" dirty="0">
                <a:solidFill>
                  <a:srgbClr val="111116"/>
                </a:solidFill>
                <a:latin typeface="Arial"/>
                <a:cs typeface="Arial"/>
              </a:rPr>
              <a:t>T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rades,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No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Share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L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imit.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In</a:t>
            </a:r>
            <a:r>
              <a:rPr sz="400" spc="-15" dirty="0">
                <a:solidFill>
                  <a:srgbClr val="2D2B2F"/>
                </a:solidFill>
                <a:latin typeface="Arial"/>
                <a:cs typeface="Arial"/>
              </a:rPr>
              <a:t>-</a:t>
            </a:r>
            <a:r>
              <a:rPr sz="400" spc="35" dirty="0">
                <a:solidFill>
                  <a:srgbClr val="111116"/>
                </a:solidFill>
                <a:latin typeface="Arial"/>
                <a:cs typeface="Arial"/>
              </a:rPr>
              <a:t>D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epth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R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e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search.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5" dirty="0">
                <a:solidFill>
                  <a:srgbClr val="111116"/>
                </a:solidFill>
                <a:latin typeface="Arial"/>
                <a:cs typeface="Arial"/>
              </a:rPr>
              <a:t>S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tart </a:t>
            </a:r>
            <a:r>
              <a:rPr sz="400" spc="50" dirty="0">
                <a:solidFill>
                  <a:srgbClr val="111116"/>
                </a:solidFill>
                <a:latin typeface="Arial"/>
                <a:cs typeface="Arial"/>
              </a:rPr>
              <a:t>T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rading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O</a:t>
            </a:r>
            <a:r>
              <a:rPr sz="400" spc="40" dirty="0">
                <a:solidFill>
                  <a:srgbClr val="2D2B2F"/>
                </a:solidFill>
                <a:latin typeface="Arial"/>
                <a:cs typeface="Arial"/>
              </a:rPr>
              <a:t>n</a:t>
            </a:r>
            <a:r>
              <a:rPr sz="400" spc="0" dirty="0">
                <a:solidFill>
                  <a:srgbClr val="111116"/>
                </a:solidFill>
                <a:latin typeface="Arial"/>
                <a:cs typeface="Arial"/>
              </a:rPr>
              <a:t>l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i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n</a:t>
            </a:r>
            <a:r>
              <a:rPr sz="400" spc="15" dirty="0">
                <a:solidFill>
                  <a:srgbClr val="111116"/>
                </a:solidFill>
                <a:latin typeface="Arial"/>
                <a:cs typeface="Arial"/>
              </a:rPr>
              <a:t>e</a:t>
            </a:r>
            <a:r>
              <a:rPr sz="400" spc="20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50" dirty="0">
                <a:solidFill>
                  <a:srgbClr val="2D2B2F"/>
                </a:solidFill>
                <a:latin typeface="Arial"/>
                <a:cs typeface="Arial"/>
              </a:rPr>
              <a:t>N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o</a:t>
            </a:r>
            <a:r>
              <a:rPr sz="400" spc="10" dirty="0">
                <a:solidFill>
                  <a:srgbClr val="111116"/>
                </a:solidFill>
                <a:latin typeface="Arial"/>
                <a:cs typeface="Arial"/>
              </a:rPr>
              <a:t>w</a:t>
            </a:r>
            <a:r>
              <a:rPr sz="400" spc="-65" dirty="0">
                <a:solidFill>
                  <a:srgbClr val="111116"/>
                </a:solidFill>
                <a:latin typeface="Arial"/>
                <a:cs typeface="Arial"/>
              </a:rPr>
              <a:t> </a:t>
            </a:r>
            <a:r>
              <a:rPr sz="400" spc="60" dirty="0">
                <a:solidFill>
                  <a:srgbClr val="2D2B2F"/>
                </a:solidFill>
                <a:latin typeface="Arial"/>
                <a:cs typeface="Arial"/>
              </a:rPr>
              <a:t>! </a:t>
            </a:r>
            <a:r>
              <a:rPr sz="400" spc="20" dirty="0">
                <a:solidFill>
                  <a:srgbClr val="427C49"/>
                </a:solidFill>
                <a:latin typeface="Arial"/>
                <a:cs typeface="Arial"/>
                <a:hlinkClick r:id="rId11"/>
              </a:rPr>
              <a:t>www.Scottrade.com</a:t>
            </a:r>
            <a:endParaRPr sz="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841383" y="2399296"/>
            <a:ext cx="854710" cy="30099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2540">
              <a:lnSpc>
                <a:spcPct val="110400"/>
              </a:lnSpc>
            </a:pP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Stock </a:t>
            </a:r>
            <a:r>
              <a:rPr sz="500" spc="-7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10" dirty="0">
                <a:solidFill>
                  <a:srgbClr val="1816A1"/>
                </a:solidFill>
                <a:latin typeface="Arial"/>
                <a:cs typeface="Arial"/>
              </a:rPr>
              <a:t>trades </a:t>
            </a:r>
            <a:r>
              <a:rPr sz="500" spc="-6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20" dirty="0">
                <a:solidFill>
                  <a:srgbClr val="1816A1"/>
                </a:solidFill>
                <a:latin typeface="Arial"/>
                <a:cs typeface="Arial"/>
              </a:rPr>
              <a:t>$1</a:t>
            </a:r>
            <a:r>
              <a:rPr sz="500" spc="2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50</a:t>
            </a:r>
            <a:r>
              <a:rPr sz="500" spc="3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25" dirty="0">
                <a:solidFill>
                  <a:srgbClr val="0C0C82"/>
                </a:solidFill>
                <a:latin typeface="Arial"/>
                <a:cs typeface="Arial"/>
              </a:rPr>
              <a:t>-</a:t>
            </a:r>
            <a:r>
              <a:rPr sz="500" spc="10" dirty="0">
                <a:solidFill>
                  <a:srgbClr val="0C0C82"/>
                </a:solidFill>
                <a:latin typeface="Arial"/>
                <a:cs typeface="Arial"/>
              </a:rPr>
              <a:t> </a:t>
            </a:r>
            <a:r>
              <a:rPr sz="500" spc="30" dirty="0">
                <a:solidFill>
                  <a:srgbClr val="232695"/>
                </a:solidFill>
                <a:latin typeface="Arial"/>
                <a:cs typeface="Arial"/>
              </a:rPr>
              <a:t>$3</a:t>
            </a:r>
            <a:r>
              <a:rPr sz="500" spc="15" dirty="0">
                <a:solidFill>
                  <a:srgbClr val="232695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100</a:t>
            </a:r>
            <a:r>
              <a:rPr sz="400" spc="-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free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trades,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up</a:t>
            </a:r>
            <a:r>
              <a:rPr sz="400" spc="-1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to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$100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back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for</a:t>
            </a:r>
            <a:r>
              <a:rPr sz="400" spc="-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transfer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costs,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$500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minimum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427C49"/>
                </a:solidFill>
                <a:latin typeface="Arial"/>
                <a:cs typeface="Arial"/>
                <a:hlinkClick r:id="rId12"/>
              </a:rPr>
              <a:t>www.sogotrade.com</a:t>
            </a:r>
            <a:endParaRPr sz="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841383" y="2745569"/>
            <a:ext cx="933450" cy="2984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5240" marR="12700">
              <a:lnSpc>
                <a:spcPct val="110300"/>
              </a:lnSpc>
            </a:pPr>
            <a:r>
              <a:rPr sz="500" spc="15" dirty="0">
                <a:solidFill>
                  <a:srgbClr val="232695"/>
                </a:solidFill>
                <a:latin typeface="Arial"/>
                <a:cs typeface="Arial"/>
              </a:rPr>
              <a:t>$3</a:t>
            </a:r>
            <a:r>
              <a:rPr sz="500" spc="40" dirty="0">
                <a:solidFill>
                  <a:srgbClr val="232695"/>
                </a:solidFill>
                <a:latin typeface="Arial"/>
                <a:cs typeface="Arial"/>
              </a:rPr>
              <a:t> </a:t>
            </a:r>
            <a:r>
              <a:rPr sz="500" spc="30" dirty="0">
                <a:solidFill>
                  <a:srgbClr val="1816A1"/>
                </a:solidFill>
                <a:latin typeface="Arial"/>
                <a:cs typeface="Arial"/>
              </a:rPr>
              <a:t>95</a:t>
            </a:r>
            <a:r>
              <a:rPr sz="500" spc="1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Online</a:t>
            </a:r>
            <a:r>
              <a:rPr sz="500" spc="3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Stock </a:t>
            </a:r>
            <a:r>
              <a:rPr sz="500" spc="-70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500" spc="35" dirty="0">
                <a:solidFill>
                  <a:srgbClr val="0C0C82"/>
                </a:solidFill>
                <a:latin typeface="Arial"/>
                <a:cs typeface="Arial"/>
              </a:rPr>
              <a:t>T</a:t>
            </a:r>
            <a:r>
              <a:rPr sz="500" spc="25" dirty="0">
                <a:solidFill>
                  <a:srgbClr val="1816A1"/>
                </a:solidFill>
                <a:latin typeface="Arial"/>
                <a:cs typeface="Arial"/>
              </a:rPr>
              <a:t>rades</a:t>
            </a:r>
            <a:r>
              <a:rPr sz="500" spc="15" dirty="0">
                <a:solidFill>
                  <a:srgbClr val="1816A1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Market/Limit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Orders,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No</a:t>
            </a:r>
            <a:r>
              <a:rPr sz="400" spc="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Share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111116"/>
                </a:solidFill>
                <a:latin typeface="Arial"/>
                <a:cs typeface="Arial"/>
              </a:rPr>
              <a:t>L</a:t>
            </a:r>
            <a:r>
              <a:rPr sz="400" spc="15" dirty="0">
                <a:solidFill>
                  <a:srgbClr val="2D2B2F"/>
                </a:solidFill>
                <a:latin typeface="Arial"/>
                <a:cs typeface="Arial"/>
              </a:rPr>
              <a:t>imit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0" dirty="0">
                <a:solidFill>
                  <a:srgbClr val="2D2B2F"/>
                </a:solidFill>
                <a:latin typeface="Arial"/>
                <a:cs typeface="Arial"/>
              </a:rPr>
              <a:t>and</a:t>
            </a:r>
            <a:r>
              <a:rPr sz="400" spc="35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No </a:t>
            </a:r>
            <a:r>
              <a:rPr sz="400" spc="10" dirty="0">
                <a:solidFill>
                  <a:srgbClr val="2D2B2F"/>
                </a:solidFill>
                <a:latin typeface="Arial"/>
                <a:cs typeface="Arial"/>
              </a:rPr>
              <a:t>Inactivity</a:t>
            </a:r>
            <a:r>
              <a:rPr sz="400" spc="30" dirty="0">
                <a:solidFill>
                  <a:srgbClr val="2D2B2F"/>
                </a:solidFill>
                <a:latin typeface="Arial"/>
                <a:cs typeface="Arial"/>
              </a:rPr>
              <a:t> </a:t>
            </a:r>
            <a:r>
              <a:rPr sz="400" spc="25" dirty="0">
                <a:solidFill>
                  <a:srgbClr val="2D2B2F"/>
                </a:solidFill>
                <a:latin typeface="Arial"/>
                <a:cs typeface="Arial"/>
              </a:rPr>
              <a:t>Fees</a:t>
            </a:r>
            <a:endParaRPr sz="4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sz="400" spc="30" dirty="0">
                <a:solidFill>
                  <a:srgbClr val="427C49"/>
                </a:solidFill>
                <a:latin typeface="Arial"/>
                <a:cs typeface="Arial"/>
                <a:hlinkClick r:id="rId13"/>
              </a:rPr>
              <a:t>www</a:t>
            </a:r>
            <a:r>
              <a:rPr sz="400" spc="-75" dirty="0">
                <a:solidFill>
                  <a:srgbClr val="427C49"/>
                </a:solidFill>
                <a:latin typeface="Arial"/>
                <a:cs typeface="Arial"/>
                <a:hlinkClick r:id="rId13"/>
              </a:rPr>
              <a:t> </a:t>
            </a:r>
            <a:r>
              <a:rPr sz="400" spc="0" dirty="0">
                <a:solidFill>
                  <a:srgbClr val="727270"/>
                </a:solidFill>
                <a:latin typeface="Arial"/>
                <a:cs typeface="Arial"/>
                <a:hlinkClick r:id="rId13"/>
              </a:rPr>
              <a:t>.</a:t>
            </a:r>
            <a:r>
              <a:rPr sz="400" spc="20" dirty="0">
                <a:solidFill>
                  <a:srgbClr val="427C49"/>
                </a:solidFill>
                <a:latin typeface="Arial"/>
                <a:cs typeface="Arial"/>
                <a:hlinkClick r:id="rId13"/>
              </a:rPr>
              <a:t>Marsco.com</a:t>
            </a:r>
            <a:endParaRPr sz="400">
              <a:latin typeface="Arial"/>
              <a:cs typeface="Arial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137634" y="3344971"/>
            <a:ext cx="258223" cy="94031"/>
          </a:xfrm>
          <a:custGeom>
            <a:avLst/>
            <a:gdLst/>
            <a:ahLst/>
            <a:cxnLst/>
            <a:rect l="l" t="t" r="r" b="b"/>
            <a:pathLst>
              <a:path w="258223" h="94031">
                <a:moveTo>
                  <a:pt x="0" y="0"/>
                </a:moveTo>
                <a:lnTo>
                  <a:pt x="258223" y="0"/>
                </a:lnTo>
                <a:lnTo>
                  <a:pt x="258223" y="94031"/>
                </a:lnTo>
                <a:lnTo>
                  <a:pt x="0" y="94031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57457" y="3344971"/>
            <a:ext cx="382820" cy="94031"/>
          </a:xfrm>
          <a:custGeom>
            <a:avLst/>
            <a:gdLst/>
            <a:ahLst/>
            <a:cxnLst/>
            <a:rect l="l" t="t" r="r" b="b"/>
            <a:pathLst>
              <a:path w="382820" h="94031">
                <a:moveTo>
                  <a:pt x="0" y="0"/>
                </a:moveTo>
                <a:lnTo>
                  <a:pt x="382820" y="0"/>
                </a:lnTo>
                <a:lnTo>
                  <a:pt x="382820" y="94031"/>
                </a:lnTo>
                <a:lnTo>
                  <a:pt x="0" y="94031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207197" y="3344971"/>
            <a:ext cx="293375" cy="94031"/>
          </a:xfrm>
          <a:custGeom>
            <a:avLst/>
            <a:gdLst/>
            <a:ahLst/>
            <a:cxnLst/>
            <a:rect l="l" t="t" r="r" b="b"/>
            <a:pathLst>
              <a:path w="293375" h="94031">
                <a:moveTo>
                  <a:pt x="0" y="0"/>
                </a:moveTo>
                <a:lnTo>
                  <a:pt x="293375" y="0"/>
                </a:lnTo>
                <a:lnTo>
                  <a:pt x="293375" y="94031"/>
                </a:lnTo>
                <a:lnTo>
                  <a:pt x="0" y="94031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82774" y="1718514"/>
            <a:ext cx="26860" cy="0"/>
          </a:xfrm>
          <a:custGeom>
            <a:avLst/>
            <a:gdLst/>
            <a:ahLst/>
            <a:cxnLst/>
            <a:rect l="l" t="t" r="r" b="b"/>
            <a:pathLst>
              <a:path w="26860">
                <a:moveTo>
                  <a:pt x="0" y="0"/>
                </a:moveTo>
                <a:lnTo>
                  <a:pt x="26860" y="0"/>
                </a:lnTo>
              </a:path>
            </a:pathLst>
          </a:custGeom>
          <a:ln w="3175">
            <a:solidFill>
              <a:srgbClr val="8B89B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30" dirty="0">
                <a:solidFill>
                  <a:srgbClr val="FFFFFF"/>
                </a:solidFill>
                <a:latin typeface="Times New Roman"/>
                <a:cs typeface="Times New Roman"/>
              </a:rPr>
              <a:t>Schutze   </a:t>
            </a:r>
            <a:r>
              <a:rPr sz="55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" spc="40" dirty="0">
                <a:solidFill>
                  <a:srgbClr val="FFFFFF"/>
                </a:solidFill>
                <a:latin typeface="Times New Roman"/>
                <a:cs typeface="Times New Roman"/>
              </a:rPr>
              <a:t>Web </a:t>
            </a:r>
            <a:r>
              <a:rPr sz="55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" spc="25" dirty="0">
                <a:solidFill>
                  <a:srgbClr val="FFFFFF"/>
                </a:solidFill>
                <a:latin typeface="Times New Roman"/>
                <a:cs typeface="Times New Roman"/>
              </a:rPr>
              <a:t>search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195964" y="3347734"/>
            <a:ext cx="323850" cy="965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15" dirty="0">
                <a:solidFill>
                  <a:srgbClr val="FFFFFF"/>
                </a:solidFill>
                <a:latin typeface="Times New Roman"/>
                <a:cs typeface="Times New Roman"/>
              </a:rPr>
              <a:t>22 </a:t>
            </a:r>
            <a:r>
              <a:rPr sz="5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" spc="95" dirty="0">
                <a:solidFill>
                  <a:srgbClr val="FFFFFF"/>
                </a:solidFill>
                <a:latin typeface="Times New Roman"/>
                <a:cs typeface="Times New Roman"/>
              </a:rPr>
              <a:t>/ </a:t>
            </a:r>
            <a:r>
              <a:rPr sz="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" spc="45" dirty="0">
                <a:solidFill>
                  <a:srgbClr val="FFFFFF"/>
                </a:solidFill>
                <a:latin typeface="Times New Roman"/>
                <a:cs typeface="Times New Roman"/>
              </a:rPr>
              <a:t>123</a:t>
            </a:r>
            <a:endParaRPr sz="5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0" y="13384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9" y="13698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29" y="1340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345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346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59" y="1348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339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344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346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348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351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353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350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352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354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357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354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349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4249" y="15299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44669" y="155295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7937" y="15300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8122" y="15324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8142" y="15317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0615" y="15342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3374" y="15369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6127" y="15395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9077" y="15335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4371" y="15370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6985" y="15395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9599" y="15420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9357" y="15416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5621" y="15377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14" y="15353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4249" y="18331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39456" y="18562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7937" y="18333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22" y="18357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42" y="18349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0615" y="18375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3374" y="18402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6127" y="18428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99077" y="18368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4371" y="18403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6985" y="18428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599" y="18452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357" y="18449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5621" y="18410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3314" y="1838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94249" y="19855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39456" y="20086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7937" y="19857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8122" y="19881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98142" y="19873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0615" y="19899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3374" y="19926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6127" y="19952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99077" y="19892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4371" y="19927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6985" y="19952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9599" y="19976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9357" y="19973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5621" y="19934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3314" y="19910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4249" y="21364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39456" y="2159508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7949" y="21365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98122" y="21390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8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98142" y="21382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0615" y="214082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3374" y="21434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6127" y="21461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077" y="21401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4371" y="21436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85" y="21460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9599" y="214857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9357" y="21482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5621" y="21443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3314" y="21418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 txBox="1"/>
          <p:nvPr/>
        </p:nvSpPr>
        <p:spPr>
          <a:xfrm>
            <a:off x="624334" y="1075308"/>
            <a:ext cx="3028315" cy="11582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70" dirty="0">
                <a:latin typeface="Arial"/>
                <a:cs typeface="Arial"/>
              </a:rPr>
              <a:t>9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I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h</a:t>
            </a:r>
            <a:r>
              <a:rPr sz="1100" spc="310" dirty="0">
                <a:latin typeface="Myriad Arabic"/>
                <a:cs typeface="Myriad Arabic"/>
                <a:hlinkClick r:id="rId2"/>
              </a:rPr>
              <a:t>tt</a:t>
            </a:r>
            <a:r>
              <a:rPr sz="1100" spc="125" dirty="0">
                <a:latin typeface="Myriad Arabic"/>
                <a:cs typeface="Myriad Arabic"/>
                <a:hlinkClick r:id="rId2"/>
              </a:rPr>
              <a:t>p</a:t>
            </a:r>
            <a:r>
              <a:rPr sz="1100" spc="345" dirty="0">
                <a:latin typeface="Myriad Arabic"/>
                <a:cs typeface="Myriad Arabic"/>
                <a:hlinkClick r:id="rId2"/>
              </a:rPr>
              <a:t>:</a:t>
            </a:r>
            <a:r>
              <a:rPr sz="1100" spc="300" dirty="0">
                <a:latin typeface="Myriad Arabic"/>
                <a:cs typeface="Myriad Arabic"/>
                <a:hlinkClick r:id="rId2"/>
              </a:rPr>
              <a:t>//</a:t>
            </a:r>
            <a:r>
              <a:rPr sz="1100" spc="215" dirty="0">
                <a:latin typeface="Myriad Arabic"/>
                <a:cs typeface="Myriad Arabic"/>
                <a:hlinkClick r:id="rId2"/>
              </a:rPr>
              <a:t>c</a:t>
            </a:r>
            <a:r>
              <a:rPr sz="1100" spc="385" dirty="0">
                <a:latin typeface="Myriad Arabic"/>
                <a:cs typeface="Myriad Arabic"/>
                <a:hlinkClick r:id="rId2"/>
              </a:rPr>
              <a:t>i</a:t>
            </a:r>
            <a:r>
              <a:rPr sz="1100" spc="254" dirty="0">
                <a:latin typeface="Myriad Arabic"/>
                <a:cs typeface="Myriad Arabic"/>
                <a:hlinkClick r:id="rId2"/>
              </a:rPr>
              <a:t>s</a:t>
            </a:r>
            <a:r>
              <a:rPr sz="1100" spc="385" dirty="0">
                <a:latin typeface="Myriad Arabic"/>
                <a:cs typeface="Myriad Arabic"/>
                <a:hlinkClick r:id="rId2"/>
              </a:rPr>
              <a:t>l</a:t>
            </a:r>
            <a:r>
              <a:rPr sz="1100" spc="-90" dirty="0">
                <a:latin typeface="Myriad Arabic"/>
                <a:cs typeface="Myriad Arabic"/>
                <a:hlinkClick r:id="rId2"/>
              </a:rPr>
              <a:t>m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u</a:t>
            </a:r>
            <a:r>
              <a:rPr sz="1100" spc="405" dirty="0">
                <a:latin typeface="Myriad Arabic"/>
                <a:cs typeface="Myriad Arabic"/>
                <a:hlinkClick r:id="rId2"/>
              </a:rPr>
              <a:t>.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o</a:t>
            </a:r>
            <a:r>
              <a:rPr sz="1100" spc="310" dirty="0">
                <a:latin typeface="Myriad Arabic"/>
                <a:cs typeface="Myriad Arabic"/>
                <a:hlinkClick r:id="rId2"/>
              </a:rPr>
              <a:t>r</a:t>
            </a:r>
            <a:r>
              <a:rPr sz="1100" spc="130" dirty="0">
                <a:latin typeface="Myriad Arabic"/>
                <a:cs typeface="Myriad Arabic"/>
                <a:hlinkClick r:id="rId2"/>
              </a:rPr>
              <a:t>g</a:t>
            </a:r>
            <a:endParaRPr sz="1100">
              <a:latin typeface="Myriad Arabic"/>
              <a:cs typeface="Myriad Arabic"/>
            </a:endParaRPr>
          </a:p>
          <a:p>
            <a:pPr marL="289560" marR="12700">
              <a:lnSpc>
                <a:spcPct val="99500"/>
              </a:lnSpc>
              <a:spcBef>
                <a:spcPts val="175"/>
              </a:spcBef>
            </a:pP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0" dirty="0">
                <a:latin typeface="Arial"/>
                <a:cs typeface="Arial"/>
              </a:rPr>
              <a:t>V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45" dirty="0">
                <a:latin typeface="Arial"/>
                <a:cs typeface="Arial"/>
                <a:hlinkClick r:id="rId3"/>
              </a:rPr>
              <a:t>h</a:t>
            </a:r>
            <a:r>
              <a:rPr sz="1000" spc="80" dirty="0">
                <a:latin typeface="Arial"/>
                <a:cs typeface="Arial"/>
                <a:hlinkClick r:id="rId3"/>
              </a:rPr>
              <a:t>tt</a:t>
            </a:r>
            <a:r>
              <a:rPr sz="1000" spc="-45" dirty="0">
                <a:latin typeface="Arial"/>
                <a:cs typeface="Arial"/>
                <a:hlinkClick r:id="rId3"/>
              </a:rPr>
              <a:t>p</a:t>
            </a:r>
            <a:r>
              <a:rPr sz="1000" spc="105" dirty="0">
                <a:latin typeface="Arial"/>
                <a:cs typeface="Arial"/>
                <a:hlinkClick r:id="rId3"/>
              </a:rPr>
              <a:t>:</a:t>
            </a:r>
            <a:r>
              <a:rPr sz="1000" spc="110" dirty="0">
                <a:latin typeface="Arial"/>
                <a:cs typeface="Arial"/>
                <a:hlinkClick r:id="rId3"/>
              </a:rPr>
              <a:t>/</a:t>
            </a:r>
            <a:r>
              <a:rPr sz="1000" spc="220" dirty="0">
                <a:latin typeface="Arial"/>
                <a:cs typeface="Arial"/>
                <a:hlinkClick r:id="rId3"/>
              </a:rPr>
              <a:t>/</a:t>
            </a:r>
            <a:r>
              <a:rPr sz="1000" spc="-40" dirty="0">
                <a:latin typeface="Arial"/>
                <a:cs typeface="Arial"/>
                <a:hlinkClick r:id="rId3"/>
              </a:rPr>
              <a:t>www.</a:t>
            </a:r>
            <a:r>
              <a:rPr sz="1000" spc="-60" dirty="0">
                <a:latin typeface="Arial"/>
                <a:cs typeface="Arial"/>
                <a:hlinkClick r:id="rId3"/>
              </a:rPr>
              <a:t>yo</a:t>
            </a:r>
            <a:r>
              <a:rPr sz="1000" spc="-45" dirty="0">
                <a:latin typeface="Arial"/>
                <a:cs typeface="Arial"/>
                <a:hlinkClick r:id="rId3"/>
              </a:rPr>
              <a:t>u</a:t>
            </a:r>
            <a:r>
              <a:rPr sz="1000" spc="80" dirty="0">
                <a:latin typeface="Arial"/>
                <a:cs typeface="Arial"/>
                <a:hlinkClick r:id="rId3"/>
              </a:rPr>
              <a:t>t</a:t>
            </a:r>
            <a:r>
              <a:rPr sz="1000" spc="-45" dirty="0">
                <a:latin typeface="Arial"/>
                <a:cs typeface="Arial"/>
                <a:hlinkClick r:id="rId3"/>
              </a:rPr>
              <a:t>u</a:t>
            </a:r>
            <a:r>
              <a:rPr sz="1000" spc="-20" dirty="0">
                <a:latin typeface="Arial"/>
                <a:cs typeface="Arial"/>
                <a:hlinkClick r:id="rId3"/>
              </a:rPr>
              <a:t>b</a:t>
            </a:r>
            <a:r>
              <a:rPr sz="1000" spc="-120" dirty="0">
                <a:latin typeface="Arial"/>
                <a:cs typeface="Arial"/>
                <a:hlinkClick r:id="rId3"/>
              </a:rPr>
              <a:t>e</a:t>
            </a:r>
            <a:r>
              <a:rPr sz="1000" spc="-35" dirty="0">
                <a:latin typeface="Arial"/>
                <a:cs typeface="Arial"/>
                <a:hlinkClick r:id="rId3"/>
              </a:rPr>
              <a:t>.c</a:t>
            </a:r>
            <a:r>
              <a:rPr sz="1000" spc="-60" dirty="0">
                <a:latin typeface="Arial"/>
                <a:cs typeface="Arial"/>
                <a:hlinkClick r:id="rId3"/>
              </a:rPr>
              <a:t>o</a:t>
            </a:r>
            <a:r>
              <a:rPr sz="1000" spc="-50" dirty="0">
                <a:latin typeface="Arial"/>
                <a:cs typeface="Arial"/>
                <a:hlinkClick r:id="rId3"/>
              </a:rPr>
              <a:t>m</a:t>
            </a:r>
            <a:r>
              <a:rPr sz="1000" spc="220" dirty="0">
                <a:latin typeface="Arial"/>
                <a:cs typeface="Arial"/>
                <a:hlinkClick r:id="rId3"/>
              </a:rPr>
              <a:t>/</a:t>
            </a:r>
            <a:r>
              <a:rPr sz="1000" spc="-70" dirty="0">
                <a:latin typeface="Arial"/>
                <a:cs typeface="Arial"/>
                <a:hlinkClick r:id="rId3"/>
              </a:rPr>
              <a:t>w</a:t>
            </a:r>
            <a:r>
              <a:rPr sz="1000" spc="-80" dirty="0">
                <a:latin typeface="Arial"/>
                <a:cs typeface="Arial"/>
                <a:hlinkClick r:id="rId3"/>
              </a:rPr>
              <a:t>a</a:t>
            </a:r>
            <a:r>
              <a:rPr sz="1000" spc="80" dirty="0">
                <a:latin typeface="Arial"/>
                <a:cs typeface="Arial"/>
                <a:hlinkClick r:id="rId3"/>
              </a:rPr>
              <a:t>t</a:t>
            </a:r>
            <a:r>
              <a:rPr sz="1000" spc="-60" dirty="0">
                <a:latin typeface="Arial"/>
                <a:cs typeface="Arial"/>
                <a:hlinkClick r:id="rId3"/>
              </a:rPr>
              <a:t>c</a:t>
            </a:r>
            <a:r>
              <a:rPr sz="1000" spc="-45" dirty="0">
                <a:latin typeface="Arial"/>
                <a:cs typeface="Arial"/>
                <a:hlinkClick r:id="rId3"/>
              </a:rPr>
              <a:t>h</a:t>
            </a:r>
            <a:r>
              <a:rPr sz="1000" spc="-95" dirty="0">
                <a:latin typeface="Arial"/>
                <a:cs typeface="Arial"/>
                <a:hlinkClick r:id="rId3"/>
              </a:rPr>
              <a:t>?</a:t>
            </a:r>
            <a:r>
              <a:rPr sz="1000" spc="-50" dirty="0">
                <a:latin typeface="Arial"/>
                <a:cs typeface="Arial"/>
                <a:hlinkClick r:id="rId3"/>
              </a:rPr>
              <a:t>v</a:t>
            </a:r>
            <a:r>
              <a:rPr sz="1000" spc="190" dirty="0">
                <a:latin typeface="Arial"/>
                <a:cs typeface="Arial"/>
                <a:hlinkClick r:id="rId3"/>
              </a:rPr>
              <a:t>=</a:t>
            </a:r>
            <a:r>
              <a:rPr sz="1000" spc="20" dirty="0">
                <a:latin typeface="Arial"/>
                <a:cs typeface="Arial"/>
                <a:hlinkClick r:id="rId3"/>
              </a:rPr>
              <a:t>K</a:t>
            </a:r>
            <a:r>
              <a:rPr sz="1000" spc="-60" dirty="0">
                <a:latin typeface="Arial"/>
                <a:cs typeface="Arial"/>
                <a:hlinkClick r:id="rId3"/>
              </a:rPr>
              <a:t>7</a:t>
            </a:r>
            <a:r>
              <a:rPr sz="1000" spc="10" dirty="0">
                <a:latin typeface="Arial"/>
                <a:cs typeface="Arial"/>
                <a:hlinkClick r:id="rId3"/>
              </a:rPr>
              <a:t>l</a:t>
            </a:r>
            <a:r>
              <a:rPr sz="1000" spc="-60" dirty="0">
                <a:latin typeface="Arial"/>
                <a:cs typeface="Arial"/>
                <a:hlinkClick r:id="rId3"/>
              </a:rPr>
              <a:t>0</a:t>
            </a:r>
            <a:r>
              <a:rPr sz="1000" spc="-80" dirty="0">
                <a:latin typeface="Arial"/>
                <a:cs typeface="Arial"/>
                <a:hlinkClick r:id="rId3"/>
              </a:rPr>
              <a:t>a</a:t>
            </a:r>
            <a:r>
              <a:rPr sz="1000" spc="-75" dirty="0">
                <a:latin typeface="Arial"/>
                <a:cs typeface="Arial"/>
                <a:hlinkClick r:id="rId3"/>
              </a:rPr>
              <a:t>2</a:t>
            </a:r>
            <a:r>
              <a:rPr sz="1000" spc="-35" dirty="0">
                <a:latin typeface="Arial"/>
                <a:cs typeface="Arial"/>
                <a:hlinkClick r:id="rId3"/>
              </a:rPr>
              <a:t>P</a:t>
            </a:r>
            <a:r>
              <a:rPr sz="1000" spc="-15" dirty="0">
                <a:latin typeface="Arial"/>
                <a:cs typeface="Arial"/>
                <a:hlinkClick r:id="rId3"/>
              </a:rPr>
              <a:t>V</a:t>
            </a:r>
            <a:r>
              <a:rPr sz="1000" spc="-45" dirty="0">
                <a:latin typeface="Arial"/>
                <a:cs typeface="Arial"/>
                <a:hlinkClick r:id="rId3"/>
              </a:rPr>
              <a:t>h</a:t>
            </a:r>
            <a:r>
              <a:rPr sz="1000" spc="-35" dirty="0">
                <a:latin typeface="Arial"/>
                <a:cs typeface="Arial"/>
                <a:hlinkClick r:id="rId3"/>
              </a:rPr>
              <a:t>P</a:t>
            </a:r>
            <a:r>
              <a:rPr sz="1000" spc="-50" dirty="0">
                <a:latin typeface="Arial"/>
                <a:cs typeface="Arial"/>
                <a:hlinkClick r:id="rId3"/>
              </a:rPr>
              <a:t>Q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289560" marR="417830">
              <a:lnSpc>
                <a:spcPts val="1190"/>
              </a:lnSpc>
              <a:spcBef>
                <a:spcPts val="45"/>
              </a:spcBef>
            </a:pP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0" dirty="0">
                <a:latin typeface="Arial"/>
                <a:cs typeface="Arial"/>
              </a:rPr>
              <a:t>V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ses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10813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6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FFFFFF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51050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6518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1479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1793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29" y="11497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1554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1564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1580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1494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1541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1561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1584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1607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1630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1595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1619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1642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1665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1636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1590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0" y="13384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9" y="13698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29" y="13402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3459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3469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59" y="13485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3399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3446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3466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3489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3512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3535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3500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3524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3547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3570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3541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3495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794249" y="152991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44669" y="1552956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7937" y="153003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8122" y="153246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798142" y="153170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0615" y="153427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3374" y="153692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6127" y="153957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99077" y="153355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4371" y="153705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6985" y="153954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9599" y="154202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9357" y="1541652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805621" y="153777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03314" y="153534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94249" y="18331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39456" y="18562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7937" y="18333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8122" y="18357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98142" y="18349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0615" y="18375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3374" y="18402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6127" y="18428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99077" y="18368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4371" y="18403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6985" y="18428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9599" y="18452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9357" y="18449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05621" y="18410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03314" y="18386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94249" y="198559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39456" y="200863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07937" y="198570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98122" y="198814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98142" y="198738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00615" y="198995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3374" y="199260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06127" y="1995259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99077" y="198923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4371" y="199274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6985" y="199522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9599" y="199769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09357" y="199732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5621" y="199345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3314" y="19910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94249" y="2136468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39456" y="2159508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7949" y="2136582"/>
            <a:ext cx="16229" cy="2394"/>
          </a:xfrm>
          <a:custGeom>
            <a:avLst/>
            <a:gdLst/>
            <a:ahLst/>
            <a:cxnLst/>
            <a:rect l="l" t="t" r="r" b="b"/>
            <a:pathLst>
              <a:path w="16229" h="2394">
                <a:moveTo>
                  <a:pt x="16229" y="0"/>
                </a:moveTo>
                <a:lnTo>
                  <a:pt x="0" y="239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98122" y="2139024"/>
            <a:ext cx="41526" cy="40805"/>
          </a:xfrm>
          <a:custGeom>
            <a:avLst/>
            <a:gdLst/>
            <a:ahLst/>
            <a:cxnLst/>
            <a:rect l="l" t="t" r="r" b="b"/>
            <a:pathLst>
              <a:path w="41526" h="40805">
                <a:moveTo>
                  <a:pt x="9710" y="0"/>
                </a:moveTo>
                <a:lnTo>
                  <a:pt x="0" y="7984"/>
                </a:lnTo>
                <a:lnTo>
                  <a:pt x="567" y="25536"/>
                </a:lnTo>
                <a:lnTo>
                  <a:pt x="6577" y="36298"/>
                </a:lnTo>
                <a:lnTo>
                  <a:pt x="16208" y="40805"/>
                </a:lnTo>
                <a:lnTo>
                  <a:pt x="30967" y="37161"/>
                </a:lnTo>
                <a:lnTo>
                  <a:pt x="39732" y="27409"/>
                </a:lnTo>
                <a:lnTo>
                  <a:pt x="41526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98142" y="2138260"/>
            <a:ext cx="37909" cy="37584"/>
          </a:xfrm>
          <a:custGeom>
            <a:avLst/>
            <a:gdLst/>
            <a:ahLst/>
            <a:cxnLst/>
            <a:rect l="l" t="t" r="r" b="b"/>
            <a:pathLst>
              <a:path w="37909" h="3758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81" y="30348"/>
                </a:lnTo>
                <a:lnTo>
                  <a:pt x="14482" y="37584"/>
                </a:lnTo>
                <a:lnTo>
                  <a:pt x="29598" y="34024"/>
                </a:lnTo>
                <a:lnTo>
                  <a:pt x="37193" y="24117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00615" y="2140826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3374" y="2143480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06127" y="2146134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9077" y="2140108"/>
            <a:ext cx="32390" cy="31274"/>
          </a:xfrm>
          <a:custGeom>
            <a:avLst/>
            <a:gdLst/>
            <a:ahLst/>
            <a:cxnLst/>
            <a:rect l="l" t="t" r="r" b="b"/>
            <a:pathLst>
              <a:path w="32390" h="31274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74"/>
                </a:lnTo>
                <a:lnTo>
                  <a:pt x="16197" y="31274"/>
                </a:lnTo>
                <a:lnTo>
                  <a:pt x="25137" y="31274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4371" y="2143620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6985" y="2146096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9599" y="214857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05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5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09357" y="214820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5621" y="2144331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3314" y="21418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94246" y="2288872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39457" y="2311905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7970" y="2288987"/>
            <a:ext cx="16157" cy="2384"/>
          </a:xfrm>
          <a:custGeom>
            <a:avLst/>
            <a:gdLst/>
            <a:ahLst/>
            <a:cxnLst/>
            <a:rect l="l" t="t" r="r" b="b"/>
            <a:pathLst>
              <a:path w="16157" h="2384">
                <a:moveTo>
                  <a:pt x="16157" y="0"/>
                </a:moveTo>
                <a:lnTo>
                  <a:pt x="0" y="238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98122" y="2291434"/>
            <a:ext cx="41526" cy="40799"/>
          </a:xfrm>
          <a:custGeom>
            <a:avLst/>
            <a:gdLst/>
            <a:ahLst/>
            <a:cxnLst/>
            <a:rect l="l" t="t" r="r" b="b"/>
            <a:pathLst>
              <a:path w="41526" h="40799">
                <a:moveTo>
                  <a:pt x="9698" y="0"/>
                </a:moveTo>
                <a:lnTo>
                  <a:pt x="0" y="7974"/>
                </a:lnTo>
                <a:lnTo>
                  <a:pt x="566" y="25527"/>
                </a:lnTo>
                <a:lnTo>
                  <a:pt x="6575" y="36291"/>
                </a:lnTo>
                <a:lnTo>
                  <a:pt x="16205" y="40799"/>
                </a:lnTo>
                <a:lnTo>
                  <a:pt x="30963" y="37156"/>
                </a:lnTo>
                <a:lnTo>
                  <a:pt x="39729" y="27405"/>
                </a:lnTo>
                <a:lnTo>
                  <a:pt x="41526" y="18744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8144" y="2290657"/>
            <a:ext cx="37908" cy="37589"/>
          </a:xfrm>
          <a:custGeom>
            <a:avLst/>
            <a:gdLst/>
            <a:ahLst/>
            <a:cxnLst/>
            <a:rect l="l" t="t" r="r" b="b"/>
            <a:pathLst>
              <a:path w="37908" h="37589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8" y="30350"/>
                </a:lnTo>
                <a:lnTo>
                  <a:pt x="14474" y="37589"/>
                </a:lnTo>
                <a:lnTo>
                  <a:pt x="29593" y="34032"/>
                </a:lnTo>
                <a:lnTo>
                  <a:pt x="37190" y="24129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00615" y="2293222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3374" y="2295876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6127" y="2298529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70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70"/>
                </a:lnTo>
                <a:lnTo>
                  <a:pt x="0" y="14853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3"/>
                </a:lnTo>
                <a:lnTo>
                  <a:pt x="19133" y="9570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99077" y="2292517"/>
            <a:ext cx="32390" cy="31258"/>
          </a:xfrm>
          <a:custGeom>
            <a:avLst/>
            <a:gdLst/>
            <a:ahLst/>
            <a:cxnLst/>
            <a:rect l="l" t="t" r="r" b="b"/>
            <a:pathLst>
              <a:path w="32390" h="31258">
                <a:moveTo>
                  <a:pt x="6122" y="0"/>
                </a:moveTo>
                <a:lnTo>
                  <a:pt x="0" y="6121"/>
                </a:lnTo>
                <a:lnTo>
                  <a:pt x="0" y="15061"/>
                </a:lnTo>
                <a:lnTo>
                  <a:pt x="0" y="24000"/>
                </a:lnTo>
                <a:lnTo>
                  <a:pt x="7258" y="31258"/>
                </a:lnTo>
                <a:lnTo>
                  <a:pt x="16197" y="31258"/>
                </a:lnTo>
                <a:lnTo>
                  <a:pt x="25137" y="31258"/>
                </a:lnTo>
                <a:lnTo>
                  <a:pt x="32390" y="24000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4371" y="229601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6985" y="2298495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9599" y="230097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9357" y="2300603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8"/>
                </a:moveTo>
                <a:lnTo>
                  <a:pt x="0" y="2212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5621" y="2296734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3314" y="229429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8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 txBox="1"/>
          <p:nvPr/>
        </p:nvSpPr>
        <p:spPr>
          <a:xfrm>
            <a:off x="624334" y="1075308"/>
            <a:ext cx="3427095" cy="14630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70" dirty="0">
                <a:latin typeface="Arial"/>
                <a:cs typeface="Arial"/>
              </a:rPr>
              <a:t>9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I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10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80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h</a:t>
            </a:r>
            <a:r>
              <a:rPr sz="1100" spc="310" dirty="0">
                <a:latin typeface="Myriad Arabic"/>
                <a:cs typeface="Myriad Arabic"/>
                <a:hlinkClick r:id="rId2"/>
              </a:rPr>
              <a:t>tt</a:t>
            </a:r>
            <a:r>
              <a:rPr sz="1100" spc="125" dirty="0">
                <a:latin typeface="Myriad Arabic"/>
                <a:cs typeface="Myriad Arabic"/>
                <a:hlinkClick r:id="rId2"/>
              </a:rPr>
              <a:t>p</a:t>
            </a:r>
            <a:r>
              <a:rPr sz="1100" spc="345" dirty="0">
                <a:latin typeface="Myriad Arabic"/>
                <a:cs typeface="Myriad Arabic"/>
                <a:hlinkClick r:id="rId2"/>
              </a:rPr>
              <a:t>:</a:t>
            </a:r>
            <a:r>
              <a:rPr sz="1100" spc="300" dirty="0">
                <a:latin typeface="Myriad Arabic"/>
                <a:cs typeface="Myriad Arabic"/>
                <a:hlinkClick r:id="rId2"/>
              </a:rPr>
              <a:t>//</a:t>
            </a:r>
            <a:r>
              <a:rPr sz="1100" spc="215" dirty="0">
                <a:latin typeface="Myriad Arabic"/>
                <a:cs typeface="Myriad Arabic"/>
                <a:hlinkClick r:id="rId2"/>
              </a:rPr>
              <a:t>c</a:t>
            </a:r>
            <a:r>
              <a:rPr sz="1100" spc="385" dirty="0">
                <a:latin typeface="Myriad Arabic"/>
                <a:cs typeface="Myriad Arabic"/>
                <a:hlinkClick r:id="rId2"/>
              </a:rPr>
              <a:t>i</a:t>
            </a:r>
            <a:r>
              <a:rPr sz="1100" spc="254" dirty="0">
                <a:latin typeface="Myriad Arabic"/>
                <a:cs typeface="Myriad Arabic"/>
                <a:hlinkClick r:id="rId2"/>
              </a:rPr>
              <a:t>s</a:t>
            </a:r>
            <a:r>
              <a:rPr sz="1100" spc="385" dirty="0">
                <a:latin typeface="Myriad Arabic"/>
                <a:cs typeface="Myriad Arabic"/>
                <a:hlinkClick r:id="rId2"/>
              </a:rPr>
              <a:t>l</a:t>
            </a:r>
            <a:r>
              <a:rPr sz="1100" spc="-90" dirty="0">
                <a:latin typeface="Myriad Arabic"/>
                <a:cs typeface="Myriad Arabic"/>
                <a:hlinkClick r:id="rId2"/>
              </a:rPr>
              <a:t>m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u</a:t>
            </a:r>
            <a:r>
              <a:rPr sz="1100" spc="405" dirty="0">
                <a:latin typeface="Myriad Arabic"/>
                <a:cs typeface="Myriad Arabic"/>
                <a:hlinkClick r:id="rId2"/>
              </a:rPr>
              <a:t>.</a:t>
            </a:r>
            <a:r>
              <a:rPr sz="1100" spc="135" dirty="0">
                <a:latin typeface="Myriad Arabic"/>
                <a:cs typeface="Myriad Arabic"/>
                <a:hlinkClick r:id="rId2"/>
              </a:rPr>
              <a:t>o</a:t>
            </a:r>
            <a:r>
              <a:rPr sz="1100" spc="310" dirty="0">
                <a:latin typeface="Myriad Arabic"/>
                <a:cs typeface="Myriad Arabic"/>
                <a:hlinkClick r:id="rId2"/>
              </a:rPr>
              <a:t>r</a:t>
            </a:r>
            <a:r>
              <a:rPr sz="1100" spc="130" dirty="0">
                <a:latin typeface="Myriad Arabic"/>
                <a:cs typeface="Myriad Arabic"/>
                <a:hlinkClick r:id="rId2"/>
              </a:rPr>
              <a:t>g</a:t>
            </a:r>
            <a:endParaRPr sz="1100">
              <a:latin typeface="Myriad Arabic"/>
              <a:cs typeface="Myriad Arabic"/>
            </a:endParaRPr>
          </a:p>
          <a:p>
            <a:pPr marL="289560" marR="411480">
              <a:lnSpc>
                <a:spcPct val="99500"/>
              </a:lnSpc>
              <a:spcBef>
                <a:spcPts val="175"/>
              </a:spcBef>
            </a:pP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0" dirty="0">
                <a:latin typeface="Arial"/>
                <a:cs typeface="Arial"/>
              </a:rPr>
              <a:t>V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40" dirty="0">
                <a:latin typeface="Arial"/>
                <a:cs typeface="Arial"/>
              </a:rPr>
              <a:t>o</a:t>
            </a:r>
            <a:r>
              <a:rPr sz="1000" spc="-60" dirty="0">
                <a:latin typeface="Arial"/>
                <a:cs typeface="Arial"/>
              </a:rPr>
              <a:t>og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45" dirty="0">
                <a:latin typeface="Arial"/>
                <a:cs typeface="Arial"/>
                <a:hlinkClick r:id="rId3"/>
              </a:rPr>
              <a:t>h</a:t>
            </a:r>
            <a:r>
              <a:rPr sz="1000" spc="80" dirty="0">
                <a:latin typeface="Arial"/>
                <a:cs typeface="Arial"/>
                <a:hlinkClick r:id="rId3"/>
              </a:rPr>
              <a:t>tt</a:t>
            </a:r>
            <a:r>
              <a:rPr sz="1000" spc="-45" dirty="0">
                <a:latin typeface="Arial"/>
                <a:cs typeface="Arial"/>
                <a:hlinkClick r:id="rId3"/>
              </a:rPr>
              <a:t>p</a:t>
            </a:r>
            <a:r>
              <a:rPr sz="1000" spc="105" dirty="0">
                <a:latin typeface="Arial"/>
                <a:cs typeface="Arial"/>
                <a:hlinkClick r:id="rId3"/>
              </a:rPr>
              <a:t>:</a:t>
            </a:r>
            <a:r>
              <a:rPr sz="1000" spc="110" dirty="0">
                <a:latin typeface="Arial"/>
                <a:cs typeface="Arial"/>
                <a:hlinkClick r:id="rId3"/>
              </a:rPr>
              <a:t>/</a:t>
            </a:r>
            <a:r>
              <a:rPr sz="1000" spc="220" dirty="0">
                <a:latin typeface="Arial"/>
                <a:cs typeface="Arial"/>
                <a:hlinkClick r:id="rId3"/>
              </a:rPr>
              <a:t>/</a:t>
            </a:r>
            <a:r>
              <a:rPr sz="1000" spc="-40" dirty="0">
                <a:latin typeface="Arial"/>
                <a:cs typeface="Arial"/>
                <a:hlinkClick r:id="rId3"/>
              </a:rPr>
              <a:t>www.</a:t>
            </a:r>
            <a:r>
              <a:rPr sz="1000" spc="-60" dirty="0">
                <a:latin typeface="Arial"/>
                <a:cs typeface="Arial"/>
                <a:hlinkClick r:id="rId3"/>
              </a:rPr>
              <a:t>yo</a:t>
            </a:r>
            <a:r>
              <a:rPr sz="1000" spc="-45" dirty="0">
                <a:latin typeface="Arial"/>
                <a:cs typeface="Arial"/>
                <a:hlinkClick r:id="rId3"/>
              </a:rPr>
              <a:t>u</a:t>
            </a:r>
            <a:r>
              <a:rPr sz="1000" spc="80" dirty="0">
                <a:latin typeface="Arial"/>
                <a:cs typeface="Arial"/>
                <a:hlinkClick r:id="rId3"/>
              </a:rPr>
              <a:t>t</a:t>
            </a:r>
            <a:r>
              <a:rPr sz="1000" spc="-45" dirty="0">
                <a:latin typeface="Arial"/>
                <a:cs typeface="Arial"/>
                <a:hlinkClick r:id="rId3"/>
              </a:rPr>
              <a:t>u</a:t>
            </a:r>
            <a:r>
              <a:rPr sz="1000" spc="-20" dirty="0">
                <a:latin typeface="Arial"/>
                <a:cs typeface="Arial"/>
                <a:hlinkClick r:id="rId3"/>
              </a:rPr>
              <a:t>b</a:t>
            </a:r>
            <a:r>
              <a:rPr sz="1000" spc="-120" dirty="0">
                <a:latin typeface="Arial"/>
                <a:cs typeface="Arial"/>
                <a:hlinkClick r:id="rId3"/>
              </a:rPr>
              <a:t>e</a:t>
            </a:r>
            <a:r>
              <a:rPr sz="1000" spc="-35" dirty="0">
                <a:latin typeface="Arial"/>
                <a:cs typeface="Arial"/>
                <a:hlinkClick r:id="rId3"/>
              </a:rPr>
              <a:t>.c</a:t>
            </a:r>
            <a:r>
              <a:rPr sz="1000" spc="-60" dirty="0">
                <a:latin typeface="Arial"/>
                <a:cs typeface="Arial"/>
                <a:hlinkClick r:id="rId3"/>
              </a:rPr>
              <a:t>o</a:t>
            </a:r>
            <a:r>
              <a:rPr sz="1000" spc="-50" dirty="0">
                <a:latin typeface="Arial"/>
                <a:cs typeface="Arial"/>
                <a:hlinkClick r:id="rId3"/>
              </a:rPr>
              <a:t>m</a:t>
            </a:r>
            <a:r>
              <a:rPr sz="1000" spc="220" dirty="0">
                <a:latin typeface="Arial"/>
                <a:cs typeface="Arial"/>
                <a:hlinkClick r:id="rId3"/>
              </a:rPr>
              <a:t>/</a:t>
            </a:r>
            <a:r>
              <a:rPr sz="1000" spc="-70" dirty="0">
                <a:latin typeface="Arial"/>
                <a:cs typeface="Arial"/>
                <a:hlinkClick r:id="rId3"/>
              </a:rPr>
              <a:t>w</a:t>
            </a:r>
            <a:r>
              <a:rPr sz="1000" spc="-80" dirty="0">
                <a:latin typeface="Arial"/>
                <a:cs typeface="Arial"/>
                <a:hlinkClick r:id="rId3"/>
              </a:rPr>
              <a:t>a</a:t>
            </a:r>
            <a:r>
              <a:rPr sz="1000" spc="80" dirty="0">
                <a:latin typeface="Arial"/>
                <a:cs typeface="Arial"/>
                <a:hlinkClick r:id="rId3"/>
              </a:rPr>
              <a:t>t</a:t>
            </a:r>
            <a:r>
              <a:rPr sz="1000" spc="-60" dirty="0">
                <a:latin typeface="Arial"/>
                <a:cs typeface="Arial"/>
                <a:hlinkClick r:id="rId3"/>
              </a:rPr>
              <a:t>c</a:t>
            </a:r>
            <a:r>
              <a:rPr sz="1000" spc="-45" dirty="0">
                <a:latin typeface="Arial"/>
                <a:cs typeface="Arial"/>
                <a:hlinkClick r:id="rId3"/>
              </a:rPr>
              <a:t>h</a:t>
            </a:r>
            <a:r>
              <a:rPr sz="1000" spc="-95" dirty="0">
                <a:latin typeface="Arial"/>
                <a:cs typeface="Arial"/>
                <a:hlinkClick r:id="rId3"/>
              </a:rPr>
              <a:t>?</a:t>
            </a:r>
            <a:r>
              <a:rPr sz="1000" spc="-50" dirty="0">
                <a:latin typeface="Arial"/>
                <a:cs typeface="Arial"/>
                <a:hlinkClick r:id="rId3"/>
              </a:rPr>
              <a:t>v</a:t>
            </a:r>
            <a:r>
              <a:rPr sz="1000" spc="190" dirty="0">
                <a:latin typeface="Arial"/>
                <a:cs typeface="Arial"/>
                <a:hlinkClick r:id="rId3"/>
              </a:rPr>
              <a:t>=</a:t>
            </a:r>
            <a:r>
              <a:rPr sz="1000" spc="20" dirty="0">
                <a:latin typeface="Arial"/>
                <a:cs typeface="Arial"/>
                <a:hlinkClick r:id="rId3"/>
              </a:rPr>
              <a:t>K</a:t>
            </a:r>
            <a:r>
              <a:rPr sz="1000" spc="-60" dirty="0">
                <a:latin typeface="Arial"/>
                <a:cs typeface="Arial"/>
                <a:hlinkClick r:id="rId3"/>
              </a:rPr>
              <a:t>7</a:t>
            </a:r>
            <a:r>
              <a:rPr sz="1000" spc="10" dirty="0">
                <a:latin typeface="Arial"/>
                <a:cs typeface="Arial"/>
                <a:hlinkClick r:id="rId3"/>
              </a:rPr>
              <a:t>l</a:t>
            </a:r>
            <a:r>
              <a:rPr sz="1000" spc="-60" dirty="0">
                <a:latin typeface="Arial"/>
                <a:cs typeface="Arial"/>
                <a:hlinkClick r:id="rId3"/>
              </a:rPr>
              <a:t>0</a:t>
            </a:r>
            <a:r>
              <a:rPr sz="1000" spc="-80" dirty="0">
                <a:latin typeface="Arial"/>
                <a:cs typeface="Arial"/>
                <a:hlinkClick r:id="rId3"/>
              </a:rPr>
              <a:t>a</a:t>
            </a:r>
            <a:r>
              <a:rPr sz="1000" spc="-75" dirty="0">
                <a:latin typeface="Arial"/>
                <a:cs typeface="Arial"/>
                <a:hlinkClick r:id="rId3"/>
              </a:rPr>
              <a:t>2</a:t>
            </a:r>
            <a:r>
              <a:rPr sz="1000" spc="-35" dirty="0">
                <a:latin typeface="Arial"/>
                <a:cs typeface="Arial"/>
                <a:hlinkClick r:id="rId3"/>
              </a:rPr>
              <a:t>P</a:t>
            </a:r>
            <a:r>
              <a:rPr sz="1000" spc="-15" dirty="0">
                <a:latin typeface="Arial"/>
                <a:cs typeface="Arial"/>
                <a:hlinkClick r:id="rId3"/>
              </a:rPr>
              <a:t>V</a:t>
            </a:r>
            <a:r>
              <a:rPr sz="1000" spc="-45" dirty="0">
                <a:latin typeface="Arial"/>
                <a:cs typeface="Arial"/>
                <a:hlinkClick r:id="rId3"/>
              </a:rPr>
              <a:t>h</a:t>
            </a:r>
            <a:r>
              <a:rPr sz="1000" spc="-35" dirty="0">
                <a:latin typeface="Arial"/>
                <a:cs typeface="Arial"/>
                <a:hlinkClick r:id="rId3"/>
              </a:rPr>
              <a:t>P</a:t>
            </a:r>
            <a:r>
              <a:rPr sz="1000" spc="-50" dirty="0">
                <a:latin typeface="Arial"/>
                <a:cs typeface="Arial"/>
                <a:hlinkClick r:id="rId3"/>
              </a:rPr>
              <a:t>Q</a:t>
            </a:r>
            <a:r>
              <a:rPr sz="1000" spc="-20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endParaRPr sz="1000">
              <a:latin typeface="Arial"/>
              <a:cs typeface="Arial"/>
            </a:endParaRPr>
          </a:p>
          <a:p>
            <a:pPr marL="289560" marR="816610">
              <a:lnSpc>
                <a:spcPts val="1190"/>
              </a:lnSpc>
              <a:spcBef>
                <a:spcPts val="45"/>
              </a:spcBef>
            </a:pPr>
            <a:r>
              <a:rPr sz="1000" spc="-2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5" dirty="0">
                <a:latin typeface="Arial"/>
                <a:cs typeface="Arial"/>
              </a:rPr>
              <a:t>k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-125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0" dirty="0">
                <a:latin typeface="Arial"/>
                <a:cs typeface="Arial"/>
              </a:rPr>
              <a:t>V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tt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ses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endParaRPr sz="1000">
              <a:latin typeface="Arial"/>
              <a:cs typeface="Arial"/>
            </a:endParaRPr>
          </a:p>
          <a:p>
            <a:pPr marL="289560" marR="12700">
              <a:lnSpc>
                <a:spcPts val="1200"/>
              </a:lnSpc>
            </a:pP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5" dirty="0">
                <a:latin typeface="Arial"/>
                <a:cs typeface="Arial"/>
              </a:rPr>
              <a:t>F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45" dirty="0">
                <a:latin typeface="Arial"/>
                <a:cs typeface="Arial"/>
              </a:rPr>
              <a:t>dup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b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10" dirty="0">
                <a:latin typeface="Arial"/>
                <a:cs typeface="Arial"/>
              </a:rPr>
              <a:t>A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90" dirty="0">
                <a:latin typeface="Arial"/>
                <a:cs typeface="Arial"/>
              </a:rPr>
              <a:t> 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-40" dirty="0">
                <a:latin typeface="Arial"/>
                <a:cs typeface="Arial"/>
              </a:rPr>
              <a:t>A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30" dirty="0">
                <a:latin typeface="Arial"/>
                <a:cs typeface="Arial"/>
              </a:rPr>
              <a:t>M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35" dirty="0">
                <a:latin typeface="Arial"/>
                <a:cs typeface="Arial"/>
              </a:rPr>
              <a:t>I</a:t>
            </a:r>
            <a:r>
              <a:rPr sz="1000" spc="-95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IR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2006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1" name="object 12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4150869" y="3342514"/>
            <a:ext cx="36004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5748" y="9349"/>
            <a:ext cx="120937" cy="95293"/>
          </a:xfrm>
          <a:custGeom>
            <a:avLst/>
            <a:gdLst/>
            <a:ahLst/>
            <a:cxnLst/>
            <a:rect l="l" t="t" r="r" b="b"/>
            <a:pathLst>
              <a:path w="120937" h="95293">
                <a:moveTo>
                  <a:pt x="0" y="0"/>
                </a:moveTo>
                <a:lnTo>
                  <a:pt x="120937" y="0"/>
                </a:lnTo>
                <a:lnTo>
                  <a:pt x="120937" y="95293"/>
                </a:lnTo>
                <a:lnTo>
                  <a:pt x="0" y="95293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062941" y="12112"/>
            <a:ext cx="145415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-20" dirty="0">
                <a:solidFill>
                  <a:srgbClr val="DDE2E4"/>
                </a:solidFill>
                <a:latin typeface="Arial"/>
                <a:cs typeface="Arial"/>
              </a:rPr>
              <a:t>Ad&lt;</a:t>
            </a:r>
            <a:endParaRPr sz="55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33819" y="199703"/>
            <a:ext cx="1528888" cy="230804"/>
          </a:xfrm>
          <a:custGeom>
            <a:avLst/>
            <a:gdLst/>
            <a:ahLst/>
            <a:cxnLst/>
            <a:rect l="l" t="t" r="r" b="b"/>
            <a:pathLst>
              <a:path w="1528888" h="230804">
                <a:moveTo>
                  <a:pt x="0" y="0"/>
                </a:moveTo>
                <a:lnTo>
                  <a:pt x="1528888" y="0"/>
                </a:lnTo>
                <a:lnTo>
                  <a:pt x="1528888" y="230804"/>
                </a:lnTo>
                <a:lnTo>
                  <a:pt x="0" y="230804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50" spc="-70" dirty="0">
                <a:solidFill>
                  <a:srgbClr val="EBF6F9"/>
                </a:solidFill>
                <a:latin typeface="Times New Roman"/>
                <a:cs typeface="Times New Roman"/>
              </a:rPr>
              <a:t>How </a:t>
            </a:r>
            <a:r>
              <a:rPr sz="1350" spc="-114" dirty="0">
                <a:solidFill>
                  <a:srgbClr val="EBF6F9"/>
                </a:solidFill>
                <a:latin typeface="Times New Roman"/>
                <a:cs typeface="Times New Roman"/>
              </a:rPr>
              <a:t> </a:t>
            </a:r>
            <a:r>
              <a:rPr sz="1350" spc="15" dirty="0">
                <a:solidFill>
                  <a:srgbClr val="EBF6F9"/>
                </a:solidFill>
                <a:latin typeface="Times New Roman"/>
                <a:cs typeface="Times New Roman"/>
              </a:rPr>
              <a:t>are</a:t>
            </a:r>
            <a:r>
              <a:rPr sz="1350" spc="140" dirty="0">
                <a:solidFill>
                  <a:srgbClr val="EBF6F9"/>
                </a:solidFill>
                <a:latin typeface="Times New Roman"/>
                <a:cs typeface="Times New Roman"/>
              </a:rPr>
              <a:t> </a:t>
            </a:r>
            <a:r>
              <a:rPr sz="1350" spc="40" dirty="0">
                <a:solidFill>
                  <a:srgbClr val="EBF6F9"/>
                </a:solidFill>
                <a:latin typeface="Times New Roman"/>
                <a:cs typeface="Times New Roman"/>
              </a:rPr>
              <a:t>ads</a:t>
            </a:r>
            <a:r>
              <a:rPr sz="1350" spc="160" dirty="0">
                <a:solidFill>
                  <a:srgbClr val="EBF6F9"/>
                </a:solidFill>
                <a:latin typeface="Times New Roman"/>
                <a:cs typeface="Times New Roman"/>
              </a:rPr>
              <a:t> </a:t>
            </a:r>
            <a:r>
              <a:rPr sz="1350" spc="0" dirty="0">
                <a:solidFill>
                  <a:srgbClr val="EBF6F9"/>
                </a:solidFill>
                <a:latin typeface="Times New Roman"/>
                <a:cs typeface="Times New Roman"/>
              </a:rPr>
              <a:t>ranked?</a:t>
            </a:r>
            <a:endParaRPr sz="13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83908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2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pu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25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55" dirty="0">
                <a:solidFill>
                  <a:srgbClr val="FFFFFF"/>
                </a:solidFill>
                <a:latin typeface="Arial"/>
                <a:cs typeface="Arial"/>
              </a:rPr>
              <a:t>m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8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172815" y="2187473"/>
            <a:ext cx="0" cy="172212"/>
          </a:xfrm>
          <a:custGeom>
            <a:avLst/>
            <a:gdLst/>
            <a:ahLst/>
            <a:cxnLst/>
            <a:rect l="l" t="t" r="r" b="b"/>
            <a:pathLst>
              <a:path h="172212">
                <a:moveTo>
                  <a:pt x="0" y="172212"/>
                </a:moveTo>
                <a:lnTo>
                  <a:pt x="0" y="0"/>
                </a:lnTo>
              </a:path>
            </a:pathLst>
          </a:custGeom>
          <a:ln w="6095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346964" y="2488058"/>
            <a:ext cx="2755900" cy="6959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-535" dirty="0">
                <a:latin typeface="Arial"/>
                <a:cs typeface="Arial"/>
              </a:rPr>
              <a:t>x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lang="en-US"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145" dirty="0">
                <a:latin typeface="Arial"/>
                <a:cs typeface="Arial"/>
              </a:rPr>
              <a:t>π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25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-13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75</a:t>
            </a:r>
            <a:r>
              <a:rPr sz="1100" spc="50" dirty="0">
                <a:latin typeface="Arial"/>
                <a:cs typeface="Arial"/>
              </a:rPr>
              <a:t>)</a:t>
            </a:r>
            <a:endParaRPr sz="1100" dirty="0">
              <a:latin typeface="Arial"/>
              <a:cs typeface="Arial"/>
            </a:endParaRPr>
          </a:p>
          <a:p>
            <a:pPr>
              <a:lnSpc>
                <a:spcPts val="1200"/>
              </a:lnSpc>
              <a:spcBef>
                <a:spcPts val="0"/>
              </a:spcBef>
            </a:pPr>
            <a:endParaRPr sz="1200" dirty="0"/>
          </a:p>
          <a:p>
            <a:pPr marL="12700" marR="312420" indent="0">
              <a:lnSpc>
                <a:spcPct val="102699"/>
              </a:lnSpc>
            </a:pPr>
            <a:r>
              <a:rPr sz="1100" spc="-45" dirty="0">
                <a:latin typeface="Arial"/>
                <a:cs typeface="Arial"/>
              </a:rPr>
              <a:t>P</a:t>
            </a:r>
            <a:r>
              <a:rPr sz="1200" spc="120" baseline="-10416" dirty="0">
                <a:latin typeface="Arial"/>
                <a:cs typeface="Arial"/>
              </a:rPr>
              <a:t>t</a:t>
            </a:r>
            <a:r>
              <a:rPr sz="1200" spc="-165" baseline="-10416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200" spc="195" baseline="-10416" dirty="0">
                <a:latin typeface="Arial"/>
                <a:cs typeface="Arial"/>
              </a:rPr>
              <a:t>t</a:t>
            </a:r>
            <a:r>
              <a:rPr sz="1200" spc="-217" baseline="-10416" dirty="0">
                <a:latin typeface="Kozuka Gothic Pro EL"/>
                <a:cs typeface="Kozuka Gothic Pro EL"/>
              </a:rPr>
              <a:t>−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60" dirty="0">
                <a:latin typeface="Arial"/>
                <a:cs typeface="Arial"/>
              </a:rPr>
              <a:t> </a:t>
            </a:r>
            <a:r>
              <a:rPr sz="1100" spc="-335" dirty="0">
                <a:latin typeface="Lucida Sans Unicode"/>
                <a:cs typeface="Lucida Sans Unicode"/>
              </a:rPr>
              <a:t>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200" spc="-44" baseline="-10416" dirty="0">
                <a:latin typeface="Arial"/>
                <a:cs typeface="Arial"/>
              </a:rPr>
              <a:t>1</a:t>
            </a:r>
            <a:r>
              <a:rPr sz="1200" spc="-37" baseline="-10416" dirty="0">
                <a:latin typeface="Arial"/>
                <a:cs typeface="Arial"/>
              </a:rPr>
              <a:t>1</a:t>
            </a:r>
            <a:r>
              <a:rPr sz="1200" spc="104" baseline="-10416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200" spc="195" baseline="-10416" dirty="0">
                <a:latin typeface="Arial"/>
                <a:cs typeface="Arial"/>
              </a:rPr>
              <a:t>t</a:t>
            </a:r>
            <a:r>
              <a:rPr sz="1200" spc="-217" baseline="-10416" dirty="0">
                <a:latin typeface="Kozuka Gothic Pro EL"/>
                <a:cs typeface="Kozuka Gothic Pro EL"/>
              </a:rPr>
              <a:t>−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70" dirty="0">
                <a:latin typeface="Arial"/>
                <a:cs typeface="Arial"/>
              </a:rPr>
              <a:t> </a:t>
            </a:r>
            <a:r>
              <a:rPr sz="1100" spc="-335" dirty="0">
                <a:latin typeface="Lucida Sans Unicode"/>
                <a:cs typeface="Lucida Sans Unicode"/>
              </a:rPr>
              <a:t>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200" spc="-44" baseline="-10416" dirty="0">
                <a:latin typeface="Arial"/>
                <a:cs typeface="Arial"/>
              </a:rPr>
              <a:t>2</a:t>
            </a:r>
            <a:r>
              <a:rPr sz="1200" spc="-37" baseline="-10416" dirty="0">
                <a:latin typeface="Arial"/>
                <a:cs typeface="Arial"/>
              </a:rPr>
              <a:t>1</a:t>
            </a:r>
            <a:r>
              <a:rPr sz="1200" spc="-22" baseline="-10416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200" spc="120" baseline="-10416" dirty="0">
                <a:latin typeface="Arial"/>
                <a:cs typeface="Arial"/>
              </a:rPr>
              <a:t>t</a:t>
            </a:r>
            <a:r>
              <a:rPr sz="1200" spc="-165" baseline="-10416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200" spc="195" baseline="-10416" dirty="0">
                <a:latin typeface="Arial"/>
                <a:cs typeface="Arial"/>
              </a:rPr>
              <a:t>t</a:t>
            </a:r>
            <a:r>
              <a:rPr sz="1200" spc="-217" baseline="-10416" dirty="0">
                <a:latin typeface="Kozuka Gothic Pro EL"/>
                <a:cs typeface="Kozuka Gothic Pro EL"/>
              </a:rPr>
              <a:t>−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22" baseline="-10416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60" dirty="0">
                <a:latin typeface="Arial"/>
                <a:cs typeface="Arial"/>
              </a:rPr>
              <a:t> </a:t>
            </a:r>
            <a:r>
              <a:rPr sz="1100" spc="-335" dirty="0">
                <a:latin typeface="Lucida Sans Unicode"/>
                <a:cs typeface="Lucida Sans Unicode"/>
              </a:rPr>
              <a:t>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200" spc="-44" baseline="-10416" dirty="0">
                <a:latin typeface="Arial"/>
                <a:cs typeface="Arial"/>
              </a:rPr>
              <a:t>1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r>
              <a:rPr sz="1200" spc="104" baseline="-10416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+</a:t>
            </a:r>
            <a:r>
              <a:rPr sz="1100" spc="-7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200" spc="195" baseline="-10416" dirty="0">
                <a:latin typeface="Arial"/>
                <a:cs typeface="Arial"/>
              </a:rPr>
              <a:t>t</a:t>
            </a:r>
            <a:r>
              <a:rPr sz="1200" spc="-217" baseline="-10416" dirty="0">
                <a:latin typeface="Kozuka Gothic Pro EL"/>
                <a:cs typeface="Kozuka Gothic Pro EL"/>
              </a:rPr>
              <a:t>−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44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70" dirty="0">
                <a:latin typeface="Arial"/>
                <a:cs typeface="Arial"/>
              </a:rPr>
              <a:t> </a:t>
            </a:r>
            <a:r>
              <a:rPr sz="1100" spc="-335" dirty="0">
                <a:latin typeface="Lucida Sans Unicode"/>
                <a:cs typeface="Lucida Sans Unicode"/>
              </a:rPr>
              <a:t>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45" dirty="0">
                <a:latin typeface="Arial"/>
                <a:cs typeface="Arial"/>
              </a:rPr>
              <a:t>P</a:t>
            </a:r>
            <a:r>
              <a:rPr sz="1200" spc="-44" baseline="-10416" dirty="0">
                <a:latin typeface="Arial"/>
                <a:cs typeface="Arial"/>
              </a:rPr>
              <a:t>2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endParaRPr sz="1200" baseline="-10416" dirty="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6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59511" y="604037"/>
          <a:ext cx="3409185" cy="17556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69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07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330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152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173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9588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358139"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5">
                      <a:solidFill>
                        <a:srgbClr val="000000"/>
                      </a:solidFill>
                      <a:prstDash val="solid"/>
                    </a:lnR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x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  <a:p>
                      <a:pPr marL="7175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200" spc="-165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spc="60" baseline="-10416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x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200" spc="-165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(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d</a:t>
                      </a:r>
                      <a:r>
                        <a:rPr sz="1200" spc="82" baseline="-10416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6">
                      <a:solidFill>
                        <a:srgbClr val="000000"/>
                      </a:solidFill>
                      <a:prstDash val="solid"/>
                    </a:lnR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2712"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200" spc="-7" baseline="-10416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spc="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135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302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200" spc="-7" baseline="-10416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spc="0" baseline="-10416" dirty="0">
                          <a:latin typeface="Arial"/>
                          <a:cs typeface="Arial"/>
                        </a:rPr>
                        <a:t>1 </a:t>
                      </a:r>
                      <a:r>
                        <a:rPr sz="1200" spc="-135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200" spc="-7" baseline="-10416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200" spc="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135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L="7556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200" spc="-7" baseline="-10416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200" spc="0" baseline="-10416" dirty="0">
                          <a:latin typeface="Arial"/>
                          <a:cs typeface="Arial"/>
                        </a:rPr>
                        <a:t>2 </a:t>
                      </a:r>
                      <a:r>
                        <a:rPr sz="1200" spc="-135" baseline="-10416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T w="6095">
                      <a:solidFill>
                        <a:srgbClr val="000000"/>
                      </a:solidFill>
                      <a:prstDash val="solid"/>
                    </a:lnT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9616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0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5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6">
                      <a:solidFill>
                        <a:srgbClr val="000000"/>
                      </a:solidFill>
                      <a:prstDash val="solid"/>
                    </a:lnR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00" dirty="0">
                          <a:latin typeface="Arial"/>
                          <a:cs typeface="Arial"/>
                        </a:rPr>
                        <a:t>x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x</a:t>
                      </a:r>
                      <a:r>
                        <a:rPr sz="1100" spc="-2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P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0684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1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7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00" dirty="0">
                          <a:latin typeface="Arial"/>
                          <a:cs typeface="Arial"/>
                        </a:rPr>
                        <a:t>x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x</a:t>
                      </a:r>
                      <a:r>
                        <a:rPr sz="1100" spc="-2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100" spc="-2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0" baseline="27777" dirty="0">
                          <a:latin typeface="Arial"/>
                          <a:cs typeface="Arial"/>
                        </a:rPr>
                        <a:t>2</a:t>
                      </a:r>
                      <a:endParaRPr sz="1200" baseline="27777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2214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2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74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00" dirty="0">
                          <a:latin typeface="Arial"/>
                          <a:cs typeface="Arial"/>
                        </a:rPr>
                        <a:t>x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x</a:t>
                      </a:r>
                      <a:r>
                        <a:rPr sz="1100" spc="-2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100" spc="-2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0" baseline="27777" dirty="0">
                          <a:latin typeface="Arial"/>
                          <a:cs typeface="Arial"/>
                        </a:rPr>
                        <a:t>3</a:t>
                      </a:r>
                      <a:endParaRPr sz="1200" baseline="27777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7856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200" baseline="-10416" dirty="0">
                          <a:latin typeface="Arial"/>
                          <a:cs typeface="Arial"/>
                        </a:rPr>
                        <a:t>3</a:t>
                      </a:r>
                      <a:endParaRPr sz="1200" baseline="-10416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74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302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249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750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=</a:t>
                      </a:r>
                      <a:r>
                        <a:rPr sz="1100" spc="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00" dirty="0">
                          <a:latin typeface="Arial"/>
                          <a:cs typeface="Arial"/>
                        </a:rPr>
                        <a:t>x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x</a:t>
                      </a:r>
                      <a:r>
                        <a:rPr sz="1100" spc="-2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100" spc="-2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0" baseline="27777" dirty="0">
                          <a:latin typeface="Arial"/>
                          <a:cs typeface="Arial"/>
                        </a:rPr>
                        <a:t>4</a:t>
                      </a:r>
                      <a:endParaRPr sz="1200" baseline="27777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4423"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t</a:t>
                      </a:r>
                      <a:r>
                        <a:rPr sz="1200" baseline="-10416" dirty="0">
                          <a:latin typeface="Kozuka Gothic Pro EL"/>
                          <a:cs typeface="Kozuka Gothic Pro EL"/>
                        </a:rPr>
                        <a:t>∞</a:t>
                      </a:r>
                      <a:endParaRPr sz="1200" baseline="-10416">
                        <a:latin typeface="Kozuka Gothic Pro EL"/>
                        <a:cs typeface="Kozuka Gothic Pro EL"/>
                      </a:endParaRPr>
                    </a:p>
                  </a:txBody>
                  <a:tcPr marL="0" marR="0" marT="0" marB="0">
                    <a:lnR w="6095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7175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6095">
                      <a:solidFill>
                        <a:srgbClr val="000000"/>
                      </a:solidFill>
                      <a:prstDash val="solid"/>
                    </a:ln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5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6096">
                      <a:solidFill>
                        <a:srgbClr val="000000"/>
                      </a:solidFill>
                      <a:prstDash val="solid"/>
                    </a:lnR>
                  </a:tcPr>
                </a:tc>
                <a:tc gridSpan="3">
                  <a:txBody>
                    <a:bodyPr/>
                    <a:lstStyle/>
                    <a:p>
                      <a:pPr marR="26670" algn="ctr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3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.</a:t>
                      </a:r>
                      <a:endParaRPr sz="1100">
                        <a:latin typeface="Arial"/>
                        <a:cs typeface="Arial"/>
                      </a:endParaRPr>
                    </a:p>
                    <a:p>
                      <a:pPr marR="9525" algn="ctr">
                        <a:lnSpc>
                          <a:spcPct val="100000"/>
                        </a:lnSpc>
                        <a:spcBef>
                          <a:spcPts val="35"/>
                        </a:spcBef>
                        <a:tabLst>
                          <a:tab pos="714375" algn="l"/>
                          <a:tab pos="1430655" algn="l"/>
                        </a:tabLst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2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5	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7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5	=</a:t>
                      </a:r>
                      <a:r>
                        <a:rPr sz="1100" spc="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-500" dirty="0">
                          <a:latin typeface="Arial"/>
                          <a:cs typeface="Arial"/>
                        </a:rPr>
                        <a:t>x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x</a:t>
                      </a:r>
                      <a:r>
                        <a:rPr sz="1100" spc="-2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P</a:t>
                      </a:r>
                      <a:r>
                        <a:rPr sz="1100" spc="-210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200" spc="0" baseline="27777" dirty="0">
                          <a:latin typeface="Kozuka Gothic Pro EL"/>
                          <a:cs typeface="Kozuka Gothic Pro EL"/>
                        </a:rPr>
                        <a:t>∞</a:t>
                      </a:r>
                      <a:endParaRPr sz="1200" baseline="27777">
                        <a:latin typeface="Kozuka Gothic Pro EL"/>
                        <a:cs typeface="Kozuka Gothic Pro EL"/>
                      </a:endParaRPr>
                    </a:p>
                  </a:txBody>
                  <a:tcPr marL="0" marR="0" marT="0" marB="0">
                    <a:lnL w="6096">
                      <a:solidFill>
                        <a:srgbClr val="000000"/>
                      </a:solidFill>
                      <a:prstDash val="solid"/>
                    </a:ln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864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177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81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939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48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64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79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925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945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68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91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014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80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003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026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50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021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75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913765"/>
            <a:ext cx="270954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864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177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81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939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48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64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79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925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945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68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91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014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80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003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026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50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021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75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67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80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85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2042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2052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2067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982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2028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2048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71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94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118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83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106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129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153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124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78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913765"/>
            <a:ext cx="3550920" cy="3975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864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177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81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939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48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64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79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925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945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68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91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014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80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003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026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50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021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75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67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80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85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2042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2052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2067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982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2028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2048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71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94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118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83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106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129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153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124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78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407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438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29" y="1408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414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415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417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408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413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415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417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419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422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418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420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423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425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422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418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 txBox="1"/>
          <p:nvPr/>
        </p:nvSpPr>
        <p:spPr>
          <a:xfrm>
            <a:off x="624334" y="913765"/>
            <a:ext cx="3636645" cy="6076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499"/>
              </a:lnSpc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dy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864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177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81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939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48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64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79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925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945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68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91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014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80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003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026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50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021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75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67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80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85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2042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2052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2067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982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2028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2048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71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94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118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83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106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129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153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124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78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407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438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29" y="1408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414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415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417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408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413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415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417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419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422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418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420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423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425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422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418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6158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6471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6176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6233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6243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6258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6173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6219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6239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6262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6285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6309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6274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6297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6320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6344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6315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6269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 txBox="1"/>
          <p:nvPr/>
        </p:nvSpPr>
        <p:spPr>
          <a:xfrm>
            <a:off x="624331" y="913765"/>
            <a:ext cx="3636645" cy="98869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000"/>
              </a:lnSpc>
              <a:spcBef>
                <a:spcPts val="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dy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864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177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81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939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48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64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79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925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945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68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91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014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80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003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026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50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021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75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67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80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85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2042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2052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2067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982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2028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2048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71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94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118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83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106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129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153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124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78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407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438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29" y="1408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414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415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417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408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413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415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417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419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422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418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420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423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425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422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418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6158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6471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6176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6233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6243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6258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6173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6219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6239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6262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6285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6309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6274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6297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6320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6344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6315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6269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578" y="19983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3868" y="202971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3" y="20001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2" y="20058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20068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59" y="20084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68" y="19998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1" y="20045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20064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20088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20111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20134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20099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20123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20146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20169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20140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2009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/>
          <p:nvPr/>
        </p:nvSpPr>
        <p:spPr>
          <a:xfrm>
            <a:off x="624331" y="913765"/>
            <a:ext cx="3636645" cy="119951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000"/>
              </a:lnSpc>
              <a:spcBef>
                <a:spcPts val="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dy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864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177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81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939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48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64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79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925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945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68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91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014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80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003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026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50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021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75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67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80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85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2042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2052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2067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982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2028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2048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71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94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118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83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106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129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153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124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78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407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438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29" y="1408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414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415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417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408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413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415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417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419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422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418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420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423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425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422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418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6158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6471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6176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6233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6243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6258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6173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6219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6239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6262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6285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6309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6274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6297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6320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6344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6315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6269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578" y="19983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3868" y="202971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3" y="20001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2" y="20058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20068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59" y="20084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68" y="19998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1" y="20045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20064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20088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20111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20134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20099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20123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20146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20169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20140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2009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581" y="21888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63867" y="22202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6632" y="21906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0360" y="21963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1488" y="21973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5061" y="21989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169" y="21903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2001" y="21950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3457" y="21969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5922" y="21993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8393" y="22016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863" y="22039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579" y="22004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0044" y="22028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516" y="22051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4981" y="22074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2297" y="22045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7817" y="21999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 txBox="1"/>
          <p:nvPr/>
        </p:nvSpPr>
        <p:spPr>
          <a:xfrm>
            <a:off x="624331" y="913765"/>
            <a:ext cx="3636645" cy="15405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000"/>
              </a:lnSpc>
              <a:spcBef>
                <a:spcPts val="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dy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05410">
              <a:lnSpc>
                <a:spcPts val="1190"/>
              </a:lnSpc>
              <a:spcBef>
                <a:spcPts val="325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98642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017777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98819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99393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99489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99646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98793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99258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99456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99687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99918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00149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99805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00036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00267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00500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00214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99750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196737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228090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1985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2042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2052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2067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1982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2028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2048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2071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2094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2118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2083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2106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2129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2153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2124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90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90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9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2078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4070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4384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29" y="14088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4145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4155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4170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4085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4132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4151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4174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4198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4221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4186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4209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4233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4256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4227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4181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1" y="16158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7" y="1647189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3" y="16176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6233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6243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3" y="16258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6173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6219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6239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6262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6285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6309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6274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6297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6320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6344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6315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6269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578" y="19983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3868" y="202971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3" y="20001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2" y="20058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20068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59" y="20084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68" y="19998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1" y="20045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20064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20088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20111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20134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20099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20123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20146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20169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20140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20094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581" y="21888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63867" y="22202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6632" y="21906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0360" y="21963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1488" y="21973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5061" y="21989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6169" y="21903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2001" y="21950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3457" y="21969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5922" y="21993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8393" y="22016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863" y="22039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7579" y="22004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0044" y="22028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516" y="22051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4981" y="22074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2297" y="22045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7817" y="21999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1050" y="2531188"/>
            <a:ext cx="44014" cy="23033"/>
          </a:xfrm>
          <a:custGeom>
            <a:avLst/>
            <a:gdLst/>
            <a:ahLst/>
            <a:cxnLst/>
            <a:rect l="l" t="t" r="r" b="b"/>
            <a:pathLst>
              <a:path w="44014" h="23033">
                <a:moveTo>
                  <a:pt x="44014" y="23033"/>
                </a:moveTo>
                <a:lnTo>
                  <a:pt x="40254" y="9476"/>
                </a:lnTo>
                <a:lnTo>
                  <a:pt x="30412" y="0"/>
                </a:lnTo>
                <a:lnTo>
                  <a:pt x="12277" y="285"/>
                </a:lnTo>
                <a:lnTo>
                  <a:pt x="0" y="536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39457" y="255422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7982" y="253130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98125" y="253375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98144" y="253296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0615" y="253553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3374" y="253819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6127" y="254084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99077" y="253483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04371" y="253833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06985" y="25408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9599" y="254329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09357" y="2542915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2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2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05621" y="253905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3314" y="253661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 txBox="1"/>
          <p:nvPr/>
        </p:nvSpPr>
        <p:spPr>
          <a:xfrm>
            <a:off x="624331" y="913765"/>
            <a:ext cx="3636645" cy="18669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25000"/>
              </a:lnSpc>
              <a:spcBef>
                <a:spcPts val="5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25" dirty="0"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w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-4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dy</a:t>
            </a:r>
            <a:r>
              <a:rPr sz="1100" spc="1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3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1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0" dirty="0">
                <a:latin typeface="Arial"/>
                <a:cs typeface="Arial"/>
              </a:rPr>
              <a:t>’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5" dirty="0">
                <a:solidFill>
                  <a:srgbClr val="0000FF"/>
                </a:solidFill>
                <a:latin typeface="Arial"/>
                <a:cs typeface="Arial"/>
              </a:rPr>
              <a:t>ri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 marR="105410">
              <a:lnSpc>
                <a:spcPts val="1190"/>
              </a:lnSpc>
              <a:spcBef>
                <a:spcPts val="325"/>
              </a:spcBef>
            </a:pPr>
            <a:r>
              <a:rPr sz="1100" spc="-9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–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 marR="20320">
              <a:lnSpc>
                <a:spcPct val="100000"/>
              </a:lnSpc>
              <a:spcBef>
                <a:spcPts val="15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ee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8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0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-60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000" spc="80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0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5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000" spc="-8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000" spc="-7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000" spc="10" dirty="0">
                <a:solidFill>
                  <a:srgbClr val="0000FF"/>
                </a:solidFill>
                <a:latin typeface="Arial"/>
                <a:cs typeface="Arial"/>
              </a:rPr>
              <a:t>illi</a:t>
            </a:r>
            <a:r>
              <a:rPr sz="1000" spc="-6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000" spc="-45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000" spc="-12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000" spc="3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4171035" y="2662961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174083" y="2666009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174083" y="2733065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241139" y="2662961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5748" y="9349"/>
            <a:ext cx="120937" cy="95293"/>
          </a:xfrm>
          <a:custGeom>
            <a:avLst/>
            <a:gdLst/>
            <a:ahLst/>
            <a:cxnLst/>
            <a:rect l="l" t="t" r="r" b="b"/>
            <a:pathLst>
              <a:path w="120937" h="95293">
                <a:moveTo>
                  <a:pt x="0" y="0"/>
                </a:moveTo>
                <a:lnTo>
                  <a:pt x="120937" y="0"/>
                </a:lnTo>
                <a:lnTo>
                  <a:pt x="120937" y="95293"/>
                </a:lnTo>
                <a:lnTo>
                  <a:pt x="0" y="95293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062941" y="12112"/>
            <a:ext cx="145415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-20" dirty="0">
                <a:solidFill>
                  <a:srgbClr val="DDE2E4"/>
                </a:solidFill>
                <a:latin typeface="Arial"/>
                <a:cs typeface="Arial"/>
              </a:rPr>
              <a:t>Ad&lt;</a:t>
            </a:r>
            <a:endParaRPr sz="55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33819" y="199703"/>
            <a:ext cx="1528888" cy="230804"/>
          </a:xfrm>
          <a:custGeom>
            <a:avLst/>
            <a:gdLst/>
            <a:ahLst/>
            <a:cxnLst/>
            <a:rect l="l" t="t" r="r" b="b"/>
            <a:pathLst>
              <a:path w="1528888" h="230804">
                <a:moveTo>
                  <a:pt x="0" y="0"/>
                </a:moveTo>
                <a:lnTo>
                  <a:pt x="1528888" y="0"/>
                </a:lnTo>
                <a:lnTo>
                  <a:pt x="1528888" y="230804"/>
                </a:lnTo>
                <a:lnTo>
                  <a:pt x="0" y="230804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350" spc="-70" dirty="0">
                <a:solidFill>
                  <a:srgbClr val="EBF6F9"/>
                </a:solidFill>
                <a:latin typeface="Times New Roman"/>
                <a:cs typeface="Times New Roman"/>
              </a:rPr>
              <a:t>How </a:t>
            </a:r>
            <a:r>
              <a:rPr sz="1350" spc="-114" dirty="0">
                <a:solidFill>
                  <a:srgbClr val="EBF6F9"/>
                </a:solidFill>
                <a:latin typeface="Times New Roman"/>
                <a:cs typeface="Times New Roman"/>
              </a:rPr>
              <a:t> </a:t>
            </a:r>
            <a:r>
              <a:rPr sz="1350" spc="15" dirty="0">
                <a:solidFill>
                  <a:srgbClr val="EBF6F9"/>
                </a:solidFill>
                <a:latin typeface="Times New Roman"/>
                <a:cs typeface="Times New Roman"/>
              </a:rPr>
              <a:t>are</a:t>
            </a:r>
            <a:r>
              <a:rPr sz="1350" spc="140" dirty="0">
                <a:solidFill>
                  <a:srgbClr val="EBF6F9"/>
                </a:solidFill>
                <a:latin typeface="Times New Roman"/>
                <a:cs typeface="Times New Roman"/>
              </a:rPr>
              <a:t> </a:t>
            </a:r>
            <a:r>
              <a:rPr sz="1350" spc="40" dirty="0">
                <a:solidFill>
                  <a:srgbClr val="EBF6F9"/>
                </a:solidFill>
                <a:latin typeface="Times New Roman"/>
                <a:cs typeface="Times New Roman"/>
              </a:rPr>
              <a:t>ads</a:t>
            </a:r>
            <a:r>
              <a:rPr sz="1350" spc="160" dirty="0">
                <a:solidFill>
                  <a:srgbClr val="EBF6F9"/>
                </a:solidFill>
                <a:latin typeface="Times New Roman"/>
                <a:cs typeface="Times New Roman"/>
              </a:rPr>
              <a:t> </a:t>
            </a:r>
            <a:r>
              <a:rPr sz="1350" spc="0" dirty="0">
                <a:solidFill>
                  <a:srgbClr val="EBF6F9"/>
                </a:solidFill>
                <a:latin typeface="Times New Roman"/>
                <a:cs typeface="Times New Roman"/>
              </a:rPr>
              <a:t>ranked?</a:t>
            </a:r>
            <a:endParaRPr sz="1350">
              <a:latin typeface="Times New Roman"/>
              <a:cs typeface="Times New Roman"/>
            </a:endParaRPr>
          </a:p>
        </p:txBody>
      </p:sp>
    </p:spTree>
  </p:cSld>
  <p:clrMapOvr>
    <a:masterClrMapping/>
  </p:clrMapOvr>
  <p:transition>
    <p:cut/>
  </p:transition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664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6962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666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672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673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674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666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671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672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675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677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679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676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678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681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683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680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675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592201"/>
            <a:ext cx="2457450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375" dirty="0">
                <a:latin typeface="Arial"/>
                <a:cs typeface="Arial"/>
              </a:rPr>
              <a:t>`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664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6962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666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672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673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674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666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671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672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675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677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679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676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678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681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683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680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675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8547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8778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8549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8573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8565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8591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8617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8644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8584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8619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8644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8668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8665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8626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8602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624334" y="592201"/>
            <a:ext cx="2457450" cy="3594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375" dirty="0">
                <a:latin typeface="Arial"/>
                <a:cs typeface="Arial"/>
              </a:rPr>
              <a:t>`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-120" dirty="0">
                <a:latin typeface="Arial"/>
                <a:cs typeface="Arial"/>
              </a:rPr>
              <a:t>se</a:t>
            </a:r>
            <a:endParaRPr sz="1000">
              <a:latin typeface="Arial"/>
              <a:cs typeface="Arial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06756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ub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4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8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47990" y="763282"/>
            <a:ext cx="254635" cy="1460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50" spc="0" dirty="0">
                <a:latin typeface="Arial"/>
                <a:cs typeface="Arial"/>
              </a:rPr>
              <a:t>hub</a:t>
            </a:r>
            <a:r>
              <a:rPr sz="850" spc="-65" dirty="0">
                <a:latin typeface="Arial"/>
                <a:cs typeface="Arial"/>
              </a:rPr>
              <a:t>s</a:t>
            </a:r>
            <a:endParaRPr sz="85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2402583" y="763282"/>
            <a:ext cx="549275" cy="1460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50" spc="-30" dirty="0">
                <a:latin typeface="Arial"/>
                <a:cs typeface="Arial"/>
              </a:rPr>
              <a:t>a</a:t>
            </a:r>
            <a:r>
              <a:rPr sz="850" spc="0" dirty="0">
                <a:latin typeface="Arial"/>
                <a:cs typeface="Arial"/>
              </a:rPr>
              <a:t>u</a:t>
            </a:r>
            <a:r>
              <a:rPr sz="850" spc="110" dirty="0">
                <a:latin typeface="Arial"/>
                <a:cs typeface="Arial"/>
              </a:rPr>
              <a:t>t</a:t>
            </a:r>
            <a:r>
              <a:rPr sz="850" spc="0" dirty="0">
                <a:latin typeface="Arial"/>
                <a:cs typeface="Arial"/>
              </a:rPr>
              <a:t>h</a:t>
            </a:r>
            <a:r>
              <a:rPr sz="850" spc="-25" dirty="0">
                <a:latin typeface="Arial"/>
                <a:cs typeface="Arial"/>
              </a:rPr>
              <a:t>o</a:t>
            </a:r>
            <a:r>
              <a:rPr sz="850" spc="30" dirty="0">
                <a:latin typeface="Arial"/>
                <a:cs typeface="Arial"/>
              </a:rPr>
              <a:t>ri</a:t>
            </a:r>
            <a:r>
              <a:rPr sz="850" spc="110" dirty="0">
                <a:latin typeface="Arial"/>
                <a:cs typeface="Arial"/>
              </a:rPr>
              <a:t>t</a:t>
            </a:r>
            <a:r>
              <a:rPr sz="850" spc="30" dirty="0">
                <a:latin typeface="Arial"/>
                <a:cs typeface="Arial"/>
              </a:rPr>
              <a:t>i</a:t>
            </a:r>
            <a:r>
              <a:rPr sz="850" spc="-40" dirty="0">
                <a:latin typeface="Arial"/>
                <a:cs typeface="Arial"/>
              </a:rPr>
              <a:t>e</a:t>
            </a:r>
            <a:r>
              <a:rPr sz="850" spc="-65" dirty="0">
                <a:latin typeface="Arial"/>
                <a:cs typeface="Arial"/>
              </a:rPr>
              <a:t>s</a:t>
            </a:r>
            <a:endParaRPr sz="85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443354" y="1043901"/>
            <a:ext cx="865151" cy="118999"/>
          </a:xfrm>
          <a:custGeom>
            <a:avLst/>
            <a:gdLst/>
            <a:ahLst/>
            <a:cxnLst/>
            <a:rect l="l" t="t" r="r" b="b"/>
            <a:pathLst>
              <a:path w="865151" h="118999">
                <a:moveTo>
                  <a:pt x="0" y="59499"/>
                </a:moveTo>
                <a:lnTo>
                  <a:pt x="0" y="0"/>
                </a:lnTo>
                <a:lnTo>
                  <a:pt x="865151" y="0"/>
                </a:lnTo>
                <a:lnTo>
                  <a:pt x="865151" y="118999"/>
                </a:lnTo>
                <a:lnTo>
                  <a:pt x="0" y="118999"/>
                </a:lnTo>
                <a:lnTo>
                  <a:pt x="0" y="59499"/>
                </a:lnTo>
                <a:close/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45767" y="1573530"/>
            <a:ext cx="1061278" cy="140258"/>
          </a:xfrm>
          <a:custGeom>
            <a:avLst/>
            <a:gdLst/>
            <a:ahLst/>
            <a:cxnLst/>
            <a:rect l="l" t="t" r="r" b="b"/>
            <a:pathLst>
              <a:path w="1061278" h="140258">
                <a:moveTo>
                  <a:pt x="0" y="70129"/>
                </a:moveTo>
                <a:lnTo>
                  <a:pt x="0" y="0"/>
                </a:lnTo>
                <a:lnTo>
                  <a:pt x="1061278" y="0"/>
                </a:lnTo>
                <a:lnTo>
                  <a:pt x="1061278" y="140258"/>
                </a:lnTo>
                <a:lnTo>
                  <a:pt x="0" y="140258"/>
                </a:lnTo>
                <a:lnTo>
                  <a:pt x="0" y="70129"/>
                </a:lnTo>
                <a:close/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47290" y="2107831"/>
            <a:ext cx="1057634" cy="152231"/>
          </a:xfrm>
          <a:custGeom>
            <a:avLst/>
            <a:gdLst/>
            <a:ahLst/>
            <a:cxnLst/>
            <a:rect l="l" t="t" r="r" b="b"/>
            <a:pathLst>
              <a:path w="1057634" h="152231">
                <a:moveTo>
                  <a:pt x="0" y="76123"/>
                </a:moveTo>
                <a:lnTo>
                  <a:pt x="0" y="0"/>
                </a:lnTo>
                <a:lnTo>
                  <a:pt x="1057634" y="0"/>
                </a:lnTo>
                <a:lnTo>
                  <a:pt x="1057634" y="152231"/>
                </a:lnTo>
                <a:lnTo>
                  <a:pt x="0" y="152231"/>
                </a:lnTo>
                <a:lnTo>
                  <a:pt x="0" y="76123"/>
                </a:lnTo>
                <a:close/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5041" y="2654105"/>
            <a:ext cx="1242809" cy="140270"/>
          </a:xfrm>
          <a:custGeom>
            <a:avLst/>
            <a:gdLst/>
            <a:ahLst/>
            <a:cxnLst/>
            <a:rect l="l" t="t" r="r" b="b"/>
            <a:pathLst>
              <a:path w="1242809" h="140270">
                <a:moveTo>
                  <a:pt x="0" y="70137"/>
                </a:moveTo>
                <a:lnTo>
                  <a:pt x="0" y="0"/>
                </a:lnTo>
                <a:lnTo>
                  <a:pt x="1242809" y="0"/>
                </a:lnTo>
                <a:lnTo>
                  <a:pt x="1242809" y="140270"/>
                </a:lnTo>
                <a:lnTo>
                  <a:pt x="0" y="140270"/>
                </a:lnTo>
                <a:lnTo>
                  <a:pt x="0" y="70137"/>
                </a:lnTo>
                <a:close/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383091" y="1238389"/>
            <a:ext cx="587641" cy="90119"/>
          </a:xfrm>
          <a:custGeom>
            <a:avLst/>
            <a:gdLst/>
            <a:ahLst/>
            <a:cxnLst/>
            <a:rect l="l" t="t" r="r" b="b"/>
            <a:pathLst>
              <a:path w="587641" h="90119">
                <a:moveTo>
                  <a:pt x="0" y="45059"/>
                </a:moveTo>
                <a:lnTo>
                  <a:pt x="0" y="0"/>
                </a:lnTo>
                <a:lnTo>
                  <a:pt x="587641" y="0"/>
                </a:lnTo>
                <a:lnTo>
                  <a:pt x="587641" y="90119"/>
                </a:lnTo>
                <a:lnTo>
                  <a:pt x="0" y="90119"/>
                </a:lnTo>
                <a:lnTo>
                  <a:pt x="0" y="45059"/>
                </a:lnTo>
                <a:close/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28189" y="1854339"/>
            <a:ext cx="698474" cy="118999"/>
          </a:xfrm>
          <a:custGeom>
            <a:avLst/>
            <a:gdLst/>
            <a:ahLst/>
            <a:cxnLst/>
            <a:rect l="l" t="t" r="r" b="b"/>
            <a:pathLst>
              <a:path w="698474" h="118999">
                <a:moveTo>
                  <a:pt x="0" y="59499"/>
                </a:moveTo>
                <a:lnTo>
                  <a:pt x="0" y="0"/>
                </a:lnTo>
                <a:lnTo>
                  <a:pt x="698474" y="0"/>
                </a:lnTo>
                <a:lnTo>
                  <a:pt x="698474" y="118999"/>
                </a:lnTo>
                <a:lnTo>
                  <a:pt x="0" y="118999"/>
                </a:lnTo>
                <a:lnTo>
                  <a:pt x="0" y="59499"/>
                </a:lnTo>
                <a:close/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99220" y="2484680"/>
            <a:ext cx="754989" cy="119002"/>
          </a:xfrm>
          <a:custGeom>
            <a:avLst/>
            <a:gdLst/>
            <a:ahLst/>
            <a:cxnLst/>
            <a:rect l="l" t="t" r="r" b="b"/>
            <a:pathLst>
              <a:path w="754989" h="119002">
                <a:moveTo>
                  <a:pt x="0" y="59500"/>
                </a:moveTo>
                <a:lnTo>
                  <a:pt x="0" y="0"/>
                </a:lnTo>
                <a:lnTo>
                  <a:pt x="754989" y="0"/>
                </a:lnTo>
                <a:lnTo>
                  <a:pt x="754989" y="119002"/>
                </a:lnTo>
                <a:lnTo>
                  <a:pt x="0" y="119002"/>
                </a:lnTo>
                <a:lnTo>
                  <a:pt x="0" y="59500"/>
                </a:lnTo>
                <a:close/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263862" y="1033437"/>
            <a:ext cx="2780665" cy="175831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R="1555750" algn="ctr">
              <a:lnSpc>
                <a:spcPct val="100000"/>
              </a:lnSpc>
            </a:pPr>
            <a:r>
              <a:rPr sz="850" spc="-70" dirty="0">
                <a:latin typeface="Arial"/>
                <a:cs typeface="Arial"/>
                <a:hlinkClick r:id="rId2"/>
              </a:rPr>
              <a:t>www</a:t>
            </a:r>
            <a:r>
              <a:rPr sz="850" spc="-20" dirty="0">
                <a:latin typeface="Arial"/>
                <a:cs typeface="Arial"/>
                <a:hlinkClick r:id="rId2"/>
              </a:rPr>
              <a:t>.</a:t>
            </a:r>
            <a:r>
              <a:rPr sz="850" spc="-40" dirty="0">
                <a:latin typeface="Arial"/>
                <a:cs typeface="Arial"/>
                <a:hlinkClick r:id="rId2"/>
              </a:rPr>
              <a:t>b</a:t>
            </a:r>
            <a:r>
              <a:rPr sz="850" spc="-120" dirty="0">
                <a:latin typeface="Arial"/>
                <a:cs typeface="Arial"/>
                <a:hlinkClick r:id="rId2"/>
              </a:rPr>
              <a:t>es</a:t>
            </a:r>
            <a:r>
              <a:rPr sz="850" spc="50" dirty="0">
                <a:latin typeface="Arial"/>
                <a:cs typeface="Arial"/>
                <a:hlinkClick r:id="rId2"/>
              </a:rPr>
              <a:t>t</a:t>
            </a:r>
            <a:r>
              <a:rPr sz="850" spc="0" dirty="0">
                <a:latin typeface="Arial"/>
                <a:cs typeface="Arial"/>
                <a:hlinkClick r:id="rId2"/>
              </a:rPr>
              <a:t>f</a:t>
            </a:r>
            <a:r>
              <a:rPr sz="850" spc="-110" dirty="0">
                <a:latin typeface="Arial"/>
                <a:cs typeface="Arial"/>
                <a:hlinkClick r:id="rId2"/>
              </a:rPr>
              <a:t>a</a:t>
            </a:r>
            <a:r>
              <a:rPr sz="850" spc="-10" dirty="0">
                <a:latin typeface="Arial"/>
                <a:cs typeface="Arial"/>
                <a:hlinkClick r:id="rId2"/>
              </a:rPr>
              <a:t>r</a:t>
            </a:r>
            <a:r>
              <a:rPr sz="850" spc="-120" dirty="0">
                <a:latin typeface="Arial"/>
                <a:cs typeface="Arial"/>
                <a:hlinkClick r:id="rId2"/>
              </a:rPr>
              <a:t>es</a:t>
            </a:r>
            <a:r>
              <a:rPr sz="850" spc="-20" dirty="0">
                <a:latin typeface="Arial"/>
                <a:cs typeface="Arial"/>
                <a:hlinkClick r:id="rId2"/>
              </a:rPr>
              <a:t>.</a:t>
            </a:r>
            <a:r>
              <a:rPr sz="850" spc="-70" dirty="0">
                <a:latin typeface="Arial"/>
                <a:cs typeface="Arial"/>
                <a:hlinkClick r:id="rId2"/>
              </a:rPr>
              <a:t>c</a:t>
            </a:r>
            <a:r>
              <a:rPr sz="850" spc="-80" dirty="0">
                <a:latin typeface="Arial"/>
                <a:cs typeface="Arial"/>
                <a:hlinkClick r:id="rId2"/>
              </a:rPr>
              <a:t>o</a:t>
            </a:r>
            <a:r>
              <a:rPr sz="850" spc="-75" dirty="0">
                <a:latin typeface="Arial"/>
                <a:cs typeface="Arial"/>
                <a:hlinkClick r:id="rId2"/>
              </a:rPr>
              <a:t>m</a:t>
            </a:r>
            <a:endParaRPr sz="850" dirty="0">
              <a:latin typeface="Arial"/>
              <a:cs typeface="Arial"/>
            </a:endParaRPr>
          </a:p>
          <a:p>
            <a:pPr marR="94615" algn="r">
              <a:lnSpc>
                <a:spcPct val="100000"/>
              </a:lnSpc>
              <a:spcBef>
                <a:spcPts val="284"/>
              </a:spcBef>
            </a:pPr>
            <a:r>
              <a:rPr sz="850" spc="-70" dirty="0">
                <a:latin typeface="Arial"/>
                <a:cs typeface="Arial"/>
                <a:hlinkClick r:id="rId3"/>
              </a:rPr>
              <a:t>www</a:t>
            </a:r>
            <a:r>
              <a:rPr sz="850" spc="-20" dirty="0">
                <a:latin typeface="Arial"/>
                <a:cs typeface="Arial"/>
                <a:hlinkClick r:id="rId3"/>
              </a:rPr>
              <a:t>.</a:t>
            </a:r>
            <a:r>
              <a:rPr sz="850" spc="-85" dirty="0">
                <a:latin typeface="Arial"/>
                <a:cs typeface="Arial"/>
                <a:hlinkClick r:id="rId3"/>
              </a:rPr>
              <a:t>aa</a:t>
            </a:r>
            <a:r>
              <a:rPr sz="850" spc="-20" dirty="0">
                <a:latin typeface="Arial"/>
                <a:cs typeface="Arial"/>
                <a:hlinkClick r:id="rId3"/>
              </a:rPr>
              <a:t>.</a:t>
            </a:r>
            <a:r>
              <a:rPr sz="850" spc="-70" dirty="0">
                <a:latin typeface="Arial"/>
                <a:cs typeface="Arial"/>
                <a:hlinkClick r:id="rId3"/>
              </a:rPr>
              <a:t>c</a:t>
            </a:r>
            <a:r>
              <a:rPr sz="850" spc="-80" dirty="0">
                <a:latin typeface="Arial"/>
                <a:cs typeface="Arial"/>
                <a:hlinkClick r:id="rId3"/>
              </a:rPr>
              <a:t>o</a:t>
            </a:r>
            <a:r>
              <a:rPr sz="850" spc="-75" dirty="0">
                <a:latin typeface="Arial"/>
                <a:cs typeface="Arial"/>
                <a:hlinkClick r:id="rId3"/>
              </a:rPr>
              <a:t>m</a:t>
            </a:r>
            <a:endParaRPr sz="850" dirty="0">
              <a:latin typeface="Arial"/>
              <a:cs typeface="Arial"/>
            </a:endParaRPr>
          </a:p>
          <a:p>
            <a:pPr>
              <a:lnSpc>
                <a:spcPts val="800"/>
              </a:lnSpc>
              <a:spcBef>
                <a:spcPts val="46"/>
              </a:spcBef>
            </a:pPr>
            <a:endParaRPr sz="800" dirty="0"/>
          </a:p>
          <a:p>
            <a:pPr>
              <a:lnSpc>
                <a:spcPts val="1000"/>
              </a:lnSpc>
            </a:pPr>
            <a:endParaRPr sz="1000" dirty="0"/>
          </a:p>
          <a:p>
            <a:pPr marR="1555115" algn="ctr">
              <a:lnSpc>
                <a:spcPct val="100000"/>
              </a:lnSpc>
            </a:pPr>
            <a:r>
              <a:rPr sz="850" spc="-70" dirty="0">
                <a:latin typeface="Arial"/>
                <a:cs typeface="Arial"/>
                <a:hlinkClick r:id="rId4"/>
              </a:rPr>
              <a:t>www</a:t>
            </a:r>
            <a:r>
              <a:rPr sz="850" spc="-20" dirty="0">
                <a:latin typeface="Arial"/>
                <a:cs typeface="Arial"/>
                <a:hlinkClick r:id="rId4"/>
              </a:rPr>
              <a:t>.</a:t>
            </a:r>
            <a:r>
              <a:rPr sz="850" spc="-85" dirty="0">
                <a:latin typeface="Arial"/>
                <a:cs typeface="Arial"/>
                <a:hlinkClick r:id="rId4"/>
              </a:rPr>
              <a:t>a</a:t>
            </a:r>
            <a:r>
              <a:rPr sz="850" spc="0" dirty="0">
                <a:latin typeface="Arial"/>
                <a:cs typeface="Arial"/>
                <a:hlinkClick r:id="rId4"/>
              </a:rPr>
              <a:t>i</a:t>
            </a:r>
            <a:r>
              <a:rPr sz="850" spc="-10" dirty="0">
                <a:latin typeface="Arial"/>
                <a:cs typeface="Arial"/>
                <a:hlinkClick r:id="rId4"/>
              </a:rPr>
              <a:t>r</a:t>
            </a:r>
            <a:r>
              <a:rPr sz="850" spc="0" dirty="0">
                <a:latin typeface="Arial"/>
                <a:cs typeface="Arial"/>
                <a:hlinkClick r:id="rId4"/>
              </a:rPr>
              <a:t>li</a:t>
            </a:r>
            <a:r>
              <a:rPr sz="850" spc="-65" dirty="0">
                <a:latin typeface="Arial"/>
                <a:cs typeface="Arial"/>
                <a:hlinkClick r:id="rId4"/>
              </a:rPr>
              <a:t>n</a:t>
            </a:r>
            <a:r>
              <a:rPr sz="850" spc="-120" dirty="0">
                <a:latin typeface="Arial"/>
                <a:cs typeface="Arial"/>
                <a:hlinkClick r:id="rId4"/>
              </a:rPr>
              <a:t>es</a:t>
            </a:r>
            <a:r>
              <a:rPr sz="850" spc="-65" dirty="0">
                <a:latin typeface="Arial"/>
                <a:cs typeface="Arial"/>
                <a:hlinkClick r:id="rId4"/>
              </a:rPr>
              <a:t>qu</a:t>
            </a:r>
            <a:r>
              <a:rPr sz="850" spc="-85" dirty="0">
                <a:latin typeface="Arial"/>
                <a:cs typeface="Arial"/>
                <a:hlinkClick r:id="rId4"/>
              </a:rPr>
              <a:t>a</a:t>
            </a:r>
            <a:r>
              <a:rPr sz="850" spc="0" dirty="0">
                <a:latin typeface="Arial"/>
                <a:cs typeface="Arial"/>
                <a:hlinkClick r:id="rId4"/>
              </a:rPr>
              <a:t>li</a:t>
            </a:r>
            <a:r>
              <a:rPr sz="850" spc="25" dirty="0">
                <a:latin typeface="Arial"/>
                <a:cs typeface="Arial"/>
                <a:hlinkClick r:id="rId4"/>
              </a:rPr>
              <a:t>t</a:t>
            </a:r>
            <a:r>
              <a:rPr sz="850" spc="-125" dirty="0">
                <a:latin typeface="Arial"/>
                <a:cs typeface="Arial"/>
                <a:hlinkClick r:id="rId4"/>
              </a:rPr>
              <a:t>y</a:t>
            </a:r>
            <a:r>
              <a:rPr sz="850" spc="-20" dirty="0">
                <a:latin typeface="Arial"/>
                <a:cs typeface="Arial"/>
                <a:hlinkClick r:id="rId4"/>
              </a:rPr>
              <a:t>.</a:t>
            </a:r>
            <a:r>
              <a:rPr sz="850" spc="-70" dirty="0">
                <a:latin typeface="Arial"/>
                <a:cs typeface="Arial"/>
                <a:hlinkClick r:id="rId4"/>
              </a:rPr>
              <a:t>c</a:t>
            </a:r>
            <a:r>
              <a:rPr sz="850" spc="-80" dirty="0">
                <a:latin typeface="Arial"/>
                <a:cs typeface="Arial"/>
                <a:hlinkClick r:id="rId4"/>
              </a:rPr>
              <a:t>o</a:t>
            </a:r>
            <a:r>
              <a:rPr sz="850" spc="-75" dirty="0">
                <a:latin typeface="Arial"/>
                <a:cs typeface="Arial"/>
                <a:hlinkClick r:id="rId4"/>
              </a:rPr>
              <a:t>m</a:t>
            </a:r>
            <a:endParaRPr sz="850" dirty="0">
              <a:latin typeface="Arial"/>
              <a:cs typeface="Arial"/>
            </a:endParaRPr>
          </a:p>
          <a:p>
            <a:pPr marL="104775" marR="39370" indent="1980564">
              <a:lnSpc>
                <a:spcPct val="200300"/>
              </a:lnSpc>
              <a:spcBef>
                <a:spcPts val="165"/>
              </a:spcBef>
            </a:pPr>
            <a:r>
              <a:rPr sz="850" spc="-70" dirty="0">
                <a:latin typeface="Arial"/>
                <a:cs typeface="Arial"/>
                <a:hlinkClick r:id="rId5"/>
              </a:rPr>
              <a:t>www</a:t>
            </a:r>
            <a:r>
              <a:rPr sz="850" spc="-20" dirty="0">
                <a:latin typeface="Arial"/>
                <a:cs typeface="Arial"/>
                <a:hlinkClick r:id="rId5"/>
              </a:rPr>
              <a:t>.</a:t>
            </a:r>
            <a:r>
              <a:rPr sz="850" spc="-65" dirty="0">
                <a:latin typeface="Arial"/>
                <a:cs typeface="Arial"/>
                <a:hlinkClick r:id="rId5"/>
              </a:rPr>
              <a:t>d</a:t>
            </a:r>
            <a:r>
              <a:rPr sz="850" spc="-120" dirty="0">
                <a:latin typeface="Arial"/>
                <a:cs typeface="Arial"/>
                <a:hlinkClick r:id="rId5"/>
              </a:rPr>
              <a:t>e</a:t>
            </a:r>
            <a:r>
              <a:rPr sz="850" spc="0" dirty="0">
                <a:latin typeface="Arial"/>
                <a:cs typeface="Arial"/>
                <a:hlinkClick r:id="rId5"/>
              </a:rPr>
              <a:t>l</a:t>
            </a:r>
            <a:r>
              <a:rPr sz="850" spc="50" dirty="0">
                <a:latin typeface="Arial"/>
                <a:cs typeface="Arial"/>
                <a:hlinkClick r:id="rId5"/>
              </a:rPr>
              <a:t>t</a:t>
            </a:r>
            <a:r>
              <a:rPr sz="850" spc="-85" dirty="0">
                <a:latin typeface="Arial"/>
                <a:cs typeface="Arial"/>
                <a:hlinkClick r:id="rId5"/>
              </a:rPr>
              <a:t>a</a:t>
            </a:r>
            <a:r>
              <a:rPr sz="850" spc="-20" dirty="0">
                <a:latin typeface="Arial"/>
                <a:cs typeface="Arial"/>
                <a:hlinkClick r:id="rId5"/>
              </a:rPr>
              <a:t>.</a:t>
            </a:r>
            <a:r>
              <a:rPr sz="850" spc="-70" dirty="0">
                <a:latin typeface="Arial"/>
                <a:cs typeface="Arial"/>
                <a:hlinkClick r:id="rId5"/>
              </a:rPr>
              <a:t>c</a:t>
            </a:r>
            <a:r>
              <a:rPr sz="850" spc="-80" dirty="0">
                <a:latin typeface="Arial"/>
                <a:cs typeface="Arial"/>
                <a:hlinkClick r:id="rId5"/>
              </a:rPr>
              <a:t>o</a:t>
            </a:r>
            <a:r>
              <a:rPr sz="850" spc="-75" dirty="0">
                <a:latin typeface="Arial"/>
                <a:cs typeface="Arial"/>
                <a:hlinkClick r:id="rId5"/>
              </a:rPr>
              <a:t>m</a:t>
            </a:r>
            <a:r>
              <a:rPr sz="850" spc="-25" dirty="0">
                <a:latin typeface="Arial"/>
                <a:cs typeface="Arial"/>
              </a:rPr>
              <a:t> </a:t>
            </a:r>
            <a:r>
              <a:rPr sz="850" spc="-65" dirty="0">
                <a:latin typeface="Arial"/>
                <a:cs typeface="Arial"/>
              </a:rPr>
              <a:t>b</a:t>
            </a:r>
            <a:r>
              <a:rPr sz="850" spc="0" dirty="0">
                <a:latin typeface="Arial"/>
                <a:cs typeface="Arial"/>
              </a:rPr>
              <a:t>l</a:t>
            </a:r>
            <a:r>
              <a:rPr sz="850" spc="-80" dirty="0">
                <a:latin typeface="Arial"/>
                <a:cs typeface="Arial"/>
              </a:rPr>
              <a:t>og</a:t>
            </a:r>
            <a:r>
              <a:rPr sz="850" spc="-120" dirty="0">
                <a:latin typeface="Arial"/>
                <a:cs typeface="Arial"/>
              </a:rPr>
              <a:t>s</a:t>
            </a:r>
            <a:r>
              <a:rPr sz="850" spc="-20" dirty="0">
                <a:latin typeface="Arial"/>
                <a:cs typeface="Arial"/>
              </a:rPr>
              <a:t>.</a:t>
            </a:r>
            <a:r>
              <a:rPr sz="850" spc="-65" dirty="0">
                <a:latin typeface="Arial"/>
                <a:cs typeface="Arial"/>
              </a:rPr>
              <a:t>u</a:t>
            </a:r>
            <a:r>
              <a:rPr sz="850" spc="-120" dirty="0">
                <a:latin typeface="Arial"/>
                <a:cs typeface="Arial"/>
              </a:rPr>
              <a:t>s</a:t>
            </a:r>
            <a:r>
              <a:rPr sz="850" spc="-85" dirty="0">
                <a:latin typeface="Arial"/>
                <a:cs typeface="Arial"/>
              </a:rPr>
              <a:t>a</a:t>
            </a:r>
            <a:r>
              <a:rPr sz="850" spc="50" dirty="0">
                <a:latin typeface="Arial"/>
                <a:cs typeface="Arial"/>
              </a:rPr>
              <a:t>t</a:t>
            </a:r>
            <a:r>
              <a:rPr sz="850" spc="-55" dirty="0">
                <a:latin typeface="Arial"/>
                <a:cs typeface="Arial"/>
              </a:rPr>
              <a:t>o</a:t>
            </a:r>
            <a:r>
              <a:rPr sz="850" spc="-65" dirty="0">
                <a:latin typeface="Arial"/>
                <a:cs typeface="Arial"/>
              </a:rPr>
              <a:t>d</a:t>
            </a:r>
            <a:r>
              <a:rPr sz="850" spc="-110" dirty="0">
                <a:latin typeface="Arial"/>
                <a:cs typeface="Arial"/>
              </a:rPr>
              <a:t>a</a:t>
            </a:r>
            <a:r>
              <a:rPr sz="850" spc="-125" dirty="0">
                <a:latin typeface="Arial"/>
                <a:cs typeface="Arial"/>
              </a:rPr>
              <a:t>y</a:t>
            </a:r>
            <a:r>
              <a:rPr sz="850" spc="-20" dirty="0">
                <a:latin typeface="Arial"/>
                <a:cs typeface="Arial"/>
              </a:rPr>
              <a:t>.</a:t>
            </a:r>
            <a:r>
              <a:rPr sz="850" spc="-70" dirty="0">
                <a:latin typeface="Arial"/>
                <a:cs typeface="Arial"/>
              </a:rPr>
              <a:t>c</a:t>
            </a:r>
            <a:r>
              <a:rPr sz="850" spc="-80" dirty="0">
                <a:latin typeface="Arial"/>
                <a:cs typeface="Arial"/>
              </a:rPr>
              <a:t>o</a:t>
            </a:r>
            <a:r>
              <a:rPr sz="850" spc="-75" dirty="0">
                <a:latin typeface="Arial"/>
                <a:cs typeface="Arial"/>
              </a:rPr>
              <a:t>m</a:t>
            </a:r>
            <a:r>
              <a:rPr sz="850" spc="160" dirty="0">
                <a:latin typeface="Arial"/>
                <a:cs typeface="Arial"/>
              </a:rPr>
              <a:t>/</a:t>
            </a:r>
            <a:r>
              <a:rPr sz="850" spc="-120" dirty="0">
                <a:latin typeface="Arial"/>
                <a:cs typeface="Arial"/>
              </a:rPr>
              <a:t>s</a:t>
            </a:r>
            <a:r>
              <a:rPr sz="850" spc="-35" dirty="0">
                <a:latin typeface="Arial"/>
                <a:cs typeface="Arial"/>
              </a:rPr>
              <a:t>k</a:t>
            </a:r>
            <a:r>
              <a:rPr sz="850" spc="-60" dirty="0">
                <a:latin typeface="Arial"/>
                <a:cs typeface="Arial"/>
              </a:rPr>
              <a:t>y</a:t>
            </a:r>
            <a:endParaRPr sz="850" dirty="0">
              <a:latin typeface="Arial"/>
              <a:cs typeface="Arial"/>
            </a:endParaRPr>
          </a:p>
          <a:p>
            <a:pPr>
              <a:lnSpc>
                <a:spcPts val="550"/>
              </a:lnSpc>
              <a:spcBef>
                <a:spcPts val="36"/>
              </a:spcBef>
            </a:pPr>
            <a:endParaRPr sz="550" dirty="0"/>
          </a:p>
          <a:p>
            <a:pPr>
              <a:lnSpc>
                <a:spcPts val="1000"/>
              </a:lnSpc>
            </a:pPr>
            <a:endParaRPr sz="1000" dirty="0"/>
          </a:p>
          <a:p>
            <a:pPr marL="12700" marR="12700" indent="2044064">
              <a:lnSpc>
                <a:spcPct val="130800"/>
              </a:lnSpc>
            </a:pPr>
            <a:r>
              <a:rPr sz="850" spc="-70" dirty="0">
                <a:latin typeface="Arial"/>
                <a:cs typeface="Arial"/>
                <a:hlinkClick r:id="rId6"/>
              </a:rPr>
              <a:t>www</a:t>
            </a:r>
            <a:r>
              <a:rPr sz="850" spc="-20" dirty="0">
                <a:latin typeface="Arial"/>
                <a:cs typeface="Arial"/>
                <a:hlinkClick r:id="rId6"/>
              </a:rPr>
              <a:t>.</a:t>
            </a:r>
            <a:r>
              <a:rPr sz="850" spc="-65" dirty="0">
                <a:latin typeface="Arial"/>
                <a:cs typeface="Arial"/>
                <a:hlinkClick r:id="rId6"/>
              </a:rPr>
              <a:t>un</a:t>
            </a:r>
            <a:r>
              <a:rPr sz="850" spc="0" dirty="0">
                <a:latin typeface="Arial"/>
                <a:cs typeface="Arial"/>
                <a:hlinkClick r:id="rId6"/>
              </a:rPr>
              <a:t>i</a:t>
            </a:r>
            <a:r>
              <a:rPr sz="850" spc="50" dirty="0">
                <a:latin typeface="Arial"/>
                <a:cs typeface="Arial"/>
                <a:hlinkClick r:id="rId6"/>
              </a:rPr>
              <a:t>t</a:t>
            </a:r>
            <a:r>
              <a:rPr sz="850" spc="-120" dirty="0">
                <a:latin typeface="Arial"/>
                <a:cs typeface="Arial"/>
                <a:hlinkClick r:id="rId6"/>
              </a:rPr>
              <a:t>e</a:t>
            </a:r>
            <a:r>
              <a:rPr sz="850" spc="-65" dirty="0">
                <a:latin typeface="Arial"/>
                <a:cs typeface="Arial"/>
                <a:hlinkClick r:id="rId6"/>
              </a:rPr>
              <a:t>d</a:t>
            </a:r>
            <a:r>
              <a:rPr sz="850" spc="-20" dirty="0">
                <a:latin typeface="Arial"/>
                <a:cs typeface="Arial"/>
                <a:hlinkClick r:id="rId6"/>
              </a:rPr>
              <a:t>.</a:t>
            </a:r>
            <a:r>
              <a:rPr sz="850" spc="-70" dirty="0">
                <a:latin typeface="Arial"/>
                <a:cs typeface="Arial"/>
                <a:hlinkClick r:id="rId6"/>
              </a:rPr>
              <a:t>c</a:t>
            </a:r>
            <a:r>
              <a:rPr sz="850" spc="-80" dirty="0">
                <a:latin typeface="Arial"/>
                <a:cs typeface="Arial"/>
                <a:hlinkClick r:id="rId6"/>
              </a:rPr>
              <a:t>o</a:t>
            </a:r>
            <a:r>
              <a:rPr sz="850" spc="-75" dirty="0">
                <a:latin typeface="Arial"/>
                <a:cs typeface="Arial"/>
                <a:hlinkClick r:id="rId6"/>
              </a:rPr>
              <a:t>m</a:t>
            </a:r>
            <a:r>
              <a:rPr sz="850" spc="-25" dirty="0">
                <a:latin typeface="Arial"/>
                <a:cs typeface="Arial"/>
              </a:rPr>
              <a:t> </a:t>
            </a:r>
            <a:r>
              <a:rPr sz="850" spc="-85" dirty="0">
                <a:latin typeface="Arial"/>
                <a:cs typeface="Arial"/>
              </a:rPr>
              <a:t>a</a:t>
            </a:r>
            <a:r>
              <a:rPr sz="850" spc="-60" dirty="0">
                <a:latin typeface="Arial"/>
                <a:cs typeface="Arial"/>
              </a:rPr>
              <a:t>v</a:t>
            </a:r>
            <a:r>
              <a:rPr sz="850" spc="0" dirty="0">
                <a:latin typeface="Arial"/>
                <a:cs typeface="Arial"/>
              </a:rPr>
              <a:t>i</a:t>
            </a:r>
            <a:r>
              <a:rPr sz="850" spc="-85" dirty="0">
                <a:latin typeface="Arial"/>
                <a:cs typeface="Arial"/>
              </a:rPr>
              <a:t>a</a:t>
            </a:r>
            <a:r>
              <a:rPr sz="850" spc="50" dirty="0">
                <a:latin typeface="Arial"/>
                <a:cs typeface="Arial"/>
              </a:rPr>
              <a:t>t</a:t>
            </a:r>
            <a:r>
              <a:rPr sz="850" spc="0" dirty="0">
                <a:latin typeface="Arial"/>
                <a:cs typeface="Arial"/>
              </a:rPr>
              <a:t>i</a:t>
            </a:r>
            <a:r>
              <a:rPr sz="850" spc="-80" dirty="0">
                <a:latin typeface="Arial"/>
                <a:cs typeface="Arial"/>
              </a:rPr>
              <a:t>o</a:t>
            </a:r>
            <a:r>
              <a:rPr sz="850" spc="-65" dirty="0">
                <a:latin typeface="Arial"/>
                <a:cs typeface="Arial"/>
              </a:rPr>
              <a:t>nb</a:t>
            </a:r>
            <a:r>
              <a:rPr sz="850" spc="0" dirty="0">
                <a:latin typeface="Arial"/>
                <a:cs typeface="Arial"/>
              </a:rPr>
              <a:t>l</a:t>
            </a:r>
            <a:r>
              <a:rPr sz="850" spc="-80" dirty="0">
                <a:latin typeface="Arial"/>
                <a:cs typeface="Arial"/>
              </a:rPr>
              <a:t>og</a:t>
            </a:r>
            <a:r>
              <a:rPr sz="850" spc="-20" dirty="0">
                <a:latin typeface="Arial"/>
                <a:cs typeface="Arial"/>
              </a:rPr>
              <a:t>.</a:t>
            </a:r>
            <a:r>
              <a:rPr sz="850" spc="-65" dirty="0">
                <a:latin typeface="Arial"/>
                <a:cs typeface="Arial"/>
              </a:rPr>
              <a:t>d</a:t>
            </a:r>
            <a:r>
              <a:rPr sz="850" spc="-85" dirty="0">
                <a:latin typeface="Arial"/>
                <a:cs typeface="Arial"/>
              </a:rPr>
              <a:t>a</a:t>
            </a:r>
            <a:r>
              <a:rPr sz="850" spc="0" dirty="0">
                <a:latin typeface="Arial"/>
                <a:cs typeface="Arial"/>
              </a:rPr>
              <a:t>ll</a:t>
            </a:r>
            <a:r>
              <a:rPr sz="850" spc="-85" dirty="0">
                <a:latin typeface="Arial"/>
                <a:cs typeface="Arial"/>
              </a:rPr>
              <a:t>a</a:t>
            </a:r>
            <a:r>
              <a:rPr sz="850" spc="-120" dirty="0">
                <a:latin typeface="Arial"/>
                <a:cs typeface="Arial"/>
              </a:rPr>
              <a:t>s</a:t>
            </a:r>
            <a:r>
              <a:rPr sz="850" spc="-65" dirty="0">
                <a:latin typeface="Arial"/>
                <a:cs typeface="Arial"/>
              </a:rPr>
              <a:t>n</a:t>
            </a:r>
            <a:r>
              <a:rPr sz="850" spc="-120" dirty="0">
                <a:latin typeface="Arial"/>
                <a:cs typeface="Arial"/>
              </a:rPr>
              <a:t>e</a:t>
            </a:r>
            <a:r>
              <a:rPr sz="850" spc="-70" dirty="0">
                <a:latin typeface="Arial"/>
                <a:cs typeface="Arial"/>
              </a:rPr>
              <a:t>w</a:t>
            </a:r>
            <a:r>
              <a:rPr sz="850" spc="-120" dirty="0">
                <a:latin typeface="Arial"/>
                <a:cs typeface="Arial"/>
              </a:rPr>
              <a:t>s</a:t>
            </a:r>
            <a:r>
              <a:rPr sz="850" spc="-20" dirty="0">
                <a:latin typeface="Arial"/>
                <a:cs typeface="Arial"/>
              </a:rPr>
              <a:t>.</a:t>
            </a:r>
            <a:r>
              <a:rPr sz="850" spc="-70" dirty="0">
                <a:latin typeface="Arial"/>
                <a:cs typeface="Arial"/>
              </a:rPr>
              <a:t>c</a:t>
            </a:r>
            <a:r>
              <a:rPr sz="850" spc="-80" dirty="0">
                <a:latin typeface="Arial"/>
                <a:cs typeface="Arial"/>
              </a:rPr>
              <a:t>o</a:t>
            </a:r>
            <a:r>
              <a:rPr sz="850" spc="-75" dirty="0">
                <a:latin typeface="Arial"/>
                <a:cs typeface="Arial"/>
              </a:rPr>
              <a:t>m</a:t>
            </a:r>
            <a:endParaRPr sz="850" dirty="0">
              <a:latin typeface="Arial"/>
              <a:cs typeface="Arial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2333675" y="1239431"/>
            <a:ext cx="28308" cy="19519"/>
          </a:xfrm>
          <a:custGeom>
            <a:avLst/>
            <a:gdLst/>
            <a:ahLst/>
            <a:cxnLst/>
            <a:rect l="l" t="t" r="r" b="b"/>
            <a:pathLst>
              <a:path w="28308" h="19519">
                <a:moveTo>
                  <a:pt x="1943" y="0"/>
                </a:moveTo>
                <a:lnTo>
                  <a:pt x="11899" y="10858"/>
                </a:lnTo>
                <a:lnTo>
                  <a:pt x="0" y="19519"/>
                </a:lnTo>
                <a:lnTo>
                  <a:pt x="28308" y="12496"/>
                </a:lnTo>
                <a:lnTo>
                  <a:pt x="19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330439" y="1148803"/>
            <a:ext cx="1015136" cy="101485"/>
          </a:xfrm>
          <a:custGeom>
            <a:avLst/>
            <a:gdLst/>
            <a:ahLst/>
            <a:cxnLst/>
            <a:rect l="l" t="t" r="r" b="b"/>
            <a:pathLst>
              <a:path w="1015136" h="101485">
                <a:moveTo>
                  <a:pt x="0" y="0"/>
                </a:moveTo>
                <a:lnTo>
                  <a:pt x="1015136" y="101485"/>
                </a:lnTo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67978" y="1812607"/>
            <a:ext cx="29083" cy="20218"/>
          </a:xfrm>
          <a:custGeom>
            <a:avLst/>
            <a:gdLst/>
            <a:ahLst/>
            <a:cxnLst/>
            <a:rect l="l" t="t" r="r" b="b"/>
            <a:pathLst>
              <a:path w="29083" h="20218">
                <a:moveTo>
                  <a:pt x="8064" y="0"/>
                </a:moveTo>
                <a:lnTo>
                  <a:pt x="14058" y="13449"/>
                </a:lnTo>
                <a:lnTo>
                  <a:pt x="0" y="17894"/>
                </a:lnTo>
                <a:lnTo>
                  <a:pt x="29083" y="20218"/>
                </a:lnTo>
                <a:lnTo>
                  <a:pt x="806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056367" y="1184427"/>
            <a:ext cx="1425670" cy="641629"/>
          </a:xfrm>
          <a:custGeom>
            <a:avLst/>
            <a:gdLst/>
            <a:ahLst/>
            <a:cxnLst/>
            <a:rect l="l" t="t" r="r" b="b"/>
            <a:pathLst>
              <a:path w="1425670" h="641629">
                <a:moveTo>
                  <a:pt x="0" y="0"/>
                </a:moveTo>
                <a:lnTo>
                  <a:pt x="1425670" y="641629"/>
                </a:lnTo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48293" y="2438339"/>
            <a:ext cx="27584" cy="24819"/>
          </a:xfrm>
          <a:custGeom>
            <a:avLst/>
            <a:gdLst/>
            <a:ahLst/>
            <a:cxnLst/>
            <a:rect l="l" t="t" r="r" b="b"/>
            <a:pathLst>
              <a:path w="27584" h="24819">
                <a:moveTo>
                  <a:pt x="12255" y="0"/>
                </a:moveTo>
                <a:lnTo>
                  <a:pt x="14706" y="14526"/>
                </a:lnTo>
                <a:lnTo>
                  <a:pt x="0" y="15320"/>
                </a:lnTo>
                <a:lnTo>
                  <a:pt x="27584" y="24819"/>
                </a:lnTo>
                <a:lnTo>
                  <a:pt x="1225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77611" y="1184427"/>
            <a:ext cx="1585388" cy="1268437"/>
          </a:xfrm>
          <a:custGeom>
            <a:avLst/>
            <a:gdLst/>
            <a:ahLst/>
            <a:cxnLst/>
            <a:rect l="l" t="t" r="r" b="b"/>
            <a:pathLst>
              <a:path w="1585388" h="1268437">
                <a:moveTo>
                  <a:pt x="0" y="0"/>
                </a:moveTo>
                <a:lnTo>
                  <a:pt x="1585388" y="1268437"/>
                </a:lnTo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33117" y="1342275"/>
            <a:ext cx="28867" cy="19240"/>
          </a:xfrm>
          <a:custGeom>
            <a:avLst/>
            <a:gdLst/>
            <a:ahLst/>
            <a:cxnLst/>
            <a:rect l="l" t="t" r="r" b="b"/>
            <a:pathLst>
              <a:path w="28867" h="19240">
                <a:moveTo>
                  <a:pt x="0" y="0"/>
                </a:moveTo>
                <a:lnTo>
                  <a:pt x="12700" y="7467"/>
                </a:lnTo>
                <a:lnTo>
                  <a:pt x="3848" y="19240"/>
                </a:lnTo>
                <a:lnTo>
                  <a:pt x="28867" y="4241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334401" y="1349743"/>
            <a:ext cx="1011415" cy="202260"/>
          </a:xfrm>
          <a:custGeom>
            <a:avLst/>
            <a:gdLst/>
            <a:ahLst/>
            <a:cxnLst/>
            <a:rect l="l" t="t" r="r" b="b"/>
            <a:pathLst>
              <a:path w="1011415" h="202260">
                <a:moveTo>
                  <a:pt x="0" y="202260"/>
                </a:moveTo>
                <a:lnTo>
                  <a:pt x="1011415" y="0"/>
                </a:lnTo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277706" y="1844446"/>
            <a:ext cx="28613" cy="19405"/>
          </a:xfrm>
          <a:custGeom>
            <a:avLst/>
            <a:gdLst/>
            <a:ahLst/>
            <a:cxnLst/>
            <a:rect l="l" t="t" r="r" b="b"/>
            <a:pathLst>
              <a:path w="28613" h="19405">
                <a:moveTo>
                  <a:pt x="2908" y="0"/>
                </a:moveTo>
                <a:lnTo>
                  <a:pt x="12319" y="11328"/>
                </a:lnTo>
                <a:lnTo>
                  <a:pt x="0" y="19405"/>
                </a:lnTo>
                <a:lnTo>
                  <a:pt x="28613" y="13779"/>
                </a:lnTo>
                <a:lnTo>
                  <a:pt x="290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428229" y="1726488"/>
            <a:ext cx="861796" cy="129286"/>
          </a:xfrm>
          <a:custGeom>
            <a:avLst/>
            <a:gdLst/>
            <a:ahLst/>
            <a:cxnLst/>
            <a:rect l="l" t="t" r="r" b="b"/>
            <a:pathLst>
              <a:path w="861796" h="129286">
                <a:moveTo>
                  <a:pt x="0" y="0"/>
                </a:moveTo>
                <a:lnTo>
                  <a:pt x="861796" y="129286"/>
                </a:lnTo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486139" y="2442099"/>
            <a:ext cx="28956" cy="21059"/>
          </a:xfrm>
          <a:custGeom>
            <a:avLst/>
            <a:gdLst/>
            <a:ahLst/>
            <a:cxnLst/>
            <a:rect l="l" t="t" r="r" b="b"/>
            <a:pathLst>
              <a:path w="28956" h="21059">
                <a:moveTo>
                  <a:pt x="8775" y="0"/>
                </a:moveTo>
                <a:lnTo>
                  <a:pt x="14211" y="13693"/>
                </a:lnTo>
                <a:lnTo>
                  <a:pt x="0" y="17552"/>
                </a:lnTo>
                <a:lnTo>
                  <a:pt x="28956" y="21059"/>
                </a:lnTo>
                <a:lnTo>
                  <a:pt x="877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059378" y="1735315"/>
            <a:ext cx="1440972" cy="720477"/>
          </a:xfrm>
          <a:custGeom>
            <a:avLst/>
            <a:gdLst/>
            <a:ahLst/>
            <a:cxnLst/>
            <a:rect l="l" t="t" r="r" b="b"/>
            <a:pathLst>
              <a:path w="1440972" h="720477">
                <a:moveTo>
                  <a:pt x="0" y="0"/>
                </a:moveTo>
                <a:lnTo>
                  <a:pt x="1440972" y="720477"/>
                </a:lnTo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15158" y="1350035"/>
            <a:ext cx="28956" cy="21056"/>
          </a:xfrm>
          <a:custGeom>
            <a:avLst/>
            <a:gdLst/>
            <a:ahLst/>
            <a:cxnLst/>
            <a:rect l="l" t="t" r="r" b="b"/>
            <a:pathLst>
              <a:path w="28956" h="21056">
                <a:moveTo>
                  <a:pt x="28956" y="0"/>
                </a:moveTo>
                <a:lnTo>
                  <a:pt x="0" y="3505"/>
                </a:lnTo>
                <a:lnTo>
                  <a:pt x="14224" y="7366"/>
                </a:lnTo>
                <a:lnTo>
                  <a:pt x="8775" y="21056"/>
                </a:lnTo>
                <a:lnTo>
                  <a:pt x="2895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071096" y="1357401"/>
            <a:ext cx="1458286" cy="728916"/>
          </a:xfrm>
          <a:custGeom>
            <a:avLst/>
            <a:gdLst/>
            <a:ahLst/>
            <a:cxnLst/>
            <a:rect l="l" t="t" r="r" b="b"/>
            <a:pathLst>
              <a:path w="1458286" h="728916">
                <a:moveTo>
                  <a:pt x="0" y="728916"/>
                </a:moveTo>
                <a:lnTo>
                  <a:pt x="1458286" y="0"/>
                </a:lnTo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277706" y="1963801"/>
            <a:ext cx="28613" cy="19418"/>
          </a:xfrm>
          <a:custGeom>
            <a:avLst/>
            <a:gdLst/>
            <a:ahLst/>
            <a:cxnLst/>
            <a:rect l="l" t="t" r="r" b="b"/>
            <a:pathLst>
              <a:path w="28613" h="19418">
                <a:moveTo>
                  <a:pt x="0" y="0"/>
                </a:moveTo>
                <a:lnTo>
                  <a:pt x="12319" y="8077"/>
                </a:lnTo>
                <a:lnTo>
                  <a:pt x="2908" y="19418"/>
                </a:lnTo>
                <a:lnTo>
                  <a:pt x="28613" y="5638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426095" y="1971878"/>
            <a:ext cx="863930" cy="129552"/>
          </a:xfrm>
          <a:custGeom>
            <a:avLst/>
            <a:gdLst/>
            <a:ahLst/>
            <a:cxnLst/>
            <a:rect l="l" t="t" r="r" b="b"/>
            <a:pathLst>
              <a:path w="863930" h="129552">
                <a:moveTo>
                  <a:pt x="0" y="129552"/>
                </a:moveTo>
                <a:lnTo>
                  <a:pt x="863930" y="0"/>
                </a:lnTo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249259" y="2449378"/>
            <a:ext cx="28854" cy="19243"/>
          </a:xfrm>
          <a:custGeom>
            <a:avLst/>
            <a:gdLst/>
            <a:ahLst/>
            <a:cxnLst/>
            <a:rect l="l" t="t" r="r" b="b"/>
            <a:pathLst>
              <a:path w="28854" h="19243">
                <a:moveTo>
                  <a:pt x="3848" y="0"/>
                </a:moveTo>
                <a:lnTo>
                  <a:pt x="12700" y="11776"/>
                </a:lnTo>
                <a:lnTo>
                  <a:pt x="0" y="19243"/>
                </a:lnTo>
                <a:lnTo>
                  <a:pt x="28854" y="15011"/>
                </a:lnTo>
                <a:lnTo>
                  <a:pt x="384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364005" y="2281584"/>
            <a:ext cx="897953" cy="179570"/>
          </a:xfrm>
          <a:custGeom>
            <a:avLst/>
            <a:gdLst/>
            <a:ahLst/>
            <a:cxnLst/>
            <a:rect l="l" t="t" r="r" b="b"/>
            <a:pathLst>
              <a:path w="897953" h="179570">
                <a:moveTo>
                  <a:pt x="0" y="0"/>
                </a:moveTo>
                <a:lnTo>
                  <a:pt x="897953" y="179570"/>
                </a:lnTo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66504" y="1350035"/>
            <a:ext cx="27584" cy="24828"/>
          </a:xfrm>
          <a:custGeom>
            <a:avLst/>
            <a:gdLst/>
            <a:ahLst/>
            <a:cxnLst/>
            <a:rect l="l" t="t" r="r" b="b"/>
            <a:pathLst>
              <a:path w="27584" h="24828">
                <a:moveTo>
                  <a:pt x="27584" y="0"/>
                </a:moveTo>
                <a:lnTo>
                  <a:pt x="0" y="9499"/>
                </a:lnTo>
                <a:lnTo>
                  <a:pt x="14706" y="10299"/>
                </a:lnTo>
                <a:lnTo>
                  <a:pt x="12255" y="24828"/>
                </a:lnTo>
                <a:lnTo>
                  <a:pt x="2758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990688" y="1360335"/>
            <a:ext cx="1590522" cy="1272250"/>
          </a:xfrm>
          <a:custGeom>
            <a:avLst/>
            <a:gdLst/>
            <a:ahLst/>
            <a:cxnLst/>
            <a:rect l="l" t="t" r="r" b="b"/>
            <a:pathLst>
              <a:path w="1590522" h="1272250">
                <a:moveTo>
                  <a:pt x="0" y="1272250"/>
                </a:moveTo>
                <a:lnTo>
                  <a:pt x="1590522" y="0"/>
                </a:lnTo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467952" y="1994865"/>
            <a:ext cx="29070" cy="20218"/>
          </a:xfrm>
          <a:custGeom>
            <a:avLst/>
            <a:gdLst/>
            <a:ahLst/>
            <a:cxnLst/>
            <a:rect l="l" t="t" r="r" b="b"/>
            <a:pathLst>
              <a:path w="29070" h="20218">
                <a:moveTo>
                  <a:pt x="29070" y="0"/>
                </a:moveTo>
                <a:lnTo>
                  <a:pt x="0" y="2324"/>
                </a:lnTo>
                <a:lnTo>
                  <a:pt x="14046" y="6756"/>
                </a:lnTo>
                <a:lnTo>
                  <a:pt x="8051" y="20218"/>
                </a:lnTo>
                <a:lnTo>
                  <a:pt x="290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079797" y="2001621"/>
            <a:ext cx="1402201" cy="630963"/>
          </a:xfrm>
          <a:custGeom>
            <a:avLst/>
            <a:gdLst/>
            <a:ahLst/>
            <a:cxnLst/>
            <a:rect l="l" t="t" r="r" b="b"/>
            <a:pathLst>
              <a:path w="1402201" h="630963">
                <a:moveTo>
                  <a:pt x="0" y="630963"/>
                </a:moveTo>
                <a:lnTo>
                  <a:pt x="1402201" y="0"/>
                </a:lnTo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249805" y="2577042"/>
            <a:ext cx="28308" cy="19526"/>
          </a:xfrm>
          <a:custGeom>
            <a:avLst/>
            <a:gdLst/>
            <a:ahLst/>
            <a:cxnLst/>
            <a:rect l="l" t="t" r="r" b="b"/>
            <a:pathLst>
              <a:path w="28308" h="19526">
                <a:moveTo>
                  <a:pt x="0" y="0"/>
                </a:moveTo>
                <a:lnTo>
                  <a:pt x="11912" y="8671"/>
                </a:lnTo>
                <a:lnTo>
                  <a:pt x="1955" y="19526"/>
                </a:lnTo>
                <a:lnTo>
                  <a:pt x="28308" y="7029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519034" y="2585713"/>
            <a:ext cx="742683" cy="74250"/>
          </a:xfrm>
          <a:custGeom>
            <a:avLst/>
            <a:gdLst/>
            <a:ahLst/>
            <a:cxnLst/>
            <a:rect l="l" t="t" r="r" b="b"/>
            <a:pathLst>
              <a:path w="742683" h="74250">
                <a:moveTo>
                  <a:pt x="0" y="74250"/>
                </a:moveTo>
                <a:lnTo>
                  <a:pt x="742683" y="0"/>
                </a:lnTo>
              </a:path>
            </a:pathLst>
          </a:custGeom>
          <a:ln w="5063">
            <a:solidFill>
              <a:srgbClr val="00000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3" name="object 43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7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664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6962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666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672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673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674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666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671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672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675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677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679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676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678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681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683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680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675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8547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8778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8549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8573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8565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8591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8617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8644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8584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8619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8644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8668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8665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8626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8602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5" y="10071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70" y="10302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97" y="10073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8" y="10097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5" y="10089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0115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0141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0168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0108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0143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0168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0192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0189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0150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0126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624334" y="592201"/>
            <a:ext cx="3549650" cy="6629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375" dirty="0">
                <a:latin typeface="Arial"/>
                <a:cs typeface="Arial"/>
              </a:rPr>
              <a:t>`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-120" dirty="0">
                <a:latin typeface="Arial"/>
                <a:cs typeface="Arial"/>
              </a:rPr>
              <a:t>se</a:t>
            </a:r>
            <a:endParaRPr sz="1000">
              <a:latin typeface="Arial"/>
              <a:cs typeface="Arial"/>
            </a:endParaRPr>
          </a:p>
          <a:p>
            <a:pPr marL="289560" marR="12700" indent="0">
              <a:lnSpc>
                <a:spcPts val="1190"/>
              </a:lnSpc>
              <a:spcBef>
                <a:spcPts val="4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[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95" dirty="0">
                <a:latin typeface="Arial"/>
                <a:cs typeface="Arial"/>
              </a:rPr>
              <a:t>?</a:t>
            </a:r>
            <a:r>
              <a:rPr sz="1000" spc="5" dirty="0">
                <a:latin typeface="Arial"/>
                <a:cs typeface="Arial"/>
              </a:rPr>
              <a:t>]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endParaRPr sz="1000">
              <a:latin typeface="Arial"/>
              <a:cs typeface="Arial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664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6962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666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672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673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674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666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671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672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675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677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679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676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678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681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683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680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675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8547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8778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8549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8573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8565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8591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8617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8644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8584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8619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8644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8668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8665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8626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8602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5" y="10071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70" y="10302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97" y="10073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8" y="10097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5" y="10089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0115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0141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0168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0108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0143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0168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0192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0189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0150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0126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3104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3335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73" y="13105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8" y="13130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5" y="13122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3148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3174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3201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3141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3175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3200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3225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3221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3183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3158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 txBox="1"/>
          <p:nvPr/>
        </p:nvSpPr>
        <p:spPr>
          <a:xfrm>
            <a:off x="624334" y="592201"/>
            <a:ext cx="3549650" cy="81534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375" dirty="0">
                <a:latin typeface="Arial"/>
                <a:cs typeface="Arial"/>
              </a:rPr>
              <a:t>`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-120" dirty="0">
                <a:latin typeface="Arial"/>
                <a:cs typeface="Arial"/>
              </a:rPr>
              <a:t>se</a:t>
            </a:r>
            <a:endParaRPr sz="1000">
              <a:latin typeface="Arial"/>
              <a:cs typeface="Arial"/>
            </a:endParaRPr>
          </a:p>
          <a:p>
            <a:pPr marL="289560" marR="12700" indent="0">
              <a:lnSpc>
                <a:spcPts val="1190"/>
              </a:lnSpc>
              <a:spcBef>
                <a:spcPts val="4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[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95" dirty="0">
                <a:latin typeface="Arial"/>
                <a:cs typeface="Arial"/>
              </a:rPr>
              <a:t>?</a:t>
            </a:r>
            <a:r>
              <a:rPr sz="1000" spc="5" dirty="0">
                <a:latin typeface="Arial"/>
                <a:cs typeface="Arial"/>
              </a:rPr>
              <a:t>]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f</a:t>
            </a:r>
            <a:r>
              <a:rPr sz="1000" spc="5" dirty="0">
                <a:latin typeface="Arial"/>
                <a:cs typeface="Arial"/>
              </a:rPr>
              <a:t>f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664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6962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666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672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673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674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666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671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672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675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677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679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676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678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681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683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680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675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8547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8778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8549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8573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8565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8591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8617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8644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8584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8619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8644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8668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8665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8626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8602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5" y="10071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70" y="10302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97" y="10073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8" y="10097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5" y="10089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0115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0141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0168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0108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0143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0168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0192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0189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0150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0126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3104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3335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73" y="13105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8" y="13130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5" y="13122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3148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3174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3201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3141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3175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3200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3225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3221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3183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3158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3050" y="15030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7869" y="15344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633" y="15048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0362" y="15105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1488" y="15115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5059" y="15131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168" y="15045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2001" y="15092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3457" y="15111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922" y="15135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8393" y="15158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863" y="15181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7579" y="15146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044" y="15170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516" y="15193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4981" y="15216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297" y="15187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7817" y="1514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 txBox="1"/>
          <p:nvPr/>
        </p:nvSpPr>
        <p:spPr>
          <a:xfrm>
            <a:off x="624334" y="592201"/>
            <a:ext cx="3549650" cy="10255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375" dirty="0">
                <a:latin typeface="Arial"/>
                <a:cs typeface="Arial"/>
              </a:rPr>
              <a:t>`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-120" dirty="0">
                <a:latin typeface="Arial"/>
                <a:cs typeface="Arial"/>
              </a:rPr>
              <a:t>se</a:t>
            </a:r>
            <a:endParaRPr sz="1000">
              <a:latin typeface="Arial"/>
              <a:cs typeface="Arial"/>
            </a:endParaRPr>
          </a:p>
          <a:p>
            <a:pPr marL="289560" marR="12700" indent="0">
              <a:lnSpc>
                <a:spcPts val="1190"/>
              </a:lnSpc>
              <a:spcBef>
                <a:spcPts val="4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[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95" dirty="0">
                <a:latin typeface="Arial"/>
                <a:cs typeface="Arial"/>
              </a:rPr>
              <a:t>?</a:t>
            </a:r>
            <a:r>
              <a:rPr sz="1000" spc="5" dirty="0">
                <a:latin typeface="Arial"/>
                <a:cs typeface="Arial"/>
              </a:rPr>
              <a:t>]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f</a:t>
            </a:r>
            <a:r>
              <a:rPr sz="1000" spc="5" dirty="0">
                <a:latin typeface="Arial"/>
                <a:cs typeface="Arial"/>
              </a:rPr>
              <a:t>f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664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6962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666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672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673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674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666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671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672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675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677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679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676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678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681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683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680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675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8547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8778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8549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8573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8565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8591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8617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8644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8584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8619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8644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8668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8665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8626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8602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5" y="10071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70" y="10302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97" y="10073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8" y="10097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5" y="10089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0115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0141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0168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0108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0143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0168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0192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0189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0150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0126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3104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3335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73" y="13105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8" y="13130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5" y="13122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3148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3174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3201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3141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3175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3200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3225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3221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3183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3158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3050" y="15030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7869" y="15344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633" y="15048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0362" y="15105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1488" y="15115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5059" y="15131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168" y="15045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2001" y="15092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3457" y="15111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922" y="15135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8393" y="15158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863" y="15181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7579" y="15146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044" y="15170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516" y="15193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4981" y="15216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297" y="15187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7817" y="1514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 txBox="1"/>
          <p:nvPr/>
        </p:nvSpPr>
        <p:spPr>
          <a:xfrm>
            <a:off x="624334" y="592201"/>
            <a:ext cx="3549650" cy="12115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375" dirty="0">
                <a:latin typeface="Arial"/>
                <a:cs typeface="Arial"/>
              </a:rPr>
              <a:t>`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-120" dirty="0">
                <a:latin typeface="Arial"/>
                <a:cs typeface="Arial"/>
              </a:rPr>
              <a:t>se</a:t>
            </a:r>
            <a:endParaRPr sz="1000">
              <a:latin typeface="Arial"/>
              <a:cs typeface="Arial"/>
            </a:endParaRPr>
          </a:p>
          <a:p>
            <a:pPr marL="289560" marR="12700" indent="0">
              <a:lnSpc>
                <a:spcPts val="1190"/>
              </a:lnSpc>
              <a:spcBef>
                <a:spcPts val="4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[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95" dirty="0">
                <a:latin typeface="Arial"/>
                <a:cs typeface="Arial"/>
              </a:rPr>
              <a:t>?</a:t>
            </a:r>
            <a:r>
              <a:rPr sz="1000" spc="5" dirty="0">
                <a:latin typeface="Arial"/>
                <a:cs typeface="Arial"/>
              </a:rPr>
              <a:t>]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f</a:t>
            </a:r>
            <a:r>
              <a:rPr sz="1000" spc="5" dirty="0">
                <a:latin typeface="Arial"/>
                <a:cs typeface="Arial"/>
              </a:rPr>
              <a:t>f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1100" spc="15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664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6962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666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672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673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674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666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671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672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675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677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679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676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678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681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683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680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675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8547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8778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8549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8573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8565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8591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8617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8644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8584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8619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8644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8668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8665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8626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8602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5" y="10071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70" y="10302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97" y="10073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8" y="10097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5" y="10089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0115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0141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0168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0108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0143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0168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0192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0189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0150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0126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3104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3335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73" y="13105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8" y="13130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5" y="13122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3148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3174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3201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3141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3175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3200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3225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3221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3183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3158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3050" y="15030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7869" y="15344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633" y="15048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0362" y="15105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1488" y="15115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5059" y="15131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168" y="15045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2001" y="15092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3457" y="15111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922" y="15135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8393" y="15158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863" y="15181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7579" y="15146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044" y="15170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516" y="15193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4981" y="15216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297" y="15187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7817" y="1514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4249" y="18789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9456" y="19019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7937" y="18790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8122" y="18814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98142" y="18807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0615" y="18832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3374" y="18859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6127" y="18885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99077" y="18825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4371" y="18860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985" y="18885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9599" y="18910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9357" y="18906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5621" y="18867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3314" y="1884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 txBox="1"/>
          <p:nvPr/>
        </p:nvSpPr>
        <p:spPr>
          <a:xfrm>
            <a:off x="624334" y="592201"/>
            <a:ext cx="3549650" cy="13836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375" dirty="0">
                <a:latin typeface="Arial"/>
                <a:cs typeface="Arial"/>
              </a:rPr>
              <a:t>`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-120" dirty="0">
                <a:latin typeface="Arial"/>
                <a:cs typeface="Arial"/>
              </a:rPr>
              <a:t>se</a:t>
            </a:r>
            <a:endParaRPr sz="1000">
              <a:latin typeface="Arial"/>
              <a:cs typeface="Arial"/>
            </a:endParaRPr>
          </a:p>
          <a:p>
            <a:pPr marL="289560" marR="12700" indent="0">
              <a:lnSpc>
                <a:spcPts val="1190"/>
              </a:lnSpc>
              <a:spcBef>
                <a:spcPts val="4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[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95" dirty="0">
                <a:latin typeface="Arial"/>
                <a:cs typeface="Arial"/>
              </a:rPr>
              <a:t>?</a:t>
            </a:r>
            <a:r>
              <a:rPr sz="1000" spc="5" dirty="0">
                <a:latin typeface="Arial"/>
                <a:cs typeface="Arial"/>
              </a:rPr>
              <a:t>]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f</a:t>
            </a:r>
            <a:r>
              <a:rPr sz="1000" spc="5" dirty="0">
                <a:latin typeface="Arial"/>
                <a:cs typeface="Arial"/>
              </a:rPr>
              <a:t>f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1100" spc="15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65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664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6962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666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672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673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674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666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671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672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675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677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679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676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678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681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683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680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675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8547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8778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8549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8573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8565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8591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8617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8644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8584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8619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8644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8668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8665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8626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8602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5" y="10071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70" y="10302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97" y="10073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8" y="10097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5" y="10089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0115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0141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0168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0108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0143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0168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0192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0189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0150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0126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3104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3335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73" y="13105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8" y="13130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5" y="13122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3148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3174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3201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3141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3175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3200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3225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3221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3183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3158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3050" y="15030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7869" y="15344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633" y="15048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0362" y="15105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1488" y="15115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5059" y="15131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168" y="15045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2001" y="15092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3457" y="15111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922" y="15135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8393" y="15158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863" y="15181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7579" y="15146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044" y="15170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516" y="15193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4981" y="15216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297" y="15187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7817" y="1514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4249" y="18789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9456" y="19019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7937" y="18790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8122" y="18814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98142" y="18807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0615" y="18832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3374" y="18859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6127" y="18885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99077" y="18825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4371" y="18860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985" y="18885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9599" y="18910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9357" y="18906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5621" y="18867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3314" y="1884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6578" y="20517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3868" y="20830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6633" y="20534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0362" y="20592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1488" y="20601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5059" y="20617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06168" y="20532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2001" y="20578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3457" y="20598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5922" y="20621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8393" y="20644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0863" y="20667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7579" y="20633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0044" y="20656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22516" y="20679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24981" y="20702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22297" y="20674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7817" y="20627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 txBox="1"/>
          <p:nvPr/>
        </p:nvSpPr>
        <p:spPr>
          <a:xfrm>
            <a:off x="624334" y="592201"/>
            <a:ext cx="3549650" cy="157416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375" dirty="0">
                <a:latin typeface="Arial"/>
                <a:cs typeface="Arial"/>
              </a:rPr>
              <a:t>`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-120" dirty="0">
                <a:latin typeface="Arial"/>
                <a:cs typeface="Arial"/>
              </a:rPr>
              <a:t>se</a:t>
            </a:r>
            <a:endParaRPr sz="1000">
              <a:latin typeface="Arial"/>
              <a:cs typeface="Arial"/>
            </a:endParaRPr>
          </a:p>
          <a:p>
            <a:pPr marL="289560" marR="12700" indent="0">
              <a:lnSpc>
                <a:spcPts val="1190"/>
              </a:lnSpc>
              <a:spcBef>
                <a:spcPts val="4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[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95" dirty="0">
                <a:latin typeface="Arial"/>
                <a:cs typeface="Arial"/>
              </a:rPr>
              <a:t>?</a:t>
            </a:r>
            <a:r>
              <a:rPr sz="1000" spc="5" dirty="0">
                <a:latin typeface="Arial"/>
                <a:cs typeface="Arial"/>
              </a:rPr>
              <a:t>]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f</a:t>
            </a:r>
            <a:r>
              <a:rPr sz="1000" spc="5" dirty="0">
                <a:latin typeface="Arial"/>
                <a:cs typeface="Arial"/>
              </a:rPr>
              <a:t>f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1100" spc="15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65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664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6962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666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672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673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674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666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671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672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675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677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679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676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678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681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683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680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675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8547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8778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8549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8573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8565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8591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8617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8644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8584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8619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8644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8668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8665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8626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8602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5" y="10071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70" y="10302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97" y="10073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8" y="10097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5" y="10089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0115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0141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0168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0108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0143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0168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0192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0189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0150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0126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3104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3335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73" y="13105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8" y="13130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5" y="13122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3148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3174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3201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3141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3175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3200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3225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3221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3183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3158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3050" y="15030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7869" y="15344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633" y="15048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0362" y="15105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1488" y="15115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5059" y="15131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168" y="15045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2001" y="15092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3457" y="15111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922" y="15135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8393" y="15158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863" y="15181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7579" y="15146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044" y="15170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516" y="15193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4981" y="15216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297" y="15187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7817" y="1514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4249" y="18789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9456" y="19019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7937" y="18790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8122" y="18814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98142" y="18807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0615" y="18832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3374" y="18859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6127" y="18885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99077" y="18825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4371" y="18860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985" y="18885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9599" y="18910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9357" y="18906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5621" y="18867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3314" y="1884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6578" y="20517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3868" y="20830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6633" y="20534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0362" y="20592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1488" y="20601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5059" y="20617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06168" y="20532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2001" y="20578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3457" y="20598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5922" y="20621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8393" y="20644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0863" y="20667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7579" y="20633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0044" y="20656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22516" y="20679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24981" y="20702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22297" y="20674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7817" y="20627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94247" y="224162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39457" y="22646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7982" y="22417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98125" y="22441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98144" y="22434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00615" y="22459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3374" y="22486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6127" y="22512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99077" y="22452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4371" y="22487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6985" y="22512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9599" y="22537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09357" y="22533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05621" y="22494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03314" y="22470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 txBox="1"/>
          <p:nvPr/>
        </p:nvSpPr>
        <p:spPr>
          <a:xfrm>
            <a:off x="624334" y="592201"/>
            <a:ext cx="3549650" cy="17462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375" dirty="0">
                <a:latin typeface="Arial"/>
                <a:cs typeface="Arial"/>
              </a:rPr>
              <a:t>`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-120" dirty="0">
                <a:latin typeface="Arial"/>
                <a:cs typeface="Arial"/>
              </a:rPr>
              <a:t>se</a:t>
            </a:r>
            <a:endParaRPr sz="1000">
              <a:latin typeface="Arial"/>
              <a:cs typeface="Arial"/>
            </a:endParaRPr>
          </a:p>
          <a:p>
            <a:pPr marL="289560" marR="12700" indent="0">
              <a:lnSpc>
                <a:spcPts val="1190"/>
              </a:lnSpc>
              <a:spcBef>
                <a:spcPts val="4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[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95" dirty="0">
                <a:latin typeface="Arial"/>
                <a:cs typeface="Arial"/>
              </a:rPr>
              <a:t>?</a:t>
            </a:r>
            <a:r>
              <a:rPr sz="1000" spc="5" dirty="0">
                <a:latin typeface="Arial"/>
                <a:cs typeface="Arial"/>
              </a:rPr>
              <a:t>]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f</a:t>
            </a:r>
            <a:r>
              <a:rPr sz="1000" spc="5" dirty="0">
                <a:latin typeface="Arial"/>
                <a:cs typeface="Arial"/>
              </a:rPr>
              <a:t>f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1100" spc="15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65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</p:txBody>
      </p:sp>
      <p:sp>
        <p:nvSpPr>
          <p:cNvPr id="155" name="object 155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664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6962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666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672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673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674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666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671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672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675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677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679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676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678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681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683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680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675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8547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8778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8549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8573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8565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8591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8617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8644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8584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8619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8644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8668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8665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8626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8602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5" y="10071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70" y="10302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97" y="10073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8" y="10097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5" y="10089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0115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0141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0168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0108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0143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0168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0192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0189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0150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0126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3104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3335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73" y="13105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8" y="13130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5" y="13122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3148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3174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3201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3141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3175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3200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3225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3221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3183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3158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3050" y="15030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7869" y="15344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633" y="15048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0362" y="15105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1488" y="15115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5059" y="15131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168" y="15045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2001" y="15092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3457" y="15111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922" y="15135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8393" y="15158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863" y="15181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7579" y="15146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044" y="15170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516" y="15193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4981" y="15216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297" y="15187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7817" y="1514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4249" y="18789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9456" y="19019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7937" y="18790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8122" y="18814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98142" y="18807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0615" y="18832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3374" y="18859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6127" y="18885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99077" y="18825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4371" y="18860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985" y="18885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9599" y="18910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9357" y="18906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5621" y="18867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3314" y="1884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6578" y="20517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3868" y="20830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6633" y="20534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0362" y="20592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1488" y="20601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5059" y="20617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06168" y="20532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2001" y="20578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3457" y="20598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5922" y="20621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8393" y="20644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0863" y="20667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7579" y="20633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0044" y="20656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22516" y="20679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24981" y="20702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22297" y="20674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7817" y="20627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94247" y="224162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39457" y="22646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7982" y="22417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98125" y="22441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98144" y="22434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00615" y="22459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3374" y="22486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6127" y="22512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99077" y="22452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4371" y="22487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6985" y="22512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9599" y="22537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09357" y="22533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05621" y="22494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03314" y="22470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94247" y="239402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39457" y="24170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7982" y="23941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98125" y="23965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98144" y="23958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00615" y="23983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03374" y="24010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06127" y="24036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99077" y="23976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04371" y="24011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06985" y="24036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09599" y="24061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09357" y="24057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05621" y="24018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03314" y="23994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 txBox="1"/>
          <p:nvPr/>
        </p:nvSpPr>
        <p:spPr>
          <a:xfrm>
            <a:off x="624334" y="592201"/>
            <a:ext cx="3602354" cy="204978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375" dirty="0">
                <a:latin typeface="Arial"/>
                <a:cs typeface="Arial"/>
              </a:rPr>
              <a:t>`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-120" dirty="0">
                <a:latin typeface="Arial"/>
                <a:cs typeface="Arial"/>
              </a:rPr>
              <a:t>se</a:t>
            </a:r>
            <a:endParaRPr sz="1000">
              <a:latin typeface="Arial"/>
              <a:cs typeface="Arial"/>
            </a:endParaRPr>
          </a:p>
          <a:p>
            <a:pPr marL="289560" marR="64769" indent="0">
              <a:lnSpc>
                <a:spcPts val="1190"/>
              </a:lnSpc>
              <a:spcBef>
                <a:spcPts val="4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[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95" dirty="0">
                <a:latin typeface="Arial"/>
                <a:cs typeface="Arial"/>
              </a:rPr>
              <a:t>?</a:t>
            </a:r>
            <a:r>
              <a:rPr sz="1000" spc="5" dirty="0">
                <a:latin typeface="Arial"/>
                <a:cs typeface="Arial"/>
              </a:rPr>
              <a:t>]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f</a:t>
            </a:r>
            <a:r>
              <a:rPr sz="1000" spc="5" dirty="0">
                <a:latin typeface="Arial"/>
                <a:cs typeface="Arial"/>
              </a:rPr>
              <a:t>f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1100" spc="15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65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  <a:p>
            <a:pPr marL="289560" marR="12700" indent="0">
              <a:lnSpc>
                <a:spcPts val="1190"/>
              </a:lnSpc>
              <a:spcBef>
                <a:spcPts val="45"/>
              </a:spcBef>
            </a:pP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5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0" name="object 17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664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6962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666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672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673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674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666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671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672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675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677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679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676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678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681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683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680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675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8547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8778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8549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8573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8565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8591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8617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8644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8584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8619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8644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8668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8665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8626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8602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5" y="10071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70" y="10302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97" y="10073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8" y="10097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5" y="10089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0115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0141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0168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0108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0143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0168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0192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0189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0150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0126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3104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3335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73" y="13105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8" y="13130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5" y="13122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3148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3174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3201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3141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3175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3200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3225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3221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3183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3158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3050" y="15030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7869" y="15344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633" y="15048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0362" y="15105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1488" y="15115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5059" y="15131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168" y="15045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2001" y="15092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3457" y="15111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922" y="15135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8393" y="15158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863" y="15181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7579" y="15146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044" y="15170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516" y="15193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4981" y="15216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297" y="15187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7817" y="1514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4249" y="18789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9456" y="19019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7937" y="18790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8122" y="18814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98142" y="18807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0615" y="18832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3374" y="18859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6127" y="18885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99077" y="18825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4371" y="18860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985" y="18885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9599" y="18910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9357" y="18906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5621" y="18867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3314" y="1884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6578" y="20517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3868" y="20830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6633" y="20534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0362" y="20592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1488" y="20601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5059" y="20617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06168" y="20532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2001" y="20578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3457" y="20598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5922" y="20621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8393" y="20644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0863" y="20667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7579" y="20633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0044" y="20656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22516" y="20679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24981" y="20702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22297" y="20674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7817" y="20627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94247" y="224162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39457" y="22646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7982" y="22417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98125" y="22441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98144" y="22434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00615" y="22459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3374" y="22486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6127" y="22512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99077" y="22452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4371" y="22487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6985" y="22512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9599" y="22537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09357" y="22533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05621" y="22494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03314" y="22470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94247" y="239402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39457" y="24170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7982" y="23941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98125" y="23965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98144" y="23958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00615" y="23983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03374" y="24010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06127" y="24036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99077" y="23976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04371" y="24011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06985" y="24036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09599" y="24061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09357" y="24057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05621" y="24018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03314" y="23994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06581" y="273749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3867" y="276885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06632" y="273927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10360" y="274500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11488" y="274597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15061" y="2747542"/>
            <a:ext cx="39090" cy="38265"/>
          </a:xfrm>
          <a:custGeom>
            <a:avLst/>
            <a:gdLst/>
            <a:ahLst/>
            <a:cxnLst/>
            <a:rect l="l" t="t" r="r" b="b"/>
            <a:pathLst>
              <a:path w="39090" h="38265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4" y="38265"/>
                </a:lnTo>
                <a:lnTo>
                  <a:pt x="28399" y="35960"/>
                </a:lnTo>
                <a:lnTo>
                  <a:pt x="37266" y="27717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06169" y="273901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12001" y="274366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13457" y="274563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15922" y="274795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18393" y="2750263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20863" y="275257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17579" y="274913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20044" y="275144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22516" y="275375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24981" y="275606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22297" y="275322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17817" y="274859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 txBox="1"/>
          <p:nvPr/>
        </p:nvSpPr>
        <p:spPr>
          <a:xfrm>
            <a:off x="624334" y="592201"/>
            <a:ext cx="3602354" cy="24320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375" dirty="0">
                <a:latin typeface="Arial"/>
                <a:cs typeface="Arial"/>
              </a:rPr>
              <a:t>`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-120" dirty="0">
                <a:latin typeface="Arial"/>
                <a:cs typeface="Arial"/>
              </a:rPr>
              <a:t>se</a:t>
            </a:r>
            <a:endParaRPr sz="1000">
              <a:latin typeface="Arial"/>
              <a:cs typeface="Arial"/>
            </a:endParaRPr>
          </a:p>
          <a:p>
            <a:pPr marL="289560" marR="64769" indent="0">
              <a:lnSpc>
                <a:spcPts val="1190"/>
              </a:lnSpc>
              <a:spcBef>
                <a:spcPts val="4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[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95" dirty="0">
                <a:latin typeface="Arial"/>
                <a:cs typeface="Arial"/>
              </a:rPr>
              <a:t>?</a:t>
            </a:r>
            <a:r>
              <a:rPr sz="1000" spc="5" dirty="0">
                <a:latin typeface="Arial"/>
                <a:cs typeface="Arial"/>
              </a:rPr>
              <a:t>]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f</a:t>
            </a:r>
            <a:r>
              <a:rPr sz="1000" spc="5" dirty="0">
                <a:latin typeface="Arial"/>
                <a:cs typeface="Arial"/>
              </a:rPr>
              <a:t>f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1100" spc="15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65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  <a:p>
            <a:pPr marL="289560" marR="12700" indent="0">
              <a:lnSpc>
                <a:spcPts val="1190"/>
              </a:lnSpc>
              <a:spcBef>
                <a:spcPts val="45"/>
              </a:spcBef>
            </a:pP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5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 marR="335280">
              <a:lnSpc>
                <a:spcPct val="102699"/>
              </a:lnSpc>
              <a:spcBef>
                <a:spcPts val="254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88" name="object 18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6648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696214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6666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6723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6733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6749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68" y="6663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6710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6729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6753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6776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6799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6764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6788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6811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6834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6805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6759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794245" y="8547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844670" y="8778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807997" y="8549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798128" y="8573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798145" y="8565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0615" y="8591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803374" y="8617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806127" y="8644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799077" y="8584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804371" y="8619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06985" y="8644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809599" y="8668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809357" y="8665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805621" y="8626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803314" y="8602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794245" y="1007191"/>
            <a:ext cx="50820" cy="23032"/>
          </a:xfrm>
          <a:custGeom>
            <a:avLst/>
            <a:gdLst/>
            <a:ahLst/>
            <a:cxnLst/>
            <a:rect l="l" t="t" r="r" b="b"/>
            <a:pathLst>
              <a:path w="50820" h="23032">
                <a:moveTo>
                  <a:pt x="50820" y="23032"/>
                </a:moveTo>
                <a:lnTo>
                  <a:pt x="47059" y="9472"/>
                </a:lnTo>
                <a:lnTo>
                  <a:pt x="37215" y="0"/>
                </a:lnTo>
                <a:lnTo>
                  <a:pt x="19079" y="286"/>
                </a:lnTo>
                <a:lnTo>
                  <a:pt x="6802" y="5360"/>
                </a:lnTo>
                <a:lnTo>
                  <a:pt x="0" y="1393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844670" y="1030224"/>
            <a:ext cx="395" cy="4519"/>
          </a:xfrm>
          <a:custGeom>
            <a:avLst/>
            <a:gdLst/>
            <a:ahLst/>
            <a:cxnLst/>
            <a:rect l="l" t="t" r="r" b="b"/>
            <a:pathLst>
              <a:path w="395" h="4519">
                <a:moveTo>
                  <a:pt x="0" y="4519"/>
                </a:moveTo>
                <a:lnTo>
                  <a:pt x="39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807997" y="1007307"/>
            <a:ext cx="16074" cy="2371"/>
          </a:xfrm>
          <a:custGeom>
            <a:avLst/>
            <a:gdLst/>
            <a:ahLst/>
            <a:cxnLst/>
            <a:rect l="l" t="t" r="r" b="b"/>
            <a:pathLst>
              <a:path w="16074" h="2371">
                <a:moveTo>
                  <a:pt x="16074" y="0"/>
                </a:moveTo>
                <a:lnTo>
                  <a:pt x="0" y="2371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8128" y="1009754"/>
            <a:ext cx="41520" cy="40790"/>
          </a:xfrm>
          <a:custGeom>
            <a:avLst/>
            <a:gdLst/>
            <a:ahLst/>
            <a:cxnLst/>
            <a:rect l="l" t="t" r="r" b="b"/>
            <a:pathLst>
              <a:path w="41520" h="40790">
                <a:moveTo>
                  <a:pt x="9687" y="0"/>
                </a:moveTo>
                <a:lnTo>
                  <a:pt x="0" y="7963"/>
                </a:lnTo>
                <a:lnTo>
                  <a:pt x="562" y="25517"/>
                </a:lnTo>
                <a:lnTo>
                  <a:pt x="6568" y="36281"/>
                </a:lnTo>
                <a:lnTo>
                  <a:pt x="16195" y="40790"/>
                </a:lnTo>
                <a:lnTo>
                  <a:pt x="30957" y="37149"/>
                </a:lnTo>
                <a:lnTo>
                  <a:pt x="39724" y="27400"/>
                </a:lnTo>
                <a:lnTo>
                  <a:pt x="41520" y="1874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798145" y="1008965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0615" y="1011542"/>
            <a:ext cx="31840" cy="31826"/>
          </a:xfrm>
          <a:custGeom>
            <a:avLst/>
            <a:gdLst/>
            <a:ahLst/>
            <a:cxnLst/>
            <a:rect l="l" t="t" r="r" b="b"/>
            <a:pathLst>
              <a:path w="31840" h="31826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26"/>
                </a:lnTo>
                <a:lnTo>
                  <a:pt x="15919" y="31826"/>
                </a:lnTo>
                <a:lnTo>
                  <a:pt x="24710" y="31826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803374" y="1014196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806127" y="1016850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799077" y="1010835"/>
            <a:ext cx="32390" cy="31250"/>
          </a:xfrm>
          <a:custGeom>
            <a:avLst/>
            <a:gdLst/>
            <a:ahLst/>
            <a:cxnLst/>
            <a:rect l="l" t="t" r="r" b="b"/>
            <a:pathLst>
              <a:path w="32390" h="31250">
                <a:moveTo>
                  <a:pt x="6122" y="0"/>
                </a:moveTo>
                <a:lnTo>
                  <a:pt x="0" y="6116"/>
                </a:lnTo>
                <a:lnTo>
                  <a:pt x="0" y="15057"/>
                </a:lnTo>
                <a:lnTo>
                  <a:pt x="0" y="23998"/>
                </a:lnTo>
                <a:lnTo>
                  <a:pt x="7258" y="31250"/>
                </a:lnTo>
                <a:lnTo>
                  <a:pt x="16197" y="31250"/>
                </a:lnTo>
                <a:lnTo>
                  <a:pt x="25137" y="31250"/>
                </a:lnTo>
                <a:lnTo>
                  <a:pt x="32390" y="23998"/>
                </a:lnTo>
                <a:lnTo>
                  <a:pt x="32390" y="1505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4371" y="1014336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985" y="101681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809599" y="1019289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9357" y="1018921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5621" y="1015047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3314" y="1012609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94249" y="131046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44669" y="1333500"/>
            <a:ext cx="396" cy="4527"/>
          </a:xfrm>
          <a:custGeom>
            <a:avLst/>
            <a:gdLst/>
            <a:ahLst/>
            <a:cxnLst/>
            <a:rect l="l" t="t" r="r" b="b"/>
            <a:pathLst>
              <a:path w="396" h="4527">
                <a:moveTo>
                  <a:pt x="0" y="4527"/>
                </a:moveTo>
                <a:lnTo>
                  <a:pt x="39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7973" y="131057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8128" y="131301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98145" y="131224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0615" y="131480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803374" y="131747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806127" y="1320126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99077" y="131410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4371" y="131759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985" y="132008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09599" y="132256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9357" y="132219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5621" y="131832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3314" y="131588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3050" y="15030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67869" y="15344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633" y="15048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0362" y="15105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1488" y="15115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5059" y="15131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6168" y="15045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2001" y="15092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3457" y="15111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5922" y="15135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8393" y="15158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863" y="15181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7579" y="15146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044" y="15170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2516" y="15193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4981" y="15216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297" y="15187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7817" y="15141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03050" y="16889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7869" y="17203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6629" y="16907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0362" y="16964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1488" y="16974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5059" y="16990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170" y="16904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2001" y="16951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3457" y="16971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5922" y="16994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8393" y="17017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0863" y="17040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7579" y="17006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044" y="17029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2516" y="17052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4981" y="17075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2297" y="17047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7817" y="17000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94249" y="1878912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39456" y="1901952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7937" y="1879026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8122" y="1881465"/>
            <a:ext cx="41526" cy="40809"/>
          </a:xfrm>
          <a:custGeom>
            <a:avLst/>
            <a:gdLst/>
            <a:ahLst/>
            <a:cxnLst/>
            <a:rect l="l" t="t" r="r" b="b"/>
            <a:pathLst>
              <a:path w="41526" h="40809">
                <a:moveTo>
                  <a:pt x="9718" y="0"/>
                </a:moveTo>
                <a:lnTo>
                  <a:pt x="0" y="7992"/>
                </a:lnTo>
                <a:lnTo>
                  <a:pt x="567" y="25543"/>
                </a:lnTo>
                <a:lnTo>
                  <a:pt x="6578" y="36304"/>
                </a:lnTo>
                <a:lnTo>
                  <a:pt x="16211" y="40809"/>
                </a:lnTo>
                <a:lnTo>
                  <a:pt x="30968" y="37164"/>
                </a:lnTo>
                <a:lnTo>
                  <a:pt x="39733" y="27411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98142" y="1880704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0615" y="1883270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03374" y="1885924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06127" y="1888578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99077" y="1882552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4371" y="1886064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89"/>
                </a:moveTo>
                <a:lnTo>
                  <a:pt x="16192" y="3619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19"/>
                </a:lnTo>
                <a:lnTo>
                  <a:pt x="0" y="8089"/>
                </a:lnTo>
                <a:lnTo>
                  <a:pt x="0" y="12560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0"/>
                </a:lnTo>
                <a:lnTo>
                  <a:pt x="16192" y="8089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985" y="1888540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14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14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1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09599" y="1891017"/>
            <a:ext cx="3492" cy="3505"/>
          </a:xfrm>
          <a:custGeom>
            <a:avLst/>
            <a:gdLst/>
            <a:ahLst/>
            <a:cxnLst/>
            <a:rect l="l" t="t" r="r" b="b"/>
            <a:pathLst>
              <a:path w="3492" h="3505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505"/>
                </a:lnTo>
                <a:lnTo>
                  <a:pt x="1746" y="3505"/>
                </a:lnTo>
                <a:lnTo>
                  <a:pt x="2708" y="3505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9357" y="1890649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5621" y="1886775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3314" y="188433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6578" y="205170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3868" y="2083054"/>
            <a:ext cx="4322" cy="15578"/>
          </a:xfrm>
          <a:custGeom>
            <a:avLst/>
            <a:gdLst/>
            <a:ahLst/>
            <a:cxnLst/>
            <a:rect l="l" t="t" r="r" b="b"/>
            <a:pathLst>
              <a:path w="4322" h="15578">
                <a:moveTo>
                  <a:pt x="0" y="15578"/>
                </a:moveTo>
                <a:lnTo>
                  <a:pt x="4000" y="4554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6633" y="205346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0362" y="205920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1488" y="206017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5059" y="206174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06168" y="205322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2001" y="205786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3457" y="205983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5922" y="206214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8393" y="206446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0863" y="206677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7579" y="2063331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0044" y="206564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22516" y="206795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24981" y="207026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22297" y="206742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7817" y="20627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94247" y="224162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39457" y="22646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07982" y="22417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98125" y="22441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98144" y="22434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00615" y="22459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03374" y="22486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06127" y="22512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99077" y="22452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04371" y="22487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06985" y="22512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09599" y="22537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09357" y="22533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05621" y="22494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03314" y="22470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94247" y="2394028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39457" y="2417061"/>
            <a:ext cx="5608" cy="15609"/>
          </a:xfrm>
          <a:custGeom>
            <a:avLst/>
            <a:gdLst/>
            <a:ahLst/>
            <a:cxnLst/>
            <a:rect l="l" t="t" r="r" b="b"/>
            <a:pathLst>
              <a:path w="5608" h="15609">
                <a:moveTo>
                  <a:pt x="0" y="15609"/>
                </a:moveTo>
                <a:lnTo>
                  <a:pt x="5212" y="4527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07982" y="2394144"/>
            <a:ext cx="16127" cy="2379"/>
          </a:xfrm>
          <a:custGeom>
            <a:avLst/>
            <a:gdLst/>
            <a:ahLst/>
            <a:cxnLst/>
            <a:rect l="l" t="t" r="r" b="b"/>
            <a:pathLst>
              <a:path w="16127" h="2379">
                <a:moveTo>
                  <a:pt x="16127" y="0"/>
                </a:moveTo>
                <a:lnTo>
                  <a:pt x="0" y="237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98125" y="2396591"/>
            <a:ext cx="41523" cy="40798"/>
          </a:xfrm>
          <a:custGeom>
            <a:avLst/>
            <a:gdLst/>
            <a:ahLst/>
            <a:cxnLst/>
            <a:rect l="l" t="t" r="r" b="b"/>
            <a:pathLst>
              <a:path w="41523" h="40798">
                <a:moveTo>
                  <a:pt x="9692" y="0"/>
                </a:moveTo>
                <a:lnTo>
                  <a:pt x="0" y="7969"/>
                </a:lnTo>
                <a:lnTo>
                  <a:pt x="564" y="25523"/>
                </a:lnTo>
                <a:lnTo>
                  <a:pt x="6570" y="36289"/>
                </a:lnTo>
                <a:lnTo>
                  <a:pt x="16198" y="40798"/>
                </a:lnTo>
                <a:lnTo>
                  <a:pt x="30958" y="37157"/>
                </a:lnTo>
                <a:lnTo>
                  <a:pt x="39726" y="27408"/>
                </a:lnTo>
                <a:lnTo>
                  <a:pt x="41523" y="1874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98144" y="2395809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00615" y="2398379"/>
            <a:ext cx="31840" cy="31833"/>
          </a:xfrm>
          <a:custGeom>
            <a:avLst/>
            <a:gdLst/>
            <a:ahLst/>
            <a:cxnLst/>
            <a:rect l="l" t="t" r="r" b="b"/>
            <a:pathLst>
              <a:path w="31840" h="31833">
                <a:moveTo>
                  <a:pt x="31840" y="15914"/>
                </a:moveTo>
                <a:lnTo>
                  <a:pt x="31840" y="7123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3"/>
                </a:lnTo>
                <a:lnTo>
                  <a:pt x="0" y="15914"/>
                </a:lnTo>
                <a:lnTo>
                  <a:pt x="0" y="24705"/>
                </a:lnTo>
                <a:lnTo>
                  <a:pt x="7129" y="31833"/>
                </a:lnTo>
                <a:lnTo>
                  <a:pt x="15919" y="31833"/>
                </a:lnTo>
                <a:lnTo>
                  <a:pt x="24710" y="31833"/>
                </a:lnTo>
                <a:lnTo>
                  <a:pt x="31840" y="24705"/>
                </a:lnTo>
                <a:lnTo>
                  <a:pt x="31840" y="15914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03374" y="2401032"/>
            <a:ext cx="25485" cy="25485"/>
          </a:xfrm>
          <a:custGeom>
            <a:avLst/>
            <a:gdLst/>
            <a:ahLst/>
            <a:cxnLst/>
            <a:rect l="l" t="t" r="r" b="b"/>
            <a:pathLst>
              <a:path w="25485" h="25485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80"/>
                </a:lnTo>
                <a:lnTo>
                  <a:pt x="5704" y="25485"/>
                </a:lnTo>
                <a:lnTo>
                  <a:pt x="12739" y="25485"/>
                </a:lnTo>
                <a:lnTo>
                  <a:pt x="19773" y="25485"/>
                </a:lnTo>
                <a:lnTo>
                  <a:pt x="25485" y="19780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06127" y="2403687"/>
            <a:ext cx="19133" cy="19140"/>
          </a:xfrm>
          <a:custGeom>
            <a:avLst/>
            <a:gdLst/>
            <a:ahLst/>
            <a:cxnLst/>
            <a:rect l="l" t="t" r="r" b="b"/>
            <a:pathLst>
              <a:path w="19133" h="19140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40"/>
                </a:lnTo>
                <a:lnTo>
                  <a:pt x="9569" y="19140"/>
                </a:lnTo>
                <a:lnTo>
                  <a:pt x="14852" y="19140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99077" y="2397674"/>
            <a:ext cx="32390" cy="31254"/>
          </a:xfrm>
          <a:custGeom>
            <a:avLst/>
            <a:gdLst/>
            <a:ahLst/>
            <a:cxnLst/>
            <a:rect l="l" t="t" r="r" b="b"/>
            <a:pathLst>
              <a:path w="32390" h="31254">
                <a:moveTo>
                  <a:pt x="6122" y="0"/>
                </a:moveTo>
                <a:lnTo>
                  <a:pt x="0" y="6122"/>
                </a:lnTo>
                <a:lnTo>
                  <a:pt x="0" y="15061"/>
                </a:lnTo>
                <a:lnTo>
                  <a:pt x="0" y="24001"/>
                </a:lnTo>
                <a:lnTo>
                  <a:pt x="7258" y="31254"/>
                </a:lnTo>
                <a:lnTo>
                  <a:pt x="16197" y="31254"/>
                </a:lnTo>
                <a:lnTo>
                  <a:pt x="25137" y="31254"/>
                </a:lnTo>
                <a:lnTo>
                  <a:pt x="32390" y="24001"/>
                </a:lnTo>
                <a:lnTo>
                  <a:pt x="32390" y="15061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04371" y="2401172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5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5"/>
                </a:lnTo>
                <a:lnTo>
                  <a:pt x="0" y="8096"/>
                </a:lnTo>
                <a:lnTo>
                  <a:pt x="0" y="12565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5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06985" y="2403652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7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7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09599" y="2406133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46"/>
                </a:moveTo>
                <a:lnTo>
                  <a:pt x="3492" y="783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3"/>
                </a:lnTo>
                <a:lnTo>
                  <a:pt x="0" y="1746"/>
                </a:lnTo>
                <a:lnTo>
                  <a:pt x="0" y="2708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08"/>
                </a:lnTo>
                <a:lnTo>
                  <a:pt x="3492" y="1746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09357" y="2405761"/>
            <a:ext cx="2857" cy="2852"/>
          </a:xfrm>
          <a:custGeom>
            <a:avLst/>
            <a:gdLst/>
            <a:ahLst/>
            <a:cxnLst/>
            <a:rect l="l" t="t" r="r" b="b"/>
            <a:pathLst>
              <a:path w="2857" h="2852">
                <a:moveTo>
                  <a:pt x="0" y="1423"/>
                </a:moveTo>
                <a:lnTo>
                  <a:pt x="0" y="2207"/>
                </a:lnTo>
                <a:lnTo>
                  <a:pt x="645" y="2852"/>
                </a:lnTo>
                <a:lnTo>
                  <a:pt x="1428" y="2852"/>
                </a:lnTo>
                <a:lnTo>
                  <a:pt x="2212" y="2852"/>
                </a:lnTo>
                <a:lnTo>
                  <a:pt x="2857" y="2207"/>
                </a:lnTo>
                <a:lnTo>
                  <a:pt x="2857" y="1423"/>
                </a:lnTo>
                <a:lnTo>
                  <a:pt x="2857" y="640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0"/>
                </a:lnTo>
                <a:lnTo>
                  <a:pt x="0" y="1423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05621" y="2401891"/>
            <a:ext cx="9207" cy="9202"/>
          </a:xfrm>
          <a:custGeom>
            <a:avLst/>
            <a:gdLst/>
            <a:ahLst/>
            <a:cxnLst/>
            <a:rect l="l" t="t" r="r" b="b"/>
            <a:pathLst>
              <a:path w="9207" h="9202">
                <a:moveTo>
                  <a:pt x="0" y="4603"/>
                </a:moveTo>
                <a:lnTo>
                  <a:pt x="0" y="7143"/>
                </a:lnTo>
                <a:lnTo>
                  <a:pt x="2063" y="9202"/>
                </a:lnTo>
                <a:lnTo>
                  <a:pt x="4603" y="9202"/>
                </a:lnTo>
                <a:lnTo>
                  <a:pt x="7143" y="9202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03314" y="239945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06581" y="273749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3867" y="276885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06632" y="273927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10360" y="274500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11488" y="274597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15061" y="2747542"/>
            <a:ext cx="39090" cy="38265"/>
          </a:xfrm>
          <a:custGeom>
            <a:avLst/>
            <a:gdLst/>
            <a:ahLst/>
            <a:cxnLst/>
            <a:rect l="l" t="t" r="r" b="b"/>
            <a:pathLst>
              <a:path w="39090" h="38265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4" y="38265"/>
                </a:lnTo>
                <a:lnTo>
                  <a:pt x="28399" y="35960"/>
                </a:lnTo>
                <a:lnTo>
                  <a:pt x="37266" y="27717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06169" y="273901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12001" y="274366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13457" y="274563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15922" y="274795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18393" y="2750263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20863" y="275257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17579" y="274913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20044" y="275144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22516" y="275375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24981" y="275606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22297" y="275322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17817" y="274859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14798" y="3116976"/>
            <a:ext cx="53393" cy="31357"/>
          </a:xfrm>
          <a:custGeom>
            <a:avLst/>
            <a:gdLst/>
            <a:ahLst/>
            <a:cxnLst/>
            <a:rect l="l" t="t" r="r" b="b"/>
            <a:pathLst>
              <a:path w="53393" h="31357">
                <a:moveTo>
                  <a:pt x="53393" y="31357"/>
                </a:moveTo>
                <a:lnTo>
                  <a:pt x="50307" y="17488"/>
                </a:lnTo>
                <a:lnTo>
                  <a:pt x="41982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55319" y="3148333"/>
            <a:ext cx="12872" cy="24240"/>
          </a:xfrm>
          <a:custGeom>
            <a:avLst/>
            <a:gdLst/>
            <a:ahLst/>
            <a:cxnLst/>
            <a:rect l="l" t="t" r="r" b="b"/>
            <a:pathLst>
              <a:path w="12872" h="24240">
                <a:moveTo>
                  <a:pt x="0" y="24240"/>
                </a:moveTo>
                <a:lnTo>
                  <a:pt x="8550" y="15576"/>
                </a:lnTo>
                <a:lnTo>
                  <a:pt x="12549" y="4552"/>
                </a:lnTo>
                <a:lnTo>
                  <a:pt x="1287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06631" y="311874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10362" y="312448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11488" y="312544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15062" y="312701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06169" y="311848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12001" y="3123141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13457" y="312511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15922" y="312742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18393" y="312973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20863" y="313205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17579" y="312860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20044" y="313092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22516" y="313323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24981" y="313554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9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599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59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22297" y="313270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17817" y="312806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5" name="object 205"/>
          <p:cNvSpPr txBox="1"/>
          <p:nvPr/>
        </p:nvSpPr>
        <p:spPr>
          <a:xfrm>
            <a:off x="624334" y="592201"/>
            <a:ext cx="3602354" cy="26396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5" dirty="0">
                <a:latin typeface="Arial"/>
                <a:cs typeface="Arial"/>
              </a:rPr>
              <a:t>F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375" dirty="0">
                <a:latin typeface="Arial"/>
                <a:cs typeface="Arial"/>
              </a:rPr>
              <a:t>`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15" dirty="0">
                <a:latin typeface="Arial"/>
                <a:cs typeface="Arial"/>
              </a:rPr>
              <a:t>B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bu</a:t>
            </a:r>
            <a:r>
              <a:rPr sz="1000" spc="-120" dirty="0">
                <a:latin typeface="Arial"/>
                <a:cs typeface="Arial"/>
              </a:rPr>
              <a:t>se</a:t>
            </a:r>
            <a:endParaRPr sz="1000">
              <a:latin typeface="Arial"/>
              <a:cs typeface="Arial"/>
            </a:endParaRPr>
          </a:p>
          <a:p>
            <a:pPr marL="289560" marR="64769" indent="0">
              <a:lnSpc>
                <a:spcPts val="1190"/>
              </a:lnSpc>
              <a:spcBef>
                <a:spcPts val="45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qu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5" dirty="0">
                <a:latin typeface="Arial"/>
                <a:cs typeface="Arial"/>
              </a:rPr>
              <a:t>[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95" dirty="0">
                <a:latin typeface="Arial"/>
                <a:cs typeface="Arial"/>
              </a:rPr>
              <a:t>?</a:t>
            </a:r>
            <a:r>
              <a:rPr sz="1000" spc="5" dirty="0">
                <a:latin typeface="Arial"/>
                <a:cs typeface="Arial"/>
              </a:rPr>
              <a:t>] </a:t>
            </a:r>
            <a:r>
              <a:rPr sz="1000" spc="-114" dirty="0">
                <a:latin typeface="Arial"/>
                <a:cs typeface="Arial"/>
              </a:rPr>
              <a:t> </a:t>
            </a:r>
            <a:r>
              <a:rPr sz="1000" spc="55" dirty="0">
                <a:latin typeface="Lucida Sans Unicode"/>
                <a:cs typeface="Lucida Sans Unicode"/>
              </a:rPr>
              <a:t>→</a:t>
            </a:r>
            <a:r>
              <a:rPr sz="1000" spc="15" dirty="0">
                <a:latin typeface="Lucida Sans Unicode"/>
                <a:cs typeface="Lucida Sans Unicode"/>
              </a:rPr>
              <a:t> 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5" dirty="0">
                <a:latin typeface="Arial"/>
                <a:cs typeface="Arial"/>
              </a:rPr>
              <a:t>y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ill</a:t>
            </a:r>
            <a:endParaRPr sz="1000">
              <a:latin typeface="Arial"/>
              <a:cs typeface="Arial"/>
            </a:endParaRPr>
          </a:p>
          <a:p>
            <a:pPr marL="289560">
              <a:lnSpc>
                <a:spcPts val="1160"/>
              </a:lnSpc>
            </a:pPr>
            <a:r>
              <a:rPr sz="1000" spc="-40" dirty="0">
                <a:latin typeface="Arial"/>
                <a:cs typeface="Arial"/>
              </a:rPr>
              <a:t>W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65" dirty="0">
                <a:latin typeface="Arial"/>
                <a:cs typeface="Arial"/>
              </a:rPr>
              <a:t>’t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70" dirty="0">
                <a:latin typeface="Arial"/>
                <a:cs typeface="Arial"/>
              </a:rPr>
              <a:t>w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3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10" dirty="0">
                <a:latin typeface="Arial"/>
                <a:cs typeface="Arial"/>
              </a:rPr>
              <a:t>f</a:t>
            </a:r>
            <a:r>
              <a:rPr sz="1000" spc="5" dirty="0">
                <a:latin typeface="Arial"/>
                <a:cs typeface="Arial"/>
              </a:rPr>
              <a:t>f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1100" spc="15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1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65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70" dirty="0">
                <a:latin typeface="Arial"/>
                <a:cs typeface="Arial"/>
              </a:rPr>
              <a:t>p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ess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s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0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60"/>
              </a:spcBef>
            </a:pPr>
            <a:r>
              <a:rPr sz="1000" spc="-7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-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endParaRPr sz="1000">
              <a:latin typeface="Arial"/>
              <a:cs typeface="Arial"/>
            </a:endParaRPr>
          </a:p>
          <a:p>
            <a:pPr marL="289560" marR="12700" indent="0">
              <a:lnSpc>
                <a:spcPts val="1190"/>
              </a:lnSpc>
              <a:spcBef>
                <a:spcPts val="45"/>
              </a:spcBef>
            </a:pPr>
            <a:r>
              <a:rPr sz="1000" spc="-25" dirty="0">
                <a:latin typeface="Arial"/>
                <a:cs typeface="Arial"/>
              </a:rPr>
              <a:t>H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20" dirty="0">
                <a:latin typeface="Arial"/>
                <a:cs typeface="Arial"/>
              </a:rPr>
              <a:t>p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" dirty="0">
                <a:latin typeface="Arial"/>
                <a:cs typeface="Arial"/>
              </a:rPr>
              <a:t>: </a:t>
            </a:r>
            <a:r>
              <a:rPr sz="1000" spc="-125" dirty="0">
                <a:latin typeface="Arial"/>
                <a:cs typeface="Arial"/>
              </a:rPr>
              <a:t> </a:t>
            </a:r>
            <a:r>
              <a:rPr sz="1000" spc="-55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p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0" dirty="0">
                <a:latin typeface="Arial"/>
                <a:cs typeface="Arial"/>
              </a:rPr>
              <a:t>y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10" dirty="0">
                <a:latin typeface="Arial"/>
                <a:cs typeface="Arial"/>
              </a:rPr>
              <a:t>ll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nu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70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50" dirty="0">
                <a:latin typeface="Arial"/>
                <a:cs typeface="Arial"/>
              </a:rPr>
              <a:t>x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75" dirty="0">
                <a:latin typeface="Arial"/>
                <a:cs typeface="Arial"/>
              </a:rPr>
              <a:t>z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 marR="335280">
              <a:lnSpc>
                <a:spcPct val="102699"/>
              </a:lnSpc>
              <a:spcBef>
                <a:spcPts val="254"/>
              </a:spcBef>
            </a:pPr>
            <a:r>
              <a:rPr sz="1100" spc="-6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1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6" name="object 206"/>
          <p:cNvSpPr/>
          <p:nvPr/>
        </p:nvSpPr>
        <p:spPr>
          <a:xfrm>
            <a:off x="4171035" y="3111017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174083" y="3114065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174083" y="3181121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241139" y="3111017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1" name="object 21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4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9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30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4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0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8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1022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1336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29" y="11040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1097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1107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1122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1037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1084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1103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1126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1150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1173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1138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1161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1185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1208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1179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1133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311028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7" y="134239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31280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31854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31950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63" y="132106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31254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31719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31917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32148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32379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32610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32266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32497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32728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32960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32675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32212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3050" y="15213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7869" y="15527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29" y="15231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2" y="15288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15298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59" y="15313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70" y="15228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15275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15294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15317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15341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15364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15329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15352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15376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15399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15370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15324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050" y="171184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7869" y="174320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29" y="17136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2" y="17193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17203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59" y="17218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70" y="17133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1" y="17180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17199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17222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17246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17269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17234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17257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17281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17304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17275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17229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94249" y="190329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39456" y="192633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07937" y="190341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98122" y="190584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98142" y="190508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00615" y="190765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03374" y="191030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06127" y="191295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99077" y="190693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04371" y="191043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06985" y="191292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09599" y="191540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09357" y="191503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05621" y="191115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03314" y="190872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94249" y="2055696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39456" y="2078736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07937" y="2055810"/>
            <a:ext cx="16250" cy="2399"/>
          </a:xfrm>
          <a:custGeom>
            <a:avLst/>
            <a:gdLst/>
            <a:ahLst/>
            <a:cxnLst/>
            <a:rect l="l" t="t" r="r" b="b"/>
            <a:pathLst>
              <a:path w="16250" h="2399">
                <a:moveTo>
                  <a:pt x="16250" y="0"/>
                </a:moveTo>
                <a:lnTo>
                  <a:pt x="0" y="23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98122" y="2058249"/>
            <a:ext cx="41526" cy="40820"/>
          </a:xfrm>
          <a:custGeom>
            <a:avLst/>
            <a:gdLst/>
            <a:ahLst/>
            <a:cxnLst/>
            <a:rect l="l" t="t" r="r" b="b"/>
            <a:pathLst>
              <a:path w="41526" h="40820">
                <a:moveTo>
                  <a:pt x="9718" y="0"/>
                </a:moveTo>
                <a:lnTo>
                  <a:pt x="0" y="7992"/>
                </a:lnTo>
                <a:lnTo>
                  <a:pt x="567" y="25542"/>
                </a:lnTo>
                <a:lnTo>
                  <a:pt x="6574" y="36308"/>
                </a:lnTo>
                <a:lnTo>
                  <a:pt x="16203" y="40820"/>
                </a:lnTo>
                <a:lnTo>
                  <a:pt x="30961" y="37176"/>
                </a:lnTo>
                <a:lnTo>
                  <a:pt x="39728" y="27424"/>
                </a:lnTo>
                <a:lnTo>
                  <a:pt x="41526" y="1875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98142" y="2057488"/>
            <a:ext cx="37909" cy="37594"/>
          </a:xfrm>
          <a:custGeom>
            <a:avLst/>
            <a:gdLst/>
            <a:ahLst/>
            <a:cxnLst/>
            <a:rect l="l" t="t" r="r" b="b"/>
            <a:pathLst>
              <a:path w="37909" h="37594">
                <a:moveTo>
                  <a:pt x="37909" y="18999"/>
                </a:moveTo>
                <a:lnTo>
                  <a:pt x="32915" y="6130"/>
                </a:lnTo>
                <a:lnTo>
                  <a:pt x="20665" y="0"/>
                </a:lnTo>
                <a:lnTo>
                  <a:pt x="6764" y="4468"/>
                </a:lnTo>
                <a:lnTo>
                  <a:pt x="0" y="15734"/>
                </a:lnTo>
                <a:lnTo>
                  <a:pt x="3979" y="30349"/>
                </a:lnTo>
                <a:lnTo>
                  <a:pt x="14474" y="37594"/>
                </a:lnTo>
                <a:lnTo>
                  <a:pt x="29591" y="34035"/>
                </a:lnTo>
                <a:lnTo>
                  <a:pt x="37189" y="24131"/>
                </a:lnTo>
                <a:lnTo>
                  <a:pt x="37909" y="18999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00615" y="2060054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3"/>
                </a:moveTo>
                <a:lnTo>
                  <a:pt x="31840" y="7124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4"/>
                </a:lnTo>
                <a:lnTo>
                  <a:pt x="0" y="15913"/>
                </a:lnTo>
                <a:lnTo>
                  <a:pt x="0" y="24701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01"/>
                </a:lnTo>
                <a:lnTo>
                  <a:pt x="31840" y="15913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03374" y="2062708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06127" y="2065350"/>
            <a:ext cx="19133" cy="19151"/>
          </a:xfrm>
          <a:custGeom>
            <a:avLst/>
            <a:gdLst/>
            <a:ahLst/>
            <a:cxnLst/>
            <a:rect l="l" t="t" r="r" b="b"/>
            <a:pathLst>
              <a:path w="19133" h="19151">
                <a:moveTo>
                  <a:pt x="19133" y="9575"/>
                </a:moveTo>
                <a:lnTo>
                  <a:pt x="19133" y="4292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92"/>
                </a:lnTo>
                <a:lnTo>
                  <a:pt x="0" y="9575"/>
                </a:lnTo>
                <a:lnTo>
                  <a:pt x="0" y="14859"/>
                </a:lnTo>
                <a:lnTo>
                  <a:pt x="4286" y="19151"/>
                </a:lnTo>
                <a:lnTo>
                  <a:pt x="9569" y="19151"/>
                </a:lnTo>
                <a:lnTo>
                  <a:pt x="14852" y="19151"/>
                </a:lnTo>
                <a:lnTo>
                  <a:pt x="19133" y="14859"/>
                </a:lnTo>
                <a:lnTo>
                  <a:pt x="19133" y="9575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99077" y="2059336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04371" y="2062835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06985" y="2065324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09599" y="2067801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09357" y="2067433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47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7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05621" y="2063559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03314" y="206112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94246" y="2206574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39457" y="2229608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07965" y="2206690"/>
            <a:ext cx="16176" cy="2386"/>
          </a:xfrm>
          <a:custGeom>
            <a:avLst/>
            <a:gdLst/>
            <a:ahLst/>
            <a:cxnLst/>
            <a:rect l="l" t="t" r="r" b="b"/>
            <a:pathLst>
              <a:path w="16176" h="2386">
                <a:moveTo>
                  <a:pt x="16176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98125" y="2209133"/>
            <a:ext cx="41523" cy="40804"/>
          </a:xfrm>
          <a:custGeom>
            <a:avLst/>
            <a:gdLst/>
            <a:ahLst/>
            <a:cxnLst/>
            <a:rect l="l" t="t" r="r" b="b"/>
            <a:pathLst>
              <a:path w="41523" h="40804">
                <a:moveTo>
                  <a:pt x="9704" y="0"/>
                </a:moveTo>
                <a:lnTo>
                  <a:pt x="0" y="7978"/>
                </a:lnTo>
                <a:lnTo>
                  <a:pt x="565" y="25533"/>
                </a:lnTo>
                <a:lnTo>
                  <a:pt x="6572" y="36296"/>
                </a:lnTo>
                <a:lnTo>
                  <a:pt x="16201" y="40804"/>
                </a:lnTo>
                <a:lnTo>
                  <a:pt x="30961" y="37162"/>
                </a:lnTo>
                <a:lnTo>
                  <a:pt x="39727" y="27412"/>
                </a:lnTo>
                <a:lnTo>
                  <a:pt x="41523" y="1875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98144" y="2208360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00615" y="221092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03374" y="2213579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06127" y="2216233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99077" y="2210217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04371" y="2213717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06985" y="221619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8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8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09599" y="2218678"/>
            <a:ext cx="3492" cy="3497"/>
          </a:xfrm>
          <a:custGeom>
            <a:avLst/>
            <a:gdLst/>
            <a:ahLst/>
            <a:cxnLst/>
            <a:rect l="l" t="t" r="r" b="b"/>
            <a:pathLst>
              <a:path w="3492" h="3497">
                <a:moveTo>
                  <a:pt x="3492" y="1751"/>
                </a:moveTo>
                <a:lnTo>
                  <a:pt x="3492" y="788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8"/>
                </a:lnTo>
                <a:lnTo>
                  <a:pt x="0" y="1751"/>
                </a:lnTo>
                <a:lnTo>
                  <a:pt x="0" y="2713"/>
                </a:lnTo>
                <a:lnTo>
                  <a:pt x="784" y="3497"/>
                </a:lnTo>
                <a:lnTo>
                  <a:pt x="1746" y="3497"/>
                </a:lnTo>
                <a:lnTo>
                  <a:pt x="2708" y="3497"/>
                </a:lnTo>
                <a:lnTo>
                  <a:pt x="3492" y="2713"/>
                </a:lnTo>
                <a:lnTo>
                  <a:pt x="3492" y="175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09357" y="221830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3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3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05621" y="2214438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03314" y="22119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94246" y="2358974"/>
            <a:ext cx="50818" cy="23033"/>
          </a:xfrm>
          <a:custGeom>
            <a:avLst/>
            <a:gdLst/>
            <a:ahLst/>
            <a:cxnLst/>
            <a:rect l="l" t="t" r="r" b="b"/>
            <a:pathLst>
              <a:path w="50818" h="23033">
                <a:moveTo>
                  <a:pt x="50818" y="23033"/>
                </a:moveTo>
                <a:lnTo>
                  <a:pt x="47058" y="9476"/>
                </a:lnTo>
                <a:lnTo>
                  <a:pt x="37215" y="0"/>
                </a:lnTo>
                <a:lnTo>
                  <a:pt x="19080" y="285"/>
                </a:lnTo>
                <a:lnTo>
                  <a:pt x="6803" y="5360"/>
                </a:lnTo>
                <a:lnTo>
                  <a:pt x="0" y="1393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39457" y="2382008"/>
            <a:ext cx="5608" cy="15607"/>
          </a:xfrm>
          <a:custGeom>
            <a:avLst/>
            <a:gdLst/>
            <a:ahLst/>
            <a:cxnLst/>
            <a:rect l="l" t="t" r="r" b="b"/>
            <a:pathLst>
              <a:path w="5608" h="15607">
                <a:moveTo>
                  <a:pt x="0" y="15607"/>
                </a:moveTo>
                <a:lnTo>
                  <a:pt x="5211" y="4525"/>
                </a:lnTo>
                <a:lnTo>
                  <a:pt x="5608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07965" y="2359090"/>
            <a:ext cx="16176" cy="2386"/>
          </a:xfrm>
          <a:custGeom>
            <a:avLst/>
            <a:gdLst/>
            <a:ahLst/>
            <a:cxnLst/>
            <a:rect l="l" t="t" r="r" b="b"/>
            <a:pathLst>
              <a:path w="16176" h="2386">
                <a:moveTo>
                  <a:pt x="16176" y="0"/>
                </a:moveTo>
                <a:lnTo>
                  <a:pt x="0" y="2386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98125" y="2361533"/>
            <a:ext cx="41523" cy="40804"/>
          </a:xfrm>
          <a:custGeom>
            <a:avLst/>
            <a:gdLst/>
            <a:ahLst/>
            <a:cxnLst/>
            <a:rect l="l" t="t" r="r" b="b"/>
            <a:pathLst>
              <a:path w="41523" h="40804">
                <a:moveTo>
                  <a:pt x="9704" y="0"/>
                </a:moveTo>
                <a:lnTo>
                  <a:pt x="0" y="7978"/>
                </a:lnTo>
                <a:lnTo>
                  <a:pt x="565" y="25533"/>
                </a:lnTo>
                <a:lnTo>
                  <a:pt x="6572" y="36296"/>
                </a:lnTo>
                <a:lnTo>
                  <a:pt x="16201" y="40804"/>
                </a:lnTo>
                <a:lnTo>
                  <a:pt x="30961" y="37162"/>
                </a:lnTo>
                <a:lnTo>
                  <a:pt x="39727" y="27412"/>
                </a:lnTo>
                <a:lnTo>
                  <a:pt x="41523" y="18752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98144" y="2360760"/>
            <a:ext cx="37908" cy="37593"/>
          </a:xfrm>
          <a:custGeom>
            <a:avLst/>
            <a:gdLst/>
            <a:ahLst/>
            <a:cxnLst/>
            <a:rect l="l" t="t" r="r" b="b"/>
            <a:pathLst>
              <a:path w="37908" h="37593">
                <a:moveTo>
                  <a:pt x="37908" y="19005"/>
                </a:moveTo>
                <a:lnTo>
                  <a:pt x="32915" y="6134"/>
                </a:lnTo>
                <a:lnTo>
                  <a:pt x="20669" y="0"/>
                </a:lnTo>
                <a:lnTo>
                  <a:pt x="6767" y="4467"/>
                </a:lnTo>
                <a:lnTo>
                  <a:pt x="0" y="15732"/>
                </a:lnTo>
                <a:lnTo>
                  <a:pt x="3977" y="30350"/>
                </a:lnTo>
                <a:lnTo>
                  <a:pt x="14470" y="37593"/>
                </a:lnTo>
                <a:lnTo>
                  <a:pt x="29590" y="34037"/>
                </a:lnTo>
                <a:lnTo>
                  <a:pt x="37188" y="24135"/>
                </a:lnTo>
                <a:lnTo>
                  <a:pt x="37908" y="19005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00615" y="236332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19"/>
                </a:moveTo>
                <a:lnTo>
                  <a:pt x="31840" y="7128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28"/>
                </a:lnTo>
                <a:lnTo>
                  <a:pt x="0" y="15919"/>
                </a:lnTo>
                <a:lnTo>
                  <a:pt x="0" y="24710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0"/>
                </a:lnTo>
                <a:lnTo>
                  <a:pt x="31840" y="15919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03374" y="2365979"/>
            <a:ext cx="25485" cy="25488"/>
          </a:xfrm>
          <a:custGeom>
            <a:avLst/>
            <a:gdLst/>
            <a:ahLst/>
            <a:cxnLst/>
            <a:rect l="l" t="t" r="r" b="b"/>
            <a:pathLst>
              <a:path w="25485" h="25488">
                <a:moveTo>
                  <a:pt x="25485" y="12744"/>
                </a:moveTo>
                <a:lnTo>
                  <a:pt x="25485" y="5709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9"/>
                </a:lnTo>
                <a:lnTo>
                  <a:pt x="0" y="12744"/>
                </a:lnTo>
                <a:lnTo>
                  <a:pt x="0" y="19778"/>
                </a:lnTo>
                <a:lnTo>
                  <a:pt x="5704" y="25488"/>
                </a:lnTo>
                <a:lnTo>
                  <a:pt x="12739" y="25488"/>
                </a:lnTo>
                <a:lnTo>
                  <a:pt x="19773" y="25488"/>
                </a:lnTo>
                <a:lnTo>
                  <a:pt x="25485" y="19778"/>
                </a:lnTo>
                <a:lnTo>
                  <a:pt x="25485" y="12744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06127" y="2368633"/>
            <a:ext cx="19133" cy="19138"/>
          </a:xfrm>
          <a:custGeom>
            <a:avLst/>
            <a:gdLst/>
            <a:ahLst/>
            <a:cxnLst/>
            <a:rect l="l" t="t" r="r" b="b"/>
            <a:pathLst>
              <a:path w="19133" h="19138">
                <a:moveTo>
                  <a:pt x="19133" y="9569"/>
                </a:moveTo>
                <a:lnTo>
                  <a:pt x="19133" y="4286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86"/>
                </a:lnTo>
                <a:lnTo>
                  <a:pt x="0" y="9569"/>
                </a:lnTo>
                <a:lnTo>
                  <a:pt x="0" y="14852"/>
                </a:lnTo>
                <a:lnTo>
                  <a:pt x="4286" y="19138"/>
                </a:lnTo>
                <a:lnTo>
                  <a:pt x="9569" y="19138"/>
                </a:lnTo>
                <a:lnTo>
                  <a:pt x="14852" y="19138"/>
                </a:lnTo>
                <a:lnTo>
                  <a:pt x="19133" y="14852"/>
                </a:lnTo>
                <a:lnTo>
                  <a:pt x="19133" y="9569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99077" y="2362617"/>
            <a:ext cx="32390" cy="31263"/>
          </a:xfrm>
          <a:custGeom>
            <a:avLst/>
            <a:gdLst/>
            <a:ahLst/>
            <a:cxnLst/>
            <a:rect l="l" t="t" r="r" b="b"/>
            <a:pathLst>
              <a:path w="32390" h="31263">
                <a:moveTo>
                  <a:pt x="6130" y="0"/>
                </a:moveTo>
                <a:lnTo>
                  <a:pt x="0" y="6125"/>
                </a:lnTo>
                <a:lnTo>
                  <a:pt x="0" y="15065"/>
                </a:lnTo>
                <a:lnTo>
                  <a:pt x="0" y="24004"/>
                </a:lnTo>
                <a:lnTo>
                  <a:pt x="7258" y="31263"/>
                </a:lnTo>
                <a:lnTo>
                  <a:pt x="16197" y="31263"/>
                </a:lnTo>
                <a:lnTo>
                  <a:pt x="25137" y="31263"/>
                </a:lnTo>
                <a:lnTo>
                  <a:pt x="32390" y="24004"/>
                </a:lnTo>
                <a:lnTo>
                  <a:pt x="32390" y="1506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04371" y="2366117"/>
            <a:ext cx="16192" cy="16192"/>
          </a:xfrm>
          <a:custGeom>
            <a:avLst/>
            <a:gdLst/>
            <a:ahLst/>
            <a:cxnLst/>
            <a:rect l="l" t="t" r="r" b="b"/>
            <a:pathLst>
              <a:path w="16192" h="16192">
                <a:moveTo>
                  <a:pt x="16192" y="8096"/>
                </a:moveTo>
                <a:lnTo>
                  <a:pt x="16192" y="3627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27"/>
                </a:lnTo>
                <a:lnTo>
                  <a:pt x="0" y="8096"/>
                </a:lnTo>
                <a:lnTo>
                  <a:pt x="0" y="12566"/>
                </a:lnTo>
                <a:lnTo>
                  <a:pt x="3627" y="16192"/>
                </a:lnTo>
                <a:lnTo>
                  <a:pt x="8096" y="16192"/>
                </a:lnTo>
                <a:lnTo>
                  <a:pt x="12566" y="16192"/>
                </a:lnTo>
                <a:lnTo>
                  <a:pt x="16192" y="12566"/>
                </a:lnTo>
                <a:lnTo>
                  <a:pt x="16192" y="8096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06985" y="236859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1"/>
                </a:moveTo>
                <a:lnTo>
                  <a:pt x="9842" y="2208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8"/>
                </a:lnTo>
                <a:lnTo>
                  <a:pt x="0" y="4921"/>
                </a:lnTo>
                <a:lnTo>
                  <a:pt x="0" y="7635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5"/>
                </a:lnTo>
                <a:lnTo>
                  <a:pt x="9842" y="4921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09599" y="2371078"/>
            <a:ext cx="3492" cy="3497"/>
          </a:xfrm>
          <a:custGeom>
            <a:avLst/>
            <a:gdLst/>
            <a:ahLst/>
            <a:cxnLst/>
            <a:rect l="l" t="t" r="r" b="b"/>
            <a:pathLst>
              <a:path w="3492" h="3497">
                <a:moveTo>
                  <a:pt x="3492" y="1751"/>
                </a:moveTo>
                <a:lnTo>
                  <a:pt x="3492" y="788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8"/>
                </a:lnTo>
                <a:lnTo>
                  <a:pt x="0" y="1751"/>
                </a:lnTo>
                <a:lnTo>
                  <a:pt x="0" y="2713"/>
                </a:lnTo>
                <a:lnTo>
                  <a:pt x="784" y="3497"/>
                </a:lnTo>
                <a:lnTo>
                  <a:pt x="1746" y="3497"/>
                </a:lnTo>
                <a:lnTo>
                  <a:pt x="2708" y="3497"/>
                </a:lnTo>
                <a:lnTo>
                  <a:pt x="3492" y="2713"/>
                </a:lnTo>
                <a:lnTo>
                  <a:pt x="3492" y="175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09357" y="2370706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8"/>
                </a:moveTo>
                <a:lnTo>
                  <a:pt x="0" y="2213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13"/>
                </a:lnTo>
                <a:lnTo>
                  <a:pt x="2857" y="1428"/>
                </a:lnTo>
                <a:lnTo>
                  <a:pt x="2857" y="64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45"/>
                </a:lnTo>
                <a:lnTo>
                  <a:pt x="0" y="1428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05621" y="2366838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03"/>
                </a:moveTo>
                <a:lnTo>
                  <a:pt x="0" y="7143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43"/>
                </a:lnTo>
                <a:lnTo>
                  <a:pt x="9207" y="4603"/>
                </a:lnTo>
                <a:lnTo>
                  <a:pt x="9207" y="2063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63"/>
                </a:lnTo>
                <a:lnTo>
                  <a:pt x="0" y="4603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03314" y="236439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7"/>
                </a:lnTo>
                <a:lnTo>
                  <a:pt x="0" y="9852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9" name="object 139"/>
          <p:cNvSpPr txBox="1"/>
          <p:nvPr/>
        </p:nvSpPr>
        <p:spPr>
          <a:xfrm>
            <a:off x="613662" y="1029589"/>
            <a:ext cx="3557270" cy="15786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2286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50" dirty="0">
                <a:latin typeface="Arial"/>
                <a:cs typeface="Arial"/>
              </a:rPr>
              <a:t>x</a:t>
            </a:r>
            <a:endParaRPr sz="1100" dirty="0">
              <a:latin typeface="Arial"/>
              <a:cs typeface="Arial"/>
            </a:endParaRPr>
          </a:p>
          <a:p>
            <a:pPr marL="15240">
              <a:lnSpc>
                <a:spcPct val="100000"/>
              </a:lnSpc>
              <a:spcBef>
                <a:spcPts val="325"/>
              </a:spcBef>
            </a:pPr>
            <a:r>
              <a:rPr lang="en-US" sz="1100" spc="-10" dirty="0">
                <a:latin typeface="Arial"/>
                <a:cs typeface="Arial"/>
              </a:rPr>
              <a:t>h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hub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 dirty="0">
              <a:latin typeface="Arial"/>
              <a:cs typeface="Arial"/>
            </a:endParaRPr>
          </a:p>
          <a:p>
            <a:pPr marL="22860" marR="1910080" indent="-10795">
              <a:lnSpc>
                <a:spcPct val="113599"/>
              </a:lnSpc>
              <a:spcBef>
                <a:spcPts val="155"/>
              </a:spcBef>
            </a:pPr>
            <a:r>
              <a:rPr lang="en-US" sz="1100" spc="-10" dirty="0">
                <a:latin typeface="Arial"/>
                <a:cs typeface="Arial"/>
              </a:rPr>
              <a:t>A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5" dirty="0">
                <a:latin typeface="Arial"/>
                <a:cs typeface="Arial"/>
              </a:rPr>
              <a:t>I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S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0" dirty="0">
                <a:latin typeface="Arial"/>
                <a:cs typeface="Arial"/>
              </a:rPr>
              <a:t>:</a:t>
            </a:r>
            <a:endParaRPr sz="1100" dirty="0">
              <a:latin typeface="Arial"/>
              <a:cs typeface="Arial"/>
            </a:endParaRPr>
          </a:p>
          <a:p>
            <a:pPr marL="300355" marR="1950085">
              <a:lnSpc>
                <a:spcPct val="99500"/>
              </a:lnSpc>
              <a:spcBef>
                <a:spcPts val="175"/>
              </a:spcBef>
            </a:pP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5" dirty="0">
                <a:latin typeface="Arial"/>
                <a:cs typeface="Arial"/>
              </a:rPr>
              <a:t> </a:t>
            </a:r>
            <a:r>
              <a:rPr lang="en-US" sz="1000" spc="-15" dirty="0">
                <a:latin typeface="Arial"/>
                <a:cs typeface="Arial"/>
              </a:rPr>
              <a:t>h</a:t>
            </a:r>
            <a:r>
              <a:rPr sz="1000" spc="185" dirty="0">
                <a:latin typeface="Arial"/>
                <a:cs typeface="Arial"/>
              </a:rPr>
              <a:t>= </a:t>
            </a:r>
            <a:r>
              <a:rPr lang="en-US" sz="1000" spc="-100" dirty="0">
                <a:latin typeface="Arial"/>
                <a:cs typeface="Arial"/>
              </a:rPr>
              <a:t>Aa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sz="1000" spc="-95" dirty="0">
                <a:latin typeface="Arial"/>
                <a:cs typeface="Arial"/>
              </a:rPr>
              <a:t>C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0" dirty="0">
                <a:latin typeface="Arial"/>
                <a:cs typeface="Arial"/>
              </a:rPr>
              <a:t> </a:t>
            </a:r>
            <a:r>
              <a:rPr lang="en-US" sz="1000" spc="-420" dirty="0">
                <a:latin typeface="Arial"/>
                <a:cs typeface="Arial"/>
              </a:rPr>
              <a:t>a</a:t>
            </a:r>
            <a:r>
              <a:rPr sz="1000" spc="-5" dirty="0">
                <a:latin typeface="Arial"/>
                <a:cs typeface="Arial"/>
              </a:rPr>
              <a:t> </a:t>
            </a:r>
            <a:r>
              <a:rPr lang="en-US" sz="1000" spc="-5" dirty="0">
                <a:latin typeface="Arial"/>
                <a:cs typeface="Arial"/>
              </a:rPr>
              <a:t> </a:t>
            </a:r>
            <a:r>
              <a:rPr sz="1000" spc="185" dirty="0">
                <a:latin typeface="Arial"/>
                <a:cs typeface="Arial"/>
              </a:rPr>
              <a:t>= </a:t>
            </a:r>
            <a:r>
              <a:rPr sz="1000" spc="-15" dirty="0">
                <a:latin typeface="Arial"/>
                <a:cs typeface="Arial"/>
              </a:rPr>
              <a:t>A</a:t>
            </a:r>
            <a:r>
              <a:rPr sz="1050" spc="112" baseline="27777" dirty="0">
                <a:latin typeface="Arial"/>
                <a:cs typeface="Arial"/>
              </a:rPr>
              <a:t>T</a:t>
            </a:r>
            <a:r>
              <a:rPr sz="1050" spc="-157" baseline="27777" dirty="0">
                <a:latin typeface="Arial"/>
                <a:cs typeface="Arial"/>
              </a:rPr>
              <a:t> </a:t>
            </a:r>
            <a:r>
              <a:rPr lang="en-US" sz="1500" spc="-667" baseline="13888" dirty="0">
                <a:latin typeface="Arial"/>
                <a:cs typeface="Arial"/>
              </a:rPr>
              <a:t>h</a:t>
            </a:r>
            <a:r>
              <a:rPr sz="1000" spc="-25" dirty="0">
                <a:latin typeface="Arial"/>
                <a:cs typeface="Arial"/>
              </a:rPr>
              <a:t> </a:t>
            </a:r>
            <a:endParaRPr lang="en-US" sz="1000" spc="-25" dirty="0">
              <a:latin typeface="Arial"/>
              <a:cs typeface="Arial"/>
            </a:endParaRPr>
          </a:p>
          <a:p>
            <a:pPr marL="300355" marR="1950085">
              <a:lnSpc>
                <a:spcPct val="99500"/>
              </a:lnSpc>
              <a:spcBef>
                <a:spcPts val="175"/>
              </a:spcBef>
            </a:pPr>
            <a:r>
              <a:rPr sz="1000" spc="35" dirty="0">
                <a:latin typeface="Arial"/>
                <a:cs typeface="Arial"/>
              </a:rPr>
              <a:t>It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il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co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 dirty="0">
              <a:latin typeface="Arial"/>
              <a:cs typeface="Arial"/>
            </a:endParaRPr>
          </a:p>
          <a:p>
            <a:pPr marL="300355" marR="12700">
              <a:lnSpc>
                <a:spcPct val="100000"/>
              </a:lnSpc>
            </a:pPr>
            <a:r>
              <a:rPr sz="1000" spc="-55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pu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(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hub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hub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endParaRPr lang="en-US" sz="1000" spc="45" dirty="0">
              <a:latin typeface="Arial"/>
              <a:cs typeface="Arial"/>
            </a:endParaRPr>
          </a:p>
          <a:p>
            <a:pPr marL="300355" marR="12700">
              <a:lnSpc>
                <a:spcPct val="100000"/>
              </a:lnSpc>
            </a:pPr>
            <a:r>
              <a:rPr sz="1000" spc="45" dirty="0">
                <a:latin typeface="Arial"/>
                <a:cs typeface="Arial"/>
              </a:rPr>
              <a:t>(</a:t>
            </a:r>
            <a:r>
              <a:rPr sz="1000" spc="10" dirty="0">
                <a:latin typeface="Arial"/>
                <a:cs typeface="Arial"/>
              </a:rPr>
              <a:t>ii</a:t>
            </a:r>
            <a:r>
              <a:rPr sz="1000" spc="50" dirty="0">
                <a:latin typeface="Arial"/>
                <a:cs typeface="Arial"/>
              </a:rPr>
              <a:t>)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5" dirty="0">
                <a:latin typeface="Arial"/>
                <a:cs typeface="Arial"/>
              </a:rPr>
              <a:t>f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35" dirty="0">
                <a:latin typeface="Arial"/>
                <a:cs typeface="Arial"/>
              </a:rPr>
              <a:t>k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60" dirty="0">
                <a:latin typeface="Arial"/>
                <a:cs typeface="Arial"/>
              </a:rPr>
              <a:t>cc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65" dirty="0">
                <a:latin typeface="Arial"/>
                <a:cs typeface="Arial"/>
              </a:rPr>
              <a:t>o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55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40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85" dirty="0">
                <a:latin typeface="Arial"/>
                <a:cs typeface="Arial"/>
              </a:rPr>
              <a:t>o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endParaRPr sz="1000" dirty="0">
              <a:latin typeface="Arial"/>
              <a:cs typeface="Arial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1" name="object 14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2" name="object 14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8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6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4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46962" y="1256665"/>
            <a:ext cx="1998345" cy="2832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700" spc="-254" dirty="0">
                <a:latin typeface="Arial"/>
                <a:cs typeface="Arial"/>
              </a:rPr>
              <a:t>G</a:t>
            </a:r>
            <a:r>
              <a:rPr sz="1700" spc="-105" dirty="0">
                <a:latin typeface="Arial"/>
                <a:cs typeface="Arial"/>
              </a:rPr>
              <a:t>o</a:t>
            </a:r>
            <a:r>
              <a:rPr sz="1700" spc="-155" dirty="0">
                <a:latin typeface="Arial"/>
                <a:cs typeface="Arial"/>
              </a:rPr>
              <a:t>og</a:t>
            </a:r>
            <a:r>
              <a:rPr sz="1700" spc="0" dirty="0">
                <a:latin typeface="Arial"/>
                <a:cs typeface="Arial"/>
              </a:rPr>
              <a:t>l</a:t>
            </a:r>
            <a:r>
              <a:rPr sz="1700" spc="-240" dirty="0">
                <a:latin typeface="Arial"/>
                <a:cs typeface="Arial"/>
              </a:rPr>
              <a:t>e</a:t>
            </a:r>
            <a:r>
              <a:rPr sz="1700" spc="80" dirty="0">
                <a:latin typeface="Arial"/>
                <a:cs typeface="Arial"/>
              </a:rPr>
              <a:t> </a:t>
            </a:r>
            <a:r>
              <a:rPr sz="1700" spc="-65" dirty="0">
                <a:latin typeface="Arial"/>
                <a:cs typeface="Arial"/>
              </a:rPr>
              <a:t>A</a:t>
            </a:r>
            <a:r>
              <a:rPr sz="1700" spc="-130" dirty="0">
                <a:latin typeface="Arial"/>
                <a:cs typeface="Arial"/>
              </a:rPr>
              <a:t>d</a:t>
            </a:r>
            <a:r>
              <a:rPr sz="1700" spc="-150" dirty="0">
                <a:latin typeface="Arial"/>
                <a:cs typeface="Arial"/>
              </a:rPr>
              <a:t>W</a:t>
            </a:r>
            <a:r>
              <a:rPr sz="1700" spc="-200" dirty="0">
                <a:latin typeface="Arial"/>
                <a:cs typeface="Arial"/>
              </a:rPr>
              <a:t>o</a:t>
            </a:r>
            <a:r>
              <a:rPr sz="1700" spc="-20" dirty="0">
                <a:latin typeface="Arial"/>
                <a:cs typeface="Arial"/>
              </a:rPr>
              <a:t>r</a:t>
            </a:r>
            <a:r>
              <a:rPr sz="1700" spc="-130" dirty="0">
                <a:latin typeface="Arial"/>
                <a:cs typeface="Arial"/>
              </a:rPr>
              <a:t>d</a:t>
            </a:r>
            <a:r>
              <a:rPr sz="1700" spc="-240" dirty="0">
                <a:latin typeface="Arial"/>
                <a:cs typeface="Arial"/>
              </a:rPr>
              <a:t>s</a:t>
            </a:r>
            <a:r>
              <a:rPr sz="1700" spc="80" dirty="0">
                <a:latin typeface="Arial"/>
                <a:cs typeface="Arial"/>
              </a:rPr>
              <a:t> </a:t>
            </a:r>
            <a:r>
              <a:rPr sz="1700" spc="-130" dirty="0">
                <a:latin typeface="Arial"/>
                <a:cs typeface="Arial"/>
              </a:rPr>
              <a:t>d</a:t>
            </a:r>
            <a:r>
              <a:rPr sz="1700" spc="-240" dirty="0">
                <a:latin typeface="Arial"/>
                <a:cs typeface="Arial"/>
              </a:rPr>
              <a:t>e</a:t>
            </a:r>
            <a:r>
              <a:rPr sz="1700" spc="-145" dirty="0">
                <a:latin typeface="Arial"/>
                <a:cs typeface="Arial"/>
              </a:rPr>
              <a:t>mo</a:t>
            </a:r>
            <a:endParaRPr sz="170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25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’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84987" y="472973"/>
          <a:ext cx="3342592" cy="9590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33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59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53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957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0462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37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4027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adv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rtis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r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bid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TR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ad</a:t>
                      </a:r>
                      <a:r>
                        <a:rPr sz="110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rank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rank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paid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1714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$4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(m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ini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2214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B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$3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$2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2214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C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$2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$1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888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$1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’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1" y="1547247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7" y="1578610"/>
            <a:ext cx="323" cy="4563"/>
          </a:xfrm>
          <a:custGeom>
            <a:avLst/>
            <a:gdLst/>
            <a:ahLst/>
            <a:cxnLst/>
            <a:rect l="l" t="t" r="r" b="b"/>
            <a:pathLst>
              <a:path w="323" h="4563">
                <a:moveTo>
                  <a:pt x="0" y="4563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549022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554765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555728"/>
            <a:ext cx="46171" cy="42938"/>
          </a:xfrm>
          <a:custGeom>
            <a:avLst/>
            <a:gdLst/>
            <a:ahLst/>
            <a:cxnLst/>
            <a:rect l="l" t="t" r="r" b="b"/>
            <a:pathLst>
              <a:path w="46171" h="42938">
                <a:moveTo>
                  <a:pt x="46171" y="21649"/>
                </a:moveTo>
                <a:lnTo>
                  <a:pt x="41947" y="8336"/>
                </a:lnTo>
                <a:lnTo>
                  <a:pt x="31139" y="0"/>
                </a:lnTo>
                <a:lnTo>
                  <a:pt x="14355" y="1923"/>
                </a:lnTo>
                <a:lnTo>
                  <a:pt x="3983" y="9247"/>
                </a:lnTo>
                <a:lnTo>
                  <a:pt x="0" y="20125"/>
                </a:lnTo>
                <a:lnTo>
                  <a:pt x="3921" y="34217"/>
                </a:lnTo>
                <a:lnTo>
                  <a:pt x="14105" y="42938"/>
                </a:lnTo>
                <a:lnTo>
                  <a:pt x="31171" y="41378"/>
                </a:lnTo>
                <a:lnTo>
                  <a:pt x="41758" y="34467"/>
                </a:lnTo>
                <a:lnTo>
                  <a:pt x="46051" y="23996"/>
                </a:lnTo>
                <a:lnTo>
                  <a:pt x="46171" y="2164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63" y="1557289"/>
            <a:ext cx="39088" cy="38273"/>
          </a:xfrm>
          <a:custGeom>
            <a:avLst/>
            <a:gdLst/>
            <a:ahLst/>
            <a:cxnLst/>
            <a:rect l="l" t="t" r="r" b="b"/>
            <a:pathLst>
              <a:path w="39088" h="38273">
                <a:moveTo>
                  <a:pt x="39088" y="19681"/>
                </a:moveTo>
                <a:lnTo>
                  <a:pt x="34280" y="6702"/>
                </a:lnTo>
                <a:lnTo>
                  <a:pt x="22358" y="0"/>
                </a:lnTo>
                <a:lnTo>
                  <a:pt x="7695" y="3893"/>
                </a:lnTo>
                <a:lnTo>
                  <a:pt x="0" y="14193"/>
                </a:lnTo>
                <a:lnTo>
                  <a:pt x="3014" y="29875"/>
                </a:lnTo>
                <a:lnTo>
                  <a:pt x="12106" y="38273"/>
                </a:lnTo>
                <a:lnTo>
                  <a:pt x="28392" y="35971"/>
                </a:lnTo>
                <a:lnTo>
                  <a:pt x="37261" y="27729"/>
                </a:lnTo>
                <a:lnTo>
                  <a:pt x="39088" y="1968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548765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553419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555394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504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504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557705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560017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562328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558886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561198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24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24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563509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84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84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84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565821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609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609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609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562976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55834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0" y="175756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9" y="178892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29" y="175934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76507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76604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76761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75907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76373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76570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76801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77032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77264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76919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77151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77382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77613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77328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76865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06581" y="231230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3867" y="234366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632" y="231407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10360" y="231981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11488" y="232077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5061" y="232234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06169" y="231381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2001" y="231846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3457" y="232044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5922" y="232275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8393" y="232506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20863" y="232737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7579" y="2323939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044" y="232625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22516" y="232856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4981" y="233087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297" y="232802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7817" y="232339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6583" y="2694826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2"/>
                </a:lnTo>
                <a:lnTo>
                  <a:pt x="50198" y="6571"/>
                </a:lnTo>
                <a:lnTo>
                  <a:pt x="38037" y="0"/>
                </a:lnTo>
                <a:lnTo>
                  <a:pt x="20953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3868" y="2726188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6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631" y="2696600"/>
            <a:ext cx="58047" cy="57107"/>
          </a:xfrm>
          <a:custGeom>
            <a:avLst/>
            <a:gdLst/>
            <a:ahLst/>
            <a:cxnLst/>
            <a:rect l="l" t="t" r="r" b="b"/>
            <a:pathLst>
              <a:path w="58047" h="57107">
                <a:moveTo>
                  <a:pt x="58047" y="29175"/>
                </a:moveTo>
                <a:lnTo>
                  <a:pt x="54656" y="15442"/>
                </a:lnTo>
                <a:lnTo>
                  <a:pt x="45628" y="5144"/>
                </a:lnTo>
                <a:lnTo>
                  <a:pt x="32685" y="0"/>
                </a:lnTo>
                <a:lnTo>
                  <a:pt x="17245" y="2766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5" y="50371"/>
                </a:lnTo>
                <a:lnTo>
                  <a:pt x="19376" y="57107"/>
                </a:lnTo>
                <a:lnTo>
                  <a:pt x="36530" y="55576"/>
                </a:lnTo>
                <a:lnTo>
                  <a:pt x="48750" y="49421"/>
                </a:lnTo>
                <a:lnTo>
                  <a:pt x="55944" y="39818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0361" y="2702338"/>
            <a:ext cx="50809" cy="48455"/>
          </a:xfrm>
          <a:custGeom>
            <a:avLst/>
            <a:gdLst/>
            <a:ahLst/>
            <a:cxnLst/>
            <a:rect l="l" t="t" r="r" b="b"/>
            <a:pathLst>
              <a:path w="50809" h="48455">
                <a:moveTo>
                  <a:pt x="50809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8" y="42559"/>
                </a:lnTo>
                <a:lnTo>
                  <a:pt x="17974" y="48455"/>
                </a:lnTo>
                <a:lnTo>
                  <a:pt x="34269" y="46118"/>
                </a:lnTo>
                <a:lnTo>
                  <a:pt x="45215" y="38619"/>
                </a:lnTo>
                <a:lnTo>
                  <a:pt x="50418" y="27527"/>
                </a:lnTo>
                <a:lnTo>
                  <a:pt x="50809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1488" y="2703303"/>
            <a:ext cx="46171" cy="42937"/>
          </a:xfrm>
          <a:custGeom>
            <a:avLst/>
            <a:gdLst/>
            <a:ahLst/>
            <a:cxnLst/>
            <a:rect l="l" t="t" r="r" b="b"/>
            <a:pathLst>
              <a:path w="46171" h="42937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1" y="34216"/>
                </a:lnTo>
                <a:lnTo>
                  <a:pt x="14104" y="42937"/>
                </a:lnTo>
                <a:lnTo>
                  <a:pt x="31172" y="41377"/>
                </a:lnTo>
                <a:lnTo>
                  <a:pt x="41758" y="34467"/>
                </a:lnTo>
                <a:lnTo>
                  <a:pt x="46051" y="23998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061" y="2704868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7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6" y="29871"/>
                </a:lnTo>
                <a:lnTo>
                  <a:pt x="12111" y="38269"/>
                </a:lnTo>
                <a:lnTo>
                  <a:pt x="28395" y="35965"/>
                </a:lnTo>
                <a:lnTo>
                  <a:pt x="37264" y="27722"/>
                </a:lnTo>
                <a:lnTo>
                  <a:pt x="39090" y="19677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6169" y="2696341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2000" y="2700994"/>
            <a:ext cx="39476" cy="38429"/>
          </a:xfrm>
          <a:custGeom>
            <a:avLst/>
            <a:gdLst/>
            <a:ahLst/>
            <a:cxnLst/>
            <a:rect l="l" t="t" r="r" b="b"/>
            <a:pathLst>
              <a:path w="39476" h="38429">
                <a:moveTo>
                  <a:pt x="39476" y="19905"/>
                </a:moveTo>
                <a:lnTo>
                  <a:pt x="34730" y="6884"/>
                </a:lnTo>
                <a:lnTo>
                  <a:pt x="22922" y="0"/>
                </a:lnTo>
                <a:lnTo>
                  <a:pt x="8005" y="3685"/>
                </a:lnTo>
                <a:lnTo>
                  <a:pt x="0" y="13652"/>
                </a:lnTo>
                <a:lnTo>
                  <a:pt x="2673" y="29657"/>
                </a:lnTo>
                <a:lnTo>
                  <a:pt x="11302" y="38429"/>
                </a:lnTo>
                <a:lnTo>
                  <a:pt x="27916" y="36564"/>
                </a:lnTo>
                <a:lnTo>
                  <a:pt x="37180" y="28858"/>
                </a:lnTo>
                <a:lnTo>
                  <a:pt x="39476" y="19905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13457" y="2702970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66"/>
                </a:moveTo>
                <a:lnTo>
                  <a:pt x="34136" y="7640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0"/>
                </a:lnTo>
                <a:lnTo>
                  <a:pt x="0" y="17066"/>
                </a:lnTo>
                <a:lnTo>
                  <a:pt x="0" y="26492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2"/>
                </a:lnTo>
                <a:lnTo>
                  <a:pt x="34136" y="17066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5922" y="2705282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59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59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8393" y="2707594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6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6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0863" y="270990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1"/>
                </a:moveTo>
                <a:lnTo>
                  <a:pt x="15086" y="3379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9"/>
                </a:lnTo>
                <a:lnTo>
                  <a:pt x="0" y="7541"/>
                </a:lnTo>
                <a:lnTo>
                  <a:pt x="0" y="11703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3"/>
                </a:lnTo>
                <a:lnTo>
                  <a:pt x="15086" y="7541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579" y="2706462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7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7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044" y="2708775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22516" y="2711086"/>
            <a:ext cx="7539" cy="7541"/>
          </a:xfrm>
          <a:custGeom>
            <a:avLst/>
            <a:gdLst/>
            <a:ahLst/>
            <a:cxnLst/>
            <a:rect l="l" t="t" r="r" b="b"/>
            <a:pathLst>
              <a:path w="7539" h="7541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1"/>
                </a:lnTo>
                <a:lnTo>
                  <a:pt x="3769" y="7541"/>
                </a:lnTo>
                <a:lnTo>
                  <a:pt x="5848" y="7541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4981" y="2713398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297" y="2710550"/>
            <a:ext cx="5153" cy="5160"/>
          </a:xfrm>
          <a:custGeom>
            <a:avLst/>
            <a:gdLst/>
            <a:ahLst/>
            <a:cxnLst/>
            <a:rect l="l" t="t" r="r" b="b"/>
            <a:pathLst>
              <a:path w="5153" h="5160">
                <a:moveTo>
                  <a:pt x="0" y="2579"/>
                </a:moveTo>
                <a:lnTo>
                  <a:pt x="0" y="4004"/>
                </a:lnTo>
                <a:lnTo>
                  <a:pt x="1150" y="5160"/>
                </a:lnTo>
                <a:lnTo>
                  <a:pt x="2574" y="5160"/>
                </a:lnTo>
                <a:lnTo>
                  <a:pt x="3997" y="5160"/>
                </a:lnTo>
                <a:lnTo>
                  <a:pt x="5153" y="4004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7817" y="270591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4801" y="2903612"/>
            <a:ext cx="53390" cy="31361"/>
          </a:xfrm>
          <a:custGeom>
            <a:avLst/>
            <a:gdLst/>
            <a:ahLst/>
            <a:cxnLst/>
            <a:rect l="l" t="t" r="r" b="b"/>
            <a:pathLst>
              <a:path w="53390" h="31361">
                <a:moveTo>
                  <a:pt x="53390" y="31361"/>
                </a:moveTo>
                <a:lnTo>
                  <a:pt x="50304" y="17492"/>
                </a:lnTo>
                <a:lnTo>
                  <a:pt x="41980" y="6571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55317" y="2934973"/>
            <a:ext cx="12874" cy="24241"/>
          </a:xfrm>
          <a:custGeom>
            <a:avLst/>
            <a:gdLst/>
            <a:ahLst/>
            <a:cxnLst/>
            <a:rect l="l" t="t" r="r" b="b"/>
            <a:pathLst>
              <a:path w="12874" h="24241">
                <a:moveTo>
                  <a:pt x="0" y="24241"/>
                </a:moveTo>
                <a:lnTo>
                  <a:pt x="8550" y="15578"/>
                </a:lnTo>
                <a:lnTo>
                  <a:pt x="12551" y="4555"/>
                </a:lnTo>
                <a:lnTo>
                  <a:pt x="1287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6631" y="2905387"/>
            <a:ext cx="58047" cy="57109"/>
          </a:xfrm>
          <a:custGeom>
            <a:avLst/>
            <a:gdLst/>
            <a:ahLst/>
            <a:cxnLst/>
            <a:rect l="l" t="t" r="r" b="b"/>
            <a:pathLst>
              <a:path w="58047" h="57109">
                <a:moveTo>
                  <a:pt x="58047" y="29175"/>
                </a:moveTo>
                <a:lnTo>
                  <a:pt x="54656" y="15442"/>
                </a:lnTo>
                <a:lnTo>
                  <a:pt x="45628" y="5143"/>
                </a:lnTo>
                <a:lnTo>
                  <a:pt x="32685" y="0"/>
                </a:lnTo>
                <a:lnTo>
                  <a:pt x="17245" y="2765"/>
                </a:lnTo>
                <a:lnTo>
                  <a:pt x="6076" y="10599"/>
                </a:lnTo>
                <a:lnTo>
                  <a:pt x="0" y="22082"/>
                </a:lnTo>
                <a:lnTo>
                  <a:pt x="2105" y="38580"/>
                </a:lnTo>
                <a:lnTo>
                  <a:pt x="8984" y="50371"/>
                </a:lnTo>
                <a:lnTo>
                  <a:pt x="19374" y="57109"/>
                </a:lnTo>
                <a:lnTo>
                  <a:pt x="36527" y="55579"/>
                </a:lnTo>
                <a:lnTo>
                  <a:pt x="48747" y="49425"/>
                </a:lnTo>
                <a:lnTo>
                  <a:pt x="55942" y="39821"/>
                </a:lnTo>
                <a:lnTo>
                  <a:pt x="58047" y="29175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0362" y="2911124"/>
            <a:ext cx="50808" cy="48456"/>
          </a:xfrm>
          <a:custGeom>
            <a:avLst/>
            <a:gdLst/>
            <a:ahLst/>
            <a:cxnLst/>
            <a:rect l="l" t="t" r="r" b="b"/>
            <a:pathLst>
              <a:path w="50808" h="48456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7" y="42558"/>
                </a:lnTo>
                <a:lnTo>
                  <a:pt x="17973" y="48456"/>
                </a:lnTo>
                <a:lnTo>
                  <a:pt x="34268" y="46118"/>
                </a:lnTo>
                <a:lnTo>
                  <a:pt x="45214" y="38619"/>
                </a:lnTo>
                <a:lnTo>
                  <a:pt x="50417" y="27528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1488" y="2912088"/>
            <a:ext cx="46171" cy="42941"/>
          </a:xfrm>
          <a:custGeom>
            <a:avLst/>
            <a:gdLst/>
            <a:ahLst/>
            <a:cxnLst/>
            <a:rect l="l" t="t" r="r" b="b"/>
            <a:pathLst>
              <a:path w="46171" h="42941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0" y="42941"/>
                </a:lnTo>
                <a:lnTo>
                  <a:pt x="31168" y="41382"/>
                </a:lnTo>
                <a:lnTo>
                  <a:pt x="41755" y="34473"/>
                </a:lnTo>
                <a:lnTo>
                  <a:pt x="46050" y="24005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5062" y="2913655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169" y="2905127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2001" y="2909782"/>
            <a:ext cx="39475" cy="38428"/>
          </a:xfrm>
          <a:custGeom>
            <a:avLst/>
            <a:gdLst/>
            <a:ahLst/>
            <a:cxnLst/>
            <a:rect l="l" t="t" r="r" b="b"/>
            <a:pathLst>
              <a:path w="39475" h="38428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300" y="38428"/>
                </a:lnTo>
                <a:lnTo>
                  <a:pt x="27916" y="36563"/>
                </a:lnTo>
                <a:lnTo>
                  <a:pt x="37180" y="28858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3457" y="2911756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5922" y="2914068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8393" y="2916379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21"/>
                </a:moveTo>
                <a:lnTo>
                  <a:pt x="21435" y="4803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3"/>
                </a:lnTo>
                <a:lnTo>
                  <a:pt x="0" y="10721"/>
                </a:lnTo>
                <a:lnTo>
                  <a:pt x="0" y="16639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9"/>
                </a:lnTo>
                <a:lnTo>
                  <a:pt x="21435" y="10721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863" y="2918692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579" y="2915249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0044" y="2917560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5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5"/>
                </a:lnTo>
                <a:lnTo>
                  <a:pt x="0" y="6950"/>
                </a:lnTo>
                <a:lnTo>
                  <a:pt x="0" y="10784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4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2516" y="2919872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5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5"/>
                </a:lnTo>
                <a:lnTo>
                  <a:pt x="0" y="5854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54"/>
                </a:lnTo>
                <a:lnTo>
                  <a:pt x="7539" y="3775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4981" y="2922185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297" y="2919342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4"/>
                </a:moveTo>
                <a:lnTo>
                  <a:pt x="0" y="3997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3997"/>
                </a:lnTo>
                <a:lnTo>
                  <a:pt x="5153" y="2574"/>
                </a:lnTo>
                <a:lnTo>
                  <a:pt x="5153" y="1150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0"/>
                </a:lnTo>
                <a:lnTo>
                  <a:pt x="0" y="2574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817" y="2914703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/>
          <p:nvPr/>
        </p:nvSpPr>
        <p:spPr>
          <a:xfrm>
            <a:off x="624328" y="1474597"/>
            <a:ext cx="3575685" cy="15436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x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55" dirty="0">
                <a:latin typeface="Arial"/>
                <a:cs typeface="Arial"/>
              </a:rPr>
              <a:t>m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12700" marR="17780" indent="0">
              <a:lnSpc>
                <a:spcPct val="102699"/>
              </a:lnSpc>
              <a:spcBef>
                <a:spcPts val="300"/>
              </a:spcBef>
            </a:pPr>
            <a:r>
              <a:rPr sz="1100" spc="-110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: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?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10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10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0000FF"/>
                </a:solidFill>
                <a:latin typeface="Arial"/>
                <a:cs typeface="Arial"/>
              </a:rPr>
              <a:t>re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0000FF"/>
                </a:solidFill>
                <a:latin typeface="Arial"/>
                <a:cs typeface="Arial"/>
              </a:rPr>
              <a:t>f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8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l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v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0" dirty="0">
                <a:solidFill>
                  <a:srgbClr val="0000FF"/>
                </a:solidFill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12700" indent="0">
              <a:lnSpc>
                <a:spcPct val="102699"/>
              </a:lnSpc>
              <a:spcBef>
                <a:spcPts val="300"/>
              </a:spcBef>
            </a:pP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100" spc="-10" dirty="0">
                <a:latin typeface="Arial"/>
                <a:cs typeface="Arial"/>
              </a:rPr>
              <a:t>: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5" dirty="0">
                <a:latin typeface="Arial"/>
                <a:cs typeface="Arial"/>
              </a:rPr>
              <a:t>ff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)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10" dirty="0">
                <a:latin typeface="Arial"/>
                <a:cs typeface="Arial"/>
              </a:rPr>
              <a:t>ii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ra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k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84987" y="472973"/>
          <a:ext cx="3342592" cy="9590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33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59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53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957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0462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37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4027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adv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rtis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r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bid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TR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ad</a:t>
                      </a:r>
                      <a:r>
                        <a:rPr sz="110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rank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rank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paid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1714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$4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(m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ini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2214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B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$3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$2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2214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C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$2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$1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888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$1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32854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og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80" dirty="0">
                <a:solidFill>
                  <a:srgbClr val="FFFFFF"/>
                </a:solidFill>
                <a:latin typeface="Arial"/>
                <a:cs typeface="Arial"/>
              </a:rPr>
              <a:t>’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5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6956" y="1622479"/>
            <a:ext cx="3764279" cy="146431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ct val="102699"/>
              </a:lnSpc>
            </a:pPr>
            <a:r>
              <a:rPr sz="1100" spc="-13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0" dirty="0">
                <a:latin typeface="Arial"/>
                <a:cs typeface="Arial"/>
              </a:rPr>
              <a:t>: </a:t>
            </a:r>
            <a:r>
              <a:rPr sz="1100" spc="-135" dirty="0">
                <a:latin typeface="Arial"/>
                <a:cs typeface="Arial"/>
              </a:rPr>
              <a:t> 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dv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rt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y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55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ss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25" dirty="0">
                <a:solidFill>
                  <a:srgbClr val="0000FF"/>
                </a:solidFill>
                <a:latin typeface="Arial"/>
                <a:cs typeface="Arial"/>
              </a:rPr>
              <a:t>ry</a:t>
            </a:r>
            <a:r>
              <a:rPr sz="1100" spc="7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7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4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60" dirty="0">
                <a:solidFill>
                  <a:srgbClr val="0000FF"/>
                </a:solidFill>
                <a:latin typeface="Arial"/>
                <a:cs typeface="Arial"/>
              </a:rPr>
              <a:t>m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0000FF"/>
                </a:solidFill>
                <a:latin typeface="Arial"/>
                <a:cs typeface="Arial"/>
              </a:rPr>
              <a:t>p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7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00FF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5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1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 marR="21590" indent="0">
              <a:lnSpc>
                <a:spcPct val="147300"/>
              </a:lnSpc>
              <a:spcBef>
                <a:spcPts val="10"/>
              </a:spcBef>
            </a:pP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30" baseline="-10416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60" baseline="-10416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60" baseline="-10416" dirty="0">
                <a:latin typeface="Arial"/>
                <a:cs typeface="Arial"/>
              </a:rPr>
              <a:t> </a:t>
            </a:r>
            <a:r>
              <a:rPr sz="1100" spc="50" dirty="0">
                <a:latin typeface="Arial"/>
                <a:cs typeface="Arial"/>
              </a:rPr>
              <a:t>(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10" dirty="0">
                <a:latin typeface="Arial"/>
                <a:cs typeface="Arial"/>
              </a:rPr>
              <a:t>ill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200" spc="44" baseline="-10416" dirty="0">
                <a:latin typeface="Arial"/>
                <a:cs typeface="Arial"/>
              </a:rPr>
              <a:t>1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200" spc="22" baseline="-10416" dirty="0">
                <a:latin typeface="Arial"/>
                <a:cs typeface="Arial"/>
              </a:rPr>
              <a:t>2</a:t>
            </a:r>
            <a:r>
              <a:rPr sz="1100" spc="50" dirty="0">
                <a:latin typeface="Arial"/>
                <a:cs typeface="Arial"/>
              </a:rPr>
              <a:t>)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p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30" baseline="-10416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60" baseline="-10416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15" dirty="0">
                <a:latin typeface="Lucida Sans Unicode"/>
                <a:cs typeface="Lucida Sans Unicode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44" baseline="-10416" dirty="0">
                <a:latin typeface="Arial"/>
                <a:cs typeface="Arial"/>
              </a:rPr>
              <a:t> </a:t>
            </a:r>
            <a:r>
              <a:rPr sz="1100" spc="235" dirty="0">
                <a:latin typeface="Arial"/>
                <a:cs typeface="Arial"/>
              </a:rPr>
              <a:t>/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200" spc="-37" baseline="-10416" dirty="0">
                <a:latin typeface="Arial"/>
                <a:cs typeface="Arial"/>
              </a:rPr>
              <a:t>1</a:t>
            </a:r>
            <a:endParaRPr sz="1200" baseline="-10416">
              <a:latin typeface="Arial"/>
              <a:cs typeface="Arial"/>
            </a:endParaRPr>
          </a:p>
          <a:p>
            <a:pPr>
              <a:lnSpc>
                <a:spcPts val="600"/>
              </a:lnSpc>
              <a:spcBef>
                <a:spcPts val="0"/>
              </a:spcBef>
            </a:pPr>
            <a:endParaRPr sz="600"/>
          </a:p>
          <a:p>
            <a:pPr marL="12700" marR="702310" indent="0" algn="just">
              <a:lnSpc>
                <a:spcPct val="102699"/>
              </a:lnSpc>
            </a:pPr>
            <a:r>
              <a:rPr sz="1100" spc="-50" dirty="0">
                <a:latin typeface="Arial"/>
                <a:cs typeface="Arial"/>
              </a:rPr>
              <a:t>p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135" baseline="-10416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2</a:t>
            </a:r>
            <a:r>
              <a:rPr sz="1200" spc="104" baseline="-10416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200" spc="22" baseline="-10416" dirty="0">
                <a:latin typeface="Arial"/>
                <a:cs typeface="Arial"/>
              </a:rPr>
              <a:t>2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200" spc="-37" baseline="-10416" dirty="0">
                <a:latin typeface="Arial"/>
                <a:cs typeface="Arial"/>
              </a:rPr>
              <a:t>1 </a:t>
            </a:r>
            <a:r>
              <a:rPr sz="1200" spc="-135" baseline="-10416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3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03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6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135" baseline="-10416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3</a:t>
            </a:r>
            <a:r>
              <a:rPr sz="1200" spc="104" baseline="-10416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200" spc="22" baseline="-10416" dirty="0">
                <a:latin typeface="Arial"/>
                <a:cs typeface="Arial"/>
              </a:rPr>
              <a:t>3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200" spc="-37" baseline="-10416" dirty="0">
                <a:latin typeface="Arial"/>
                <a:cs typeface="Arial"/>
              </a:rPr>
              <a:t>2 </a:t>
            </a:r>
            <a:r>
              <a:rPr sz="1200" spc="-135" baseline="-10416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1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08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3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6</a:t>
            </a:r>
            <a:r>
              <a:rPr sz="1100" spc="-70" dirty="0">
                <a:latin typeface="Arial"/>
                <a:cs typeface="Arial"/>
              </a:rPr>
              <a:t>7</a:t>
            </a:r>
            <a:r>
              <a:rPr sz="1100" spc="-3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200" spc="-37" baseline="-10416" dirty="0">
                <a:latin typeface="Arial"/>
                <a:cs typeface="Arial"/>
              </a:rPr>
              <a:t>3 </a:t>
            </a:r>
            <a:r>
              <a:rPr sz="1200" spc="-135" baseline="-10416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5" dirty="0">
                <a:latin typeface="Arial"/>
                <a:cs typeface="Arial"/>
              </a:rPr>
              <a:t>d</a:t>
            </a:r>
            <a:r>
              <a:rPr sz="1200" spc="-37" baseline="-10416" dirty="0">
                <a:latin typeface="Arial"/>
                <a:cs typeface="Arial"/>
              </a:rPr>
              <a:t>4</a:t>
            </a:r>
            <a:r>
              <a:rPr sz="1200" spc="104" baseline="-10416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200" spc="22" baseline="-10416" dirty="0">
                <a:latin typeface="Arial"/>
                <a:cs typeface="Arial"/>
              </a:rPr>
              <a:t>4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110" dirty="0">
                <a:latin typeface="Arial"/>
                <a:cs typeface="Arial"/>
              </a:rPr>
              <a:t>C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0" dirty="0">
                <a:latin typeface="Arial"/>
                <a:cs typeface="Arial"/>
              </a:rPr>
              <a:t>R</a:t>
            </a:r>
            <a:r>
              <a:rPr sz="1200" spc="-37" baseline="-10416" dirty="0">
                <a:latin typeface="Arial"/>
                <a:cs typeface="Arial"/>
              </a:rPr>
              <a:t>3 </a:t>
            </a:r>
            <a:r>
              <a:rPr sz="1200" spc="-135" baseline="-10416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4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0</a:t>
            </a:r>
            <a:r>
              <a:rPr sz="1100" spc="-50" dirty="0">
                <a:latin typeface="Arial"/>
                <a:cs typeface="Arial"/>
              </a:rPr>
              <a:t> </a:t>
            </a:r>
            <a:r>
              <a:rPr sz="1100" spc="-35" dirty="0">
                <a:latin typeface="Lucida Sans Unicode"/>
                <a:cs typeface="Lucida Sans Unicode"/>
              </a:rPr>
              <a:t>×</a:t>
            </a:r>
            <a:r>
              <a:rPr sz="1100" spc="-105" dirty="0">
                <a:latin typeface="Lucida Sans Unicode"/>
                <a:cs typeface="Lucida Sans Unicode"/>
              </a:rPr>
              <a:t> 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01</a:t>
            </a:r>
            <a:r>
              <a:rPr sz="1100" spc="225" dirty="0">
                <a:latin typeface="Arial"/>
                <a:cs typeface="Arial"/>
              </a:rPr>
              <a:t>/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70" dirty="0">
                <a:latin typeface="Arial"/>
                <a:cs typeface="Arial"/>
              </a:rPr>
              <a:t>8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195" dirty="0">
                <a:latin typeface="Arial"/>
                <a:cs typeface="Arial"/>
              </a:rPr>
              <a:t>=</a:t>
            </a:r>
            <a:r>
              <a:rPr sz="1100" spc="-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80" dirty="0">
                <a:latin typeface="Arial"/>
                <a:cs typeface="Arial"/>
              </a:rPr>
              <a:t>5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171035" y="2954045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4174083" y="295709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174083" y="3024149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5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241139" y="2954045"/>
            <a:ext cx="0" cy="73151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1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6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384987" y="472973"/>
          <a:ext cx="3342592" cy="95904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33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59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2533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8957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0462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3793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224027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adv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rtis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r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bid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C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TR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ad</a:t>
                      </a:r>
                      <a:r>
                        <a:rPr sz="1100" spc="55" dirty="0">
                          <a:latin typeface="Arial"/>
                          <a:cs typeface="Arial"/>
                        </a:rPr>
                        <a:t> 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rank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rank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paid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B w="6095">
                      <a:solidFill>
                        <a:srgbClr val="000000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1714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A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$4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4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5" dirty="0">
                          <a:latin typeface="Arial"/>
                          <a:cs typeface="Arial"/>
                        </a:rPr>
                        <a:t>(m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ini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u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m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)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T w="6095">
                      <a:solidFill>
                        <a:srgbClr val="000000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2214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B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$3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9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$2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6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2214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C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$2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6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1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2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$1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18880">
                <a:tc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D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$1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0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6200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0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8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930">
                        <a:lnSpc>
                          <a:spcPct val="100000"/>
                        </a:lnSpc>
                      </a:pPr>
                      <a:r>
                        <a:rPr sz="1100" dirty="0">
                          <a:latin typeface="Arial"/>
                          <a:cs typeface="Arial"/>
                        </a:rPr>
                        <a:t>3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100" spc="-10" dirty="0">
                          <a:latin typeface="Arial"/>
                          <a:cs typeface="Arial"/>
                        </a:rPr>
                        <a:t>$0</a:t>
                      </a:r>
                      <a:r>
                        <a:rPr sz="1100" spc="-5" dirty="0">
                          <a:latin typeface="Arial"/>
                          <a:cs typeface="Arial"/>
                        </a:rPr>
                        <a:t>.</a:t>
                      </a:r>
                      <a:r>
                        <a:rPr sz="1100" spc="-10" dirty="0">
                          <a:latin typeface="Arial"/>
                          <a:cs typeface="Arial"/>
                        </a:rPr>
                        <a:t>5</a:t>
                      </a:r>
                      <a:r>
                        <a:rPr sz="1100" spc="0" dirty="0">
                          <a:latin typeface="Arial"/>
                          <a:cs typeface="Arial"/>
                        </a:rPr>
                        <a:t>1</a:t>
                      </a:r>
                      <a:endParaRPr sz="11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  <p:transition>
    <p:cut/>
  </p:transition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5748" y="9349"/>
            <a:ext cx="120937" cy="95293"/>
          </a:xfrm>
          <a:custGeom>
            <a:avLst/>
            <a:gdLst/>
            <a:ahLst/>
            <a:cxnLst/>
            <a:rect l="l" t="t" r="r" b="b"/>
            <a:pathLst>
              <a:path w="120937" h="95293">
                <a:moveTo>
                  <a:pt x="0" y="0"/>
                </a:moveTo>
                <a:lnTo>
                  <a:pt x="120937" y="0"/>
                </a:lnTo>
                <a:lnTo>
                  <a:pt x="120937" y="95293"/>
                </a:lnTo>
                <a:lnTo>
                  <a:pt x="0" y="95293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062941" y="12112"/>
            <a:ext cx="145415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-20" dirty="0">
                <a:solidFill>
                  <a:srgbClr val="D8EBEF"/>
                </a:solidFill>
                <a:latin typeface="Arial"/>
                <a:cs typeface="Arial"/>
              </a:rPr>
              <a:t>Ad&lt;</a:t>
            </a:r>
            <a:endParaRPr sz="55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145" y="212905"/>
            <a:ext cx="1803336" cy="216575"/>
          </a:xfrm>
          <a:custGeom>
            <a:avLst/>
            <a:gdLst/>
            <a:ahLst/>
            <a:cxnLst/>
            <a:rect l="l" t="t" r="r" b="b"/>
            <a:pathLst>
              <a:path w="1803336" h="216575">
                <a:moveTo>
                  <a:pt x="0" y="0"/>
                </a:moveTo>
                <a:lnTo>
                  <a:pt x="1803336" y="0"/>
                </a:lnTo>
                <a:lnTo>
                  <a:pt x="1803336" y="216575"/>
                </a:lnTo>
                <a:lnTo>
                  <a:pt x="0" y="216575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50" spc="-15" dirty="0">
                <a:solidFill>
                  <a:srgbClr val="EDF7F9"/>
                </a:solidFill>
                <a:latin typeface="Arial"/>
                <a:cs typeface="Arial"/>
              </a:rPr>
              <a:t>Keywords</a:t>
            </a:r>
            <a:r>
              <a:rPr sz="1250" spc="140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50" spc="40" dirty="0">
                <a:solidFill>
                  <a:srgbClr val="EDF7F9"/>
                </a:solidFill>
                <a:latin typeface="Arial"/>
                <a:cs typeface="Arial"/>
              </a:rPr>
              <a:t>with </a:t>
            </a:r>
            <a:r>
              <a:rPr sz="1250" spc="-70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50" spc="5" dirty="0">
                <a:solidFill>
                  <a:srgbClr val="EDF7F9"/>
                </a:solidFill>
                <a:latin typeface="Arial"/>
                <a:cs typeface="Arial"/>
              </a:rPr>
              <a:t>high</a:t>
            </a:r>
            <a:r>
              <a:rPr sz="1250" spc="135" dirty="0">
                <a:solidFill>
                  <a:srgbClr val="EDF7F9"/>
                </a:solidFill>
                <a:latin typeface="Arial"/>
                <a:cs typeface="Arial"/>
              </a:rPr>
              <a:t> </a:t>
            </a:r>
            <a:r>
              <a:rPr sz="1250" spc="5" dirty="0">
                <a:solidFill>
                  <a:srgbClr val="EDF7F9"/>
                </a:solidFill>
                <a:latin typeface="Arial"/>
                <a:cs typeface="Arial"/>
              </a:rPr>
              <a:t>bids</a:t>
            </a:r>
            <a:endParaRPr sz="12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195262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3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6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6962" y="583057"/>
            <a:ext cx="380428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  <a:hlinkClick r:id="rId2"/>
              </a:rPr>
              <a:t>h</a:t>
            </a:r>
            <a:r>
              <a:rPr sz="1100" spc="85" dirty="0">
                <a:latin typeface="Arial"/>
                <a:cs typeface="Arial"/>
                <a:hlinkClick r:id="rId2"/>
              </a:rPr>
              <a:t>tt</a:t>
            </a:r>
            <a:r>
              <a:rPr sz="1100" spc="-50" dirty="0">
                <a:latin typeface="Arial"/>
                <a:cs typeface="Arial"/>
                <a:hlinkClick r:id="rId2"/>
              </a:rPr>
              <a:t>p</a:t>
            </a:r>
            <a:r>
              <a:rPr sz="1100" spc="-15" dirty="0">
                <a:latin typeface="Arial"/>
                <a:cs typeface="Arial"/>
                <a:hlinkClick r:id="rId2"/>
              </a:rPr>
              <a:t>:</a:t>
            </a:r>
            <a:r>
              <a:rPr sz="1100" spc="225" dirty="0">
                <a:latin typeface="Arial"/>
                <a:cs typeface="Arial"/>
                <a:hlinkClick r:id="rId2"/>
              </a:rPr>
              <a:t>//</a:t>
            </a:r>
            <a:r>
              <a:rPr sz="1100" spc="-65" dirty="0">
                <a:latin typeface="Arial"/>
                <a:cs typeface="Arial"/>
                <a:hlinkClick r:id="rId2"/>
              </a:rPr>
              <a:t>www</a:t>
            </a:r>
            <a:r>
              <a:rPr sz="1100" spc="-15" dirty="0">
                <a:latin typeface="Arial"/>
                <a:cs typeface="Arial"/>
                <a:hlinkClick r:id="rId2"/>
              </a:rPr>
              <a:t>.</a:t>
            </a:r>
            <a:r>
              <a:rPr sz="1100" spc="-75" dirty="0">
                <a:latin typeface="Arial"/>
                <a:cs typeface="Arial"/>
                <a:hlinkClick r:id="rId2"/>
              </a:rPr>
              <a:t>c</a:t>
            </a:r>
            <a:r>
              <a:rPr sz="1100" spc="-65" dirty="0">
                <a:latin typeface="Arial"/>
                <a:cs typeface="Arial"/>
                <a:hlinkClick r:id="rId2"/>
              </a:rPr>
              <a:t>w</a:t>
            </a:r>
            <a:r>
              <a:rPr sz="1100" spc="10" dirty="0">
                <a:latin typeface="Arial"/>
                <a:cs typeface="Arial"/>
                <a:hlinkClick r:id="rId2"/>
              </a:rPr>
              <a:t>i</a:t>
            </a:r>
            <a:r>
              <a:rPr sz="1100" spc="-50" dirty="0">
                <a:latin typeface="Arial"/>
                <a:cs typeface="Arial"/>
                <a:hlinkClick r:id="rId2"/>
              </a:rPr>
              <a:t>r</a:t>
            </a:r>
            <a:r>
              <a:rPr sz="1100" spc="-85" dirty="0">
                <a:latin typeface="Arial"/>
                <a:cs typeface="Arial"/>
                <a:hlinkClick r:id="rId2"/>
              </a:rPr>
              <a:t>e</a:t>
            </a:r>
            <a:r>
              <a:rPr sz="1100" spc="-15" dirty="0">
                <a:latin typeface="Arial"/>
                <a:cs typeface="Arial"/>
                <a:hlinkClick r:id="rId2"/>
              </a:rPr>
              <a:t>.</a:t>
            </a:r>
            <a:r>
              <a:rPr sz="1100" spc="-114" dirty="0">
                <a:latin typeface="Arial"/>
                <a:cs typeface="Arial"/>
                <a:hlinkClick r:id="rId2"/>
              </a:rPr>
              <a:t>o</a:t>
            </a:r>
            <a:r>
              <a:rPr sz="1100" spc="-30" dirty="0">
                <a:latin typeface="Arial"/>
                <a:cs typeface="Arial"/>
                <a:hlinkClick r:id="rId2"/>
              </a:rPr>
              <a:t>r</a:t>
            </a:r>
            <a:r>
              <a:rPr sz="1100" spc="-55" dirty="0">
                <a:latin typeface="Arial"/>
                <a:cs typeface="Arial"/>
                <a:hlinkClick r:id="rId2"/>
              </a:rPr>
              <a:t>g</a:t>
            </a:r>
            <a:r>
              <a:rPr sz="1100" spc="225" dirty="0">
                <a:latin typeface="Arial"/>
                <a:cs typeface="Arial"/>
                <a:hlinkClick r:id="rId2"/>
              </a:rPr>
              <a:t>/</a:t>
            </a:r>
            <a:r>
              <a:rPr sz="1100" spc="-50" dirty="0">
                <a:latin typeface="Arial"/>
                <a:cs typeface="Arial"/>
                <a:hlinkClick r:id="rId2"/>
              </a:rPr>
              <a:t>h</a:t>
            </a:r>
            <a:r>
              <a:rPr sz="1100" spc="10" dirty="0">
                <a:latin typeface="Arial"/>
                <a:cs typeface="Arial"/>
                <a:hlinkClick r:id="rId2"/>
              </a:rPr>
              <a:t>i</a:t>
            </a:r>
            <a:r>
              <a:rPr sz="1100" spc="-80" dirty="0">
                <a:latin typeface="Arial"/>
                <a:cs typeface="Arial"/>
                <a:hlinkClick r:id="rId2"/>
              </a:rPr>
              <a:t>g</a:t>
            </a:r>
            <a:r>
              <a:rPr sz="1100" spc="-50" dirty="0">
                <a:latin typeface="Arial"/>
                <a:cs typeface="Arial"/>
                <a:hlinkClick r:id="rId2"/>
              </a:rPr>
              <a:t>h</a:t>
            </a:r>
            <a:r>
              <a:rPr sz="1100" spc="-135" dirty="0">
                <a:latin typeface="Arial"/>
                <a:cs typeface="Arial"/>
                <a:hlinkClick r:id="rId2"/>
              </a:rPr>
              <a:t>e</a:t>
            </a:r>
            <a:r>
              <a:rPr sz="1100" spc="-140" dirty="0">
                <a:latin typeface="Arial"/>
                <a:cs typeface="Arial"/>
                <a:hlinkClick r:id="rId2"/>
              </a:rPr>
              <a:t>s</a:t>
            </a:r>
            <a:r>
              <a:rPr sz="1100" spc="85" dirty="0">
                <a:latin typeface="Arial"/>
                <a:cs typeface="Arial"/>
                <a:hlinkClick r:id="rId2"/>
              </a:rPr>
              <a:t>t</a:t>
            </a:r>
            <a:r>
              <a:rPr sz="1100" spc="-10" dirty="0">
                <a:latin typeface="Arial"/>
                <a:cs typeface="Arial"/>
                <a:hlinkClick r:id="rId2"/>
              </a:rPr>
              <a:t>-</a:t>
            </a:r>
            <a:r>
              <a:rPr sz="1100" spc="-50" dirty="0">
                <a:latin typeface="Arial"/>
                <a:cs typeface="Arial"/>
                <a:hlinkClick r:id="rId2"/>
              </a:rPr>
              <a:t>p</a:t>
            </a:r>
            <a:r>
              <a:rPr sz="1100" spc="-130" dirty="0">
                <a:latin typeface="Arial"/>
                <a:cs typeface="Arial"/>
                <a:hlinkClick r:id="rId2"/>
              </a:rPr>
              <a:t>a</a:t>
            </a:r>
            <a:r>
              <a:rPr sz="1100" spc="-50" dirty="0">
                <a:latin typeface="Arial"/>
                <a:cs typeface="Arial"/>
                <a:hlinkClick r:id="rId2"/>
              </a:rPr>
              <a:t>y</a:t>
            </a:r>
            <a:r>
              <a:rPr sz="1100" spc="10" dirty="0">
                <a:latin typeface="Arial"/>
                <a:cs typeface="Arial"/>
                <a:hlinkClick r:id="rId2"/>
              </a:rPr>
              <a:t>i</a:t>
            </a:r>
            <a:r>
              <a:rPr sz="1100" spc="-50" dirty="0">
                <a:latin typeface="Arial"/>
                <a:cs typeface="Arial"/>
                <a:hlinkClick r:id="rId2"/>
              </a:rPr>
              <a:t>n</a:t>
            </a:r>
            <a:r>
              <a:rPr sz="1100" spc="-80" dirty="0">
                <a:latin typeface="Arial"/>
                <a:cs typeface="Arial"/>
                <a:hlinkClick r:id="rId2"/>
              </a:rPr>
              <a:t>g</a:t>
            </a:r>
            <a:r>
              <a:rPr sz="1100" spc="-10" dirty="0">
                <a:latin typeface="Arial"/>
                <a:cs typeface="Arial"/>
                <a:hlinkClick r:id="rId2"/>
              </a:rPr>
              <a:t>-</a:t>
            </a:r>
            <a:r>
              <a:rPr sz="1100" spc="-140" dirty="0">
                <a:latin typeface="Arial"/>
                <a:cs typeface="Arial"/>
                <a:hlinkClick r:id="rId2"/>
              </a:rPr>
              <a:t>s</a:t>
            </a:r>
            <a:r>
              <a:rPr sz="1100" spc="-135" dirty="0">
                <a:latin typeface="Arial"/>
                <a:cs typeface="Arial"/>
                <a:hlinkClick r:id="rId2"/>
              </a:rPr>
              <a:t>e</a:t>
            </a:r>
            <a:r>
              <a:rPr sz="1100" spc="-130" dirty="0">
                <a:latin typeface="Arial"/>
                <a:cs typeface="Arial"/>
                <a:hlinkClick r:id="rId2"/>
              </a:rPr>
              <a:t>a</a:t>
            </a:r>
            <a:r>
              <a:rPr sz="1100" spc="-30" dirty="0">
                <a:latin typeface="Arial"/>
                <a:cs typeface="Arial"/>
                <a:hlinkClick r:id="rId2"/>
              </a:rPr>
              <a:t>r</a:t>
            </a:r>
            <a:r>
              <a:rPr sz="1100" spc="-45" dirty="0">
                <a:latin typeface="Arial"/>
                <a:cs typeface="Arial"/>
                <a:hlinkClick r:id="rId2"/>
              </a:rPr>
              <a:t>c</a:t>
            </a:r>
            <a:r>
              <a:rPr sz="1100" spc="-50" dirty="0">
                <a:latin typeface="Arial"/>
                <a:cs typeface="Arial"/>
                <a:hlinkClick r:id="rId2"/>
              </a:rPr>
              <a:t>h</a:t>
            </a:r>
            <a:r>
              <a:rPr sz="1100" spc="-10" dirty="0">
                <a:latin typeface="Arial"/>
                <a:cs typeface="Arial"/>
                <a:hlinkClick r:id="rId2"/>
              </a:rPr>
              <a:t>-</a:t>
            </a:r>
            <a:r>
              <a:rPr sz="1100" spc="85" dirty="0">
                <a:latin typeface="Arial"/>
                <a:cs typeface="Arial"/>
                <a:hlinkClick r:id="rId2"/>
              </a:rPr>
              <a:t>t</a:t>
            </a:r>
            <a:r>
              <a:rPr sz="1100" spc="-135" dirty="0">
                <a:latin typeface="Arial"/>
                <a:cs typeface="Arial"/>
                <a:hlinkClick r:id="rId2"/>
              </a:rPr>
              <a:t>e</a:t>
            </a:r>
            <a:r>
              <a:rPr sz="1100" spc="-15" dirty="0">
                <a:latin typeface="Arial"/>
                <a:cs typeface="Arial"/>
                <a:hlinkClick r:id="rId2"/>
              </a:rPr>
              <a:t>r</a:t>
            </a:r>
            <a:r>
              <a:rPr sz="1100" spc="-35" dirty="0">
                <a:latin typeface="Arial"/>
                <a:cs typeface="Arial"/>
                <a:hlinkClick r:id="rId2"/>
              </a:rPr>
              <a:t>m</a:t>
            </a:r>
            <a:r>
              <a:rPr sz="1100" spc="-140" dirty="0">
                <a:latin typeface="Arial"/>
                <a:cs typeface="Arial"/>
                <a:hlinkClick r:id="rId2"/>
              </a:rPr>
              <a:t>s</a:t>
            </a:r>
            <a:r>
              <a:rPr sz="1100" spc="235" dirty="0">
                <a:latin typeface="Arial"/>
                <a:cs typeface="Arial"/>
                <a:hlinkClick r:id="rId2"/>
              </a:rPr>
              <a:t>/</a:t>
            </a:r>
            <a:endParaRPr sz="11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23162" y="788797"/>
            <a:ext cx="339090" cy="24244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80" dirty="0">
                <a:latin typeface="Arial"/>
                <a:cs typeface="Arial"/>
              </a:rPr>
              <a:t>$69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$65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$62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6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$61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$59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$59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$46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4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$40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1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$39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8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$39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2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sz="1100" spc="-80" dirty="0">
                <a:latin typeface="Arial"/>
                <a:cs typeface="Arial"/>
              </a:rPr>
              <a:t>$38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7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$38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$37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0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80" dirty="0">
                <a:latin typeface="Arial"/>
                <a:cs typeface="Arial"/>
              </a:rPr>
              <a:t>$35</a:t>
            </a:r>
            <a:r>
              <a:rPr sz="1100" spc="-15" dirty="0">
                <a:latin typeface="Arial"/>
                <a:cs typeface="Arial"/>
              </a:rPr>
              <a:t>.</a:t>
            </a:r>
            <a:r>
              <a:rPr sz="1100" spc="-70" dirty="0">
                <a:latin typeface="Arial"/>
                <a:cs typeface="Arial"/>
              </a:rPr>
              <a:t>9</a:t>
            </a:r>
            <a:endParaRPr sz="11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91029" y="784270"/>
            <a:ext cx="1907539" cy="2428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26034">
              <a:lnSpc>
                <a:spcPct val="102699"/>
              </a:lnSpc>
            </a:pP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35" dirty="0">
                <a:latin typeface="Arial"/>
                <a:cs typeface="Arial"/>
              </a:rPr>
              <a:t>j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2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ud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ct val="102699"/>
              </a:lnSpc>
            </a:pP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75" dirty="0">
                <a:latin typeface="Arial"/>
                <a:cs typeface="Arial"/>
              </a:rPr>
              <a:t>cc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5" dirty="0">
                <a:latin typeface="Arial"/>
                <a:cs typeface="Arial"/>
              </a:rPr>
              <a:t>ri</a:t>
            </a:r>
            <a:r>
              <a:rPr sz="1100" spc="-75" dirty="0">
                <a:latin typeface="Arial"/>
                <a:cs typeface="Arial"/>
              </a:rPr>
              <a:t>z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du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12700" marR="414655">
              <a:lnSpc>
                <a:spcPct val="102699"/>
              </a:lnSpc>
            </a:pP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85" dirty="0">
                <a:latin typeface="Arial"/>
                <a:cs typeface="Arial"/>
              </a:rPr>
              <a:t>t</a:t>
            </a:r>
            <a:endParaRPr sz="1100">
              <a:latin typeface="Arial"/>
              <a:cs typeface="Arial"/>
            </a:endParaRPr>
          </a:p>
          <a:p>
            <a:pPr marL="12700" marR="140335">
              <a:lnSpc>
                <a:spcPct val="102699"/>
              </a:lnSpc>
            </a:pP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25" dirty="0">
                <a:latin typeface="Arial"/>
                <a:cs typeface="Arial"/>
              </a:rPr>
              <a:t>k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55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10" dirty="0">
                <a:latin typeface="Arial"/>
                <a:cs typeface="Arial"/>
              </a:rPr>
              <a:t>rk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5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3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2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qu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66040">
              <a:lnSpc>
                <a:spcPct val="100000"/>
              </a:lnSpc>
            </a:pP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27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5748" y="9349"/>
            <a:ext cx="120937" cy="95293"/>
          </a:xfrm>
          <a:custGeom>
            <a:avLst/>
            <a:gdLst/>
            <a:ahLst/>
            <a:cxnLst/>
            <a:rect l="l" t="t" r="r" b="b"/>
            <a:pathLst>
              <a:path w="120937" h="95293">
                <a:moveTo>
                  <a:pt x="0" y="0"/>
                </a:moveTo>
                <a:lnTo>
                  <a:pt x="120937" y="0"/>
                </a:lnTo>
                <a:lnTo>
                  <a:pt x="120937" y="95293"/>
                </a:lnTo>
                <a:lnTo>
                  <a:pt x="0" y="95293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062941" y="12112"/>
            <a:ext cx="145415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-20" dirty="0">
                <a:solidFill>
                  <a:srgbClr val="D8EDF2"/>
                </a:solidFill>
                <a:latin typeface="Arial"/>
                <a:cs typeface="Arial"/>
              </a:rPr>
              <a:t>Ad&lt;</a:t>
            </a:r>
            <a:endParaRPr sz="55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0608" y="219506"/>
            <a:ext cx="2060432" cy="207912"/>
          </a:xfrm>
          <a:custGeom>
            <a:avLst/>
            <a:gdLst/>
            <a:ahLst/>
            <a:cxnLst/>
            <a:rect l="l" t="t" r="r" b="b"/>
            <a:pathLst>
              <a:path w="2060432" h="207912">
                <a:moveTo>
                  <a:pt x="0" y="0"/>
                </a:moveTo>
                <a:lnTo>
                  <a:pt x="2060432" y="0"/>
                </a:lnTo>
                <a:lnTo>
                  <a:pt x="2060432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-4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-15" dirty="0">
                <a:solidFill>
                  <a:srgbClr val="EFF9F9"/>
                </a:solidFill>
                <a:latin typeface="Arial"/>
                <a:cs typeface="Arial"/>
              </a:rPr>
              <a:t>Search </a:t>
            </a:r>
            <a:r>
              <a:rPr sz="1200" spc="-125" dirty="0">
                <a:solidFill>
                  <a:srgbClr val="EFF9F9"/>
                </a:solidFill>
                <a:latin typeface="Arial"/>
                <a:cs typeface="Arial"/>
              </a:rPr>
              <a:t> </a:t>
            </a:r>
            <a:r>
              <a:rPr sz="1200" spc="-10" dirty="0">
                <a:solidFill>
                  <a:srgbClr val="D8EDF2"/>
                </a:solidFill>
                <a:latin typeface="Arial"/>
                <a:cs typeface="Arial"/>
              </a:rPr>
              <a:t>ads: </a:t>
            </a:r>
            <a:r>
              <a:rPr sz="1200" spc="5" dirty="0">
                <a:solidFill>
                  <a:srgbClr val="D8EDF2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EFF9F9"/>
                </a:solidFill>
                <a:latin typeface="Arial"/>
                <a:cs typeface="Arial"/>
              </a:rPr>
              <a:t>A </a:t>
            </a:r>
            <a:r>
              <a:rPr sz="1200" spc="-145" dirty="0">
                <a:solidFill>
                  <a:srgbClr val="EFF9F9"/>
                </a:solidFill>
                <a:latin typeface="Arial"/>
                <a:cs typeface="Arial"/>
              </a:rPr>
              <a:t> </a:t>
            </a:r>
            <a:r>
              <a:rPr sz="1200" spc="50" dirty="0">
                <a:solidFill>
                  <a:srgbClr val="EFF9F9"/>
                </a:solidFill>
                <a:latin typeface="Arial"/>
                <a:cs typeface="Arial"/>
              </a:rPr>
              <a:t>win-wi</a:t>
            </a:r>
            <a:r>
              <a:rPr sz="1200" spc="150" dirty="0">
                <a:solidFill>
                  <a:srgbClr val="EFF9F9"/>
                </a:solidFill>
                <a:latin typeface="Arial"/>
                <a:cs typeface="Arial"/>
              </a:rPr>
              <a:t>n</a:t>
            </a:r>
            <a:r>
              <a:rPr sz="1200" spc="100" dirty="0">
                <a:solidFill>
                  <a:srgbClr val="BFE8EF"/>
                </a:solidFill>
                <a:latin typeface="Arial"/>
                <a:cs typeface="Arial"/>
              </a:rPr>
              <a:t>-</a:t>
            </a:r>
            <a:r>
              <a:rPr sz="1200" spc="20" dirty="0">
                <a:solidFill>
                  <a:srgbClr val="EFF9F9"/>
                </a:solidFill>
                <a:latin typeface="Arial"/>
                <a:cs typeface="Arial"/>
              </a:rPr>
              <a:t>win?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0974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2378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692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2396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453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463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2479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393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440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460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483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506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529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495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518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541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564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536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489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24334" y="1160698"/>
            <a:ext cx="3043555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 indent="0">
              <a:lnSpc>
                <a:spcPct val="1026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0974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2378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692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2396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453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463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2479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393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440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460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483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506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529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495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518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541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564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536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489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59906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8" y="16304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6008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6065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6075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6091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6005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6052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6072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6095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6118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6141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6107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6130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6153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6176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6148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6101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24334" y="1160698"/>
            <a:ext cx="3572510" cy="5530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41020" indent="0">
              <a:lnSpc>
                <a:spcPct val="1026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0974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2378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692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2396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453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463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2479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393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440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460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483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506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529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495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518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541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564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536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489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59906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8" y="16304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6008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6065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6075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6091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6005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6052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6072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6095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6118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6141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6107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6130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6153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6176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6148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6101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7905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9456" y="18135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73" y="17906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8" y="17930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5" y="17923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7948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7975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8001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7941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7976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8001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8026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8022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7983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7959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624334" y="1160698"/>
            <a:ext cx="3572510" cy="7270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41020" indent="0">
              <a:lnSpc>
                <a:spcPct val="1026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R="102235" algn="ctr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5502" y="8001"/>
            <a:ext cx="230504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endParaRPr sz="6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88697" y="8001"/>
            <a:ext cx="39687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4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22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7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4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81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95502" y="199008"/>
            <a:ext cx="568325" cy="23622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li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05150" y="598629"/>
            <a:ext cx="170597" cy="160647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50554" y="61474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305150" y="828753"/>
            <a:ext cx="170597" cy="16065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516125" y="586105"/>
            <a:ext cx="663575" cy="41719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100" spc="-5" dirty="0">
                <a:solidFill>
                  <a:srgbClr val="00A8C4"/>
                </a:solidFill>
                <a:latin typeface="Arial"/>
                <a:cs typeface="Arial"/>
              </a:rPr>
              <a:t>B</a:t>
            </a:r>
            <a:r>
              <a:rPr sz="1100" spc="10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70" dirty="0">
                <a:solidFill>
                  <a:srgbClr val="00A8C4"/>
                </a:solidFill>
                <a:latin typeface="Arial"/>
                <a:cs typeface="Arial"/>
              </a:rPr>
              <a:t>g</a:t>
            </a:r>
            <a:r>
              <a:rPr sz="1100" spc="45" dirty="0">
                <a:solidFill>
                  <a:srgbClr val="00A8C4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p</a:t>
            </a:r>
            <a:r>
              <a:rPr sz="1100" spc="10" dirty="0">
                <a:solidFill>
                  <a:srgbClr val="00A8C4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00A8C4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00A8C4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00A8C4"/>
                </a:solidFill>
                <a:latin typeface="Arial"/>
                <a:cs typeface="Arial"/>
              </a:rPr>
              <a:t>u</a:t>
            </a:r>
            <a:r>
              <a:rPr sz="1100" spc="-65" dirty="0">
                <a:solidFill>
                  <a:srgbClr val="00A8C4"/>
                </a:solidFill>
                <a:latin typeface="Arial"/>
                <a:cs typeface="Arial"/>
              </a:rPr>
              <a:t>re</a:t>
            </a:r>
            <a:endParaRPr sz="11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50554" y="844867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E5F6F9"/>
                </a:solidFill>
                <a:latin typeface="Arial"/>
                <a:cs typeface="Arial"/>
              </a:rPr>
              <a:t>2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05150" y="1058877"/>
            <a:ext cx="170597" cy="16065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5150" y="1289001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5150" y="1519125"/>
            <a:ext cx="170597" cy="1606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350554" y="1046352"/>
            <a:ext cx="1315720" cy="647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 indent="-165735">
              <a:lnSpc>
                <a:spcPct val="100000"/>
              </a:lnSpc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4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up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li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d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c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n</a:t>
            </a:r>
            <a:endParaRPr sz="1100">
              <a:latin typeface="Arial"/>
              <a:cs typeface="Arial"/>
            </a:endParaRPr>
          </a:p>
          <a:p>
            <a:pPr marL="177800" indent="-165735">
              <a:lnSpc>
                <a:spcPct val="100000"/>
              </a:lnSpc>
              <a:spcBef>
                <a:spcPts val="490"/>
              </a:spcBef>
              <a:buClr>
                <a:srgbClr val="FAFDFE"/>
              </a:buClr>
              <a:buSzPct val="72727"/>
              <a:buFont typeface="Arial"/>
              <a:buAutoNum type="arabicPlain" startAt="3"/>
              <a:tabLst>
                <a:tab pos="177800" algn="l"/>
              </a:tabLst>
            </a:pP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p</a:t>
            </a:r>
            <a:r>
              <a:rPr sz="1100" spc="-95" dirty="0">
                <a:solidFill>
                  <a:srgbClr val="CCEDF3"/>
                </a:solidFill>
                <a:latin typeface="Arial"/>
                <a:cs typeface="Arial"/>
              </a:rPr>
              <a:t>a</a:t>
            </a:r>
            <a:r>
              <a:rPr sz="1100" spc="-55" dirty="0">
                <a:solidFill>
                  <a:srgbClr val="CCEDF3"/>
                </a:solidFill>
                <a:latin typeface="Arial"/>
                <a:cs typeface="Arial"/>
              </a:rPr>
              <a:t>m</a:t>
            </a:r>
            <a:endParaRPr sz="11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05150" y="1749249"/>
            <a:ext cx="170597" cy="16064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50554" y="1765363"/>
            <a:ext cx="79375" cy="13970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800" spc="-25" dirty="0">
                <a:solidFill>
                  <a:srgbClr val="FAFDFE"/>
                </a:solidFill>
                <a:latin typeface="Arial"/>
                <a:cs typeface="Arial"/>
              </a:rPr>
              <a:t>6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44678" y="1978549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601969" y="2009902"/>
            <a:ext cx="4322" cy="15583"/>
          </a:xfrm>
          <a:custGeom>
            <a:avLst/>
            <a:gdLst/>
            <a:ahLst/>
            <a:cxnLst/>
            <a:rect l="l" t="t" r="r" b="b"/>
            <a:pathLst>
              <a:path w="4322" h="15583">
                <a:moveTo>
                  <a:pt x="0" y="15583"/>
                </a:moveTo>
                <a:lnTo>
                  <a:pt x="4000" y="4556"/>
                </a:lnTo>
                <a:lnTo>
                  <a:pt x="4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44729" y="198032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8462" y="198605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49588" y="198702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53159" y="198859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44270" y="198005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50101" y="198471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51557" y="198668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54022" y="198899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56493" y="199130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58963" y="199362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55679" y="199017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58144" y="199249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60616" y="199480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63081" y="199711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60397" y="199426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55917" y="198963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4678" y="2150761"/>
            <a:ext cx="61613" cy="31352"/>
          </a:xfrm>
          <a:custGeom>
            <a:avLst/>
            <a:gdLst/>
            <a:ahLst/>
            <a:cxnLst/>
            <a:rect l="l" t="t" r="r" b="b"/>
            <a:pathLst>
              <a:path w="61613" h="31352">
                <a:moveTo>
                  <a:pt x="61613" y="31352"/>
                </a:moveTo>
                <a:lnTo>
                  <a:pt x="58526" y="17484"/>
                </a:lnTo>
                <a:lnTo>
                  <a:pt x="50199" y="6566"/>
                </a:lnTo>
                <a:lnTo>
                  <a:pt x="38035" y="0"/>
                </a:lnTo>
                <a:lnTo>
                  <a:pt x="20950" y="1593"/>
                </a:lnTo>
                <a:lnTo>
                  <a:pt x="8215" y="7521"/>
                </a:lnTo>
                <a:lnTo>
                  <a:pt x="0" y="16796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01967" y="2182114"/>
            <a:ext cx="4323" cy="15583"/>
          </a:xfrm>
          <a:custGeom>
            <a:avLst/>
            <a:gdLst/>
            <a:ahLst/>
            <a:cxnLst/>
            <a:rect l="l" t="t" r="r" b="b"/>
            <a:pathLst>
              <a:path w="4323" h="15583">
                <a:moveTo>
                  <a:pt x="0" y="15583"/>
                </a:moveTo>
                <a:lnTo>
                  <a:pt x="4000" y="4558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4733" y="2152526"/>
            <a:ext cx="58045" cy="57111"/>
          </a:xfrm>
          <a:custGeom>
            <a:avLst/>
            <a:gdLst/>
            <a:ahLst/>
            <a:cxnLst/>
            <a:rect l="l" t="t" r="r" b="b"/>
            <a:pathLst>
              <a:path w="58045" h="57111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4" y="38581"/>
                </a:lnTo>
                <a:lnTo>
                  <a:pt x="8980" y="50374"/>
                </a:lnTo>
                <a:lnTo>
                  <a:pt x="19368" y="57111"/>
                </a:lnTo>
                <a:lnTo>
                  <a:pt x="36523" y="55583"/>
                </a:lnTo>
                <a:lnTo>
                  <a:pt x="48744" y="49431"/>
                </a:lnTo>
                <a:lnTo>
                  <a:pt x="55940" y="39829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462" y="2158269"/>
            <a:ext cx="50808" cy="48457"/>
          </a:xfrm>
          <a:custGeom>
            <a:avLst/>
            <a:gdLst/>
            <a:ahLst/>
            <a:cxnLst/>
            <a:rect l="l" t="t" r="r" b="b"/>
            <a:pathLst>
              <a:path w="50808" h="48457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8"/>
                </a:lnTo>
                <a:lnTo>
                  <a:pt x="7956" y="42559"/>
                </a:lnTo>
                <a:lnTo>
                  <a:pt x="17972" y="48457"/>
                </a:lnTo>
                <a:lnTo>
                  <a:pt x="34267" y="46120"/>
                </a:lnTo>
                <a:lnTo>
                  <a:pt x="45213" y="38621"/>
                </a:lnTo>
                <a:lnTo>
                  <a:pt x="50417" y="27530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9588" y="2159235"/>
            <a:ext cx="46170" cy="42938"/>
          </a:xfrm>
          <a:custGeom>
            <a:avLst/>
            <a:gdLst/>
            <a:ahLst/>
            <a:cxnLst/>
            <a:rect l="l" t="t" r="r" b="b"/>
            <a:pathLst>
              <a:path w="46170" h="42938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19" y="34215"/>
                </a:lnTo>
                <a:lnTo>
                  <a:pt x="14100" y="42938"/>
                </a:lnTo>
                <a:lnTo>
                  <a:pt x="31170" y="41379"/>
                </a:lnTo>
                <a:lnTo>
                  <a:pt x="41757" y="34470"/>
                </a:lnTo>
                <a:lnTo>
                  <a:pt x="46050" y="24003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159" y="2160804"/>
            <a:ext cx="39092" cy="38268"/>
          </a:xfrm>
          <a:custGeom>
            <a:avLst/>
            <a:gdLst/>
            <a:ahLst/>
            <a:cxnLst/>
            <a:rect l="l" t="t" r="r" b="b"/>
            <a:pathLst>
              <a:path w="39092" h="38268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3"/>
                </a:lnTo>
                <a:lnTo>
                  <a:pt x="12118" y="38268"/>
                </a:lnTo>
                <a:lnTo>
                  <a:pt x="28400" y="35961"/>
                </a:lnTo>
                <a:lnTo>
                  <a:pt x="37267" y="27716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4268" y="2152281"/>
            <a:ext cx="55548" cy="55399"/>
          </a:xfrm>
          <a:custGeom>
            <a:avLst/>
            <a:gdLst/>
            <a:ahLst/>
            <a:cxnLst/>
            <a:rect l="l" t="t" r="r" b="b"/>
            <a:pathLst>
              <a:path w="55548" h="55399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7"/>
                </a:lnTo>
                <a:lnTo>
                  <a:pt x="11777" y="50459"/>
                </a:lnTo>
                <a:lnTo>
                  <a:pt x="24143" y="55399"/>
                </a:lnTo>
                <a:lnTo>
                  <a:pt x="39344" y="52411"/>
                </a:lnTo>
                <a:lnTo>
                  <a:pt x="50029" y="44109"/>
                </a:lnTo>
                <a:lnTo>
                  <a:pt x="55213" y="32101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0101" y="2156923"/>
            <a:ext cx="39475" cy="38434"/>
          </a:xfrm>
          <a:custGeom>
            <a:avLst/>
            <a:gdLst/>
            <a:ahLst/>
            <a:cxnLst/>
            <a:rect l="l" t="t" r="r" b="b"/>
            <a:pathLst>
              <a:path w="39475" h="38434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9"/>
                </a:lnTo>
                <a:lnTo>
                  <a:pt x="11297" y="38434"/>
                </a:lnTo>
                <a:lnTo>
                  <a:pt x="27912" y="36570"/>
                </a:lnTo>
                <a:lnTo>
                  <a:pt x="37178" y="28865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1557" y="2158898"/>
            <a:ext cx="34136" cy="34142"/>
          </a:xfrm>
          <a:custGeom>
            <a:avLst/>
            <a:gdLst/>
            <a:ahLst/>
            <a:cxnLst/>
            <a:rect l="l" t="t" r="r" b="b"/>
            <a:pathLst>
              <a:path w="34136" h="34142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42"/>
                </a:lnTo>
                <a:lnTo>
                  <a:pt x="17070" y="34142"/>
                </a:lnTo>
                <a:lnTo>
                  <a:pt x="26496" y="34142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4022" y="2161209"/>
            <a:ext cx="27791" cy="27792"/>
          </a:xfrm>
          <a:custGeom>
            <a:avLst/>
            <a:gdLst/>
            <a:ahLst/>
            <a:cxnLst/>
            <a:rect l="l" t="t" r="r" b="b"/>
            <a:pathLst>
              <a:path w="27791" h="27792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92"/>
                </a:lnTo>
                <a:lnTo>
                  <a:pt x="13896" y="27792"/>
                </a:lnTo>
                <a:lnTo>
                  <a:pt x="21565" y="27792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6493" y="2163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963" y="2165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5679" y="2162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8144" y="2164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16" y="2167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3081" y="2169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0397" y="2166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5917" y="2161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683" y="23229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01968" y="23543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4731" y="23247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8461" y="23304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9588" y="23314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3162" y="23330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4269" y="23244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0102" y="23291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557" y="23311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4022" y="23334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6493" y="23357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8963" y="23380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5679" y="23346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8144" y="23369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60616" y="23392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63081" y="23415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0397" y="23386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55917" y="23340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81" y="2493659"/>
            <a:ext cx="61610" cy="31357"/>
          </a:xfrm>
          <a:custGeom>
            <a:avLst/>
            <a:gdLst/>
            <a:ahLst/>
            <a:cxnLst/>
            <a:rect l="l" t="t" r="r" b="b"/>
            <a:pathLst>
              <a:path w="61610" h="31357">
                <a:moveTo>
                  <a:pt x="61610" y="31357"/>
                </a:moveTo>
                <a:lnTo>
                  <a:pt x="58524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1" y="1592"/>
                </a:lnTo>
                <a:lnTo>
                  <a:pt x="8216" y="7519"/>
                </a:lnTo>
                <a:lnTo>
                  <a:pt x="0" y="16794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1967" y="2525016"/>
            <a:ext cx="4324" cy="15582"/>
          </a:xfrm>
          <a:custGeom>
            <a:avLst/>
            <a:gdLst/>
            <a:ahLst/>
            <a:cxnLst/>
            <a:rect l="l" t="t" r="r" b="b"/>
            <a:pathLst>
              <a:path w="4324" h="15582">
                <a:moveTo>
                  <a:pt x="0" y="15582"/>
                </a:moveTo>
                <a:lnTo>
                  <a:pt x="4001" y="4559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4732" y="2495430"/>
            <a:ext cx="58045" cy="57109"/>
          </a:xfrm>
          <a:custGeom>
            <a:avLst/>
            <a:gdLst/>
            <a:ahLst/>
            <a:cxnLst/>
            <a:rect l="l" t="t" r="r" b="b"/>
            <a:pathLst>
              <a:path w="58045" h="57109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8"/>
                </a:lnTo>
                <a:lnTo>
                  <a:pt x="0" y="22080"/>
                </a:lnTo>
                <a:lnTo>
                  <a:pt x="2104" y="38581"/>
                </a:lnTo>
                <a:lnTo>
                  <a:pt x="8982" y="50372"/>
                </a:lnTo>
                <a:lnTo>
                  <a:pt x="19371" y="57109"/>
                </a:lnTo>
                <a:lnTo>
                  <a:pt x="36526" y="55579"/>
                </a:lnTo>
                <a:lnTo>
                  <a:pt x="48747" y="49426"/>
                </a:lnTo>
                <a:lnTo>
                  <a:pt x="55942" y="39824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8460" y="2501169"/>
            <a:ext cx="50810" cy="48458"/>
          </a:xfrm>
          <a:custGeom>
            <a:avLst/>
            <a:gdLst/>
            <a:ahLst/>
            <a:cxnLst/>
            <a:rect l="l" t="t" r="r" b="b"/>
            <a:pathLst>
              <a:path w="50810" h="48458">
                <a:moveTo>
                  <a:pt x="50810" y="23029"/>
                </a:moveTo>
                <a:lnTo>
                  <a:pt x="47048" y="9473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5" y="48458"/>
                </a:lnTo>
                <a:lnTo>
                  <a:pt x="34269" y="46120"/>
                </a:lnTo>
                <a:lnTo>
                  <a:pt x="45215" y="38620"/>
                </a:lnTo>
                <a:lnTo>
                  <a:pt x="50418" y="27528"/>
                </a:lnTo>
                <a:lnTo>
                  <a:pt x="50810" y="23029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9588" y="2502133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9"/>
                </a:moveTo>
                <a:lnTo>
                  <a:pt x="41948" y="8341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1"/>
                </a:lnTo>
                <a:lnTo>
                  <a:pt x="0" y="20119"/>
                </a:lnTo>
                <a:lnTo>
                  <a:pt x="3919" y="34216"/>
                </a:lnTo>
                <a:lnTo>
                  <a:pt x="14099" y="42939"/>
                </a:lnTo>
                <a:lnTo>
                  <a:pt x="31168" y="41381"/>
                </a:lnTo>
                <a:lnTo>
                  <a:pt x="41756" y="34473"/>
                </a:lnTo>
                <a:lnTo>
                  <a:pt x="46050" y="24006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3161" y="2503702"/>
            <a:ext cx="39090" cy="38268"/>
          </a:xfrm>
          <a:custGeom>
            <a:avLst/>
            <a:gdLst/>
            <a:ahLst/>
            <a:cxnLst/>
            <a:rect l="l" t="t" r="r" b="b"/>
            <a:pathLst>
              <a:path w="39090" h="38268">
                <a:moveTo>
                  <a:pt x="39090" y="19676"/>
                </a:moveTo>
                <a:lnTo>
                  <a:pt x="34280" y="6693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8"/>
                </a:lnTo>
                <a:lnTo>
                  <a:pt x="28396" y="35963"/>
                </a:lnTo>
                <a:lnTo>
                  <a:pt x="37264" y="27720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44269" y="249517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8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101" y="2499824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4"/>
                </a:lnTo>
                <a:lnTo>
                  <a:pt x="0" y="13651"/>
                </a:lnTo>
                <a:lnTo>
                  <a:pt x="2671" y="29658"/>
                </a:lnTo>
                <a:lnTo>
                  <a:pt x="11297" y="38432"/>
                </a:lnTo>
                <a:lnTo>
                  <a:pt x="27912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1557" y="2501799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0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022" y="2504111"/>
            <a:ext cx="27791" cy="27791"/>
          </a:xfrm>
          <a:custGeom>
            <a:avLst/>
            <a:gdLst/>
            <a:ahLst/>
            <a:cxnLst/>
            <a:rect l="l" t="t" r="r" b="b"/>
            <a:pathLst>
              <a:path w="27791" h="27791">
                <a:moveTo>
                  <a:pt x="27791" y="13896"/>
                </a:moveTo>
                <a:lnTo>
                  <a:pt x="27791" y="6226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6"/>
                </a:lnTo>
                <a:lnTo>
                  <a:pt x="0" y="13896"/>
                </a:lnTo>
                <a:lnTo>
                  <a:pt x="0" y="21565"/>
                </a:lnTo>
                <a:lnTo>
                  <a:pt x="6226" y="27791"/>
                </a:lnTo>
                <a:lnTo>
                  <a:pt x="13896" y="27791"/>
                </a:lnTo>
                <a:lnTo>
                  <a:pt x="21565" y="27791"/>
                </a:lnTo>
                <a:lnTo>
                  <a:pt x="27791" y="21565"/>
                </a:lnTo>
                <a:lnTo>
                  <a:pt x="27791" y="13896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493" y="2506423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8963" y="2508735"/>
            <a:ext cx="15086" cy="15086"/>
          </a:xfrm>
          <a:custGeom>
            <a:avLst/>
            <a:gdLst/>
            <a:ahLst/>
            <a:cxnLst/>
            <a:rect l="l" t="t" r="r" b="b"/>
            <a:pathLst>
              <a:path w="15086" h="15086">
                <a:moveTo>
                  <a:pt x="15086" y="7545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5"/>
                </a:lnTo>
                <a:lnTo>
                  <a:pt x="0" y="11708"/>
                </a:lnTo>
                <a:lnTo>
                  <a:pt x="3378" y="15086"/>
                </a:lnTo>
                <a:lnTo>
                  <a:pt x="7539" y="15086"/>
                </a:lnTo>
                <a:lnTo>
                  <a:pt x="11703" y="15086"/>
                </a:lnTo>
                <a:lnTo>
                  <a:pt x="15086" y="11708"/>
                </a:lnTo>
                <a:lnTo>
                  <a:pt x="15086" y="7545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5679" y="2505292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25"/>
                </a:moveTo>
                <a:lnTo>
                  <a:pt x="20239" y="4538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8"/>
                </a:lnTo>
                <a:lnTo>
                  <a:pt x="0" y="10125"/>
                </a:lnTo>
                <a:lnTo>
                  <a:pt x="0" y="15711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11"/>
                </a:lnTo>
                <a:lnTo>
                  <a:pt x="20239" y="10125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144" y="2507603"/>
            <a:ext cx="13896" cy="13896"/>
          </a:xfrm>
          <a:custGeom>
            <a:avLst/>
            <a:gdLst/>
            <a:ahLst/>
            <a:cxnLst/>
            <a:rect l="l" t="t" r="r" b="b"/>
            <a:pathLst>
              <a:path w="13896" h="13896">
                <a:moveTo>
                  <a:pt x="13896" y="6950"/>
                </a:moveTo>
                <a:lnTo>
                  <a:pt x="13896" y="3116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6"/>
                </a:lnTo>
                <a:lnTo>
                  <a:pt x="0" y="6950"/>
                </a:lnTo>
                <a:lnTo>
                  <a:pt x="0" y="10786"/>
                </a:lnTo>
                <a:lnTo>
                  <a:pt x="3116" y="13896"/>
                </a:lnTo>
                <a:lnTo>
                  <a:pt x="6950" y="13896"/>
                </a:lnTo>
                <a:lnTo>
                  <a:pt x="10786" y="13896"/>
                </a:lnTo>
                <a:lnTo>
                  <a:pt x="13896" y="10786"/>
                </a:lnTo>
                <a:lnTo>
                  <a:pt x="13896" y="6950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0616" y="2509916"/>
            <a:ext cx="7539" cy="7545"/>
          </a:xfrm>
          <a:custGeom>
            <a:avLst/>
            <a:gdLst/>
            <a:ahLst/>
            <a:cxnLst/>
            <a:rect l="l" t="t" r="r" b="b"/>
            <a:pathLst>
              <a:path w="7539" h="7545">
                <a:moveTo>
                  <a:pt x="7539" y="3774"/>
                </a:moveTo>
                <a:lnTo>
                  <a:pt x="7539" y="1696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6"/>
                </a:lnTo>
                <a:lnTo>
                  <a:pt x="0" y="3774"/>
                </a:lnTo>
                <a:lnTo>
                  <a:pt x="0" y="5853"/>
                </a:lnTo>
                <a:lnTo>
                  <a:pt x="1691" y="7545"/>
                </a:lnTo>
                <a:lnTo>
                  <a:pt x="3769" y="7545"/>
                </a:lnTo>
                <a:lnTo>
                  <a:pt x="5848" y="7545"/>
                </a:lnTo>
                <a:lnTo>
                  <a:pt x="7539" y="5853"/>
                </a:lnTo>
                <a:lnTo>
                  <a:pt x="7539" y="3774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3081" y="2512227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600"/>
                </a:moveTo>
                <a:lnTo>
                  <a:pt x="1195" y="273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3"/>
                </a:lnTo>
                <a:lnTo>
                  <a:pt x="0" y="600"/>
                </a:lnTo>
                <a:lnTo>
                  <a:pt x="0" y="927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7"/>
                </a:lnTo>
                <a:lnTo>
                  <a:pt x="1195" y="600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60397" y="2509385"/>
            <a:ext cx="5153" cy="5153"/>
          </a:xfrm>
          <a:custGeom>
            <a:avLst/>
            <a:gdLst/>
            <a:ahLst/>
            <a:cxnLst/>
            <a:rect l="l" t="t" r="r" b="b"/>
            <a:pathLst>
              <a:path w="5153" h="5153">
                <a:moveTo>
                  <a:pt x="0" y="2579"/>
                </a:moveTo>
                <a:lnTo>
                  <a:pt x="0" y="4003"/>
                </a:lnTo>
                <a:lnTo>
                  <a:pt x="1150" y="5153"/>
                </a:lnTo>
                <a:lnTo>
                  <a:pt x="2574" y="5153"/>
                </a:lnTo>
                <a:lnTo>
                  <a:pt x="3997" y="5153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5917" y="2504751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8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8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4683" y="2665869"/>
            <a:ext cx="61608" cy="31361"/>
          </a:xfrm>
          <a:custGeom>
            <a:avLst/>
            <a:gdLst/>
            <a:ahLst/>
            <a:cxnLst/>
            <a:rect l="l" t="t" r="r" b="b"/>
            <a:pathLst>
              <a:path w="61608" h="31361">
                <a:moveTo>
                  <a:pt x="61608" y="31361"/>
                </a:moveTo>
                <a:lnTo>
                  <a:pt x="58522" y="17491"/>
                </a:lnTo>
                <a:lnTo>
                  <a:pt x="50198" y="6571"/>
                </a:lnTo>
                <a:lnTo>
                  <a:pt x="38037" y="0"/>
                </a:lnTo>
                <a:lnTo>
                  <a:pt x="20952" y="1591"/>
                </a:lnTo>
                <a:lnTo>
                  <a:pt x="8217" y="7518"/>
                </a:lnTo>
                <a:lnTo>
                  <a:pt x="0" y="16792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968" y="2697231"/>
            <a:ext cx="4323" cy="15578"/>
          </a:xfrm>
          <a:custGeom>
            <a:avLst/>
            <a:gdLst/>
            <a:ahLst/>
            <a:cxnLst/>
            <a:rect l="l" t="t" r="r" b="b"/>
            <a:pathLst>
              <a:path w="4323" h="15578">
                <a:moveTo>
                  <a:pt x="0" y="15578"/>
                </a:moveTo>
                <a:lnTo>
                  <a:pt x="4000" y="4555"/>
                </a:lnTo>
                <a:lnTo>
                  <a:pt x="4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4731" y="2667643"/>
            <a:ext cx="58047" cy="57110"/>
          </a:xfrm>
          <a:custGeom>
            <a:avLst/>
            <a:gdLst/>
            <a:ahLst/>
            <a:cxnLst/>
            <a:rect l="l" t="t" r="r" b="b"/>
            <a:pathLst>
              <a:path w="58047" h="57110">
                <a:moveTo>
                  <a:pt x="58047" y="29176"/>
                </a:moveTo>
                <a:lnTo>
                  <a:pt x="54655" y="15443"/>
                </a:lnTo>
                <a:lnTo>
                  <a:pt x="45629" y="5144"/>
                </a:lnTo>
                <a:lnTo>
                  <a:pt x="32686" y="0"/>
                </a:lnTo>
                <a:lnTo>
                  <a:pt x="17245" y="2765"/>
                </a:lnTo>
                <a:lnTo>
                  <a:pt x="6076" y="10598"/>
                </a:lnTo>
                <a:lnTo>
                  <a:pt x="0" y="22081"/>
                </a:lnTo>
                <a:lnTo>
                  <a:pt x="2105" y="38579"/>
                </a:lnTo>
                <a:lnTo>
                  <a:pt x="8983" y="50371"/>
                </a:lnTo>
                <a:lnTo>
                  <a:pt x="19373" y="57110"/>
                </a:lnTo>
                <a:lnTo>
                  <a:pt x="36526" y="55580"/>
                </a:lnTo>
                <a:lnTo>
                  <a:pt x="48746" y="49426"/>
                </a:lnTo>
                <a:lnTo>
                  <a:pt x="55942" y="39823"/>
                </a:lnTo>
                <a:lnTo>
                  <a:pt x="58047" y="29176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461" y="2673381"/>
            <a:ext cx="50809" cy="48456"/>
          </a:xfrm>
          <a:custGeom>
            <a:avLst/>
            <a:gdLst/>
            <a:ahLst/>
            <a:cxnLst/>
            <a:rect l="l" t="t" r="r" b="b"/>
            <a:pathLst>
              <a:path w="50809" h="48456">
                <a:moveTo>
                  <a:pt x="50809" y="23030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8"/>
                </a:lnTo>
                <a:lnTo>
                  <a:pt x="0" y="13947"/>
                </a:lnTo>
                <a:lnTo>
                  <a:pt x="1486" y="31059"/>
                </a:lnTo>
                <a:lnTo>
                  <a:pt x="7957" y="42559"/>
                </a:lnTo>
                <a:lnTo>
                  <a:pt x="17974" y="48456"/>
                </a:lnTo>
                <a:lnTo>
                  <a:pt x="34269" y="46119"/>
                </a:lnTo>
                <a:lnTo>
                  <a:pt x="45215" y="38619"/>
                </a:lnTo>
                <a:lnTo>
                  <a:pt x="50418" y="27528"/>
                </a:lnTo>
                <a:lnTo>
                  <a:pt x="50809" y="23030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88" y="2674345"/>
            <a:ext cx="46171" cy="42940"/>
          </a:xfrm>
          <a:custGeom>
            <a:avLst/>
            <a:gdLst/>
            <a:ahLst/>
            <a:cxnLst/>
            <a:rect l="l" t="t" r="r" b="b"/>
            <a:pathLst>
              <a:path w="46171" h="42940">
                <a:moveTo>
                  <a:pt x="46171" y="21654"/>
                </a:moveTo>
                <a:lnTo>
                  <a:pt x="41948" y="8337"/>
                </a:lnTo>
                <a:lnTo>
                  <a:pt x="31142" y="0"/>
                </a:lnTo>
                <a:lnTo>
                  <a:pt x="14358" y="1921"/>
                </a:lnTo>
                <a:lnTo>
                  <a:pt x="3986" y="9243"/>
                </a:lnTo>
                <a:lnTo>
                  <a:pt x="0" y="20122"/>
                </a:lnTo>
                <a:lnTo>
                  <a:pt x="3920" y="34216"/>
                </a:lnTo>
                <a:lnTo>
                  <a:pt x="14101" y="42940"/>
                </a:lnTo>
                <a:lnTo>
                  <a:pt x="31169" y="41381"/>
                </a:lnTo>
                <a:lnTo>
                  <a:pt x="41756" y="34472"/>
                </a:lnTo>
                <a:lnTo>
                  <a:pt x="46050" y="24004"/>
                </a:lnTo>
                <a:lnTo>
                  <a:pt x="46171" y="21654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3162" y="2675913"/>
            <a:ext cx="39089" cy="38267"/>
          </a:xfrm>
          <a:custGeom>
            <a:avLst/>
            <a:gdLst/>
            <a:ahLst/>
            <a:cxnLst/>
            <a:rect l="l" t="t" r="r" b="b"/>
            <a:pathLst>
              <a:path w="39089" h="38267">
                <a:moveTo>
                  <a:pt x="39089" y="19680"/>
                </a:moveTo>
                <a:lnTo>
                  <a:pt x="34280" y="6697"/>
                </a:lnTo>
                <a:lnTo>
                  <a:pt x="22358" y="0"/>
                </a:lnTo>
                <a:lnTo>
                  <a:pt x="7694" y="3890"/>
                </a:lnTo>
                <a:lnTo>
                  <a:pt x="0" y="14190"/>
                </a:lnTo>
                <a:lnTo>
                  <a:pt x="3015" y="29872"/>
                </a:lnTo>
                <a:lnTo>
                  <a:pt x="12109" y="38267"/>
                </a:lnTo>
                <a:lnTo>
                  <a:pt x="28395" y="35964"/>
                </a:lnTo>
                <a:lnTo>
                  <a:pt x="37263" y="27722"/>
                </a:lnTo>
                <a:lnTo>
                  <a:pt x="39089" y="19680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4269" y="2667385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49"/>
                </a:lnTo>
                <a:lnTo>
                  <a:pt x="42545" y="4241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3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0"/>
                </a:lnTo>
                <a:lnTo>
                  <a:pt x="24133" y="55404"/>
                </a:lnTo>
                <a:lnTo>
                  <a:pt x="39338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0102" y="2672038"/>
            <a:ext cx="39475" cy="38429"/>
          </a:xfrm>
          <a:custGeom>
            <a:avLst/>
            <a:gdLst/>
            <a:ahLst/>
            <a:cxnLst/>
            <a:rect l="l" t="t" r="r" b="b"/>
            <a:pathLst>
              <a:path w="39475" h="38429">
                <a:moveTo>
                  <a:pt x="39475" y="19909"/>
                </a:moveTo>
                <a:lnTo>
                  <a:pt x="34730" y="6888"/>
                </a:lnTo>
                <a:lnTo>
                  <a:pt x="22924" y="0"/>
                </a:lnTo>
                <a:lnTo>
                  <a:pt x="8007" y="3684"/>
                </a:lnTo>
                <a:lnTo>
                  <a:pt x="0" y="13651"/>
                </a:lnTo>
                <a:lnTo>
                  <a:pt x="2672" y="29658"/>
                </a:lnTo>
                <a:lnTo>
                  <a:pt x="11299" y="38429"/>
                </a:lnTo>
                <a:lnTo>
                  <a:pt x="27915" y="36565"/>
                </a:lnTo>
                <a:lnTo>
                  <a:pt x="37180" y="28860"/>
                </a:lnTo>
                <a:lnTo>
                  <a:pt x="39475" y="19909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557" y="2674014"/>
            <a:ext cx="34136" cy="34136"/>
          </a:xfrm>
          <a:custGeom>
            <a:avLst/>
            <a:gdLst/>
            <a:ahLst/>
            <a:cxnLst/>
            <a:rect l="l" t="t" r="r" b="b"/>
            <a:pathLst>
              <a:path w="34136" h="34136">
                <a:moveTo>
                  <a:pt x="34136" y="17070"/>
                </a:moveTo>
                <a:lnTo>
                  <a:pt x="34136" y="7644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4"/>
                </a:lnTo>
                <a:lnTo>
                  <a:pt x="0" y="17070"/>
                </a:lnTo>
                <a:lnTo>
                  <a:pt x="0" y="26496"/>
                </a:lnTo>
                <a:lnTo>
                  <a:pt x="7644" y="34136"/>
                </a:lnTo>
                <a:lnTo>
                  <a:pt x="17070" y="34136"/>
                </a:lnTo>
                <a:lnTo>
                  <a:pt x="26496" y="34136"/>
                </a:lnTo>
                <a:lnTo>
                  <a:pt x="34136" y="26496"/>
                </a:lnTo>
                <a:lnTo>
                  <a:pt x="34136" y="17070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4022" y="2676325"/>
            <a:ext cx="27791" cy="27786"/>
          </a:xfrm>
          <a:custGeom>
            <a:avLst/>
            <a:gdLst/>
            <a:ahLst/>
            <a:cxnLst/>
            <a:rect l="l" t="t" r="r" b="b"/>
            <a:pathLst>
              <a:path w="27791" h="27786">
                <a:moveTo>
                  <a:pt x="27791" y="13889"/>
                </a:moveTo>
                <a:lnTo>
                  <a:pt x="27791" y="6220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0"/>
                </a:lnTo>
                <a:lnTo>
                  <a:pt x="0" y="13889"/>
                </a:lnTo>
                <a:lnTo>
                  <a:pt x="0" y="21560"/>
                </a:lnTo>
                <a:lnTo>
                  <a:pt x="6226" y="27786"/>
                </a:lnTo>
                <a:lnTo>
                  <a:pt x="13896" y="27786"/>
                </a:lnTo>
                <a:lnTo>
                  <a:pt x="21565" y="27786"/>
                </a:lnTo>
                <a:lnTo>
                  <a:pt x="27791" y="21560"/>
                </a:lnTo>
                <a:lnTo>
                  <a:pt x="27791" y="13889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6493" y="2678637"/>
            <a:ext cx="21435" cy="21436"/>
          </a:xfrm>
          <a:custGeom>
            <a:avLst/>
            <a:gdLst/>
            <a:ahLst/>
            <a:cxnLst/>
            <a:rect l="l" t="t" r="r" b="b"/>
            <a:pathLst>
              <a:path w="21435" h="21436">
                <a:moveTo>
                  <a:pt x="21435" y="10716"/>
                </a:moveTo>
                <a:lnTo>
                  <a:pt x="21435" y="4798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798"/>
                </a:lnTo>
                <a:lnTo>
                  <a:pt x="0" y="10716"/>
                </a:lnTo>
                <a:lnTo>
                  <a:pt x="0" y="16634"/>
                </a:lnTo>
                <a:lnTo>
                  <a:pt x="4801" y="21436"/>
                </a:lnTo>
                <a:lnTo>
                  <a:pt x="10720" y="21436"/>
                </a:lnTo>
                <a:lnTo>
                  <a:pt x="16638" y="21436"/>
                </a:lnTo>
                <a:lnTo>
                  <a:pt x="21435" y="16634"/>
                </a:lnTo>
                <a:lnTo>
                  <a:pt x="21435" y="10716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8963" y="2680949"/>
            <a:ext cx="15086" cy="15085"/>
          </a:xfrm>
          <a:custGeom>
            <a:avLst/>
            <a:gdLst/>
            <a:ahLst/>
            <a:cxnLst/>
            <a:rect l="l" t="t" r="r" b="b"/>
            <a:pathLst>
              <a:path w="15086" h="15085">
                <a:moveTo>
                  <a:pt x="15086" y="7539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39"/>
                </a:lnTo>
                <a:lnTo>
                  <a:pt x="0" y="11701"/>
                </a:lnTo>
                <a:lnTo>
                  <a:pt x="3378" y="15085"/>
                </a:lnTo>
                <a:lnTo>
                  <a:pt x="7539" y="15085"/>
                </a:lnTo>
                <a:lnTo>
                  <a:pt x="11703" y="15085"/>
                </a:lnTo>
                <a:lnTo>
                  <a:pt x="15086" y="11701"/>
                </a:lnTo>
                <a:lnTo>
                  <a:pt x="15086" y="7539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5679" y="2677506"/>
            <a:ext cx="20239" cy="20245"/>
          </a:xfrm>
          <a:custGeom>
            <a:avLst/>
            <a:gdLst/>
            <a:ahLst/>
            <a:cxnLst/>
            <a:rect l="l" t="t" r="r" b="b"/>
            <a:pathLst>
              <a:path w="20239" h="20245">
                <a:moveTo>
                  <a:pt x="20239" y="10119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19"/>
                </a:lnTo>
                <a:lnTo>
                  <a:pt x="0" y="15706"/>
                </a:lnTo>
                <a:lnTo>
                  <a:pt x="4533" y="20245"/>
                </a:lnTo>
                <a:lnTo>
                  <a:pt x="10120" y="20245"/>
                </a:lnTo>
                <a:lnTo>
                  <a:pt x="15706" y="20245"/>
                </a:lnTo>
                <a:lnTo>
                  <a:pt x="20239" y="15706"/>
                </a:lnTo>
                <a:lnTo>
                  <a:pt x="20239" y="10119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8144" y="2679818"/>
            <a:ext cx="13896" cy="13895"/>
          </a:xfrm>
          <a:custGeom>
            <a:avLst/>
            <a:gdLst/>
            <a:ahLst/>
            <a:cxnLst/>
            <a:rect l="l" t="t" r="r" b="b"/>
            <a:pathLst>
              <a:path w="13896" h="13895">
                <a:moveTo>
                  <a:pt x="13896" y="6945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5"/>
                </a:lnTo>
                <a:lnTo>
                  <a:pt x="0" y="10779"/>
                </a:lnTo>
                <a:lnTo>
                  <a:pt x="3116" y="13895"/>
                </a:lnTo>
                <a:lnTo>
                  <a:pt x="6950" y="13895"/>
                </a:lnTo>
                <a:lnTo>
                  <a:pt x="10786" y="13895"/>
                </a:lnTo>
                <a:lnTo>
                  <a:pt x="13896" y="10779"/>
                </a:lnTo>
                <a:lnTo>
                  <a:pt x="13896" y="6945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0616" y="2682129"/>
            <a:ext cx="7539" cy="7546"/>
          </a:xfrm>
          <a:custGeom>
            <a:avLst/>
            <a:gdLst/>
            <a:ahLst/>
            <a:cxnLst/>
            <a:rect l="l" t="t" r="r" b="b"/>
            <a:pathLst>
              <a:path w="7539" h="7546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9"/>
                </a:lnTo>
                <a:lnTo>
                  <a:pt x="1691" y="7546"/>
                </a:lnTo>
                <a:lnTo>
                  <a:pt x="3769" y="7546"/>
                </a:lnTo>
                <a:lnTo>
                  <a:pt x="5848" y="7546"/>
                </a:lnTo>
                <a:lnTo>
                  <a:pt x="7539" y="5849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3081" y="2684442"/>
            <a:ext cx="1195" cy="1195"/>
          </a:xfrm>
          <a:custGeom>
            <a:avLst/>
            <a:gdLst/>
            <a:ahLst/>
            <a:cxnLst/>
            <a:rect l="l" t="t" r="r" b="b"/>
            <a:pathLst>
              <a:path w="1195" h="1195">
                <a:moveTo>
                  <a:pt x="1195" y="594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4"/>
                </a:lnTo>
                <a:lnTo>
                  <a:pt x="0" y="922"/>
                </a:lnTo>
                <a:lnTo>
                  <a:pt x="273" y="1195"/>
                </a:lnTo>
                <a:lnTo>
                  <a:pt x="600" y="1195"/>
                </a:lnTo>
                <a:lnTo>
                  <a:pt x="928" y="1195"/>
                </a:lnTo>
                <a:lnTo>
                  <a:pt x="1195" y="922"/>
                </a:lnTo>
                <a:lnTo>
                  <a:pt x="1195" y="594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397" y="2681598"/>
            <a:ext cx="5153" cy="5154"/>
          </a:xfrm>
          <a:custGeom>
            <a:avLst/>
            <a:gdLst/>
            <a:ahLst/>
            <a:cxnLst/>
            <a:rect l="l" t="t" r="r" b="b"/>
            <a:pathLst>
              <a:path w="5153" h="5154">
                <a:moveTo>
                  <a:pt x="0" y="2575"/>
                </a:moveTo>
                <a:lnTo>
                  <a:pt x="0" y="3999"/>
                </a:lnTo>
                <a:lnTo>
                  <a:pt x="1150" y="5154"/>
                </a:lnTo>
                <a:lnTo>
                  <a:pt x="2574" y="5154"/>
                </a:lnTo>
                <a:lnTo>
                  <a:pt x="3997" y="5154"/>
                </a:lnTo>
                <a:lnTo>
                  <a:pt x="5153" y="3999"/>
                </a:lnTo>
                <a:lnTo>
                  <a:pt x="5153" y="2575"/>
                </a:lnTo>
                <a:lnTo>
                  <a:pt x="5153" y="1151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1"/>
                </a:lnTo>
                <a:lnTo>
                  <a:pt x="0" y="2575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5917" y="2676960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2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2898" y="2838082"/>
            <a:ext cx="53392" cy="31358"/>
          </a:xfrm>
          <a:custGeom>
            <a:avLst/>
            <a:gdLst/>
            <a:ahLst/>
            <a:cxnLst/>
            <a:rect l="l" t="t" r="r" b="b"/>
            <a:pathLst>
              <a:path w="53392" h="31358">
                <a:moveTo>
                  <a:pt x="53392" y="31358"/>
                </a:moveTo>
                <a:lnTo>
                  <a:pt x="50306" y="17488"/>
                </a:lnTo>
                <a:lnTo>
                  <a:pt x="41981" y="6569"/>
                </a:lnTo>
                <a:lnTo>
                  <a:pt x="29819" y="0"/>
                </a:lnTo>
                <a:lnTo>
                  <a:pt x="12735" y="1592"/>
                </a:lnTo>
                <a:lnTo>
                  <a:pt x="0" y="7519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3416" y="2869440"/>
            <a:ext cx="12875" cy="24244"/>
          </a:xfrm>
          <a:custGeom>
            <a:avLst/>
            <a:gdLst/>
            <a:ahLst/>
            <a:cxnLst/>
            <a:rect l="l" t="t" r="r" b="b"/>
            <a:pathLst>
              <a:path w="12875" h="24244">
                <a:moveTo>
                  <a:pt x="0" y="24244"/>
                </a:moveTo>
                <a:lnTo>
                  <a:pt x="8551" y="15581"/>
                </a:lnTo>
                <a:lnTo>
                  <a:pt x="12552" y="4558"/>
                </a:lnTo>
                <a:lnTo>
                  <a:pt x="12875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4732" y="283985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F5F8F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460" y="284559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EAF1F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49588" y="284655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E0EAE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3161" y="284812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D6E3E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4269" y="283959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0101" y="284424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CCE3E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557" y="284622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CEE6E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4022" y="284853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D1E9ED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6493" y="285084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D3ECF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963" y="2853158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D6EFF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5679" y="284972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D8F2F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144" y="285203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DEF4F7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0616" y="285434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E5F6F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081" y="285665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EBF8F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0397" y="285380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F1FAFC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17" y="284917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F7FCF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8573" y="3011118"/>
            <a:ext cx="167174" cy="16065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1" name="object 131"/>
          <p:cNvSpPr txBox="1"/>
          <p:nvPr/>
        </p:nvSpPr>
        <p:spPr>
          <a:xfrm>
            <a:off x="350554" y="1736725"/>
            <a:ext cx="1079500" cy="144907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77800">
              <a:lnSpc>
                <a:spcPct val="100000"/>
              </a:lnSpc>
            </a:pP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r>
              <a:rPr sz="1100" spc="6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5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R</a:t>
            </a:r>
            <a:endParaRPr sz="1100">
              <a:latin typeface="Arial"/>
              <a:cs typeface="Arial"/>
            </a:endParaRPr>
          </a:p>
          <a:p>
            <a:pPr marL="316865" marR="109855">
              <a:lnSpc>
                <a:spcPct val="102499"/>
              </a:lnSpc>
            </a:pP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Q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5" dirty="0">
                <a:solidFill>
                  <a:srgbClr val="CCCCCC"/>
                </a:solidFill>
                <a:latin typeface="Arial"/>
                <a:cs typeface="Arial"/>
              </a:rPr>
              <a:t>ri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L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-30" dirty="0">
                <a:solidFill>
                  <a:srgbClr val="CCCCCC"/>
                </a:solidFill>
                <a:latin typeface="Arial"/>
                <a:cs typeface="Arial"/>
              </a:rPr>
              <a:t>k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10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x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 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65" dirty="0">
                <a:solidFill>
                  <a:srgbClr val="CCCCCC"/>
                </a:solidFill>
                <a:latin typeface="Arial"/>
                <a:cs typeface="Arial"/>
              </a:rPr>
              <a:t>rs</a:t>
            </a:r>
            <a:r>
              <a:rPr sz="1100" spc="-45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0" dirty="0">
                <a:solidFill>
                  <a:srgbClr val="CCCCCC"/>
                </a:solidFill>
                <a:latin typeface="Arial"/>
                <a:cs typeface="Arial"/>
              </a:rPr>
              <a:t>D</a:t>
            </a:r>
            <a:r>
              <a:rPr sz="1100" spc="-40" dirty="0">
                <a:solidFill>
                  <a:srgbClr val="CCCCCC"/>
                </a:solidFill>
                <a:latin typeface="Arial"/>
                <a:cs typeface="Arial"/>
              </a:rPr>
              <a:t>o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u</a:t>
            </a:r>
            <a:r>
              <a:rPr sz="1100" spc="-60" dirty="0">
                <a:solidFill>
                  <a:srgbClr val="CCCCCC"/>
                </a:solidFill>
                <a:latin typeface="Arial"/>
                <a:cs typeface="Arial"/>
              </a:rPr>
              <a:t>m</a:t>
            </a:r>
            <a:r>
              <a:rPr sz="1100" spc="-135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CCCC"/>
                </a:solidFill>
                <a:latin typeface="Arial"/>
                <a:cs typeface="Arial"/>
              </a:rPr>
              <a:t>n</a:t>
            </a:r>
            <a:r>
              <a:rPr sz="1100" spc="85" dirty="0">
                <a:solidFill>
                  <a:srgbClr val="CCCCCC"/>
                </a:solidFill>
                <a:latin typeface="Arial"/>
                <a:cs typeface="Arial"/>
              </a:rPr>
              <a:t>t</a:t>
            </a:r>
            <a:r>
              <a:rPr sz="1100" spc="-14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-80" dirty="0">
                <a:solidFill>
                  <a:srgbClr val="CCCCCC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CCCC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CCCC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CCCC"/>
                </a:solidFill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90"/>
              </a:spcBef>
            </a:pPr>
            <a:r>
              <a:rPr sz="1200" spc="-37" baseline="3472" dirty="0">
                <a:solidFill>
                  <a:srgbClr val="FAFDFE"/>
                </a:solidFill>
                <a:latin typeface="Arial"/>
                <a:cs typeface="Arial"/>
              </a:rPr>
              <a:t>7   </a:t>
            </a:r>
            <a:r>
              <a:rPr sz="1200" spc="-15" baseline="3472" dirty="0">
                <a:solidFill>
                  <a:srgbClr val="FAFDFE"/>
                </a:solidFill>
                <a:latin typeface="Arial"/>
                <a:cs typeface="Arial"/>
              </a:rPr>
              <a:t> 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S</a:t>
            </a:r>
            <a:r>
              <a:rPr sz="1100" spc="10" dirty="0">
                <a:solidFill>
                  <a:srgbClr val="CCEDF3"/>
                </a:solidFill>
                <a:latin typeface="Arial"/>
                <a:cs typeface="Arial"/>
              </a:rPr>
              <a:t>i</a:t>
            </a:r>
            <a:r>
              <a:rPr sz="1100" spc="-75" dirty="0">
                <a:solidFill>
                  <a:srgbClr val="CCEDF3"/>
                </a:solidFill>
                <a:latin typeface="Arial"/>
                <a:cs typeface="Arial"/>
              </a:rPr>
              <a:t>z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4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80" dirty="0">
                <a:solidFill>
                  <a:srgbClr val="CCEDF3"/>
                </a:solidFill>
                <a:latin typeface="Arial"/>
                <a:cs typeface="Arial"/>
              </a:rPr>
              <a:t>o</a:t>
            </a:r>
            <a:r>
              <a:rPr sz="1100" spc="20" dirty="0">
                <a:solidFill>
                  <a:srgbClr val="CCEDF3"/>
                </a:solidFill>
                <a:latin typeface="Arial"/>
                <a:cs typeface="Arial"/>
              </a:rPr>
              <a:t>f</a:t>
            </a:r>
            <a:r>
              <a:rPr sz="1100" spc="55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85" dirty="0">
                <a:solidFill>
                  <a:srgbClr val="CCEDF3"/>
                </a:solidFill>
                <a:latin typeface="Arial"/>
                <a:cs typeface="Arial"/>
              </a:rPr>
              <a:t>t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h</a:t>
            </a:r>
            <a:r>
              <a:rPr sz="1100" spc="-130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CCEDF3"/>
                </a:solidFill>
                <a:latin typeface="Arial"/>
                <a:cs typeface="Arial"/>
              </a:rPr>
              <a:t> </a:t>
            </a:r>
            <a:r>
              <a:rPr sz="1100" spc="-100" dirty="0">
                <a:solidFill>
                  <a:srgbClr val="CCEDF3"/>
                </a:solidFill>
                <a:latin typeface="Arial"/>
                <a:cs typeface="Arial"/>
              </a:rPr>
              <a:t>w</a:t>
            </a:r>
            <a:r>
              <a:rPr sz="1100" spc="-135" dirty="0">
                <a:solidFill>
                  <a:srgbClr val="CCEDF3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CCEDF3"/>
                </a:solidFill>
                <a:latin typeface="Arial"/>
                <a:cs typeface="Arial"/>
              </a:rPr>
              <a:t>b</a:t>
            </a:r>
            <a:endParaRPr sz="1100">
              <a:latin typeface="Arial"/>
              <a:cs typeface="Arial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3" name="object 13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134" name="object 134"/>
          <p:cNvSpPr txBox="1">
            <a:spLocks noGrp="1"/>
          </p:cNvSpPr>
          <p:nvPr>
            <p:ph type="sldNum" sz="quarter" idx="7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06045">
              <a:lnSpc>
                <a:spcPct val="100000"/>
              </a:lnSpc>
            </a:pPr>
            <a:fld id="{81D60167-4931-47E6-BA6A-407CBD079E47}" type="slidenum">
              <a:rPr sz="600" spc="-20" dirty="0" smtClean="0">
                <a:solidFill>
                  <a:srgbClr val="FFFFFF"/>
                </a:solidFill>
                <a:latin typeface="Arial"/>
                <a:cs typeface="Arial"/>
              </a:rPr>
              <a:t>9</a:t>
            </a:fld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0974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2378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692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2396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453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463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2479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393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440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460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483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506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529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495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518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541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564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536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489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59906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8" y="16304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6008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6065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6075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6091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6005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6052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6072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6095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6118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6141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6107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6130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6153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6176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6148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6101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7905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9456" y="18135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73" y="17906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8" y="17930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5" y="17923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7948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7975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8001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7941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7976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8001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8026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8022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7983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7959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9429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39456" y="19659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73" y="19430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8" y="19454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5" y="19447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9472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9499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9525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9465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9500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9525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9550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9546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9507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9483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 txBox="1"/>
          <p:nvPr/>
        </p:nvSpPr>
        <p:spPr>
          <a:xfrm>
            <a:off x="624334" y="1160698"/>
            <a:ext cx="3572510" cy="103187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41020" indent="0">
              <a:lnSpc>
                <a:spcPct val="1026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 marR="34925">
              <a:lnSpc>
                <a:spcPct val="100000"/>
              </a:lnSpc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09740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Se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120" dirty="0">
                <a:solidFill>
                  <a:srgbClr val="FFFFFF"/>
                </a:solidFill>
                <a:latin typeface="Arial"/>
                <a:cs typeface="Arial"/>
              </a:rPr>
              <a:t>?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03050" y="123788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67869" y="126923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06633" y="123965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0362" y="124539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1488" y="124635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5059" y="124792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6170" y="123939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2001" y="124404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3457" y="124602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5922" y="124833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8393" y="125064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863" y="125295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7579" y="124951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044" y="125182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516" y="125413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4981" y="125646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297" y="125360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7817" y="124896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3051" y="1599064"/>
            <a:ext cx="65139" cy="31362"/>
          </a:xfrm>
          <a:custGeom>
            <a:avLst/>
            <a:gdLst/>
            <a:ahLst/>
            <a:cxnLst/>
            <a:rect l="l" t="t" r="r" b="b"/>
            <a:pathLst>
              <a:path w="65139" h="31362">
                <a:moveTo>
                  <a:pt x="65139" y="31362"/>
                </a:moveTo>
                <a:lnTo>
                  <a:pt x="62054" y="17493"/>
                </a:lnTo>
                <a:lnTo>
                  <a:pt x="53730" y="6572"/>
                </a:lnTo>
                <a:lnTo>
                  <a:pt x="41569" y="0"/>
                </a:lnTo>
                <a:lnTo>
                  <a:pt x="24485" y="1592"/>
                </a:lnTo>
                <a:lnTo>
                  <a:pt x="11749" y="7519"/>
                </a:lnTo>
                <a:lnTo>
                  <a:pt x="3532" y="16793"/>
                </a:lnTo>
                <a:lnTo>
                  <a:pt x="0" y="28425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7868" y="1630426"/>
            <a:ext cx="323" cy="4565"/>
          </a:xfrm>
          <a:custGeom>
            <a:avLst/>
            <a:gdLst/>
            <a:ahLst/>
            <a:cxnLst/>
            <a:rect l="l" t="t" r="r" b="b"/>
            <a:pathLst>
              <a:path w="323" h="4565">
                <a:moveTo>
                  <a:pt x="0" y="4565"/>
                </a:moveTo>
                <a:lnTo>
                  <a:pt x="323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6633" y="160083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0362" y="160658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1488" y="160754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5059" y="160911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6170" y="160058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2001" y="160523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3457" y="160721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5922" y="160952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8393" y="161183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863" y="161414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579" y="1610702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044" y="161301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516" y="161532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4981" y="161763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297" y="161480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7817" y="161015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794249" y="17905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839456" y="18135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807973" y="17906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798128" y="17930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798145" y="17923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800615" y="17948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803374" y="17975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806127" y="18001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799077" y="17941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804371" y="17976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806985" y="18001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09599" y="18026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809357" y="18022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805621" y="17983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03314" y="17959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94249" y="1942920"/>
            <a:ext cx="50815" cy="23039"/>
          </a:xfrm>
          <a:custGeom>
            <a:avLst/>
            <a:gdLst/>
            <a:ahLst/>
            <a:cxnLst/>
            <a:rect l="l" t="t" r="r" b="b"/>
            <a:pathLst>
              <a:path w="50815" h="23039">
                <a:moveTo>
                  <a:pt x="50815" y="23039"/>
                </a:moveTo>
                <a:lnTo>
                  <a:pt x="47056" y="9478"/>
                </a:lnTo>
                <a:lnTo>
                  <a:pt x="37217" y="0"/>
                </a:lnTo>
                <a:lnTo>
                  <a:pt x="19082" y="283"/>
                </a:lnTo>
                <a:lnTo>
                  <a:pt x="6805" y="5357"/>
                </a:lnTo>
                <a:lnTo>
                  <a:pt x="0" y="139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839456" y="1965960"/>
            <a:ext cx="5609" cy="15605"/>
          </a:xfrm>
          <a:custGeom>
            <a:avLst/>
            <a:gdLst/>
            <a:ahLst/>
            <a:cxnLst/>
            <a:rect l="l" t="t" r="r" b="b"/>
            <a:pathLst>
              <a:path w="5609" h="15605">
                <a:moveTo>
                  <a:pt x="0" y="15605"/>
                </a:moveTo>
                <a:lnTo>
                  <a:pt x="5212" y="4527"/>
                </a:lnTo>
                <a:lnTo>
                  <a:pt x="5609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807973" y="1943035"/>
            <a:ext cx="16154" cy="2383"/>
          </a:xfrm>
          <a:custGeom>
            <a:avLst/>
            <a:gdLst/>
            <a:ahLst/>
            <a:cxnLst/>
            <a:rect l="l" t="t" r="r" b="b"/>
            <a:pathLst>
              <a:path w="16154" h="2383">
                <a:moveTo>
                  <a:pt x="16154" y="0"/>
                </a:moveTo>
                <a:lnTo>
                  <a:pt x="0" y="2383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98128" y="1945477"/>
            <a:ext cx="41520" cy="40815"/>
          </a:xfrm>
          <a:custGeom>
            <a:avLst/>
            <a:gdLst/>
            <a:ahLst/>
            <a:cxnLst/>
            <a:rect l="l" t="t" r="r" b="b"/>
            <a:pathLst>
              <a:path w="41520" h="40815">
                <a:moveTo>
                  <a:pt x="9702" y="0"/>
                </a:moveTo>
                <a:lnTo>
                  <a:pt x="0" y="7976"/>
                </a:lnTo>
                <a:lnTo>
                  <a:pt x="562" y="25529"/>
                </a:lnTo>
                <a:lnTo>
                  <a:pt x="6564" y="36299"/>
                </a:lnTo>
                <a:lnTo>
                  <a:pt x="16187" y="40815"/>
                </a:lnTo>
                <a:lnTo>
                  <a:pt x="30950" y="37173"/>
                </a:lnTo>
                <a:lnTo>
                  <a:pt x="39719" y="27425"/>
                </a:lnTo>
                <a:lnTo>
                  <a:pt x="41520" y="18755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98145" y="1944701"/>
            <a:ext cx="37906" cy="37593"/>
          </a:xfrm>
          <a:custGeom>
            <a:avLst/>
            <a:gdLst/>
            <a:ahLst/>
            <a:cxnLst/>
            <a:rect l="l" t="t" r="r" b="b"/>
            <a:pathLst>
              <a:path w="37906" h="37593">
                <a:moveTo>
                  <a:pt x="37906" y="19011"/>
                </a:moveTo>
                <a:lnTo>
                  <a:pt x="32915" y="6139"/>
                </a:lnTo>
                <a:lnTo>
                  <a:pt x="20672" y="0"/>
                </a:lnTo>
                <a:lnTo>
                  <a:pt x="6769" y="4467"/>
                </a:lnTo>
                <a:lnTo>
                  <a:pt x="0" y="15730"/>
                </a:lnTo>
                <a:lnTo>
                  <a:pt x="3975" y="30351"/>
                </a:lnTo>
                <a:lnTo>
                  <a:pt x="14467" y="37593"/>
                </a:lnTo>
                <a:lnTo>
                  <a:pt x="29589" y="34037"/>
                </a:lnTo>
                <a:lnTo>
                  <a:pt x="37188" y="24138"/>
                </a:lnTo>
                <a:lnTo>
                  <a:pt x="37906" y="19011"/>
                </a:lnTo>
              </a:path>
            </a:pathLst>
          </a:custGeom>
          <a:ln w="11112">
            <a:solidFill>
              <a:srgbClr val="005A6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800615" y="1947265"/>
            <a:ext cx="31840" cy="31838"/>
          </a:xfrm>
          <a:custGeom>
            <a:avLst/>
            <a:gdLst/>
            <a:ahLst/>
            <a:cxnLst/>
            <a:rect l="l" t="t" r="r" b="b"/>
            <a:pathLst>
              <a:path w="31840" h="31838">
                <a:moveTo>
                  <a:pt x="31840" y="15925"/>
                </a:moveTo>
                <a:lnTo>
                  <a:pt x="31840" y="7137"/>
                </a:lnTo>
                <a:lnTo>
                  <a:pt x="24710" y="0"/>
                </a:lnTo>
                <a:lnTo>
                  <a:pt x="15919" y="0"/>
                </a:lnTo>
                <a:lnTo>
                  <a:pt x="7129" y="0"/>
                </a:lnTo>
                <a:lnTo>
                  <a:pt x="0" y="7137"/>
                </a:lnTo>
                <a:lnTo>
                  <a:pt x="0" y="15925"/>
                </a:lnTo>
                <a:lnTo>
                  <a:pt x="0" y="24714"/>
                </a:lnTo>
                <a:lnTo>
                  <a:pt x="7129" y="31838"/>
                </a:lnTo>
                <a:lnTo>
                  <a:pt x="15919" y="31838"/>
                </a:lnTo>
                <a:lnTo>
                  <a:pt x="24710" y="31838"/>
                </a:lnTo>
                <a:lnTo>
                  <a:pt x="31840" y="24714"/>
                </a:lnTo>
                <a:lnTo>
                  <a:pt x="31840" y="15925"/>
                </a:lnTo>
              </a:path>
            </a:pathLst>
          </a:custGeom>
          <a:ln w="11112">
            <a:solidFill>
              <a:srgbClr val="00617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803374" y="1949932"/>
            <a:ext cx="25485" cy="25476"/>
          </a:xfrm>
          <a:custGeom>
            <a:avLst/>
            <a:gdLst/>
            <a:ahLst/>
            <a:cxnLst/>
            <a:rect l="l" t="t" r="r" b="b"/>
            <a:pathLst>
              <a:path w="25485" h="25476">
                <a:moveTo>
                  <a:pt x="25485" y="12738"/>
                </a:moveTo>
                <a:lnTo>
                  <a:pt x="25485" y="5702"/>
                </a:lnTo>
                <a:lnTo>
                  <a:pt x="19773" y="0"/>
                </a:lnTo>
                <a:lnTo>
                  <a:pt x="12739" y="0"/>
                </a:lnTo>
                <a:lnTo>
                  <a:pt x="5704" y="0"/>
                </a:lnTo>
                <a:lnTo>
                  <a:pt x="0" y="5702"/>
                </a:lnTo>
                <a:lnTo>
                  <a:pt x="0" y="12738"/>
                </a:lnTo>
                <a:lnTo>
                  <a:pt x="0" y="19773"/>
                </a:lnTo>
                <a:lnTo>
                  <a:pt x="5704" y="25476"/>
                </a:lnTo>
                <a:lnTo>
                  <a:pt x="12739" y="25476"/>
                </a:lnTo>
                <a:lnTo>
                  <a:pt x="19773" y="25476"/>
                </a:lnTo>
                <a:lnTo>
                  <a:pt x="25485" y="19773"/>
                </a:lnTo>
                <a:lnTo>
                  <a:pt x="25485" y="12738"/>
                </a:lnTo>
              </a:path>
            </a:pathLst>
          </a:custGeom>
          <a:ln w="11112">
            <a:solidFill>
              <a:srgbClr val="00687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806127" y="1952587"/>
            <a:ext cx="19133" cy="19126"/>
          </a:xfrm>
          <a:custGeom>
            <a:avLst/>
            <a:gdLst/>
            <a:ahLst/>
            <a:cxnLst/>
            <a:rect l="l" t="t" r="r" b="b"/>
            <a:pathLst>
              <a:path w="19133" h="19126">
                <a:moveTo>
                  <a:pt x="19133" y="9563"/>
                </a:moveTo>
                <a:lnTo>
                  <a:pt x="19133" y="4279"/>
                </a:lnTo>
                <a:lnTo>
                  <a:pt x="14852" y="0"/>
                </a:lnTo>
                <a:lnTo>
                  <a:pt x="9569" y="0"/>
                </a:lnTo>
                <a:lnTo>
                  <a:pt x="4286" y="0"/>
                </a:lnTo>
                <a:lnTo>
                  <a:pt x="0" y="4279"/>
                </a:lnTo>
                <a:lnTo>
                  <a:pt x="0" y="9563"/>
                </a:lnTo>
                <a:lnTo>
                  <a:pt x="0" y="14846"/>
                </a:lnTo>
                <a:lnTo>
                  <a:pt x="4286" y="19126"/>
                </a:lnTo>
                <a:lnTo>
                  <a:pt x="9569" y="19126"/>
                </a:lnTo>
                <a:lnTo>
                  <a:pt x="14852" y="19126"/>
                </a:lnTo>
                <a:lnTo>
                  <a:pt x="19133" y="14846"/>
                </a:lnTo>
                <a:lnTo>
                  <a:pt x="19133" y="9563"/>
                </a:lnTo>
              </a:path>
            </a:pathLst>
          </a:custGeom>
          <a:ln w="11112">
            <a:solidFill>
              <a:srgbClr val="006F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799077" y="1946560"/>
            <a:ext cx="32390" cy="31261"/>
          </a:xfrm>
          <a:custGeom>
            <a:avLst/>
            <a:gdLst/>
            <a:ahLst/>
            <a:cxnLst/>
            <a:rect l="l" t="t" r="r" b="b"/>
            <a:pathLst>
              <a:path w="32390" h="31261">
                <a:moveTo>
                  <a:pt x="6133" y="0"/>
                </a:moveTo>
                <a:lnTo>
                  <a:pt x="0" y="6128"/>
                </a:lnTo>
                <a:lnTo>
                  <a:pt x="0" y="15069"/>
                </a:lnTo>
                <a:lnTo>
                  <a:pt x="0" y="24009"/>
                </a:lnTo>
                <a:lnTo>
                  <a:pt x="7258" y="31261"/>
                </a:lnTo>
                <a:lnTo>
                  <a:pt x="16197" y="31261"/>
                </a:lnTo>
                <a:lnTo>
                  <a:pt x="25137" y="31261"/>
                </a:lnTo>
                <a:lnTo>
                  <a:pt x="32390" y="24009"/>
                </a:lnTo>
                <a:lnTo>
                  <a:pt x="32390" y="15069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04371" y="1950059"/>
            <a:ext cx="16192" cy="16205"/>
          </a:xfrm>
          <a:custGeom>
            <a:avLst/>
            <a:gdLst/>
            <a:ahLst/>
            <a:cxnLst/>
            <a:rect l="l" t="t" r="r" b="b"/>
            <a:pathLst>
              <a:path w="16192" h="16205">
                <a:moveTo>
                  <a:pt x="16192" y="8102"/>
                </a:moveTo>
                <a:lnTo>
                  <a:pt x="16192" y="3632"/>
                </a:lnTo>
                <a:lnTo>
                  <a:pt x="12566" y="0"/>
                </a:lnTo>
                <a:lnTo>
                  <a:pt x="8096" y="0"/>
                </a:lnTo>
                <a:lnTo>
                  <a:pt x="3627" y="0"/>
                </a:lnTo>
                <a:lnTo>
                  <a:pt x="0" y="3632"/>
                </a:lnTo>
                <a:lnTo>
                  <a:pt x="0" y="8102"/>
                </a:lnTo>
                <a:lnTo>
                  <a:pt x="0" y="12573"/>
                </a:lnTo>
                <a:lnTo>
                  <a:pt x="3627" y="16205"/>
                </a:lnTo>
                <a:lnTo>
                  <a:pt x="8096" y="16205"/>
                </a:lnTo>
                <a:lnTo>
                  <a:pt x="12566" y="16205"/>
                </a:lnTo>
                <a:lnTo>
                  <a:pt x="16192" y="12573"/>
                </a:lnTo>
                <a:lnTo>
                  <a:pt x="16192" y="8102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806985" y="1952548"/>
            <a:ext cx="9842" cy="9842"/>
          </a:xfrm>
          <a:custGeom>
            <a:avLst/>
            <a:gdLst/>
            <a:ahLst/>
            <a:cxnLst/>
            <a:rect l="l" t="t" r="r" b="b"/>
            <a:pathLst>
              <a:path w="9842" h="9842">
                <a:moveTo>
                  <a:pt x="9842" y="4927"/>
                </a:moveTo>
                <a:lnTo>
                  <a:pt x="9842" y="2209"/>
                </a:lnTo>
                <a:lnTo>
                  <a:pt x="7635" y="0"/>
                </a:lnTo>
                <a:lnTo>
                  <a:pt x="4921" y="0"/>
                </a:lnTo>
                <a:lnTo>
                  <a:pt x="2207" y="0"/>
                </a:lnTo>
                <a:lnTo>
                  <a:pt x="0" y="2209"/>
                </a:lnTo>
                <a:lnTo>
                  <a:pt x="0" y="4927"/>
                </a:lnTo>
                <a:lnTo>
                  <a:pt x="0" y="7632"/>
                </a:lnTo>
                <a:lnTo>
                  <a:pt x="2207" y="9842"/>
                </a:lnTo>
                <a:lnTo>
                  <a:pt x="4921" y="9842"/>
                </a:lnTo>
                <a:lnTo>
                  <a:pt x="7635" y="9842"/>
                </a:lnTo>
                <a:lnTo>
                  <a:pt x="9842" y="7632"/>
                </a:lnTo>
                <a:lnTo>
                  <a:pt x="9842" y="4927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09599" y="1955025"/>
            <a:ext cx="3492" cy="3492"/>
          </a:xfrm>
          <a:custGeom>
            <a:avLst/>
            <a:gdLst/>
            <a:ahLst/>
            <a:cxnLst/>
            <a:rect l="l" t="t" r="r" b="b"/>
            <a:pathLst>
              <a:path w="3492" h="3492">
                <a:moveTo>
                  <a:pt x="3492" y="1752"/>
                </a:moveTo>
                <a:lnTo>
                  <a:pt x="3492" y="787"/>
                </a:lnTo>
                <a:lnTo>
                  <a:pt x="2708" y="0"/>
                </a:lnTo>
                <a:lnTo>
                  <a:pt x="1746" y="0"/>
                </a:lnTo>
                <a:lnTo>
                  <a:pt x="784" y="0"/>
                </a:lnTo>
                <a:lnTo>
                  <a:pt x="0" y="787"/>
                </a:lnTo>
                <a:lnTo>
                  <a:pt x="0" y="1752"/>
                </a:lnTo>
                <a:lnTo>
                  <a:pt x="0" y="2717"/>
                </a:lnTo>
                <a:lnTo>
                  <a:pt x="784" y="3492"/>
                </a:lnTo>
                <a:lnTo>
                  <a:pt x="1746" y="3492"/>
                </a:lnTo>
                <a:lnTo>
                  <a:pt x="2708" y="3492"/>
                </a:lnTo>
                <a:lnTo>
                  <a:pt x="3492" y="2717"/>
                </a:lnTo>
                <a:lnTo>
                  <a:pt x="3492" y="1752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09357" y="1954657"/>
            <a:ext cx="2857" cy="2857"/>
          </a:xfrm>
          <a:custGeom>
            <a:avLst/>
            <a:gdLst/>
            <a:ahLst/>
            <a:cxnLst/>
            <a:rect l="l" t="t" r="r" b="b"/>
            <a:pathLst>
              <a:path w="2857" h="2857">
                <a:moveTo>
                  <a:pt x="0" y="1422"/>
                </a:moveTo>
                <a:lnTo>
                  <a:pt x="0" y="2209"/>
                </a:lnTo>
                <a:lnTo>
                  <a:pt x="645" y="2857"/>
                </a:lnTo>
                <a:lnTo>
                  <a:pt x="1428" y="2857"/>
                </a:lnTo>
                <a:lnTo>
                  <a:pt x="2212" y="2857"/>
                </a:lnTo>
                <a:lnTo>
                  <a:pt x="2857" y="2209"/>
                </a:lnTo>
                <a:lnTo>
                  <a:pt x="2857" y="1422"/>
                </a:lnTo>
                <a:lnTo>
                  <a:pt x="2857" y="635"/>
                </a:lnTo>
                <a:lnTo>
                  <a:pt x="2212" y="0"/>
                </a:lnTo>
                <a:lnTo>
                  <a:pt x="1428" y="0"/>
                </a:lnTo>
                <a:lnTo>
                  <a:pt x="645" y="0"/>
                </a:lnTo>
                <a:lnTo>
                  <a:pt x="0" y="635"/>
                </a:lnTo>
                <a:lnTo>
                  <a:pt x="0" y="1422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805621" y="1950783"/>
            <a:ext cx="9207" cy="9207"/>
          </a:xfrm>
          <a:custGeom>
            <a:avLst/>
            <a:gdLst/>
            <a:ahLst/>
            <a:cxnLst/>
            <a:rect l="l" t="t" r="r" b="b"/>
            <a:pathLst>
              <a:path w="9207" h="9207">
                <a:moveTo>
                  <a:pt x="0" y="4610"/>
                </a:moveTo>
                <a:lnTo>
                  <a:pt x="0" y="7150"/>
                </a:lnTo>
                <a:lnTo>
                  <a:pt x="2063" y="9207"/>
                </a:lnTo>
                <a:lnTo>
                  <a:pt x="4603" y="9207"/>
                </a:lnTo>
                <a:lnTo>
                  <a:pt x="7143" y="9207"/>
                </a:lnTo>
                <a:lnTo>
                  <a:pt x="9207" y="7150"/>
                </a:lnTo>
                <a:lnTo>
                  <a:pt x="9207" y="4610"/>
                </a:lnTo>
                <a:lnTo>
                  <a:pt x="9207" y="2070"/>
                </a:lnTo>
                <a:lnTo>
                  <a:pt x="7143" y="0"/>
                </a:lnTo>
                <a:lnTo>
                  <a:pt x="4603" y="0"/>
                </a:lnTo>
                <a:lnTo>
                  <a:pt x="2063" y="0"/>
                </a:lnTo>
                <a:lnTo>
                  <a:pt x="0" y="2070"/>
                </a:lnTo>
                <a:lnTo>
                  <a:pt x="0" y="4610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03314" y="194834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7" y="0"/>
                </a:lnTo>
                <a:lnTo>
                  <a:pt x="0" y="2844"/>
                </a:lnTo>
                <a:lnTo>
                  <a:pt x="0" y="9855"/>
                </a:lnTo>
                <a:lnTo>
                  <a:pt x="2847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6581" y="228944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3867" y="232080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6632" y="229121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0360" y="2296953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1488" y="229791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5061" y="229948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6169" y="229095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2001" y="229560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3457" y="229758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5922" y="229989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8393" y="230220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0863" y="230451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7579" y="230108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0044" y="230339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2516" y="230570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4981" y="230801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2297" y="230516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817" y="230053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1" name="object 91"/>
          <p:cNvSpPr txBox="1"/>
          <p:nvPr/>
        </p:nvSpPr>
        <p:spPr>
          <a:xfrm>
            <a:off x="624334" y="1160698"/>
            <a:ext cx="3572510" cy="12433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541020" indent="0">
              <a:lnSpc>
                <a:spcPct val="102699"/>
              </a:lnSpc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3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-45" dirty="0">
                <a:solidFill>
                  <a:srgbClr val="0000FF"/>
                </a:solidFill>
                <a:latin typeface="Arial"/>
                <a:cs typeface="Arial"/>
              </a:rPr>
              <a:t>c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h</a:t>
            </a:r>
            <a:r>
              <a:rPr sz="1100" spc="65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80" dirty="0">
                <a:solidFill>
                  <a:srgbClr val="0000FF"/>
                </a:solidFill>
                <a:latin typeface="Arial"/>
                <a:cs typeface="Arial"/>
              </a:rPr>
              <a:t>g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n</a:t>
            </a:r>
            <a:r>
              <a:rPr sz="1100" spc="-130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6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nu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25" dirty="0">
                <a:latin typeface="Arial"/>
                <a:cs typeface="Arial"/>
              </a:rPr>
              <a:t>ry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dy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u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10" dirty="0">
                <a:latin typeface="Arial"/>
                <a:cs typeface="Arial"/>
              </a:rPr>
              <a:t>li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30" dirty="0">
                <a:latin typeface="Arial"/>
                <a:cs typeface="Arial"/>
              </a:rPr>
              <a:t>k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  <a:p>
            <a:pPr marL="289560">
              <a:lnSpc>
                <a:spcPct val="100000"/>
              </a:lnSpc>
              <a:spcBef>
                <a:spcPts val="170"/>
              </a:spcBef>
            </a:pPr>
            <a:r>
              <a:rPr sz="1000" spc="-125" dirty="0">
                <a:latin typeface="Arial"/>
                <a:cs typeface="Arial"/>
              </a:rPr>
              <a:t>S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g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pun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50" dirty="0">
                <a:latin typeface="Arial"/>
                <a:cs typeface="Arial"/>
              </a:rPr>
              <a:t>m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50" dirty="0">
                <a:latin typeface="Arial"/>
                <a:cs typeface="Arial"/>
              </a:rPr>
              <a:t>v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289560" marR="34925">
              <a:lnSpc>
                <a:spcPct val="100000"/>
              </a:lnSpc>
            </a:pPr>
            <a:r>
              <a:rPr sz="1000" spc="-15" dirty="0">
                <a:latin typeface="Arial"/>
                <a:cs typeface="Arial"/>
              </a:rPr>
              <a:t>A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es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10" dirty="0">
                <a:latin typeface="Arial"/>
                <a:cs typeface="Arial"/>
              </a:rPr>
              <a:t>l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5" dirty="0">
                <a:latin typeface="Arial"/>
                <a:cs typeface="Arial"/>
              </a:rPr>
              <a:t>,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u</a:t>
            </a:r>
            <a:r>
              <a:rPr sz="1000" spc="-120" dirty="0">
                <a:latin typeface="Arial"/>
                <a:cs typeface="Arial"/>
              </a:rPr>
              <a:t>se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05" dirty="0">
                <a:latin typeface="Arial"/>
                <a:cs typeface="Arial"/>
              </a:rPr>
              <a:t>a</a:t>
            </a:r>
            <a:r>
              <a:rPr sz="1000" spc="0" dirty="0">
                <a:latin typeface="Arial"/>
                <a:cs typeface="Arial"/>
              </a:rPr>
              <a:t>r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120" dirty="0">
                <a:latin typeface="Arial"/>
                <a:cs typeface="Arial"/>
              </a:rPr>
              <a:t>s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60" dirty="0">
                <a:latin typeface="Arial"/>
                <a:cs typeface="Arial"/>
              </a:rPr>
              <a:t> </a:t>
            </a:r>
            <a:r>
              <a:rPr sz="1000" spc="-45" dirty="0">
                <a:latin typeface="Arial"/>
                <a:cs typeface="Arial"/>
              </a:rPr>
              <a:t>wh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45" dirty="0">
                <a:latin typeface="Arial"/>
                <a:cs typeface="Arial"/>
              </a:rPr>
              <a:t>h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-45" dirty="0">
                <a:latin typeface="Arial"/>
                <a:cs typeface="Arial"/>
              </a:rPr>
              <a:t>y</a:t>
            </a:r>
            <a:r>
              <a:rPr sz="1000" spc="50" dirty="0">
                <a:latin typeface="Arial"/>
                <a:cs typeface="Arial"/>
              </a:rPr>
              <a:t> </a:t>
            </a:r>
            <a:r>
              <a:rPr sz="1000" spc="15" dirty="0">
                <a:latin typeface="Arial"/>
                <a:cs typeface="Arial"/>
              </a:rPr>
              <a:t>fi</a:t>
            </a:r>
            <a:r>
              <a:rPr sz="1000" spc="-45" dirty="0">
                <a:latin typeface="Arial"/>
                <a:cs typeface="Arial"/>
              </a:rPr>
              <a:t>nd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20" dirty="0">
                <a:latin typeface="Arial"/>
                <a:cs typeface="Arial"/>
              </a:rPr>
              <a:t>f</a:t>
            </a:r>
            <a:r>
              <a:rPr sz="1000" spc="80" dirty="0">
                <a:latin typeface="Arial"/>
                <a:cs typeface="Arial"/>
              </a:rPr>
              <a:t>t</a:t>
            </a:r>
            <a:r>
              <a:rPr sz="1000" spc="-120" dirty="0">
                <a:latin typeface="Arial"/>
                <a:cs typeface="Arial"/>
              </a:rPr>
              <a:t>e</a:t>
            </a:r>
            <a:r>
              <a:rPr sz="1000" spc="5" dirty="0">
                <a:latin typeface="Arial"/>
                <a:cs typeface="Arial"/>
              </a:rPr>
              <a:t>r 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10" dirty="0">
                <a:latin typeface="Arial"/>
                <a:cs typeface="Arial"/>
              </a:rPr>
              <a:t>li</a:t>
            </a:r>
            <a:r>
              <a:rPr sz="1000" spc="-60" dirty="0">
                <a:latin typeface="Arial"/>
                <a:cs typeface="Arial"/>
              </a:rPr>
              <a:t>c</a:t>
            </a:r>
            <a:r>
              <a:rPr sz="1000" spc="-10" dirty="0">
                <a:latin typeface="Arial"/>
                <a:cs typeface="Arial"/>
              </a:rPr>
              <a:t>k</a:t>
            </a:r>
            <a:r>
              <a:rPr sz="1000" spc="10" dirty="0">
                <a:latin typeface="Arial"/>
                <a:cs typeface="Arial"/>
              </a:rPr>
              <a:t>i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-65" dirty="0">
                <a:latin typeface="Arial"/>
                <a:cs typeface="Arial"/>
              </a:rPr>
              <a:t>g</a:t>
            </a:r>
            <a:r>
              <a:rPr sz="1000" spc="35" dirty="0">
                <a:latin typeface="Arial"/>
                <a:cs typeface="Arial"/>
              </a:rPr>
              <a:t> </a:t>
            </a:r>
            <a:r>
              <a:rPr sz="1000" spc="-60" dirty="0">
                <a:latin typeface="Arial"/>
                <a:cs typeface="Arial"/>
              </a:rPr>
              <a:t>o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n</a:t>
            </a:r>
            <a:r>
              <a:rPr sz="1000" spc="45" dirty="0">
                <a:latin typeface="Arial"/>
                <a:cs typeface="Arial"/>
              </a:rPr>
              <a:t> </a:t>
            </a:r>
            <a:r>
              <a:rPr sz="1000" spc="-80" dirty="0">
                <a:latin typeface="Arial"/>
                <a:cs typeface="Arial"/>
              </a:rPr>
              <a:t>a</a:t>
            </a:r>
            <a:r>
              <a:rPr sz="1000" spc="-45" dirty="0">
                <a:latin typeface="Arial"/>
                <a:cs typeface="Arial"/>
              </a:rPr>
              <a:t>d</a:t>
            </a:r>
            <a:r>
              <a:rPr sz="1000" spc="-5" dirty="0">
                <a:latin typeface="Arial"/>
                <a:cs typeface="Arial"/>
              </a:rPr>
              <a:t>.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solidFill>
                  <a:srgbClr val="0000FF"/>
                </a:solidFill>
                <a:latin typeface="Arial"/>
                <a:cs typeface="Arial"/>
              </a:rPr>
              <a:t>a</a:t>
            </a:r>
            <a:r>
              <a:rPr sz="1100" spc="-50" dirty="0">
                <a:solidFill>
                  <a:srgbClr val="0000FF"/>
                </a:solidFill>
                <a:latin typeface="Arial"/>
                <a:cs typeface="Arial"/>
              </a:rPr>
              <a:t>dv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40" dirty="0">
                <a:solidFill>
                  <a:srgbClr val="0000FF"/>
                </a:solidFill>
                <a:latin typeface="Arial"/>
                <a:cs typeface="Arial"/>
              </a:rPr>
              <a:t>rt</a:t>
            </a:r>
            <a:r>
              <a:rPr sz="1100" spc="10" dirty="0">
                <a:solidFill>
                  <a:srgbClr val="0000FF"/>
                </a:solidFill>
                <a:latin typeface="Arial"/>
                <a:cs typeface="Arial"/>
              </a:rPr>
              <a:t>i</a:t>
            </a:r>
            <a:r>
              <a:rPr sz="1100" spc="-140" dirty="0">
                <a:solidFill>
                  <a:srgbClr val="0000FF"/>
                </a:solidFill>
                <a:latin typeface="Arial"/>
                <a:cs typeface="Arial"/>
              </a:rPr>
              <a:t>s</a:t>
            </a:r>
            <a:r>
              <a:rPr sz="1100" spc="-135" dirty="0">
                <a:solidFill>
                  <a:srgbClr val="0000FF"/>
                </a:solidFill>
                <a:latin typeface="Arial"/>
                <a:cs typeface="Arial"/>
              </a:rPr>
              <a:t>e</a:t>
            </a:r>
            <a:r>
              <a:rPr sz="1100" spc="0" dirty="0">
                <a:solidFill>
                  <a:srgbClr val="0000FF"/>
                </a:solidFill>
                <a:latin typeface="Arial"/>
                <a:cs typeface="Arial"/>
              </a:rPr>
              <a:t>r</a:t>
            </a:r>
            <a:r>
              <a:rPr sz="1100" spc="50" dirty="0">
                <a:solidFill>
                  <a:srgbClr val="0000FF"/>
                </a:solidFill>
                <a:latin typeface="Arial"/>
                <a:cs typeface="Arial"/>
              </a:rPr>
              <a:t> </a:t>
            </a:r>
            <a:r>
              <a:rPr sz="1100" spc="15" dirty="0">
                <a:latin typeface="Arial"/>
                <a:cs typeface="Arial"/>
              </a:rPr>
              <a:t>fi</a:t>
            </a:r>
            <a:r>
              <a:rPr sz="1100" spc="-50" dirty="0">
                <a:latin typeface="Arial"/>
                <a:cs typeface="Arial"/>
              </a:rPr>
              <a:t>nd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8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-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30" dirty="0">
                <a:latin typeface="Arial"/>
                <a:cs typeface="Arial"/>
              </a:rPr>
              <a:t>ff</a:t>
            </a:r>
            <a:r>
              <a:rPr sz="1100" spc="-60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145" dirty="0">
                <a:latin typeface="Arial"/>
                <a:cs typeface="Arial"/>
              </a:rPr>
              <a:t>y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4171035" y="2283485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174083" y="2286533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174083" y="2353589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241139" y="2283485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7" name="object 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8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5748" y="9349"/>
            <a:ext cx="120937" cy="95293"/>
          </a:xfrm>
          <a:custGeom>
            <a:avLst/>
            <a:gdLst/>
            <a:ahLst/>
            <a:cxnLst/>
            <a:rect l="l" t="t" r="r" b="b"/>
            <a:pathLst>
              <a:path w="120937" h="95293">
                <a:moveTo>
                  <a:pt x="0" y="0"/>
                </a:moveTo>
                <a:lnTo>
                  <a:pt x="120937" y="0"/>
                </a:lnTo>
                <a:lnTo>
                  <a:pt x="120937" y="95293"/>
                </a:lnTo>
                <a:lnTo>
                  <a:pt x="0" y="95293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062941" y="12112"/>
            <a:ext cx="147955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-25" dirty="0">
                <a:solidFill>
                  <a:srgbClr val="D6EDF2"/>
                </a:solidFill>
                <a:latin typeface="Arial"/>
                <a:cs typeface="Arial"/>
              </a:rPr>
              <a:t>A</a:t>
            </a:r>
            <a:r>
              <a:rPr sz="550" spc="-75" dirty="0">
                <a:solidFill>
                  <a:srgbClr val="D6EDF2"/>
                </a:solidFill>
                <a:latin typeface="Arial"/>
                <a:cs typeface="Arial"/>
              </a:rPr>
              <a:t> </a:t>
            </a:r>
            <a:r>
              <a:rPr sz="550" spc="-50" dirty="0">
                <a:solidFill>
                  <a:srgbClr val="F2F6F9"/>
                </a:solidFill>
                <a:latin typeface="Arial"/>
                <a:cs typeface="Arial"/>
              </a:rPr>
              <a:t>d&lt;</a:t>
            </a:r>
            <a:endParaRPr sz="55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196" y="226108"/>
            <a:ext cx="592756" cy="199249"/>
          </a:xfrm>
          <a:custGeom>
            <a:avLst/>
            <a:gdLst/>
            <a:ahLst/>
            <a:cxnLst/>
            <a:rect l="l" t="t" r="r" b="b"/>
            <a:pathLst>
              <a:path w="592756" h="199249">
                <a:moveTo>
                  <a:pt x="0" y="0"/>
                </a:moveTo>
                <a:lnTo>
                  <a:pt x="592756" y="0"/>
                </a:lnTo>
                <a:lnTo>
                  <a:pt x="592756" y="199249"/>
                </a:lnTo>
                <a:lnTo>
                  <a:pt x="0" y="199249"/>
                </a:lnTo>
                <a:lnTo>
                  <a:pt x="0" y="0"/>
                </a:lnTo>
                <a:close/>
              </a:path>
            </a:pathLst>
          </a:custGeom>
          <a:solidFill>
            <a:srgbClr val="00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150" spc="-60" dirty="0">
                <a:solidFill>
                  <a:srgbClr val="F2F6F9"/>
                </a:solidFill>
                <a:latin typeface="Arial"/>
                <a:cs typeface="Arial"/>
              </a:rPr>
              <a:t>E</a:t>
            </a:r>
            <a:r>
              <a:rPr sz="1150" spc="15" dirty="0">
                <a:solidFill>
                  <a:srgbClr val="D6EDF2"/>
                </a:solidFill>
                <a:latin typeface="Arial"/>
                <a:cs typeface="Arial"/>
              </a:rPr>
              <a:t>x</a:t>
            </a:r>
            <a:r>
              <a:rPr sz="1150" spc="90" dirty="0">
                <a:solidFill>
                  <a:srgbClr val="D6EDF2"/>
                </a:solidFill>
                <a:latin typeface="Arial"/>
                <a:cs typeface="Arial"/>
              </a:rPr>
              <a:t>e</a:t>
            </a:r>
            <a:r>
              <a:rPr sz="1150" spc="45" dirty="0">
                <a:solidFill>
                  <a:srgbClr val="F2F6F9"/>
                </a:solidFill>
                <a:latin typeface="Arial"/>
                <a:cs typeface="Arial"/>
              </a:rPr>
              <a:t>r</a:t>
            </a:r>
            <a:r>
              <a:rPr sz="1150" spc="105" dirty="0">
                <a:solidFill>
                  <a:srgbClr val="D6EDF2"/>
                </a:solidFill>
                <a:latin typeface="Arial"/>
                <a:cs typeface="Arial"/>
              </a:rPr>
              <a:t>c</a:t>
            </a:r>
            <a:r>
              <a:rPr sz="1150" spc="-10" dirty="0">
                <a:solidFill>
                  <a:srgbClr val="F2F6F9"/>
                </a:solidFill>
                <a:latin typeface="Arial"/>
                <a:cs typeface="Arial"/>
              </a:rPr>
              <a:t>i</a:t>
            </a:r>
            <a:r>
              <a:rPr sz="1150" spc="-25" dirty="0">
                <a:solidFill>
                  <a:srgbClr val="D6EDF2"/>
                </a:solidFill>
                <a:latin typeface="Arial"/>
                <a:cs typeface="Arial"/>
              </a:rPr>
              <a:t>se</a:t>
            </a:r>
            <a:endParaRPr sz="115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4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2683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2997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2701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2758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2768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2784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2698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2745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2765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2788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2811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2834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2799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2823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2846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2869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2840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2794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624334" y="1191178"/>
            <a:ext cx="3536950" cy="3638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V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4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2683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2997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2701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2758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2768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2784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2698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2745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2765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2788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2811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2834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2799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2823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2846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2869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2840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2794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0" y="16508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9" y="16822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29" y="16526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6583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6593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59" y="16609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6523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6570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6590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6613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6636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6659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6625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6648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6671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6694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6666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6619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624334" y="1191178"/>
            <a:ext cx="3536950" cy="74676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V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 marR="142875">
              <a:lnSpc>
                <a:spcPct val="102699"/>
              </a:lnSpc>
              <a:spcBef>
                <a:spcPts val="30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4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2683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2997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2701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2758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2768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2784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2698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2745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2765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2788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2811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2834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2799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2823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2846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2869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2840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2794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0" y="16508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9" y="16822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29" y="16526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6583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6593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59" y="16609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6523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6570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6590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6613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6636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6659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6625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6648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6671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6694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6666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6619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583" y="203340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63865" y="206476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633" y="20351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0362" y="20409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1488" y="20418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059" y="20434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06170" y="20349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2001" y="20395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3457" y="20415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5922" y="20438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8393" y="20461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863" y="20484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579" y="2045043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0044" y="20473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516" y="20496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4981" y="20519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2297" y="20491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7817" y="20444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 txBox="1"/>
          <p:nvPr/>
        </p:nvSpPr>
        <p:spPr>
          <a:xfrm>
            <a:off x="624334" y="1191178"/>
            <a:ext cx="3536950" cy="956944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V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 marR="142875">
              <a:lnSpc>
                <a:spcPct val="102699"/>
              </a:lnSpc>
              <a:spcBef>
                <a:spcPts val="30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r?</a:t>
            </a:r>
            <a:endParaRPr sz="1100">
              <a:latin typeface="Arial"/>
              <a:cs typeface="Arial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789940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105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80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17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51054" y="8001"/>
            <a:ext cx="15113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66519" y="8001"/>
            <a:ext cx="68135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210815" y="8001"/>
            <a:ext cx="21336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</a:t>
            </a:r>
            <a:endParaRPr sz="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0292" y="8001"/>
            <a:ext cx="27876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3050" y="1268365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67869" y="1299718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633" y="1270130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0362" y="1275873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1488" y="1276839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059" y="1278408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6170" y="1269873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12001" y="1274527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3457" y="1276502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15922" y="1278813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18393" y="1281125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0863" y="1283436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17579" y="1279994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20044" y="1282306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22516" y="1284617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4981" y="1286941"/>
            <a:ext cx="1195" cy="1181"/>
          </a:xfrm>
          <a:custGeom>
            <a:avLst/>
            <a:gdLst/>
            <a:ahLst/>
            <a:cxnLst/>
            <a:rect l="l" t="t" r="r" b="b"/>
            <a:pathLst>
              <a:path w="1195" h="1181">
                <a:moveTo>
                  <a:pt x="1195" y="584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84"/>
                </a:lnTo>
                <a:lnTo>
                  <a:pt x="0" y="914"/>
                </a:lnTo>
                <a:lnTo>
                  <a:pt x="273" y="1181"/>
                </a:lnTo>
                <a:lnTo>
                  <a:pt x="600" y="1181"/>
                </a:lnTo>
                <a:lnTo>
                  <a:pt x="928" y="1181"/>
                </a:lnTo>
                <a:lnTo>
                  <a:pt x="1195" y="914"/>
                </a:lnTo>
                <a:lnTo>
                  <a:pt x="1195" y="584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22297" y="1284084"/>
            <a:ext cx="5153" cy="5168"/>
          </a:xfrm>
          <a:custGeom>
            <a:avLst/>
            <a:gdLst/>
            <a:ahLst/>
            <a:cxnLst/>
            <a:rect l="l" t="t" r="r" b="b"/>
            <a:pathLst>
              <a:path w="5153" h="5168">
                <a:moveTo>
                  <a:pt x="0" y="2578"/>
                </a:moveTo>
                <a:lnTo>
                  <a:pt x="0" y="4013"/>
                </a:lnTo>
                <a:lnTo>
                  <a:pt x="1150" y="5168"/>
                </a:lnTo>
                <a:lnTo>
                  <a:pt x="2574" y="5168"/>
                </a:lnTo>
                <a:lnTo>
                  <a:pt x="3997" y="5168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7817" y="1279448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03050" y="1650889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7869" y="1682242"/>
            <a:ext cx="322" cy="4556"/>
          </a:xfrm>
          <a:custGeom>
            <a:avLst/>
            <a:gdLst/>
            <a:ahLst/>
            <a:cxnLst/>
            <a:rect l="l" t="t" r="r" b="b"/>
            <a:pathLst>
              <a:path w="322" h="4556">
                <a:moveTo>
                  <a:pt x="0" y="4556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629" y="1652666"/>
            <a:ext cx="58049" cy="57106"/>
          </a:xfrm>
          <a:custGeom>
            <a:avLst/>
            <a:gdLst/>
            <a:ahLst/>
            <a:cxnLst/>
            <a:rect l="l" t="t" r="r" b="b"/>
            <a:pathLst>
              <a:path w="58049" h="57106">
                <a:moveTo>
                  <a:pt x="58049" y="29169"/>
                </a:moveTo>
                <a:lnTo>
                  <a:pt x="54657" y="15435"/>
                </a:lnTo>
                <a:lnTo>
                  <a:pt x="45628" y="5140"/>
                </a:lnTo>
                <a:lnTo>
                  <a:pt x="32682" y="0"/>
                </a:lnTo>
                <a:lnTo>
                  <a:pt x="17242" y="2765"/>
                </a:lnTo>
                <a:lnTo>
                  <a:pt x="6074" y="10599"/>
                </a:lnTo>
                <a:lnTo>
                  <a:pt x="0" y="22083"/>
                </a:lnTo>
                <a:lnTo>
                  <a:pt x="2107" y="38579"/>
                </a:lnTo>
                <a:lnTo>
                  <a:pt x="8987" y="50370"/>
                </a:lnTo>
                <a:lnTo>
                  <a:pt x="19380" y="57106"/>
                </a:lnTo>
                <a:lnTo>
                  <a:pt x="36532" y="55575"/>
                </a:lnTo>
                <a:lnTo>
                  <a:pt x="48751" y="49419"/>
                </a:lnTo>
                <a:lnTo>
                  <a:pt x="55945" y="39814"/>
                </a:lnTo>
                <a:lnTo>
                  <a:pt x="58049" y="2916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0362" y="1658397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1488" y="1659363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059" y="1660932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1"/>
                </a:moveTo>
                <a:lnTo>
                  <a:pt x="34281" y="6688"/>
                </a:lnTo>
                <a:lnTo>
                  <a:pt x="22353" y="0"/>
                </a:lnTo>
                <a:lnTo>
                  <a:pt x="7691" y="3890"/>
                </a:lnTo>
                <a:lnTo>
                  <a:pt x="0" y="14193"/>
                </a:lnTo>
                <a:lnTo>
                  <a:pt x="3019" y="29871"/>
                </a:lnTo>
                <a:lnTo>
                  <a:pt x="12117" y="38266"/>
                </a:lnTo>
                <a:lnTo>
                  <a:pt x="28400" y="35959"/>
                </a:lnTo>
                <a:lnTo>
                  <a:pt x="37267" y="27714"/>
                </a:lnTo>
                <a:lnTo>
                  <a:pt x="39092" y="19671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06170" y="1652397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2001" y="1657051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457" y="1659026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5922" y="1661337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8393" y="1663649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0863" y="1665960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17579" y="1662518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20044" y="1664830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22516" y="1667141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24981" y="1669453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22297" y="1666608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00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00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17817" y="1661972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06583" y="2033403"/>
            <a:ext cx="61607" cy="31362"/>
          </a:xfrm>
          <a:custGeom>
            <a:avLst/>
            <a:gdLst/>
            <a:ahLst/>
            <a:cxnLst/>
            <a:rect l="l" t="t" r="r" b="b"/>
            <a:pathLst>
              <a:path w="61607" h="31362">
                <a:moveTo>
                  <a:pt x="61607" y="31362"/>
                </a:moveTo>
                <a:lnTo>
                  <a:pt x="58522" y="17493"/>
                </a:lnTo>
                <a:lnTo>
                  <a:pt x="50198" y="6572"/>
                </a:lnTo>
                <a:lnTo>
                  <a:pt x="38037" y="0"/>
                </a:lnTo>
                <a:lnTo>
                  <a:pt x="20953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63865" y="2064766"/>
            <a:ext cx="4326" cy="15588"/>
          </a:xfrm>
          <a:custGeom>
            <a:avLst/>
            <a:gdLst/>
            <a:ahLst/>
            <a:cxnLst/>
            <a:rect l="l" t="t" r="r" b="b"/>
            <a:pathLst>
              <a:path w="4326" h="15588">
                <a:moveTo>
                  <a:pt x="0" y="15588"/>
                </a:moveTo>
                <a:lnTo>
                  <a:pt x="4002" y="4565"/>
                </a:lnTo>
                <a:lnTo>
                  <a:pt x="4326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06633" y="2035178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0362" y="2040921"/>
            <a:ext cx="50808" cy="48451"/>
          </a:xfrm>
          <a:custGeom>
            <a:avLst/>
            <a:gdLst/>
            <a:ahLst/>
            <a:cxnLst/>
            <a:rect l="l" t="t" r="r" b="b"/>
            <a:pathLst>
              <a:path w="50808" h="4845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6" y="31059"/>
                </a:lnTo>
                <a:lnTo>
                  <a:pt x="7959" y="42557"/>
                </a:lnTo>
                <a:lnTo>
                  <a:pt x="17977" y="48451"/>
                </a:lnTo>
                <a:lnTo>
                  <a:pt x="34272" y="46113"/>
                </a:lnTo>
                <a:lnTo>
                  <a:pt x="45218" y="38614"/>
                </a:lnTo>
                <a:lnTo>
                  <a:pt x="50418" y="27521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1488" y="2041887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5059" y="2043456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06170" y="2034921"/>
            <a:ext cx="55547" cy="55408"/>
          </a:xfrm>
          <a:custGeom>
            <a:avLst/>
            <a:gdLst/>
            <a:ahLst/>
            <a:cxnLst/>
            <a:rect l="l" t="t" r="r" b="b"/>
            <a:pathLst>
              <a:path w="55547" h="55408">
                <a:moveTo>
                  <a:pt x="55547" y="27799"/>
                </a:moveTo>
                <a:lnTo>
                  <a:pt x="51975" y="14153"/>
                </a:lnTo>
                <a:lnTo>
                  <a:pt x="42546" y="4243"/>
                </a:lnTo>
                <a:lnTo>
                  <a:pt x="29186" y="0"/>
                </a:lnTo>
                <a:lnTo>
                  <a:pt x="14865" y="3365"/>
                </a:lnTo>
                <a:lnTo>
                  <a:pt x="4636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68" y="50462"/>
                </a:lnTo>
                <a:lnTo>
                  <a:pt x="24129" y="55408"/>
                </a:lnTo>
                <a:lnTo>
                  <a:pt x="39335" y="52422"/>
                </a:lnTo>
                <a:lnTo>
                  <a:pt x="50023" y="44122"/>
                </a:lnTo>
                <a:lnTo>
                  <a:pt x="55210" y="32121"/>
                </a:lnTo>
                <a:lnTo>
                  <a:pt x="55547" y="27799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12001" y="2039575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13457" y="2041550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15922" y="2043861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18393" y="2046173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20863" y="2048484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78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78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17579" y="2045043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33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3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20044" y="2047354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22516" y="2049665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24981" y="2051977"/>
            <a:ext cx="1195" cy="1206"/>
          </a:xfrm>
          <a:custGeom>
            <a:avLst/>
            <a:gdLst/>
            <a:ahLst/>
            <a:cxnLst/>
            <a:rect l="l" t="t" r="r" b="b"/>
            <a:pathLst>
              <a:path w="1195" h="1206">
                <a:moveTo>
                  <a:pt x="1195" y="596"/>
                </a:moveTo>
                <a:lnTo>
                  <a:pt x="1195" y="266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6"/>
                </a:lnTo>
                <a:lnTo>
                  <a:pt x="0" y="596"/>
                </a:lnTo>
                <a:lnTo>
                  <a:pt x="0" y="927"/>
                </a:lnTo>
                <a:lnTo>
                  <a:pt x="273" y="1206"/>
                </a:lnTo>
                <a:lnTo>
                  <a:pt x="600" y="1206"/>
                </a:lnTo>
                <a:lnTo>
                  <a:pt x="928" y="1206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2297" y="2049145"/>
            <a:ext cx="5153" cy="5143"/>
          </a:xfrm>
          <a:custGeom>
            <a:avLst/>
            <a:gdLst/>
            <a:ahLst/>
            <a:cxnLst/>
            <a:rect l="l" t="t" r="r" b="b"/>
            <a:pathLst>
              <a:path w="5153" h="5143">
                <a:moveTo>
                  <a:pt x="0" y="2565"/>
                </a:moveTo>
                <a:lnTo>
                  <a:pt x="0" y="3987"/>
                </a:lnTo>
                <a:lnTo>
                  <a:pt x="1150" y="5143"/>
                </a:lnTo>
                <a:lnTo>
                  <a:pt x="2574" y="5143"/>
                </a:lnTo>
                <a:lnTo>
                  <a:pt x="3997" y="5143"/>
                </a:lnTo>
                <a:lnTo>
                  <a:pt x="5153" y="3987"/>
                </a:lnTo>
                <a:lnTo>
                  <a:pt x="5153" y="2565"/>
                </a:lnTo>
                <a:lnTo>
                  <a:pt x="5153" y="1143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43"/>
                </a:lnTo>
                <a:lnTo>
                  <a:pt x="0" y="2565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7817" y="2044496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57"/>
                </a:lnTo>
                <a:lnTo>
                  <a:pt x="0" y="9855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5"/>
                </a:lnTo>
                <a:lnTo>
                  <a:pt x="12700" y="285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6581" y="2243722"/>
            <a:ext cx="61610" cy="31358"/>
          </a:xfrm>
          <a:custGeom>
            <a:avLst/>
            <a:gdLst/>
            <a:ahLst/>
            <a:cxnLst/>
            <a:rect l="l" t="t" r="r" b="b"/>
            <a:pathLst>
              <a:path w="61610" h="31358">
                <a:moveTo>
                  <a:pt x="61610" y="31358"/>
                </a:moveTo>
                <a:lnTo>
                  <a:pt x="58523" y="17488"/>
                </a:lnTo>
                <a:lnTo>
                  <a:pt x="50199" y="6569"/>
                </a:lnTo>
                <a:lnTo>
                  <a:pt x="38036" y="0"/>
                </a:lnTo>
                <a:lnTo>
                  <a:pt x="20952" y="1592"/>
                </a:lnTo>
                <a:lnTo>
                  <a:pt x="8217" y="7519"/>
                </a:lnTo>
                <a:lnTo>
                  <a:pt x="0" y="16793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63867" y="2275080"/>
            <a:ext cx="4324" cy="15581"/>
          </a:xfrm>
          <a:custGeom>
            <a:avLst/>
            <a:gdLst/>
            <a:ahLst/>
            <a:cxnLst/>
            <a:rect l="l" t="t" r="r" b="b"/>
            <a:pathLst>
              <a:path w="4324" h="15581">
                <a:moveTo>
                  <a:pt x="0" y="15581"/>
                </a:moveTo>
                <a:lnTo>
                  <a:pt x="4001" y="4558"/>
                </a:lnTo>
                <a:lnTo>
                  <a:pt x="4324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6632" y="2245493"/>
            <a:ext cx="58045" cy="57110"/>
          </a:xfrm>
          <a:custGeom>
            <a:avLst/>
            <a:gdLst/>
            <a:ahLst/>
            <a:cxnLst/>
            <a:rect l="l" t="t" r="r" b="b"/>
            <a:pathLst>
              <a:path w="58045" h="57110">
                <a:moveTo>
                  <a:pt x="58045" y="29179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7" y="0"/>
                </a:lnTo>
                <a:lnTo>
                  <a:pt x="17247" y="2765"/>
                </a:lnTo>
                <a:lnTo>
                  <a:pt x="6077" y="10599"/>
                </a:lnTo>
                <a:lnTo>
                  <a:pt x="0" y="22081"/>
                </a:lnTo>
                <a:lnTo>
                  <a:pt x="2104" y="38581"/>
                </a:lnTo>
                <a:lnTo>
                  <a:pt x="8981" y="50372"/>
                </a:lnTo>
                <a:lnTo>
                  <a:pt x="19371" y="57110"/>
                </a:lnTo>
                <a:lnTo>
                  <a:pt x="36526" y="55580"/>
                </a:lnTo>
                <a:lnTo>
                  <a:pt x="48746" y="49427"/>
                </a:lnTo>
                <a:lnTo>
                  <a:pt x="55941" y="39825"/>
                </a:lnTo>
                <a:lnTo>
                  <a:pt x="58045" y="29179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0360" y="2251232"/>
            <a:ext cx="50811" cy="48458"/>
          </a:xfrm>
          <a:custGeom>
            <a:avLst/>
            <a:gdLst/>
            <a:ahLst/>
            <a:cxnLst/>
            <a:rect l="l" t="t" r="r" b="b"/>
            <a:pathLst>
              <a:path w="50811" h="48458">
                <a:moveTo>
                  <a:pt x="50811" y="23028"/>
                </a:moveTo>
                <a:lnTo>
                  <a:pt x="47048" y="9472"/>
                </a:lnTo>
                <a:lnTo>
                  <a:pt x="37202" y="0"/>
                </a:lnTo>
                <a:lnTo>
                  <a:pt x="19069" y="289"/>
                </a:lnTo>
                <a:lnTo>
                  <a:pt x="6796" y="5369"/>
                </a:lnTo>
                <a:lnTo>
                  <a:pt x="0" y="13949"/>
                </a:lnTo>
                <a:lnTo>
                  <a:pt x="1487" y="31059"/>
                </a:lnTo>
                <a:lnTo>
                  <a:pt x="7959" y="42560"/>
                </a:lnTo>
                <a:lnTo>
                  <a:pt x="17976" y="48458"/>
                </a:lnTo>
                <a:lnTo>
                  <a:pt x="34270" y="46120"/>
                </a:lnTo>
                <a:lnTo>
                  <a:pt x="45216" y="38619"/>
                </a:lnTo>
                <a:lnTo>
                  <a:pt x="50419" y="27527"/>
                </a:lnTo>
                <a:lnTo>
                  <a:pt x="50811" y="23028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1488" y="2252196"/>
            <a:ext cx="46170" cy="42939"/>
          </a:xfrm>
          <a:custGeom>
            <a:avLst/>
            <a:gdLst/>
            <a:ahLst/>
            <a:cxnLst/>
            <a:rect l="l" t="t" r="r" b="b"/>
            <a:pathLst>
              <a:path w="46170" h="42939">
                <a:moveTo>
                  <a:pt x="46170" y="21658"/>
                </a:moveTo>
                <a:lnTo>
                  <a:pt x="41948" y="8340"/>
                </a:lnTo>
                <a:lnTo>
                  <a:pt x="31145" y="0"/>
                </a:lnTo>
                <a:lnTo>
                  <a:pt x="14361" y="1920"/>
                </a:lnTo>
                <a:lnTo>
                  <a:pt x="3988" y="9242"/>
                </a:lnTo>
                <a:lnTo>
                  <a:pt x="0" y="20120"/>
                </a:lnTo>
                <a:lnTo>
                  <a:pt x="3919" y="34216"/>
                </a:lnTo>
                <a:lnTo>
                  <a:pt x="14100" y="42939"/>
                </a:lnTo>
                <a:lnTo>
                  <a:pt x="31169" y="41380"/>
                </a:lnTo>
                <a:lnTo>
                  <a:pt x="41757" y="34472"/>
                </a:lnTo>
                <a:lnTo>
                  <a:pt x="46050" y="24004"/>
                </a:lnTo>
                <a:lnTo>
                  <a:pt x="46170" y="21658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5061" y="2253765"/>
            <a:ext cx="39090" cy="38269"/>
          </a:xfrm>
          <a:custGeom>
            <a:avLst/>
            <a:gdLst/>
            <a:ahLst/>
            <a:cxnLst/>
            <a:rect l="l" t="t" r="r" b="b"/>
            <a:pathLst>
              <a:path w="39090" h="38269">
                <a:moveTo>
                  <a:pt x="39090" y="19676"/>
                </a:moveTo>
                <a:lnTo>
                  <a:pt x="34280" y="6694"/>
                </a:lnTo>
                <a:lnTo>
                  <a:pt x="22356" y="0"/>
                </a:lnTo>
                <a:lnTo>
                  <a:pt x="7693" y="3891"/>
                </a:lnTo>
                <a:lnTo>
                  <a:pt x="0" y="14192"/>
                </a:lnTo>
                <a:lnTo>
                  <a:pt x="3017" y="29871"/>
                </a:lnTo>
                <a:lnTo>
                  <a:pt x="12112" y="38269"/>
                </a:lnTo>
                <a:lnTo>
                  <a:pt x="28396" y="35964"/>
                </a:lnTo>
                <a:lnTo>
                  <a:pt x="37264" y="27721"/>
                </a:lnTo>
                <a:lnTo>
                  <a:pt x="39090" y="19676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6169" y="2245238"/>
            <a:ext cx="55547" cy="55404"/>
          </a:xfrm>
          <a:custGeom>
            <a:avLst/>
            <a:gdLst/>
            <a:ahLst/>
            <a:cxnLst/>
            <a:rect l="l" t="t" r="r" b="b"/>
            <a:pathLst>
              <a:path w="55547" h="55404">
                <a:moveTo>
                  <a:pt x="55547" y="27797"/>
                </a:moveTo>
                <a:lnTo>
                  <a:pt x="51975" y="14150"/>
                </a:lnTo>
                <a:lnTo>
                  <a:pt x="42545" y="4242"/>
                </a:lnTo>
                <a:lnTo>
                  <a:pt x="29184" y="0"/>
                </a:lnTo>
                <a:lnTo>
                  <a:pt x="14864" y="3365"/>
                </a:lnTo>
                <a:lnTo>
                  <a:pt x="4635" y="12344"/>
                </a:lnTo>
                <a:lnTo>
                  <a:pt x="0" y="25152"/>
                </a:lnTo>
                <a:lnTo>
                  <a:pt x="3165" y="39976"/>
                </a:lnTo>
                <a:lnTo>
                  <a:pt x="11771" y="50461"/>
                </a:lnTo>
                <a:lnTo>
                  <a:pt x="24133" y="55404"/>
                </a:lnTo>
                <a:lnTo>
                  <a:pt x="39339" y="52417"/>
                </a:lnTo>
                <a:lnTo>
                  <a:pt x="50026" y="44117"/>
                </a:lnTo>
                <a:lnTo>
                  <a:pt x="55211" y="32114"/>
                </a:lnTo>
                <a:lnTo>
                  <a:pt x="55547" y="2779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2001" y="2249887"/>
            <a:ext cx="39475" cy="38432"/>
          </a:xfrm>
          <a:custGeom>
            <a:avLst/>
            <a:gdLst/>
            <a:ahLst/>
            <a:cxnLst/>
            <a:rect l="l" t="t" r="r" b="b"/>
            <a:pathLst>
              <a:path w="39475" h="38432">
                <a:moveTo>
                  <a:pt x="39475" y="19908"/>
                </a:moveTo>
                <a:lnTo>
                  <a:pt x="34730" y="6887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1" y="29658"/>
                </a:lnTo>
                <a:lnTo>
                  <a:pt x="11297" y="38432"/>
                </a:lnTo>
                <a:lnTo>
                  <a:pt x="27913" y="36568"/>
                </a:lnTo>
                <a:lnTo>
                  <a:pt x="37178" y="28864"/>
                </a:lnTo>
                <a:lnTo>
                  <a:pt x="39475" y="19908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3457" y="2251862"/>
            <a:ext cx="34136" cy="34141"/>
          </a:xfrm>
          <a:custGeom>
            <a:avLst/>
            <a:gdLst/>
            <a:ahLst/>
            <a:cxnLst/>
            <a:rect l="l" t="t" r="r" b="b"/>
            <a:pathLst>
              <a:path w="34136" h="34141">
                <a:moveTo>
                  <a:pt x="34136" y="17071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71"/>
                </a:lnTo>
                <a:lnTo>
                  <a:pt x="0" y="26497"/>
                </a:lnTo>
                <a:lnTo>
                  <a:pt x="7644" y="34141"/>
                </a:lnTo>
                <a:lnTo>
                  <a:pt x="17070" y="34141"/>
                </a:lnTo>
                <a:lnTo>
                  <a:pt x="26496" y="34141"/>
                </a:lnTo>
                <a:lnTo>
                  <a:pt x="34136" y="26497"/>
                </a:lnTo>
                <a:lnTo>
                  <a:pt x="34136" y="17071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5922" y="2254175"/>
            <a:ext cx="27791" cy="27790"/>
          </a:xfrm>
          <a:custGeom>
            <a:avLst/>
            <a:gdLst/>
            <a:ahLst/>
            <a:cxnLst/>
            <a:rect l="l" t="t" r="r" b="b"/>
            <a:pathLst>
              <a:path w="27791" h="27790">
                <a:moveTo>
                  <a:pt x="27791" y="13895"/>
                </a:moveTo>
                <a:lnTo>
                  <a:pt x="27791" y="6225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5"/>
                </a:lnTo>
                <a:lnTo>
                  <a:pt x="0" y="13895"/>
                </a:lnTo>
                <a:lnTo>
                  <a:pt x="0" y="21564"/>
                </a:lnTo>
                <a:lnTo>
                  <a:pt x="6226" y="27790"/>
                </a:lnTo>
                <a:lnTo>
                  <a:pt x="13896" y="27790"/>
                </a:lnTo>
                <a:lnTo>
                  <a:pt x="21565" y="27790"/>
                </a:lnTo>
                <a:lnTo>
                  <a:pt x="27791" y="21564"/>
                </a:lnTo>
                <a:lnTo>
                  <a:pt x="27791" y="13895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8393" y="2256486"/>
            <a:ext cx="21435" cy="21441"/>
          </a:xfrm>
          <a:custGeom>
            <a:avLst/>
            <a:gdLst/>
            <a:ahLst/>
            <a:cxnLst/>
            <a:rect l="l" t="t" r="r" b="b"/>
            <a:pathLst>
              <a:path w="21435" h="21441">
                <a:moveTo>
                  <a:pt x="21435" y="10720"/>
                </a:moveTo>
                <a:lnTo>
                  <a:pt x="21435" y="4801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1"/>
                </a:lnTo>
                <a:lnTo>
                  <a:pt x="0" y="10720"/>
                </a:lnTo>
                <a:lnTo>
                  <a:pt x="0" y="16638"/>
                </a:lnTo>
                <a:lnTo>
                  <a:pt x="4801" y="21441"/>
                </a:lnTo>
                <a:lnTo>
                  <a:pt x="10720" y="21441"/>
                </a:lnTo>
                <a:lnTo>
                  <a:pt x="16638" y="21441"/>
                </a:lnTo>
                <a:lnTo>
                  <a:pt x="21435" y="16638"/>
                </a:lnTo>
                <a:lnTo>
                  <a:pt x="21435" y="10720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20863" y="2258797"/>
            <a:ext cx="15086" cy="15091"/>
          </a:xfrm>
          <a:custGeom>
            <a:avLst/>
            <a:gdLst/>
            <a:ahLst/>
            <a:cxnLst/>
            <a:rect l="l" t="t" r="r" b="b"/>
            <a:pathLst>
              <a:path w="15086" h="15091">
                <a:moveTo>
                  <a:pt x="15086" y="7546"/>
                </a:moveTo>
                <a:lnTo>
                  <a:pt x="15086" y="3383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83"/>
                </a:lnTo>
                <a:lnTo>
                  <a:pt x="0" y="7546"/>
                </a:lnTo>
                <a:lnTo>
                  <a:pt x="0" y="11708"/>
                </a:lnTo>
                <a:lnTo>
                  <a:pt x="3378" y="15091"/>
                </a:lnTo>
                <a:lnTo>
                  <a:pt x="7539" y="15091"/>
                </a:lnTo>
                <a:lnTo>
                  <a:pt x="11703" y="15091"/>
                </a:lnTo>
                <a:lnTo>
                  <a:pt x="15086" y="11708"/>
                </a:lnTo>
                <a:lnTo>
                  <a:pt x="15086" y="7546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579" y="2255360"/>
            <a:ext cx="20239" cy="20241"/>
          </a:xfrm>
          <a:custGeom>
            <a:avLst/>
            <a:gdLst/>
            <a:ahLst/>
            <a:cxnLst/>
            <a:rect l="l" t="t" r="r" b="b"/>
            <a:pathLst>
              <a:path w="20239" h="20241">
                <a:moveTo>
                  <a:pt x="20239" y="10120"/>
                </a:moveTo>
                <a:lnTo>
                  <a:pt x="20239" y="4535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35"/>
                </a:lnTo>
                <a:lnTo>
                  <a:pt x="0" y="10120"/>
                </a:lnTo>
                <a:lnTo>
                  <a:pt x="0" y="15706"/>
                </a:lnTo>
                <a:lnTo>
                  <a:pt x="4533" y="20241"/>
                </a:lnTo>
                <a:lnTo>
                  <a:pt x="10120" y="20241"/>
                </a:lnTo>
                <a:lnTo>
                  <a:pt x="15706" y="20241"/>
                </a:lnTo>
                <a:lnTo>
                  <a:pt x="20239" y="15706"/>
                </a:lnTo>
                <a:lnTo>
                  <a:pt x="20239" y="10120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20044" y="2257672"/>
            <a:ext cx="13896" cy="13889"/>
          </a:xfrm>
          <a:custGeom>
            <a:avLst/>
            <a:gdLst/>
            <a:ahLst/>
            <a:cxnLst/>
            <a:rect l="l" t="t" r="r" b="b"/>
            <a:pathLst>
              <a:path w="13896" h="13889">
                <a:moveTo>
                  <a:pt x="13896" y="6944"/>
                </a:moveTo>
                <a:lnTo>
                  <a:pt x="13896" y="3110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0"/>
                </a:lnTo>
                <a:lnTo>
                  <a:pt x="0" y="6944"/>
                </a:lnTo>
                <a:lnTo>
                  <a:pt x="0" y="10779"/>
                </a:lnTo>
                <a:lnTo>
                  <a:pt x="3116" y="13889"/>
                </a:lnTo>
                <a:lnTo>
                  <a:pt x="6950" y="13889"/>
                </a:lnTo>
                <a:lnTo>
                  <a:pt x="10786" y="13889"/>
                </a:lnTo>
                <a:lnTo>
                  <a:pt x="13896" y="10779"/>
                </a:lnTo>
                <a:lnTo>
                  <a:pt x="13896" y="6944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2516" y="2259984"/>
            <a:ext cx="7539" cy="7539"/>
          </a:xfrm>
          <a:custGeom>
            <a:avLst/>
            <a:gdLst/>
            <a:ahLst/>
            <a:cxnLst/>
            <a:rect l="l" t="t" r="r" b="b"/>
            <a:pathLst>
              <a:path w="7539" h="7539">
                <a:moveTo>
                  <a:pt x="7539" y="3770"/>
                </a:moveTo>
                <a:lnTo>
                  <a:pt x="7539" y="169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691"/>
                </a:lnTo>
                <a:lnTo>
                  <a:pt x="0" y="3770"/>
                </a:lnTo>
                <a:lnTo>
                  <a:pt x="0" y="5848"/>
                </a:lnTo>
                <a:lnTo>
                  <a:pt x="1691" y="7539"/>
                </a:lnTo>
                <a:lnTo>
                  <a:pt x="3769" y="7539"/>
                </a:lnTo>
                <a:lnTo>
                  <a:pt x="5848" y="7539"/>
                </a:lnTo>
                <a:lnTo>
                  <a:pt x="7539" y="5848"/>
                </a:lnTo>
                <a:lnTo>
                  <a:pt x="7539" y="3770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4981" y="2262295"/>
            <a:ext cx="1195" cy="1191"/>
          </a:xfrm>
          <a:custGeom>
            <a:avLst/>
            <a:gdLst/>
            <a:ahLst/>
            <a:cxnLst/>
            <a:rect l="l" t="t" r="r" b="b"/>
            <a:pathLst>
              <a:path w="1195" h="1191">
                <a:moveTo>
                  <a:pt x="1195" y="595"/>
                </a:moveTo>
                <a:lnTo>
                  <a:pt x="1195" y="267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67"/>
                </a:lnTo>
                <a:lnTo>
                  <a:pt x="0" y="595"/>
                </a:lnTo>
                <a:lnTo>
                  <a:pt x="0" y="923"/>
                </a:lnTo>
                <a:lnTo>
                  <a:pt x="273" y="1191"/>
                </a:lnTo>
                <a:lnTo>
                  <a:pt x="600" y="1191"/>
                </a:lnTo>
                <a:lnTo>
                  <a:pt x="928" y="1191"/>
                </a:lnTo>
                <a:lnTo>
                  <a:pt x="1195" y="923"/>
                </a:lnTo>
                <a:lnTo>
                  <a:pt x="1195" y="595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2297" y="2259448"/>
            <a:ext cx="5153" cy="5158"/>
          </a:xfrm>
          <a:custGeom>
            <a:avLst/>
            <a:gdLst/>
            <a:ahLst/>
            <a:cxnLst/>
            <a:rect l="l" t="t" r="r" b="b"/>
            <a:pathLst>
              <a:path w="5153" h="5158">
                <a:moveTo>
                  <a:pt x="0" y="2579"/>
                </a:moveTo>
                <a:lnTo>
                  <a:pt x="0" y="4003"/>
                </a:lnTo>
                <a:lnTo>
                  <a:pt x="1150" y="5158"/>
                </a:lnTo>
                <a:lnTo>
                  <a:pt x="2574" y="5158"/>
                </a:lnTo>
                <a:lnTo>
                  <a:pt x="3997" y="5158"/>
                </a:lnTo>
                <a:lnTo>
                  <a:pt x="5153" y="4003"/>
                </a:lnTo>
                <a:lnTo>
                  <a:pt x="5153" y="2579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9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7817" y="2254815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7"/>
                </a:lnTo>
                <a:lnTo>
                  <a:pt x="0" y="9851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51"/>
                </a:lnTo>
                <a:lnTo>
                  <a:pt x="12700" y="2847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1" name="object 81"/>
          <p:cNvSpPr txBox="1"/>
          <p:nvPr/>
        </p:nvSpPr>
        <p:spPr>
          <a:xfrm>
            <a:off x="624334" y="1191178"/>
            <a:ext cx="3536950" cy="116713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 marR="12700">
              <a:lnSpc>
                <a:spcPct val="102699"/>
              </a:lnSpc>
            </a:pPr>
            <a:r>
              <a:rPr sz="1100" spc="-15" dirty="0">
                <a:latin typeface="Arial"/>
                <a:cs typeface="Arial"/>
              </a:rPr>
              <a:t>W</a:t>
            </a:r>
            <a:r>
              <a:rPr sz="1100" spc="-50" dirty="0">
                <a:latin typeface="Arial"/>
                <a:cs typeface="Arial"/>
              </a:rPr>
              <a:t>hy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7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v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rs</a:t>
            </a:r>
            <a:r>
              <a:rPr sz="1100" spc="-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10" dirty="0">
                <a:latin typeface="Arial"/>
                <a:cs typeface="Arial"/>
              </a:rPr>
              <a:t>V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,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w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5" dirty="0">
                <a:latin typeface="Arial"/>
                <a:cs typeface="Arial"/>
              </a:rPr>
              <a:t>p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 marR="142875">
              <a:lnSpc>
                <a:spcPct val="102699"/>
              </a:lnSpc>
              <a:spcBef>
                <a:spcPts val="30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10" dirty="0">
                <a:latin typeface="Arial"/>
                <a:cs typeface="Arial"/>
              </a:rPr>
              <a:t>ll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0" dirty="0">
                <a:latin typeface="Arial"/>
                <a:cs typeface="Arial"/>
              </a:rPr>
              <a:t>. </a:t>
            </a:r>
            <a:r>
              <a:rPr sz="1100" spc="-125" dirty="0">
                <a:latin typeface="Arial"/>
                <a:cs typeface="Arial"/>
              </a:rPr>
              <a:t> </a:t>
            </a:r>
            <a:r>
              <a:rPr sz="1100" spc="-30" dirty="0">
                <a:latin typeface="Arial"/>
                <a:cs typeface="Arial"/>
              </a:rPr>
              <a:t>H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0" dirty="0">
                <a:latin typeface="Arial"/>
                <a:cs typeface="Arial"/>
              </a:rPr>
              <a:t>w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dv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40" dirty="0">
                <a:latin typeface="Arial"/>
                <a:cs typeface="Arial"/>
              </a:rPr>
              <a:t>rt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50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-65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r?</a:t>
            </a:r>
            <a:endParaRPr sz="11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sz="1100" spc="-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5" dirty="0">
                <a:latin typeface="Arial"/>
                <a:cs typeface="Arial"/>
              </a:rPr>
              <a:t>b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b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20" dirty="0">
                <a:latin typeface="Arial"/>
                <a:cs typeface="Arial"/>
              </a:rPr>
              <a:t>f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0" dirty="0">
                <a:latin typeface="Arial"/>
                <a:cs typeface="Arial"/>
              </a:rPr>
              <a:t>r</a:t>
            </a:r>
            <a:r>
              <a:rPr sz="1100" spc="7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0" dirty="0">
                <a:latin typeface="Arial"/>
                <a:cs typeface="Arial"/>
              </a:rPr>
              <a:t>e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30" dirty="0">
                <a:latin typeface="Arial"/>
                <a:cs typeface="Arial"/>
              </a:rPr>
              <a:t>r</a:t>
            </a:r>
            <a:r>
              <a:rPr sz="1100" spc="-4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80" dirty="0">
                <a:latin typeface="Arial"/>
                <a:cs typeface="Arial"/>
              </a:rPr>
              <a:t>g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0" dirty="0">
                <a:latin typeface="Arial"/>
                <a:cs typeface="Arial"/>
              </a:rPr>
              <a:t>?</a:t>
            </a:r>
            <a:endParaRPr sz="1100">
              <a:latin typeface="Arial"/>
              <a:cs typeface="Arial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4171035" y="2237765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74083" y="2239289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74083" y="2307869"/>
            <a:ext cx="65532" cy="0"/>
          </a:xfrm>
          <a:custGeom>
            <a:avLst/>
            <a:gdLst/>
            <a:ahLst/>
            <a:cxnLst/>
            <a:rect l="l" t="t" r="r" b="b"/>
            <a:pathLst>
              <a:path w="65532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241139" y="2237765"/>
            <a:ext cx="0" cy="73152"/>
          </a:xfrm>
          <a:custGeom>
            <a:avLst/>
            <a:gdLst/>
            <a:ahLst/>
            <a:cxnLst/>
            <a:rect l="l" t="t" r="r" b="b"/>
            <a:pathLst>
              <a:path h="73151">
                <a:moveTo>
                  <a:pt x="0" y="73152"/>
                </a:moveTo>
                <a:lnTo>
                  <a:pt x="0" y="0"/>
                </a:lnTo>
              </a:path>
            </a:pathLst>
          </a:custGeom>
          <a:ln w="6096">
            <a:solidFill>
              <a:srgbClr val="00A7C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7" name="object 8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9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75748" y="9349"/>
            <a:ext cx="120937" cy="95293"/>
          </a:xfrm>
          <a:custGeom>
            <a:avLst/>
            <a:gdLst/>
            <a:ahLst/>
            <a:cxnLst/>
            <a:rect l="l" t="t" r="r" b="b"/>
            <a:pathLst>
              <a:path w="120937" h="95293">
                <a:moveTo>
                  <a:pt x="0" y="0"/>
                </a:moveTo>
                <a:lnTo>
                  <a:pt x="120937" y="0"/>
                </a:lnTo>
                <a:lnTo>
                  <a:pt x="120937" y="95293"/>
                </a:lnTo>
                <a:lnTo>
                  <a:pt x="0" y="95293"/>
                </a:lnTo>
                <a:lnTo>
                  <a:pt x="0" y="0"/>
                </a:lnTo>
                <a:close/>
              </a:path>
            </a:pathLst>
          </a:custGeom>
          <a:solidFill>
            <a:srgbClr val="00283D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062941" y="12112"/>
            <a:ext cx="145415" cy="9588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550" spc="-20" dirty="0">
                <a:solidFill>
                  <a:srgbClr val="D8EFF4"/>
                </a:solidFill>
                <a:latin typeface="Arial"/>
                <a:cs typeface="Arial"/>
              </a:rPr>
              <a:t>Ad&lt;</a:t>
            </a:r>
            <a:endParaRPr sz="550"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5151" y="219506"/>
            <a:ext cx="2834476" cy="207912"/>
          </a:xfrm>
          <a:custGeom>
            <a:avLst/>
            <a:gdLst/>
            <a:ahLst/>
            <a:cxnLst/>
            <a:rect l="l" t="t" r="r" b="b"/>
            <a:pathLst>
              <a:path w="2834476" h="207912">
                <a:moveTo>
                  <a:pt x="0" y="0"/>
                </a:moveTo>
                <a:lnTo>
                  <a:pt x="2834476" y="0"/>
                </a:lnTo>
                <a:lnTo>
                  <a:pt x="2834476" y="207912"/>
                </a:lnTo>
                <a:lnTo>
                  <a:pt x="0" y="207912"/>
                </a:lnTo>
                <a:lnTo>
                  <a:pt x="0" y="0"/>
                </a:lnTo>
                <a:close/>
              </a:path>
            </a:pathLst>
          </a:custGeom>
          <a:solidFill>
            <a:srgbClr val="01A8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450" spc="-25" dirty="0">
                <a:solidFill>
                  <a:srgbClr val="00A8C3"/>
                </a:solidFill>
                <a:latin typeface="Arial"/>
                <a:cs typeface="Arial"/>
              </a:rPr>
              <a:t>I      </a:t>
            </a:r>
            <a:r>
              <a:rPr sz="450" spc="25" dirty="0">
                <a:solidFill>
                  <a:srgbClr val="00A8C3"/>
                </a:solidFill>
                <a:latin typeface="Arial"/>
                <a:cs typeface="Arial"/>
              </a:rPr>
              <a:t> </a:t>
            </a:r>
            <a:r>
              <a:rPr sz="1200" spc="80" dirty="0">
                <a:solidFill>
                  <a:srgbClr val="F0F9F9"/>
                </a:solidFill>
                <a:latin typeface="Arial"/>
                <a:cs typeface="Arial"/>
              </a:rPr>
              <a:t>Not</a:t>
            </a:r>
            <a:r>
              <a:rPr sz="1200" spc="120" dirty="0">
                <a:solidFill>
                  <a:srgbClr val="F0F9F9"/>
                </a:solidFill>
                <a:latin typeface="Arial"/>
                <a:cs typeface="Arial"/>
              </a:rPr>
              <a:t> </a:t>
            </a:r>
            <a:r>
              <a:rPr sz="1200" spc="-55" dirty="0">
                <a:solidFill>
                  <a:srgbClr val="D8EFF4"/>
                </a:solidFill>
                <a:latin typeface="Arial"/>
                <a:cs typeface="Arial"/>
              </a:rPr>
              <a:t>a</a:t>
            </a:r>
            <a:r>
              <a:rPr sz="1200" spc="165" dirty="0">
                <a:solidFill>
                  <a:srgbClr val="D8EFF4"/>
                </a:solidFill>
                <a:latin typeface="Arial"/>
                <a:cs typeface="Arial"/>
              </a:rPr>
              <a:t> </a:t>
            </a:r>
            <a:r>
              <a:rPr sz="1200" spc="45" dirty="0">
                <a:solidFill>
                  <a:srgbClr val="F0F9F9"/>
                </a:solidFill>
                <a:latin typeface="Arial"/>
                <a:cs typeface="Arial"/>
              </a:rPr>
              <a:t>win-win-win:  </a:t>
            </a:r>
            <a:r>
              <a:rPr sz="1200" spc="-114" dirty="0">
                <a:solidFill>
                  <a:srgbClr val="F0F9F9"/>
                </a:solidFill>
                <a:latin typeface="Arial"/>
                <a:cs typeface="Arial"/>
              </a:rPr>
              <a:t> </a:t>
            </a:r>
            <a:r>
              <a:rPr sz="1200" spc="20" dirty="0">
                <a:solidFill>
                  <a:srgbClr val="F0F9F9"/>
                </a:solidFill>
                <a:latin typeface="Arial"/>
                <a:cs typeface="Arial"/>
              </a:rPr>
              <a:t>Keyword</a:t>
            </a:r>
            <a:r>
              <a:rPr sz="1200" spc="160" dirty="0">
                <a:solidFill>
                  <a:srgbClr val="F0F9F9"/>
                </a:solidFill>
                <a:latin typeface="Arial"/>
                <a:cs typeface="Arial"/>
              </a:rPr>
              <a:t> </a:t>
            </a:r>
            <a:r>
              <a:rPr sz="1200" spc="30" dirty="0">
                <a:solidFill>
                  <a:srgbClr val="F0F9F9"/>
                </a:solidFill>
                <a:latin typeface="Arial"/>
                <a:cs typeface="Arial"/>
              </a:rPr>
              <a:t>arbitrage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87083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98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29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00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05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06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08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199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04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06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08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11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13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09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12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14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16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13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09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24334" y="1125601"/>
            <a:ext cx="1509395" cy="1873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122453"/>
            <a:ext cx="4607940" cy="350520"/>
          </a:xfrm>
          <a:custGeom>
            <a:avLst/>
            <a:gdLst/>
            <a:ahLst/>
            <a:cxnLst/>
            <a:rect l="l" t="t" r="r" b="b"/>
            <a:pathLst>
              <a:path w="4607940" h="350520">
                <a:moveTo>
                  <a:pt x="152" y="0"/>
                </a:moveTo>
                <a:lnTo>
                  <a:pt x="152" y="350520"/>
                </a:lnTo>
                <a:lnTo>
                  <a:pt x="4608093" y="350520"/>
                </a:lnTo>
                <a:lnTo>
                  <a:pt x="4608093" y="0"/>
                </a:lnTo>
                <a:lnTo>
                  <a:pt x="152" y="0"/>
                </a:lnTo>
              </a:path>
            </a:pathLst>
          </a:custGeom>
          <a:solidFill>
            <a:srgbClr val="00A7C3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5502" y="8001"/>
            <a:ext cx="2870835" cy="42735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  <a:tabLst>
                <a:tab pos="405765" algn="l"/>
                <a:tab pos="967740" algn="l"/>
                <a:tab pos="1283335" algn="l"/>
                <a:tab pos="2127885" algn="l"/>
                <a:tab pos="2506980" algn="l"/>
              </a:tabLst>
            </a:pP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p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Bi</a:t>
            </a:r>
            <a:r>
              <a:rPr sz="600" spc="-20" dirty="0">
                <a:solidFill>
                  <a:srgbClr val="7F939D"/>
                </a:solidFill>
                <a:latin typeface="Arial"/>
                <a:cs typeface="Arial"/>
              </a:rPr>
              <a:t>g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	</a:t>
            </a:r>
            <a:r>
              <a:rPr sz="600" spc="15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600" spc="-60" dirty="0">
                <a:solidFill>
                  <a:srgbClr val="FFFFFF"/>
                </a:solidFill>
                <a:latin typeface="Arial"/>
                <a:cs typeface="Arial"/>
              </a:rPr>
              <a:t>s	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up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li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d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c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n	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p</a:t>
            </a:r>
            <a:r>
              <a:rPr sz="600" spc="-35" dirty="0">
                <a:solidFill>
                  <a:srgbClr val="7F939D"/>
                </a:solidFill>
                <a:latin typeface="Arial"/>
                <a:cs typeface="Arial"/>
              </a:rPr>
              <a:t>a</a:t>
            </a:r>
            <a:r>
              <a:rPr sz="600" spc="0" dirty="0">
                <a:solidFill>
                  <a:srgbClr val="7F939D"/>
                </a:solidFill>
                <a:latin typeface="Arial"/>
                <a:cs typeface="Arial"/>
              </a:rPr>
              <a:t>m	</a:t>
            </a:r>
            <a:r>
              <a:rPr sz="600" spc="10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  <a:p>
            <a:pPr>
              <a:lnSpc>
                <a:spcPts val="750"/>
              </a:lnSpc>
              <a:spcBef>
                <a:spcPts val="33"/>
              </a:spcBef>
            </a:pPr>
            <a:endParaRPr sz="750"/>
          </a:p>
          <a:p>
            <a:pPr marL="12700">
              <a:lnSpc>
                <a:spcPct val="100000"/>
              </a:lnSpc>
            </a:pPr>
            <a:r>
              <a:rPr sz="1400" spc="-4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114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7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0" dirty="0">
                <a:solidFill>
                  <a:srgbClr val="FFFFFF"/>
                </a:solidFill>
                <a:latin typeface="Arial"/>
                <a:cs typeface="Arial"/>
              </a:rPr>
              <a:t>-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n</a:t>
            </a:r>
            <a:r>
              <a:rPr sz="1400" spc="-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1400" spc="-18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30" dirty="0">
                <a:solidFill>
                  <a:srgbClr val="FFFFFF"/>
                </a:solidFill>
                <a:latin typeface="Arial"/>
                <a:cs typeface="Arial"/>
              </a:rPr>
              <a:t>K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1400" spc="-60" dirty="0">
                <a:solidFill>
                  <a:srgbClr val="FFFFFF"/>
                </a:solidFill>
                <a:latin typeface="Arial"/>
                <a:cs typeface="Arial"/>
              </a:rPr>
              <a:t>y</a:t>
            </a:r>
            <a:r>
              <a:rPr sz="1400" spc="-95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o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65" dirty="0">
                <a:solidFill>
                  <a:srgbClr val="FFFFFF"/>
                </a:solidFill>
                <a:latin typeface="Arial"/>
                <a:cs typeface="Arial"/>
              </a:rPr>
              <a:t>d</a:t>
            </a:r>
            <a:r>
              <a:rPr sz="14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400" spc="-15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7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1400" spc="20" dirty="0">
                <a:solidFill>
                  <a:srgbClr val="FFFFFF"/>
                </a:solidFill>
                <a:latin typeface="Arial"/>
                <a:cs typeface="Arial"/>
              </a:rPr>
              <a:t>i</a:t>
            </a:r>
            <a:r>
              <a:rPr sz="1400" spc="110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1400" spc="5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1400" spc="-110" dirty="0">
                <a:solidFill>
                  <a:srgbClr val="FFFFFF"/>
                </a:solidFill>
                <a:latin typeface="Arial"/>
                <a:cs typeface="Arial"/>
              </a:rPr>
              <a:t>a</a:t>
            </a:r>
            <a:r>
              <a:rPr sz="1400" spc="-75" dirty="0">
                <a:solidFill>
                  <a:srgbClr val="FFFFFF"/>
                </a:solidFill>
                <a:latin typeface="Arial"/>
                <a:cs typeface="Arial"/>
              </a:rPr>
              <a:t>g</a:t>
            </a:r>
            <a:r>
              <a:rPr sz="1400" spc="-16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endParaRPr sz="14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033779" y="8001"/>
            <a:ext cx="544195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S</a:t>
            </a:r>
            <a:r>
              <a:rPr sz="600" spc="15" dirty="0">
                <a:solidFill>
                  <a:srgbClr val="7F939D"/>
                </a:solidFill>
                <a:latin typeface="Arial"/>
                <a:cs typeface="Arial"/>
              </a:rPr>
              <a:t>i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z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40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7F939D"/>
                </a:solidFill>
                <a:latin typeface="Arial"/>
                <a:cs typeface="Arial"/>
              </a:rPr>
              <a:t>o</a:t>
            </a:r>
            <a:r>
              <a:rPr sz="600" spc="25" dirty="0">
                <a:solidFill>
                  <a:srgbClr val="7F939D"/>
                </a:solidFill>
                <a:latin typeface="Arial"/>
                <a:cs typeface="Arial"/>
              </a:rPr>
              <a:t>f</a:t>
            </a:r>
            <a:r>
              <a:rPr sz="600" spc="4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t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h</a:t>
            </a:r>
            <a:r>
              <a:rPr sz="600" spc="-55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55" dirty="0">
                <a:solidFill>
                  <a:srgbClr val="7F939D"/>
                </a:solidFill>
                <a:latin typeface="Arial"/>
                <a:cs typeface="Arial"/>
              </a:rPr>
              <a:t> </a:t>
            </a:r>
            <a:r>
              <a:rPr sz="600" spc="-15" dirty="0">
                <a:solidFill>
                  <a:srgbClr val="7F939D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7F939D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7F939D"/>
                </a:solidFill>
                <a:latin typeface="Arial"/>
                <a:cs typeface="Arial"/>
              </a:rPr>
              <a:t>b</a:t>
            </a:r>
            <a:endParaRPr sz="600"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03050" y="11982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567869" y="12296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633" y="12000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10362" y="12057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11488" y="12067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059" y="12083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06168" y="11997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12001" y="12044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13457" y="12063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15922" y="12087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18393" y="12110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20863" y="12133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17579" y="12098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20044" y="12122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22516" y="12145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24981" y="12168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22297" y="12139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7817" y="12093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050" y="1388761"/>
            <a:ext cx="65141" cy="31352"/>
          </a:xfrm>
          <a:custGeom>
            <a:avLst/>
            <a:gdLst/>
            <a:ahLst/>
            <a:cxnLst/>
            <a:rect l="l" t="t" r="r" b="b"/>
            <a:pathLst>
              <a:path w="65141" h="31352">
                <a:moveTo>
                  <a:pt x="65141" y="31352"/>
                </a:moveTo>
                <a:lnTo>
                  <a:pt x="62054" y="17484"/>
                </a:lnTo>
                <a:lnTo>
                  <a:pt x="53727" y="6566"/>
                </a:lnTo>
                <a:lnTo>
                  <a:pt x="41562" y="0"/>
                </a:lnTo>
                <a:lnTo>
                  <a:pt x="24478" y="1593"/>
                </a:lnTo>
                <a:lnTo>
                  <a:pt x="11743" y="7521"/>
                </a:lnTo>
                <a:lnTo>
                  <a:pt x="3527" y="16796"/>
                </a:lnTo>
                <a:lnTo>
                  <a:pt x="0" y="28431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67869" y="1420113"/>
            <a:ext cx="322" cy="4554"/>
          </a:xfrm>
          <a:custGeom>
            <a:avLst/>
            <a:gdLst/>
            <a:ahLst/>
            <a:cxnLst/>
            <a:rect l="l" t="t" r="r" b="b"/>
            <a:pathLst>
              <a:path w="322" h="4554">
                <a:moveTo>
                  <a:pt x="0" y="4554"/>
                </a:moveTo>
                <a:lnTo>
                  <a:pt x="322" y="0"/>
                </a:lnTo>
              </a:path>
            </a:pathLst>
          </a:custGeom>
          <a:ln w="11112">
            <a:solidFill>
              <a:srgbClr val="FFFFF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6633" y="1390526"/>
            <a:ext cx="58045" cy="57114"/>
          </a:xfrm>
          <a:custGeom>
            <a:avLst/>
            <a:gdLst/>
            <a:ahLst/>
            <a:cxnLst/>
            <a:rect l="l" t="t" r="r" b="b"/>
            <a:pathLst>
              <a:path w="58045" h="57114">
                <a:moveTo>
                  <a:pt x="58045" y="29180"/>
                </a:moveTo>
                <a:lnTo>
                  <a:pt x="54655" y="15446"/>
                </a:lnTo>
                <a:lnTo>
                  <a:pt x="45629" y="5146"/>
                </a:lnTo>
                <a:lnTo>
                  <a:pt x="32688" y="0"/>
                </a:lnTo>
                <a:lnTo>
                  <a:pt x="17247" y="2765"/>
                </a:lnTo>
                <a:lnTo>
                  <a:pt x="6077" y="10597"/>
                </a:lnTo>
                <a:lnTo>
                  <a:pt x="0" y="22080"/>
                </a:lnTo>
                <a:lnTo>
                  <a:pt x="2103" y="38581"/>
                </a:lnTo>
                <a:lnTo>
                  <a:pt x="8979" y="50374"/>
                </a:lnTo>
                <a:lnTo>
                  <a:pt x="19366" y="57114"/>
                </a:lnTo>
                <a:lnTo>
                  <a:pt x="36521" y="55586"/>
                </a:lnTo>
                <a:lnTo>
                  <a:pt x="48742" y="49433"/>
                </a:lnTo>
                <a:lnTo>
                  <a:pt x="55939" y="39832"/>
                </a:lnTo>
                <a:lnTo>
                  <a:pt x="58045" y="29180"/>
                </a:lnTo>
              </a:path>
            </a:pathLst>
          </a:custGeom>
          <a:ln w="11112">
            <a:solidFill>
              <a:srgbClr val="CCDCD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0362" y="1396269"/>
            <a:ext cx="50808" cy="48461"/>
          </a:xfrm>
          <a:custGeom>
            <a:avLst/>
            <a:gdLst/>
            <a:ahLst/>
            <a:cxnLst/>
            <a:rect l="l" t="t" r="r" b="b"/>
            <a:pathLst>
              <a:path w="50808" h="48461">
                <a:moveTo>
                  <a:pt x="50808" y="23031"/>
                </a:moveTo>
                <a:lnTo>
                  <a:pt x="47047" y="9475"/>
                </a:lnTo>
                <a:lnTo>
                  <a:pt x="37203" y="0"/>
                </a:lnTo>
                <a:lnTo>
                  <a:pt x="19070" y="288"/>
                </a:lnTo>
                <a:lnTo>
                  <a:pt x="6797" y="5367"/>
                </a:lnTo>
                <a:lnTo>
                  <a:pt x="0" y="13947"/>
                </a:lnTo>
                <a:lnTo>
                  <a:pt x="1485" y="31059"/>
                </a:lnTo>
                <a:lnTo>
                  <a:pt x="7955" y="42561"/>
                </a:lnTo>
                <a:lnTo>
                  <a:pt x="17969" y="48461"/>
                </a:lnTo>
                <a:lnTo>
                  <a:pt x="34265" y="46124"/>
                </a:lnTo>
                <a:lnTo>
                  <a:pt x="45211" y="38625"/>
                </a:lnTo>
                <a:lnTo>
                  <a:pt x="50416" y="27535"/>
                </a:lnTo>
                <a:lnTo>
                  <a:pt x="50808" y="23031"/>
                </a:lnTo>
              </a:path>
            </a:pathLst>
          </a:custGeom>
          <a:ln w="11112">
            <a:solidFill>
              <a:srgbClr val="98BAC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1488" y="1397235"/>
            <a:ext cx="46170" cy="42935"/>
          </a:xfrm>
          <a:custGeom>
            <a:avLst/>
            <a:gdLst/>
            <a:ahLst/>
            <a:cxnLst/>
            <a:rect l="l" t="t" r="r" b="b"/>
            <a:pathLst>
              <a:path w="46170" h="42935">
                <a:moveTo>
                  <a:pt x="46170" y="21659"/>
                </a:moveTo>
                <a:lnTo>
                  <a:pt x="41948" y="8339"/>
                </a:lnTo>
                <a:lnTo>
                  <a:pt x="31146" y="0"/>
                </a:lnTo>
                <a:lnTo>
                  <a:pt x="14361" y="1919"/>
                </a:lnTo>
                <a:lnTo>
                  <a:pt x="3988" y="9240"/>
                </a:lnTo>
                <a:lnTo>
                  <a:pt x="0" y="20119"/>
                </a:lnTo>
                <a:lnTo>
                  <a:pt x="3920" y="34212"/>
                </a:lnTo>
                <a:lnTo>
                  <a:pt x="14103" y="42935"/>
                </a:lnTo>
                <a:lnTo>
                  <a:pt x="31172" y="41375"/>
                </a:lnTo>
                <a:lnTo>
                  <a:pt x="41759" y="34465"/>
                </a:lnTo>
                <a:lnTo>
                  <a:pt x="46051" y="23999"/>
                </a:lnTo>
                <a:lnTo>
                  <a:pt x="46170" y="21659"/>
                </a:lnTo>
              </a:path>
            </a:pathLst>
          </a:custGeom>
          <a:ln w="11112">
            <a:solidFill>
              <a:srgbClr val="6598A0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5059" y="1398804"/>
            <a:ext cx="39092" cy="38266"/>
          </a:xfrm>
          <a:custGeom>
            <a:avLst/>
            <a:gdLst/>
            <a:ahLst/>
            <a:cxnLst/>
            <a:rect l="l" t="t" r="r" b="b"/>
            <a:pathLst>
              <a:path w="39092" h="38266">
                <a:moveTo>
                  <a:pt x="39092" y="19670"/>
                </a:moveTo>
                <a:lnTo>
                  <a:pt x="34281" y="6693"/>
                </a:lnTo>
                <a:lnTo>
                  <a:pt x="22353" y="0"/>
                </a:lnTo>
                <a:lnTo>
                  <a:pt x="7691" y="3894"/>
                </a:lnTo>
                <a:lnTo>
                  <a:pt x="0" y="14197"/>
                </a:lnTo>
                <a:lnTo>
                  <a:pt x="3020" y="29872"/>
                </a:lnTo>
                <a:lnTo>
                  <a:pt x="12120" y="38266"/>
                </a:lnTo>
                <a:lnTo>
                  <a:pt x="28402" y="35959"/>
                </a:lnTo>
                <a:lnTo>
                  <a:pt x="37268" y="27713"/>
                </a:lnTo>
                <a:lnTo>
                  <a:pt x="39092" y="19670"/>
                </a:lnTo>
              </a:path>
            </a:pathLst>
          </a:custGeom>
          <a:ln w="11112">
            <a:solidFill>
              <a:srgbClr val="32768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06168" y="1390281"/>
            <a:ext cx="55548" cy="55398"/>
          </a:xfrm>
          <a:custGeom>
            <a:avLst/>
            <a:gdLst/>
            <a:ahLst/>
            <a:cxnLst/>
            <a:rect l="l" t="t" r="r" b="b"/>
            <a:pathLst>
              <a:path w="55548" h="55398">
                <a:moveTo>
                  <a:pt x="55548" y="27787"/>
                </a:moveTo>
                <a:lnTo>
                  <a:pt x="51975" y="14141"/>
                </a:lnTo>
                <a:lnTo>
                  <a:pt x="42542" y="4237"/>
                </a:lnTo>
                <a:lnTo>
                  <a:pt x="29177" y="0"/>
                </a:lnTo>
                <a:lnTo>
                  <a:pt x="14858" y="3365"/>
                </a:lnTo>
                <a:lnTo>
                  <a:pt x="4631" y="12345"/>
                </a:lnTo>
                <a:lnTo>
                  <a:pt x="0" y="25157"/>
                </a:lnTo>
                <a:lnTo>
                  <a:pt x="3168" y="39974"/>
                </a:lnTo>
                <a:lnTo>
                  <a:pt x="11777" y="50456"/>
                </a:lnTo>
                <a:lnTo>
                  <a:pt x="24144" y="55398"/>
                </a:lnTo>
                <a:lnTo>
                  <a:pt x="39345" y="52409"/>
                </a:lnTo>
                <a:lnTo>
                  <a:pt x="50030" y="44105"/>
                </a:lnTo>
                <a:lnTo>
                  <a:pt x="55213" y="32098"/>
                </a:lnTo>
                <a:lnTo>
                  <a:pt x="55548" y="27787"/>
                </a:lnTo>
              </a:path>
            </a:pathLst>
          </a:custGeom>
          <a:ln w="11112">
            <a:solidFill>
              <a:srgbClr val="005462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001" y="1394923"/>
            <a:ext cx="39475" cy="38430"/>
          </a:xfrm>
          <a:custGeom>
            <a:avLst/>
            <a:gdLst/>
            <a:ahLst/>
            <a:cxnLst/>
            <a:rect l="l" t="t" r="r" b="b"/>
            <a:pathLst>
              <a:path w="39475" h="38430">
                <a:moveTo>
                  <a:pt x="39475" y="19907"/>
                </a:moveTo>
                <a:lnTo>
                  <a:pt x="34730" y="6886"/>
                </a:lnTo>
                <a:lnTo>
                  <a:pt x="22923" y="0"/>
                </a:lnTo>
                <a:lnTo>
                  <a:pt x="8006" y="3685"/>
                </a:lnTo>
                <a:lnTo>
                  <a:pt x="0" y="13652"/>
                </a:lnTo>
                <a:lnTo>
                  <a:pt x="2672" y="29658"/>
                </a:lnTo>
                <a:lnTo>
                  <a:pt x="11300" y="38430"/>
                </a:lnTo>
                <a:lnTo>
                  <a:pt x="27915" y="36565"/>
                </a:lnTo>
                <a:lnTo>
                  <a:pt x="37180" y="28859"/>
                </a:lnTo>
                <a:lnTo>
                  <a:pt x="39475" y="19907"/>
                </a:lnTo>
              </a:path>
            </a:pathLst>
          </a:custGeom>
          <a:ln w="11112">
            <a:solidFill>
              <a:srgbClr val="007589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3457" y="1396898"/>
            <a:ext cx="34136" cy="34137"/>
          </a:xfrm>
          <a:custGeom>
            <a:avLst/>
            <a:gdLst/>
            <a:ahLst/>
            <a:cxnLst/>
            <a:rect l="l" t="t" r="r" b="b"/>
            <a:pathLst>
              <a:path w="34136" h="34137">
                <a:moveTo>
                  <a:pt x="34136" y="17068"/>
                </a:moveTo>
                <a:lnTo>
                  <a:pt x="34136" y="7645"/>
                </a:lnTo>
                <a:lnTo>
                  <a:pt x="26496" y="0"/>
                </a:lnTo>
                <a:lnTo>
                  <a:pt x="17070" y="0"/>
                </a:lnTo>
                <a:lnTo>
                  <a:pt x="7644" y="0"/>
                </a:lnTo>
                <a:lnTo>
                  <a:pt x="0" y="7645"/>
                </a:lnTo>
                <a:lnTo>
                  <a:pt x="0" y="17068"/>
                </a:lnTo>
                <a:lnTo>
                  <a:pt x="0" y="26492"/>
                </a:lnTo>
                <a:lnTo>
                  <a:pt x="7644" y="34137"/>
                </a:lnTo>
                <a:lnTo>
                  <a:pt x="17070" y="34137"/>
                </a:lnTo>
                <a:lnTo>
                  <a:pt x="26496" y="34137"/>
                </a:lnTo>
                <a:lnTo>
                  <a:pt x="34136" y="26492"/>
                </a:lnTo>
                <a:lnTo>
                  <a:pt x="34136" y="17068"/>
                </a:lnTo>
              </a:path>
            </a:pathLst>
          </a:custGeom>
          <a:ln w="11112">
            <a:solidFill>
              <a:srgbClr val="0C849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5922" y="1399209"/>
            <a:ext cx="27791" cy="27787"/>
          </a:xfrm>
          <a:custGeom>
            <a:avLst/>
            <a:gdLst/>
            <a:ahLst/>
            <a:cxnLst/>
            <a:rect l="l" t="t" r="r" b="b"/>
            <a:pathLst>
              <a:path w="27791" h="27787">
                <a:moveTo>
                  <a:pt x="27791" y="13893"/>
                </a:moveTo>
                <a:lnTo>
                  <a:pt x="27791" y="6223"/>
                </a:lnTo>
                <a:lnTo>
                  <a:pt x="21565" y="0"/>
                </a:lnTo>
                <a:lnTo>
                  <a:pt x="13896" y="0"/>
                </a:lnTo>
                <a:lnTo>
                  <a:pt x="6226" y="0"/>
                </a:lnTo>
                <a:lnTo>
                  <a:pt x="0" y="6223"/>
                </a:lnTo>
                <a:lnTo>
                  <a:pt x="0" y="13893"/>
                </a:lnTo>
                <a:lnTo>
                  <a:pt x="0" y="21564"/>
                </a:lnTo>
                <a:lnTo>
                  <a:pt x="6226" y="27787"/>
                </a:lnTo>
                <a:lnTo>
                  <a:pt x="13896" y="27787"/>
                </a:lnTo>
                <a:lnTo>
                  <a:pt x="21565" y="27787"/>
                </a:lnTo>
                <a:lnTo>
                  <a:pt x="27791" y="21564"/>
                </a:lnTo>
                <a:lnTo>
                  <a:pt x="27791" y="13893"/>
                </a:lnTo>
              </a:path>
            </a:pathLst>
          </a:custGeom>
          <a:ln w="11112">
            <a:solidFill>
              <a:srgbClr val="1992A6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393" y="1401521"/>
            <a:ext cx="21435" cy="21437"/>
          </a:xfrm>
          <a:custGeom>
            <a:avLst/>
            <a:gdLst/>
            <a:ahLst/>
            <a:cxnLst/>
            <a:rect l="l" t="t" r="r" b="b"/>
            <a:pathLst>
              <a:path w="21435" h="21437">
                <a:moveTo>
                  <a:pt x="21435" y="10718"/>
                </a:moveTo>
                <a:lnTo>
                  <a:pt x="21435" y="4800"/>
                </a:lnTo>
                <a:lnTo>
                  <a:pt x="16638" y="0"/>
                </a:lnTo>
                <a:lnTo>
                  <a:pt x="10720" y="0"/>
                </a:lnTo>
                <a:lnTo>
                  <a:pt x="4801" y="0"/>
                </a:lnTo>
                <a:lnTo>
                  <a:pt x="0" y="4800"/>
                </a:lnTo>
                <a:lnTo>
                  <a:pt x="0" y="10718"/>
                </a:lnTo>
                <a:lnTo>
                  <a:pt x="0" y="16637"/>
                </a:lnTo>
                <a:lnTo>
                  <a:pt x="4801" y="21437"/>
                </a:lnTo>
                <a:lnTo>
                  <a:pt x="10720" y="21437"/>
                </a:lnTo>
                <a:lnTo>
                  <a:pt x="16638" y="21437"/>
                </a:lnTo>
                <a:lnTo>
                  <a:pt x="21435" y="16637"/>
                </a:lnTo>
                <a:lnTo>
                  <a:pt x="21435" y="10718"/>
                </a:lnTo>
              </a:path>
            </a:pathLst>
          </a:custGeom>
          <a:ln w="11112">
            <a:solidFill>
              <a:srgbClr val="26A0B5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0863" y="1403832"/>
            <a:ext cx="15086" cy="15087"/>
          </a:xfrm>
          <a:custGeom>
            <a:avLst/>
            <a:gdLst/>
            <a:ahLst/>
            <a:cxnLst/>
            <a:rect l="l" t="t" r="r" b="b"/>
            <a:pathLst>
              <a:path w="15086" h="15087">
                <a:moveTo>
                  <a:pt x="15086" y="7543"/>
                </a:moveTo>
                <a:lnTo>
                  <a:pt x="15086" y="3390"/>
                </a:lnTo>
                <a:lnTo>
                  <a:pt x="11703" y="0"/>
                </a:lnTo>
                <a:lnTo>
                  <a:pt x="7539" y="0"/>
                </a:lnTo>
                <a:lnTo>
                  <a:pt x="3378" y="0"/>
                </a:lnTo>
                <a:lnTo>
                  <a:pt x="0" y="3390"/>
                </a:lnTo>
                <a:lnTo>
                  <a:pt x="0" y="7543"/>
                </a:lnTo>
                <a:lnTo>
                  <a:pt x="0" y="11709"/>
                </a:lnTo>
                <a:lnTo>
                  <a:pt x="3378" y="15087"/>
                </a:lnTo>
                <a:lnTo>
                  <a:pt x="7539" y="15087"/>
                </a:lnTo>
                <a:lnTo>
                  <a:pt x="11703" y="15087"/>
                </a:lnTo>
                <a:lnTo>
                  <a:pt x="15086" y="11709"/>
                </a:lnTo>
                <a:lnTo>
                  <a:pt x="15086" y="7543"/>
                </a:lnTo>
              </a:path>
            </a:pathLst>
          </a:custGeom>
          <a:ln w="11112">
            <a:solidFill>
              <a:srgbClr val="32AFC4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7579" y="1400390"/>
            <a:ext cx="20239" cy="20243"/>
          </a:xfrm>
          <a:custGeom>
            <a:avLst/>
            <a:gdLst/>
            <a:ahLst/>
            <a:cxnLst/>
            <a:rect l="l" t="t" r="r" b="b"/>
            <a:pathLst>
              <a:path w="20239" h="20243">
                <a:moveTo>
                  <a:pt x="20239" y="10121"/>
                </a:moveTo>
                <a:lnTo>
                  <a:pt x="20239" y="4546"/>
                </a:lnTo>
                <a:lnTo>
                  <a:pt x="15706" y="0"/>
                </a:lnTo>
                <a:lnTo>
                  <a:pt x="10120" y="0"/>
                </a:lnTo>
                <a:lnTo>
                  <a:pt x="4533" y="0"/>
                </a:lnTo>
                <a:lnTo>
                  <a:pt x="0" y="4546"/>
                </a:lnTo>
                <a:lnTo>
                  <a:pt x="0" y="10121"/>
                </a:lnTo>
                <a:lnTo>
                  <a:pt x="0" y="15709"/>
                </a:lnTo>
                <a:lnTo>
                  <a:pt x="4533" y="20243"/>
                </a:lnTo>
                <a:lnTo>
                  <a:pt x="10120" y="20243"/>
                </a:lnTo>
                <a:lnTo>
                  <a:pt x="15706" y="20243"/>
                </a:lnTo>
                <a:lnTo>
                  <a:pt x="20239" y="15709"/>
                </a:lnTo>
                <a:lnTo>
                  <a:pt x="20239" y="10121"/>
                </a:lnTo>
              </a:path>
            </a:pathLst>
          </a:custGeom>
          <a:ln w="11112">
            <a:solidFill>
              <a:srgbClr val="3FBDD3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0044" y="1402702"/>
            <a:ext cx="13896" cy="13893"/>
          </a:xfrm>
          <a:custGeom>
            <a:avLst/>
            <a:gdLst/>
            <a:ahLst/>
            <a:cxnLst/>
            <a:rect l="l" t="t" r="r" b="b"/>
            <a:pathLst>
              <a:path w="13896" h="13893">
                <a:moveTo>
                  <a:pt x="13896" y="6946"/>
                </a:moveTo>
                <a:lnTo>
                  <a:pt x="13896" y="3111"/>
                </a:lnTo>
                <a:lnTo>
                  <a:pt x="10786" y="0"/>
                </a:lnTo>
                <a:lnTo>
                  <a:pt x="6950" y="0"/>
                </a:lnTo>
                <a:lnTo>
                  <a:pt x="3116" y="0"/>
                </a:lnTo>
                <a:lnTo>
                  <a:pt x="0" y="3111"/>
                </a:lnTo>
                <a:lnTo>
                  <a:pt x="0" y="6946"/>
                </a:lnTo>
                <a:lnTo>
                  <a:pt x="0" y="10782"/>
                </a:lnTo>
                <a:lnTo>
                  <a:pt x="3116" y="13893"/>
                </a:lnTo>
                <a:lnTo>
                  <a:pt x="6950" y="13893"/>
                </a:lnTo>
                <a:lnTo>
                  <a:pt x="10786" y="13893"/>
                </a:lnTo>
                <a:lnTo>
                  <a:pt x="13896" y="10782"/>
                </a:lnTo>
                <a:lnTo>
                  <a:pt x="13896" y="6946"/>
                </a:lnTo>
              </a:path>
            </a:pathLst>
          </a:custGeom>
          <a:ln w="11112">
            <a:solidFill>
              <a:srgbClr val="5EC8DA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2516" y="1405013"/>
            <a:ext cx="7539" cy="7543"/>
          </a:xfrm>
          <a:custGeom>
            <a:avLst/>
            <a:gdLst/>
            <a:ahLst/>
            <a:cxnLst/>
            <a:rect l="l" t="t" r="r" b="b"/>
            <a:pathLst>
              <a:path w="7539" h="7543">
                <a:moveTo>
                  <a:pt x="7539" y="3771"/>
                </a:moveTo>
                <a:lnTo>
                  <a:pt x="7539" y="1701"/>
                </a:lnTo>
                <a:lnTo>
                  <a:pt x="5848" y="0"/>
                </a:lnTo>
                <a:lnTo>
                  <a:pt x="3769" y="0"/>
                </a:lnTo>
                <a:lnTo>
                  <a:pt x="1691" y="0"/>
                </a:lnTo>
                <a:lnTo>
                  <a:pt x="0" y="1701"/>
                </a:lnTo>
                <a:lnTo>
                  <a:pt x="0" y="3771"/>
                </a:lnTo>
                <a:lnTo>
                  <a:pt x="0" y="5854"/>
                </a:lnTo>
                <a:lnTo>
                  <a:pt x="1691" y="7543"/>
                </a:lnTo>
                <a:lnTo>
                  <a:pt x="3769" y="7543"/>
                </a:lnTo>
                <a:lnTo>
                  <a:pt x="5848" y="7543"/>
                </a:lnTo>
                <a:lnTo>
                  <a:pt x="7539" y="5854"/>
                </a:lnTo>
                <a:lnTo>
                  <a:pt x="7539" y="3771"/>
                </a:lnTo>
              </a:path>
            </a:pathLst>
          </a:custGeom>
          <a:ln w="11112">
            <a:solidFill>
              <a:srgbClr val="7CD2E1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981" y="1407325"/>
            <a:ext cx="1195" cy="1193"/>
          </a:xfrm>
          <a:custGeom>
            <a:avLst/>
            <a:gdLst/>
            <a:ahLst/>
            <a:cxnLst/>
            <a:rect l="l" t="t" r="r" b="b"/>
            <a:pathLst>
              <a:path w="1195" h="1193">
                <a:moveTo>
                  <a:pt x="1195" y="596"/>
                </a:moveTo>
                <a:lnTo>
                  <a:pt x="1195" y="279"/>
                </a:lnTo>
                <a:lnTo>
                  <a:pt x="928" y="0"/>
                </a:lnTo>
                <a:lnTo>
                  <a:pt x="600" y="0"/>
                </a:lnTo>
                <a:lnTo>
                  <a:pt x="273" y="0"/>
                </a:lnTo>
                <a:lnTo>
                  <a:pt x="0" y="279"/>
                </a:lnTo>
                <a:lnTo>
                  <a:pt x="0" y="596"/>
                </a:lnTo>
                <a:lnTo>
                  <a:pt x="0" y="927"/>
                </a:lnTo>
                <a:lnTo>
                  <a:pt x="273" y="1193"/>
                </a:lnTo>
                <a:lnTo>
                  <a:pt x="600" y="1193"/>
                </a:lnTo>
                <a:lnTo>
                  <a:pt x="928" y="1193"/>
                </a:lnTo>
                <a:lnTo>
                  <a:pt x="1195" y="927"/>
                </a:lnTo>
                <a:lnTo>
                  <a:pt x="1195" y="596"/>
                </a:lnTo>
              </a:path>
            </a:pathLst>
          </a:custGeom>
          <a:ln w="11112">
            <a:solidFill>
              <a:srgbClr val="9BDDE8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2297" y="1404480"/>
            <a:ext cx="5153" cy="5156"/>
          </a:xfrm>
          <a:custGeom>
            <a:avLst/>
            <a:gdLst/>
            <a:ahLst/>
            <a:cxnLst/>
            <a:rect l="l" t="t" r="r" b="b"/>
            <a:pathLst>
              <a:path w="5153" h="5156">
                <a:moveTo>
                  <a:pt x="0" y="2578"/>
                </a:moveTo>
                <a:lnTo>
                  <a:pt x="0" y="4013"/>
                </a:lnTo>
                <a:lnTo>
                  <a:pt x="1150" y="5156"/>
                </a:lnTo>
                <a:lnTo>
                  <a:pt x="2574" y="5156"/>
                </a:lnTo>
                <a:lnTo>
                  <a:pt x="3997" y="5156"/>
                </a:lnTo>
                <a:lnTo>
                  <a:pt x="5153" y="4013"/>
                </a:lnTo>
                <a:lnTo>
                  <a:pt x="5153" y="2578"/>
                </a:lnTo>
                <a:lnTo>
                  <a:pt x="5153" y="1155"/>
                </a:lnTo>
                <a:lnTo>
                  <a:pt x="3997" y="0"/>
                </a:lnTo>
                <a:lnTo>
                  <a:pt x="2574" y="0"/>
                </a:lnTo>
                <a:lnTo>
                  <a:pt x="1150" y="0"/>
                </a:lnTo>
                <a:lnTo>
                  <a:pt x="0" y="1155"/>
                </a:lnTo>
                <a:lnTo>
                  <a:pt x="0" y="2578"/>
                </a:lnTo>
              </a:path>
            </a:pathLst>
          </a:custGeom>
          <a:ln w="11112">
            <a:solidFill>
              <a:srgbClr val="BAE7EF"/>
            </a:solidFill>
          </a:ln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17817" y="1399857"/>
            <a:ext cx="12700" cy="12700"/>
          </a:xfrm>
          <a:custGeom>
            <a:avLst/>
            <a:gdLst/>
            <a:ahLst/>
            <a:cxnLst/>
            <a:rect l="l" t="t" r="r" b="b"/>
            <a:pathLst>
              <a:path w="12700" h="12700">
                <a:moveTo>
                  <a:pt x="9852" y="0"/>
                </a:moveTo>
                <a:lnTo>
                  <a:pt x="2848" y="0"/>
                </a:lnTo>
                <a:lnTo>
                  <a:pt x="0" y="2844"/>
                </a:lnTo>
                <a:lnTo>
                  <a:pt x="0" y="9842"/>
                </a:lnTo>
                <a:lnTo>
                  <a:pt x="2848" y="12700"/>
                </a:lnTo>
                <a:lnTo>
                  <a:pt x="9852" y="12700"/>
                </a:lnTo>
                <a:lnTo>
                  <a:pt x="12700" y="9842"/>
                </a:lnTo>
                <a:lnTo>
                  <a:pt x="12700" y="2844"/>
                </a:lnTo>
                <a:lnTo>
                  <a:pt x="9852" y="0"/>
                </a:lnTo>
                <a:close/>
              </a:path>
            </a:pathLst>
          </a:custGeom>
          <a:solidFill>
            <a:srgbClr val="D8F2F6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24334" y="1125601"/>
            <a:ext cx="3635375" cy="530225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Arial"/>
                <a:cs typeface="Arial"/>
              </a:rPr>
              <a:t>B</a:t>
            </a:r>
            <a:r>
              <a:rPr sz="1100" spc="-50" dirty="0">
                <a:latin typeface="Arial"/>
                <a:cs typeface="Arial"/>
              </a:rPr>
              <a:t>uy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70" dirty="0">
                <a:latin typeface="Arial"/>
                <a:cs typeface="Arial"/>
              </a:rPr>
              <a:t>k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-100" dirty="0">
                <a:latin typeface="Arial"/>
                <a:cs typeface="Arial"/>
              </a:rPr>
              <a:t>w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90" dirty="0">
                <a:latin typeface="Arial"/>
                <a:cs typeface="Arial"/>
              </a:rPr>
              <a:t> 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0" dirty="0">
                <a:latin typeface="Arial"/>
                <a:cs typeface="Arial"/>
              </a:rPr>
              <a:t>e</a:t>
            </a:r>
            <a:endParaRPr sz="1100">
              <a:latin typeface="Arial"/>
              <a:cs typeface="Arial"/>
            </a:endParaRPr>
          </a:p>
          <a:p>
            <a:pPr marL="12700" marR="12700">
              <a:lnSpc>
                <a:spcPts val="1200"/>
              </a:lnSpc>
              <a:spcBef>
                <a:spcPts val="320"/>
              </a:spcBef>
            </a:pPr>
            <a:r>
              <a:rPr sz="1100" spc="6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50" dirty="0">
                <a:latin typeface="Arial"/>
                <a:cs typeface="Arial"/>
              </a:rPr>
              <a:t>d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r</a:t>
            </a:r>
            <a:r>
              <a:rPr sz="1100" spc="-85" dirty="0">
                <a:latin typeface="Arial"/>
                <a:cs typeface="Arial"/>
              </a:rPr>
              <a:t>e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45" dirty="0">
                <a:latin typeface="Arial"/>
                <a:cs typeface="Arial"/>
              </a:rPr>
              <a:t>ra</a:t>
            </a:r>
            <a:r>
              <a:rPr sz="1100" spc="5" dirty="0">
                <a:latin typeface="Arial"/>
                <a:cs typeface="Arial"/>
              </a:rPr>
              <a:t>ffi</a:t>
            </a:r>
            <a:r>
              <a:rPr sz="1100" spc="-70" dirty="0">
                <a:latin typeface="Arial"/>
                <a:cs typeface="Arial"/>
              </a:rPr>
              <a:t>c</a:t>
            </a:r>
            <a:r>
              <a:rPr sz="1100" spc="3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70" dirty="0">
                <a:latin typeface="Arial"/>
                <a:cs typeface="Arial"/>
              </a:rPr>
              <a:t>o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25" dirty="0">
                <a:latin typeface="Arial"/>
                <a:cs typeface="Arial"/>
              </a:rPr>
              <a:t>rd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45" dirty="0">
                <a:latin typeface="Arial"/>
                <a:cs typeface="Arial"/>
              </a:rPr>
              <a:t>r</a:t>
            </a:r>
            <a:r>
              <a:rPr sz="1100" spc="0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30" dirty="0">
                <a:latin typeface="Arial"/>
                <a:cs typeface="Arial"/>
              </a:rPr>
              <a:t> 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140" dirty="0">
                <a:latin typeface="Arial"/>
                <a:cs typeface="Arial"/>
              </a:rPr>
              <a:t>s</a:t>
            </a:r>
            <a:r>
              <a:rPr sz="1100" spc="4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-75" dirty="0">
                <a:latin typeface="Arial"/>
                <a:cs typeface="Arial"/>
              </a:rPr>
              <a:t>c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60" dirty="0">
                <a:latin typeface="Arial"/>
                <a:cs typeface="Arial"/>
              </a:rPr>
              <a:t>m</a:t>
            </a:r>
            <a:r>
              <a:rPr sz="1100" spc="-114" dirty="0">
                <a:latin typeface="Arial"/>
                <a:cs typeface="Arial"/>
              </a:rPr>
              <a:t>o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-40" dirty="0">
                <a:latin typeface="Arial"/>
                <a:cs typeface="Arial"/>
              </a:rPr>
              <a:t> </a:t>
            </a:r>
            <a:r>
              <a:rPr sz="1100" spc="85" dirty="0">
                <a:latin typeface="Arial"/>
                <a:cs typeface="Arial"/>
              </a:rPr>
              <a:t>t</a:t>
            </a:r>
            <a:r>
              <a:rPr sz="1100" spc="-50" dirty="0">
                <a:latin typeface="Arial"/>
                <a:cs typeface="Arial"/>
              </a:rPr>
              <a:t>h</a:t>
            </a:r>
            <a:r>
              <a:rPr sz="1100" spc="-95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55" dirty="0">
                <a:latin typeface="Arial"/>
                <a:cs typeface="Arial"/>
              </a:rPr>
              <a:t> </a:t>
            </a:r>
            <a:r>
              <a:rPr sz="1100" spc="-85" dirty="0">
                <a:latin typeface="Arial"/>
                <a:cs typeface="Arial"/>
              </a:rPr>
              <a:t>y</a:t>
            </a:r>
            <a:r>
              <a:rPr sz="1100" spc="-80" dirty="0">
                <a:latin typeface="Arial"/>
                <a:cs typeface="Arial"/>
              </a:rPr>
              <a:t>o</a:t>
            </a:r>
            <a:r>
              <a:rPr sz="1100" spc="-50" dirty="0">
                <a:latin typeface="Arial"/>
                <a:cs typeface="Arial"/>
              </a:rPr>
              <a:t>u</a:t>
            </a:r>
            <a:r>
              <a:rPr sz="1100" spc="6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65" dirty="0">
                <a:latin typeface="Arial"/>
                <a:cs typeface="Arial"/>
              </a:rPr>
              <a:t>re</a:t>
            </a:r>
            <a:r>
              <a:rPr sz="1100" spc="60" dirty="0">
                <a:latin typeface="Arial"/>
                <a:cs typeface="Arial"/>
              </a:rPr>
              <a:t> </a:t>
            </a:r>
            <a:r>
              <a:rPr sz="1100" spc="-50" dirty="0">
                <a:latin typeface="Arial"/>
                <a:cs typeface="Arial"/>
              </a:rPr>
              <a:t>p</a:t>
            </a:r>
            <a:r>
              <a:rPr sz="1100" spc="-130" dirty="0">
                <a:latin typeface="Arial"/>
                <a:cs typeface="Arial"/>
              </a:rPr>
              <a:t>a</a:t>
            </a:r>
            <a:r>
              <a:rPr sz="1100" spc="-50" dirty="0">
                <a:latin typeface="Arial"/>
                <a:cs typeface="Arial"/>
              </a:rPr>
              <a:t>y</a:t>
            </a:r>
            <a:r>
              <a:rPr sz="1100" spc="10" dirty="0">
                <a:latin typeface="Arial"/>
                <a:cs typeface="Arial"/>
              </a:rPr>
              <a:t>i</a:t>
            </a:r>
            <a:r>
              <a:rPr sz="1100" spc="-50" dirty="0">
                <a:latin typeface="Arial"/>
                <a:cs typeface="Arial"/>
              </a:rPr>
              <a:t>n</a:t>
            </a:r>
            <a:r>
              <a:rPr sz="1100" spc="-70" dirty="0">
                <a:latin typeface="Arial"/>
                <a:cs typeface="Arial"/>
              </a:rPr>
              <a:t>g</a:t>
            </a:r>
            <a:r>
              <a:rPr sz="1100" spc="45" dirty="0">
                <a:latin typeface="Arial"/>
                <a:cs typeface="Arial"/>
              </a:rPr>
              <a:t> </a:t>
            </a:r>
            <a:r>
              <a:rPr sz="1100" spc="-130" dirty="0">
                <a:latin typeface="Arial"/>
                <a:cs typeface="Arial"/>
              </a:rPr>
              <a:t>G</a:t>
            </a:r>
            <a:r>
              <a:rPr sz="1100" spc="-40" dirty="0">
                <a:latin typeface="Arial"/>
                <a:cs typeface="Arial"/>
              </a:rPr>
              <a:t>o</a:t>
            </a:r>
            <a:r>
              <a:rPr sz="1100" spc="-80" dirty="0">
                <a:latin typeface="Arial"/>
                <a:cs typeface="Arial"/>
              </a:rPr>
              <a:t>og</a:t>
            </a:r>
            <a:r>
              <a:rPr sz="1100" spc="10" dirty="0">
                <a:latin typeface="Arial"/>
                <a:cs typeface="Arial"/>
              </a:rPr>
              <a:t>l</a:t>
            </a:r>
            <a:r>
              <a:rPr sz="1100" spc="-135" dirty="0">
                <a:latin typeface="Arial"/>
                <a:cs typeface="Arial"/>
              </a:rPr>
              <a:t>e</a:t>
            </a:r>
            <a:r>
              <a:rPr sz="1100" spc="-10" dirty="0">
                <a:latin typeface="Arial"/>
                <a:cs typeface="Arial"/>
              </a:rPr>
              <a:t>.</a:t>
            </a:r>
            <a:endParaRPr sz="1100">
              <a:latin typeface="Arial"/>
              <a:cs typeface="Arial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0" y="3333521"/>
            <a:ext cx="4607940" cy="122529"/>
          </a:xfrm>
          <a:custGeom>
            <a:avLst/>
            <a:gdLst/>
            <a:ahLst/>
            <a:cxnLst/>
            <a:rect l="l" t="t" r="r" b="b"/>
            <a:pathLst>
              <a:path w="4607940" h="122529">
                <a:moveTo>
                  <a:pt x="152" y="122529"/>
                </a:moveTo>
                <a:lnTo>
                  <a:pt x="4608093" y="122529"/>
                </a:lnTo>
                <a:lnTo>
                  <a:pt x="4608093" y="0"/>
                </a:lnTo>
                <a:lnTo>
                  <a:pt x="152" y="0"/>
                </a:lnTo>
                <a:lnTo>
                  <a:pt x="152" y="122529"/>
                </a:lnTo>
              </a:path>
            </a:pathLst>
          </a:custGeom>
          <a:solidFill>
            <a:srgbClr val="00273C"/>
          </a:solidFill>
        </p:spPr>
        <p:txBody>
          <a:bodyPr wrap="square" lIns="0" tIns="0" rIns="0" bIns="0" rtlCol="0">
            <a:noAutofit/>
          </a:bodyPr>
          <a:lstStyle/>
          <a:p>
            <a:endParaRPr/>
          </a:p>
        </p:txBody>
      </p:sp>
      <p:sp>
        <p:nvSpPr>
          <p:cNvPr id="43" name="object 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5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r>
              <a:rPr sz="600" spc="-330" dirty="0">
                <a:solidFill>
                  <a:srgbClr val="FFFFFF"/>
                </a:solidFill>
                <a:latin typeface="Arial"/>
                <a:cs typeface="Arial"/>
              </a:rPr>
              <a:t>u</a:t>
            </a:r>
            <a:r>
              <a:rPr sz="600" spc="105" dirty="0">
                <a:solidFill>
                  <a:srgbClr val="FFFFFF"/>
                </a:solidFill>
                <a:latin typeface="Arial"/>
                <a:cs typeface="Arial"/>
              </a:rPr>
              <a:t>¨</a:t>
            </a:r>
            <a:r>
              <a:rPr sz="600" spc="55" dirty="0">
                <a:solidFill>
                  <a:srgbClr val="FFFFFF"/>
                </a:solidFill>
                <a:latin typeface="Arial"/>
                <a:cs typeface="Arial"/>
              </a:rPr>
              <a:t>t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z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5" dirty="0">
                <a:solidFill>
                  <a:srgbClr val="FFFFFF"/>
                </a:solidFill>
                <a:latin typeface="Arial"/>
                <a:cs typeface="Arial"/>
              </a:rPr>
              <a:t>: </a:t>
            </a:r>
            <a:r>
              <a:rPr sz="600" spc="-45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W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b</a:t>
            </a:r>
            <a:r>
              <a:rPr sz="600" spc="3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65" dirty="0">
                <a:solidFill>
                  <a:srgbClr val="FFFFFF"/>
                </a:solidFill>
                <a:latin typeface="Arial"/>
                <a:cs typeface="Arial"/>
              </a:rPr>
              <a:t>s</a:t>
            </a:r>
            <a:r>
              <a:rPr sz="600" spc="-50" dirty="0">
                <a:solidFill>
                  <a:srgbClr val="FFFFFF"/>
                </a:solidFill>
                <a:latin typeface="Arial"/>
                <a:cs typeface="Arial"/>
              </a:rPr>
              <a:t>ea</a:t>
            </a:r>
            <a:r>
              <a:rPr sz="600" spc="10" dirty="0">
                <a:solidFill>
                  <a:srgbClr val="FFFFFF"/>
                </a:solidFill>
                <a:latin typeface="Arial"/>
                <a:cs typeface="Arial"/>
              </a:rPr>
              <a:t>r</a:t>
            </a:r>
            <a:r>
              <a:rPr sz="600" spc="-15" dirty="0">
                <a:solidFill>
                  <a:srgbClr val="FFFFFF"/>
                </a:solidFill>
                <a:latin typeface="Arial"/>
                <a:cs typeface="Arial"/>
              </a:rPr>
              <a:t>c</a:t>
            </a:r>
            <a:r>
              <a:rPr sz="600" spc="-10" dirty="0">
                <a:solidFill>
                  <a:srgbClr val="FFFFFF"/>
                </a:solidFill>
                <a:latin typeface="Arial"/>
                <a:cs typeface="Arial"/>
              </a:rPr>
              <a:t>h</a:t>
            </a:r>
            <a:endParaRPr sz="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4192017" y="3342514"/>
            <a:ext cx="318770" cy="107950"/>
          </a:xfrm>
          <a:prstGeom prst="rect">
            <a:avLst/>
          </a:prstGeom>
        </p:spPr>
        <p:txBody>
          <a:bodyPr vert="horz" wrap="square" lIns="0" tIns="0" rIns="0" bIns="0" rtlCol="0">
            <a:noAutofit/>
          </a:bodyPr>
          <a:lstStyle/>
          <a:p>
            <a:pPr marL="12700">
              <a:lnSpc>
                <a:spcPct val="100000"/>
              </a:lnSpc>
            </a:pP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0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150" dirty="0">
                <a:solidFill>
                  <a:srgbClr val="FFFFFF"/>
                </a:solidFill>
                <a:latin typeface="Arial"/>
                <a:cs typeface="Arial"/>
              </a:rPr>
              <a:t>/</a:t>
            </a:r>
            <a:r>
              <a:rPr sz="600" spc="4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600" spc="-30" dirty="0">
                <a:solidFill>
                  <a:srgbClr val="FFFFFF"/>
                </a:solidFill>
                <a:latin typeface="Arial"/>
                <a:cs typeface="Arial"/>
              </a:rPr>
              <a:t>12</a:t>
            </a:r>
            <a:r>
              <a:rPr sz="600" spc="-20" dirty="0">
                <a:solidFill>
                  <a:srgbClr val="FFFFFF"/>
                </a:solidFill>
                <a:latin typeface="Arial"/>
                <a:cs typeface="Arial"/>
              </a:rPr>
              <a:t>3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  <p:transition>
    <p:cut/>
  </p:transition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77</TotalTime>
  <Words>31938</Words>
  <Application>Microsoft Office PowerPoint</Application>
  <PresentationFormat>Custom</PresentationFormat>
  <Paragraphs>7446</Paragraphs>
  <Slides>581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581</vt:i4>
      </vt:variant>
    </vt:vector>
  </HeadingPairs>
  <TitlesOfParts>
    <vt:vector size="592" baseType="lpstr">
      <vt:lpstr>Adobe Heiti Std R</vt:lpstr>
      <vt:lpstr>Kozuka Gothic Pro EL</vt:lpstr>
      <vt:lpstr>Arial</vt:lpstr>
      <vt:lpstr>Calibri</vt:lpstr>
      <vt:lpstr>Courier New</vt:lpstr>
      <vt:lpstr>Lucida Sans Unicode</vt:lpstr>
      <vt:lpstr>Myriad Arabic</vt:lpstr>
      <vt:lpstr>Segoe UI Emoji</vt:lpstr>
      <vt:lpstr>Segoe UI Symbol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Web search  overview</vt:lpstr>
      <vt:lpstr>PowerPoint Presentation</vt:lpstr>
      <vt:lpstr>I       Without  search  engines,  the web  wouldn 't work</vt:lpstr>
      <vt:lpstr>Without search engines, the web wouldn’t work</vt:lpstr>
      <vt:lpstr>Without search engines, the web wouldn’t work</vt:lpstr>
      <vt:lpstr>Without search engines, the web wouldn’t work</vt:lpstr>
      <vt:lpstr>Without search engines, the web wouldn’t work</vt:lpstr>
      <vt:lpstr>Without search engines, the web wouldn’t work</vt:lpstr>
      <vt:lpstr>Without search engines, the web wouldn’t work</vt:lpstr>
      <vt:lpstr>Without search engines, the web wouldn’t work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First generation of search ads:  Goto (1996)</vt:lpstr>
      <vt:lpstr>First generation of search ads:  Goto (1996)</vt:lpstr>
      <vt:lpstr>First generation of search ads:  Goto (1996)</vt:lpstr>
      <vt:lpstr>First generation of search ads:  Goto (1996)</vt:lpstr>
      <vt:lpstr>First generation of search ads:  Goto (1996)</vt:lpstr>
      <vt:lpstr>First generation of search ads:  Goto (1996)</vt:lpstr>
      <vt:lpstr>Second generation of search ads:  Google (2000/2001)</vt:lpstr>
      <vt:lpstr>Two  ranked  lists:  web  pages  (left)  and  ads  (right)</vt:lpstr>
      <vt:lpstr>Two ranked lists:  web pages (left) and ads (right)</vt:lpstr>
      <vt:lpstr>Two ranked lists:  web pages (left) and ads (right)</vt:lpstr>
      <vt:lpstr>Two ranked lists:  web pages (left) and ads (right)</vt:lpstr>
      <vt:lpstr>Two ranked lists:  web pages (left) and ads (right)</vt:lpstr>
      <vt:lpstr>I       Do ads  influence editorial  content?</vt:lpstr>
      <vt:lpstr>PowerPoint Presentation</vt:lpstr>
      <vt:lpstr>PowerPoint Presentation</vt:lpstr>
      <vt:lpstr>PowerPoint Presentation</vt:lpstr>
      <vt:lpstr>PowerPoint Presentation</vt:lpstr>
      <vt:lpstr>How  are the  ads on  the  right  ranked?</vt:lpstr>
      <vt:lpstr>I       How  are ads ranked?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How  are ads ranked?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Keywords with  high bids</vt:lpstr>
      <vt:lpstr>PowerPoint Presentation</vt:lpstr>
      <vt:lpstr>I       Search  ads:  A  win-win-win?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Exercise</vt:lpstr>
      <vt:lpstr>PowerPoint Presentation</vt:lpstr>
      <vt:lpstr>PowerPoint Presentation</vt:lpstr>
      <vt:lpstr>PowerPoint Presentation</vt:lpstr>
      <vt:lpstr>PowerPoint Presentation</vt:lpstr>
      <vt:lpstr>I       Not a win-win-win:   Keyword arbitrage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Not a win-win-win:  Violation  of trademarks</vt:lpstr>
      <vt:lpstr>Not a win-win-win:  Violation of trademarks</vt:lpstr>
      <vt:lpstr>Not a win-win-win:  Violation of trademarks</vt:lpstr>
      <vt:lpstr>Not a win-win-win:  Violation of trademarks</vt:lpstr>
      <vt:lpstr>Not a win-win-win:  Violation of trademarks</vt:lpstr>
      <vt:lpstr>Not a win-win-win:  Violation of trademarks</vt:lpstr>
      <vt:lpstr>Not a win-win-win:  Violation of trademarks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Near-duplicates:  Example</vt:lpstr>
      <vt:lpstr>Near-duplicates:</vt:lpstr>
      <vt:lpstr>I       Exercise</vt:lpstr>
      <vt:lpstr>PowerPoint Presentation</vt:lpstr>
      <vt:lpstr>I       Detecting  near-duplicates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Represent  each  document  as set of  shingles</vt:lpstr>
      <vt:lpstr>Represent each document as set of shingles</vt:lpstr>
      <vt:lpstr>Represent each document as set of shingles</vt:lpstr>
      <vt:lpstr>Represent each document as set of shingles</vt:lpstr>
      <vt:lpstr>Represent each document as set of shingles</vt:lpstr>
      <vt:lpstr>Represent each document as set of shingles</vt:lpstr>
      <vt:lpstr>Represent each document as set of shingles</vt:lpstr>
      <vt:lpstr>Represent each document as set of shingles</vt:lpstr>
      <vt:lpstr>I       Recall:  Jaccard  coefficient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Jaccard  coefficient:  Example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Represent  each  document  as a  sketch</vt:lpstr>
      <vt:lpstr>Represent each document as a sketch</vt:lpstr>
      <vt:lpstr>Represent each document as a sketch</vt:lpstr>
      <vt:lpstr>Represent each document as a sketch</vt:lpstr>
      <vt:lpstr>Represent each document as a sketch</vt:lpstr>
      <vt:lpstr>Represent each document as a sketch</vt:lpstr>
      <vt:lpstr>Represent each document as a sketch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Computing  Jaccard  for sketches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Implementation</vt:lpstr>
      <vt:lpstr>PowerPoint Presentation</vt:lpstr>
      <vt:lpstr>PowerPoint Presentation</vt:lpstr>
      <vt:lpstr>PowerPoint Presentation</vt:lpstr>
      <vt:lpstr>PowerPoint Presentation</vt:lpstr>
      <vt:lpstr>I       Example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Exercise</vt:lpstr>
      <vt:lpstr>PowerPoint Presentation</vt:lpstr>
      <vt:lpstr>I       Solution  (1)</vt:lpstr>
      <vt:lpstr>PowerPoint Presentation</vt:lpstr>
      <vt:lpstr>PowerPoint Presentation</vt:lpstr>
      <vt:lpstr>I       Solution  (2)</vt:lpstr>
      <vt:lpstr>PowerPoint Presentation</vt:lpstr>
      <vt:lpstr>I       Shingling:  Summary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Efficient  near-duplicate  detection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The goal  of  spamming  on  the web</vt:lpstr>
      <vt:lpstr>PowerPoint Presentation</vt:lpstr>
      <vt:lpstr>PowerPoint Presentation</vt:lpstr>
      <vt:lpstr>PowerPoint Presentation</vt:lpstr>
      <vt:lpstr>PowerPoint Presentation</vt:lpstr>
      <vt:lpstr>I       Spam  technique:   Keyword  stuffing  /  Hidden  text</vt:lpstr>
      <vt:lpstr>Spam technique:  Keyword stuffing / Hidden text</vt:lpstr>
      <vt:lpstr>Spam technique:  Keyword stuffing / Hidden text</vt:lpstr>
      <vt:lpstr>Spam technique:  Keyword stuffing / Hidden text</vt:lpstr>
      <vt:lpstr>I       Keyword stuffing</vt:lpstr>
      <vt:lpstr>Keyword stuffing</vt:lpstr>
      <vt:lpstr>I       Spam  technique:   Doorway  and  lander  pages</vt:lpstr>
      <vt:lpstr>Spam technique:  Doorway and lander pages</vt:lpstr>
      <vt:lpstr>Spam technique:  Doorway and lander pages</vt:lpstr>
      <vt:lpstr>I       Lander page</vt:lpstr>
      <vt:lpstr>PowerPoint Presentation</vt:lpstr>
      <vt:lpstr>PowerPoint Presentation</vt:lpstr>
      <vt:lpstr>I       Spam  technique:  Duplication</vt:lpstr>
      <vt:lpstr>PowerPoint Presentation</vt:lpstr>
      <vt:lpstr>PowerPoint Presentation</vt:lpstr>
      <vt:lpstr>PowerPoint Presentation</vt:lpstr>
      <vt:lpstr>I       Spam  technique:  Cloaking</vt:lpstr>
      <vt:lpstr>PowerPoint Presentation</vt:lpstr>
      <vt:lpstr>PowerPoint Presentation</vt:lpstr>
      <vt:lpstr>PowerPoint Presentation</vt:lpstr>
      <vt:lpstr>I       Spam  technique:   Link spam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SEO: Search engine optimization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The  war  against  spam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Webmaster  guidelines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Web  IR:  Differences from  traditional  IR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Query distribution  (1)</vt:lpstr>
      <vt:lpstr>PowerPoint Presentation</vt:lpstr>
      <vt:lpstr>PowerPoint Presentation</vt:lpstr>
      <vt:lpstr>I       Query distribution  (2)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Types of queries  /  user needs  in web sea rch</vt:lpstr>
      <vt:lpstr>Types of queries / user needs in web search</vt:lpstr>
      <vt:lpstr>Types of queries / user needs in web search</vt:lpstr>
      <vt:lpstr>Types of queries / user needs in web search</vt:lpstr>
      <vt:lpstr>Types of queries / user needs in web search</vt:lpstr>
      <vt:lpstr>Types of queries / user needs in web search</vt:lpstr>
      <vt:lpstr>Types of queries / user needs in web search</vt:lpstr>
      <vt:lpstr>Types of queries / user needs in web search</vt:lpstr>
      <vt:lpstr>Types of queries / user needs in web search</vt:lpstr>
      <vt:lpstr>Types of queries / user needs in web search</vt:lpstr>
      <vt:lpstr>Types of queries / user needs in web search</vt:lpstr>
      <vt:lpstr>PowerPoint Presentation</vt:lpstr>
      <vt:lpstr>I       Search  in a  hyperlinked collection</vt:lpstr>
      <vt:lpstr>PowerPoint Presentation</vt:lpstr>
      <vt:lpstr>PowerPoint Presentation</vt:lpstr>
      <vt:lpstr>PowerPoint Presentation</vt:lpstr>
      <vt:lpstr>PowerPoint Presentation</vt:lpstr>
      <vt:lpstr>I       Bowtie  structure  of  the  web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User  intent:  Answering  the  need  behind the query</vt:lpstr>
      <vt:lpstr>User intent:  Answering the need behind the query</vt:lpstr>
      <vt:lpstr>User intent:  Answering the need behind the query</vt:lpstr>
      <vt:lpstr>User intent:  Answering the need behind the query</vt:lpstr>
      <vt:lpstr>User intent:  Answering the need behind the query</vt:lpstr>
      <vt:lpstr>User intent:  Answering the need behind the query</vt:lpstr>
      <vt:lpstr>User intent:  Answering the need behind the query</vt:lpstr>
      <vt:lpstr>User intent:  Answering the need behind the query</vt:lpstr>
      <vt:lpstr>User intent:  Answering the need behind the query</vt:lpstr>
      <vt:lpstr>I       Guessing of  user  intent by  "typing"  queries</vt:lpstr>
      <vt:lpstr>Guessing of user intent by “typing” queries</vt:lpstr>
      <vt:lpstr>Guessing of user intent by “typing” queries</vt:lpstr>
      <vt:lpstr>Guessing of user intent by “typing” queries</vt:lpstr>
      <vt:lpstr>Guessing of user intent by “typing” queries</vt:lpstr>
      <vt:lpstr>Guessing of user intent by “typing” queries</vt:lpstr>
      <vt:lpstr>Guessing of user intent by “typing” queries</vt:lpstr>
      <vt:lpstr>Guessing of user intent by “typing” queries</vt:lpstr>
      <vt:lpstr>Guessing of user intent by “typing” queries</vt:lpstr>
      <vt:lpstr>Guessing of user intent by “typing” queries</vt:lpstr>
      <vt:lpstr>I       The spatial  context:  Geo-search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How do we  use context  to  modify query results?</vt:lpstr>
      <vt:lpstr>How do we use context to modify query results?</vt:lpstr>
      <vt:lpstr>How do we use context to modify query results?</vt:lpstr>
      <vt:lpstr>How do we use context to modify query results?</vt:lpstr>
      <vt:lpstr>How do we use context to modify query results?</vt:lpstr>
      <vt:lpstr>How do we use context to modify query results?</vt:lpstr>
      <vt:lpstr>PowerPoint Presentation</vt:lpstr>
      <vt:lpstr>I       Users of web search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How do  users evaluate search  engines?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Web information  needs that  require high reca ll</vt:lpstr>
      <vt:lpstr>Web information needs that require high recall</vt:lpstr>
      <vt:lpstr>Web information needs that require high recall</vt:lpstr>
      <vt:lpstr>Web information needs that require high recall</vt:lpstr>
      <vt:lpstr>Web information needs that require high recall</vt:lpstr>
      <vt:lpstr>PowerPoint Presentation</vt:lpstr>
      <vt:lpstr>I       Web doc uments:  different from  other  IR collections</vt:lpstr>
      <vt:lpstr>Web documents:  different from other IR collections</vt:lpstr>
      <vt:lpstr>Web documents:  different from other IR collections</vt:lpstr>
      <vt:lpstr>Web documents:  different from other IR collections</vt:lpstr>
      <vt:lpstr>Web documents:  different from other IR collections</vt:lpstr>
      <vt:lpstr>Web documents:  different from other IR collections</vt:lpstr>
      <vt:lpstr>I       Dynamic content</vt:lpstr>
      <vt:lpstr>PowerPoint Presentation</vt:lpstr>
      <vt:lpstr>PowerPoint Presentation</vt:lpstr>
      <vt:lpstr>I       Dyn ami c content  (2)</vt:lpstr>
      <vt:lpstr>PowerPoint Presentation</vt:lpstr>
      <vt:lpstr>PowerPoint Presentation</vt:lpstr>
      <vt:lpstr>PowerPoint Presentation</vt:lpstr>
      <vt:lpstr>I       Web  pages change frequ ently  (Fetterl y  1997)</vt:lpstr>
      <vt:lpstr>PowerPoint Presentation</vt:lpstr>
      <vt:lpstr>I       Multilinguality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Duplicate documents</vt:lpstr>
      <vt:lpstr>PowerPoint Presentation</vt:lpstr>
      <vt:lpstr>PowerPoint Presentation</vt:lpstr>
      <vt:lpstr>PowerPoint Presentation</vt:lpstr>
      <vt:lpstr>PowerPoint Presentation</vt:lpstr>
      <vt:lpstr>I       Trust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Growth  of  the  web</vt:lpstr>
      <vt:lpstr>PowerPoint Presentation</vt:lpstr>
      <vt:lpstr>PowerPoint Presentation</vt:lpstr>
      <vt:lpstr>I       Size of  the  web:  Issues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“Search engine index contains N  pages”:  Issues</vt:lpstr>
      <vt:lpstr>“Search engine index contains N  pages”:  Issues</vt:lpstr>
      <vt:lpstr>“Search engine index contains N  pages”:  Issues</vt:lpstr>
      <vt:lpstr>I       Simple method for determining a  lower  bound</vt:lpstr>
      <vt:lpstr>Simple method for determining a lower bound</vt:lpstr>
      <vt:lpstr>Simple method for determining a lower bound</vt:lpstr>
      <vt:lpstr>Simple method for determining a lower bound</vt:lpstr>
      <vt:lpstr>Simple method for determining a lower bound</vt:lpstr>
      <vt:lpstr>PowerPoint Presentation</vt:lpstr>
      <vt:lpstr>I       Size of  the web:  Wh o cares?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Simple method for determining a  lower  bound</vt:lpstr>
      <vt:lpstr>Simple method for determining a lower bound</vt:lpstr>
      <vt:lpstr>Simple method for determining a lower bound</vt:lpstr>
      <vt:lpstr>Simple method for determining a lower bound</vt:lpstr>
      <vt:lpstr>Simple method for determining a lower bound</vt:lpstr>
      <vt:lpstr>Simple method for determining a lower bound</vt:lpstr>
      <vt:lpstr>Simple method for determining a lower bound</vt:lpstr>
      <vt:lpstr>I       Size of  the web:  Issu 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“Search engine index contains N  pages”:  Issues</vt:lpstr>
      <vt:lpstr>“Search engine index contains N  pages”:  Issues</vt:lpstr>
      <vt:lpstr>“Search engine index contains N  pages”:  Issues</vt:lpstr>
      <vt:lpstr>PowerPoint Presentation</vt:lpstr>
      <vt:lpstr>I       Sampling methods</vt:lpstr>
      <vt:lpstr>PowerPoint Presentation</vt:lpstr>
      <vt:lpstr>PowerPoint Presentation</vt:lpstr>
      <vt:lpstr>PowerPoint Presentation</vt:lpstr>
      <vt:lpstr>PowerPoint Presentation</vt:lpstr>
      <vt:lpstr>I      Vari ant :  Estimate  rel ative sizes of  indexes</vt:lpstr>
      <vt:lpstr>Variant:  Estimate relative sizes of indexes</vt:lpstr>
      <vt:lpstr>Variant:  Estimate relative sizes of indexes</vt:lpstr>
      <vt:lpstr>Variant:  Estimate relative sizes of indexes</vt:lpstr>
      <vt:lpstr>Variant:  Estimate relative sizes of indexes</vt:lpstr>
      <vt:lpstr>Variant:  Estimate relative sizes of indexes</vt:lpstr>
      <vt:lpstr>PowerPoint Presentation</vt:lpstr>
      <vt:lpstr>I       Sampling URLs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Random  URLs from  random queries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Checking if a  page is in the  index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Random searches</vt:lpstr>
      <vt:lpstr>PowerPoint Presentation</vt:lpstr>
      <vt:lpstr>PowerPoint Presentation</vt:lpstr>
      <vt:lpstr>PowerPoint Presentation</vt:lpstr>
      <vt:lpstr>PowerPoint Presentation</vt:lpstr>
      <vt:lpstr>I       Advantages  &amp; disadvantages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Random  IP addresses  [0Nei97 ,Lawr99]</vt:lpstr>
      <vt:lpstr>PowerPoint Presentation</vt:lpstr>
      <vt:lpstr>PowerPoint Presentation</vt:lpstr>
      <vt:lpstr>I       Advantages  and  disadvantages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Conclusion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       Reso urces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 Introduction to Information Retrieval  ` `%%%`#`&amp;12_`__~~~ alse [0.5cm] IIR 19: Web Search </dc:title>
  <dc:creator> Hinrich Schütze </dc:creator>
  <cp:lastModifiedBy>Arun kumar</cp:lastModifiedBy>
  <cp:revision>34</cp:revision>
  <dcterms:created xsi:type="dcterms:W3CDTF">2016-09-01T14:52:46Z</dcterms:created>
  <dcterms:modified xsi:type="dcterms:W3CDTF">2016-10-06T17:01:13Z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2014-07-24T00:00:00Z</vt:filetime>
  </property>
  <property fmtid="{D5CDD505-2E9C-101B-9397-08002B2CF9AE}" pid="3" name="LastSaved">
    <vt:filetime>2016-09-01T00:00:00Z</vt:filetime>
  </property>
</Properties>
</file>