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Palatino Linotype" panose="02040502050505030304" pitchFamily="18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0"/>
  </p:normalViewPr>
  <p:slideViewPr>
    <p:cSldViewPr snapToGrid="0">
      <p:cViewPr varScale="1">
        <p:scale>
          <a:sx n="122" d="100"/>
          <a:sy n="122" d="100"/>
        </p:scale>
        <p:origin x="82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2c781509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2c781509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2c781509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2c781509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2c781509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2c781509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2c78153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2c78153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2c8fd4e1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2c8fd4e1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2c4c0acf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2c4c0acf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2c4c0acfc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2c4c0acfc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2c4c0acfc_0_7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2c4c0acfc_0_7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2c4c0acfc_0_7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2c4c0acfc_0_7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2c4c0acfc_0_7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2c4c0acfc_0_7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2c4c0acfc_0_7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2c4c0acfc_0_7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2c78150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2c78150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Boolean Retrieval, Term Vocabulary and Posting Lists, Web Search Basics</a:t>
            </a:r>
            <a:endParaRPr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790EC-3DCF-2E4C-B33E-E5E0C4F1E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Near-duplicates and Shingling</a:t>
            </a:r>
            <a:endParaRPr b="1"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7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web contains multiple copies of the same content. It is estimated that 40% of the pages on the web are duplicates of other pages.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engines try to avoid indexing multiple copies of the same content, to keep down storage and processing overheads.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solution to resolve this problem is a technique known as Shingling.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Shingling?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In natural language processing a w-shingling is a set of unique shingles(therefore n-grams) each of which is composed of contiguous subsequences of tokens within a document, which can then be used to ascertain the similarity between documents.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Posting Lists</a:t>
            </a:r>
            <a:endParaRPr b="1"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Each item in the list which record that a term appeared in a document is called a posting.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list is called posting list and all posting lists taken together are called posting lists.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Faster pointing list interaction via skip pointers-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Walk through two posting simultaneously in time linear in total of posting entries is bit time consuming.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Hence to improve the efficiency we use fast pointing via skip pointers.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How it works: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Take the list and augument it with skip pointers at indexing time.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Skip pointers point ot a random node in the list far ahead by skipping same node in between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Positional posting and Phrase queries-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Complex and technical terms with multi word compounds or phrases.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 “Stanford University”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be able to support such queries, it is no longer sufficient for postings lists to be simply lists of documents that contain individual terms.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search engine should not only support phrase queries, but implement them efficiently.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Biword indexes - Index every consecutive pair of terms in the text as phrase.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Positional indexes - In the posting, store for each term the position which token of it appear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Web search Basics</a:t>
            </a:r>
            <a:endParaRPr b="1"/>
          </a:p>
        </p:txBody>
      </p:sp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42603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Anchor text is clickable text in a hyperlink. Anchor text is relevant to the page the user is linking to, rather than generic text.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keywords in the anchor text are one of the many signals search engines use to determine the topic of a web page.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8675" y="924575"/>
            <a:ext cx="3341225" cy="29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2000" dirty="0">
                <a:solidFill>
                  <a:srgbClr val="002060"/>
                </a:solidFill>
                <a:latin typeface="Palatino Linotype" pitchFamily="18" charset="0"/>
              </a:rPr>
              <a:t>THANK YOU 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313475" y="2911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Contents</a:t>
            </a:r>
            <a:endParaRPr b="1"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460938" y="1373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Information Retrieval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Boolean Retrieval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Incidence Matrix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Inverted Index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Determining the Vocabulary of Terms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Stop Words, Stemming And Lemmatization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Index size and estimation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Near duplicates and Shingling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Posting Lists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Web search Basics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Information Retrieval</a:t>
            </a:r>
            <a:endParaRPr b="1"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Information retrieval -  finding material of an unstructured nature that satisfies an information need from within large collections.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to retrieve data from a large collection of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to retrieve data from the semi structured data which contains java in the title and threading in the body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distinguished on the scale on which they operate like the web search, </a:t>
            </a:r>
            <a:br>
              <a:rPr lang="en"/>
            </a:br>
            <a:r>
              <a:rPr lang="en"/>
              <a:t>Personal information retrieval, domain specific search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Boolean Retrieval</a:t>
            </a:r>
            <a:endParaRPr b="1"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Boolean Retrieval Model - Simplest model to base an information retrieval model.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Consists of terms like AND, OR, NOT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result is the documents that satisfy the boolean expression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of the precise retrieval tools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 - Brutus AND Calpurnia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Brutus is searched in dictionary &amp; the Calpurnia and from the result we search the intersection that contains both Brutus and Calpurnia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Incidence Matrix</a:t>
            </a:r>
            <a:endParaRPr b="1"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i="1"/>
              <a:t>Grep</a:t>
            </a:r>
            <a:r>
              <a:rPr lang="en"/>
              <a:t> - Linear scan from beginning through all the text. However it is Slow, Line oriented, less flexible.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i="1"/>
              <a:t>Incidence Matrix</a:t>
            </a:r>
            <a:r>
              <a:rPr lang="en"/>
              <a:t> - Represent the matrix via a boolean stating on if a word is present or not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Statement : “Brutus </a:t>
            </a:r>
            <a:r>
              <a:rPr lang="en" b="1"/>
              <a:t>AND</a:t>
            </a:r>
            <a:r>
              <a:rPr lang="en"/>
              <a:t> Ceaser </a:t>
            </a:r>
            <a:r>
              <a:rPr lang="en" b="1"/>
              <a:t>AND NOT</a:t>
            </a:r>
            <a:r>
              <a:rPr lang="en"/>
              <a:t> Calpurnia” becomes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110100 AND 110111 AND 101111 = 100100</a:t>
            </a:r>
            <a:endParaRPr/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8200" y="3449775"/>
            <a:ext cx="2799900" cy="139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Inverted Index</a:t>
            </a:r>
            <a:endParaRPr b="1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Suitable for large collections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 Documents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Tokenize and pre-process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Generate and sort postings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posting Lists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Determine Document Frequency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Inverted Index (Dictionary + Postings files)</a:t>
            </a:r>
            <a:endParaRPr/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2050" y="1229875"/>
            <a:ext cx="2457450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3700" y="936825"/>
            <a:ext cx="2259200" cy="282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Determining the vocabulary of Terms</a:t>
            </a:r>
            <a:endParaRPr b="1"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Given a character sequence and defined document unit, tokenization is the task of chopping it up into pieces called tokens.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Token Normalisation - process of canonicalizing token so that matches occur despite superficial differences in character sequences of the tokens.</a:t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2400" y="2691750"/>
            <a:ext cx="6119251" cy="99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Stop words, Stemming and Lemmatization</a:t>
            </a:r>
            <a:endParaRPr b="1"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Stop words - Common words that appear to be of little value in helping select documents matching a user need.       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They are excluded from vocabulary entirely.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goal of stemming and Lemmatization is to reduce the inflectional forms and derivationally related forms of a word to a common base form.</a:t>
            </a:r>
            <a:endParaRPr/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9275" y="3126300"/>
            <a:ext cx="5165776" cy="70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Index Size and Estimation</a:t>
            </a:r>
            <a:endParaRPr b="1"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9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size of the index of a web search engine can be used to determine the quality of web search engines.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Given two search engines, what are the relative sizes of their indexes?Even this question turns out to be imprecise, because:</a:t>
            </a:r>
            <a:endParaRPr sz="140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1.In response to queries a search engine can return web pages whose contents it has not(fully or even partially) indexed.</a:t>
            </a:r>
            <a:endParaRPr sz="140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2.Search engines generally organise their indexes in various tiers and partitions, not all of which are examined on every search.</a:t>
            </a:r>
            <a:endParaRPr sz="1400"/>
          </a:p>
          <a:p>
            <a:pPr marL="9144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Assumption: There is a finite size for the web from which each search engine chooses a subset, and second, that each engine chooses and independent,uniformly chosen subset.</a:t>
            </a:r>
            <a:endParaRPr sz="1400"/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Based on these assumptions, we can invoke a classical estimation technique known as the capture-recapture method.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912</Words>
  <Application>Microsoft Macintosh PowerPoint</Application>
  <PresentationFormat>On-screen Show (16:9)</PresentationFormat>
  <Paragraphs>85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Palatino Linotype</vt:lpstr>
      <vt:lpstr>Arial</vt:lpstr>
      <vt:lpstr>Roboto</vt:lpstr>
      <vt:lpstr>Geometric</vt:lpstr>
      <vt:lpstr>Boolean Retrieval, Term Vocabulary and Posting Lists, Web Search Basics</vt:lpstr>
      <vt:lpstr>Contents</vt:lpstr>
      <vt:lpstr>Information Retrieval</vt:lpstr>
      <vt:lpstr>Boolean Retrieval</vt:lpstr>
      <vt:lpstr>Incidence Matrix</vt:lpstr>
      <vt:lpstr>Inverted Index</vt:lpstr>
      <vt:lpstr>Determining the vocabulary of Terms</vt:lpstr>
      <vt:lpstr>Stop words, Stemming and Lemmatization</vt:lpstr>
      <vt:lpstr>Index Size and Estimation</vt:lpstr>
      <vt:lpstr>Near-duplicates and Shingling</vt:lpstr>
      <vt:lpstr>Posting Lists</vt:lpstr>
      <vt:lpstr>PowerPoint Presentation</vt:lpstr>
      <vt:lpstr>Web search Basics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Retrieval, Term Vocabulary and Posting Lists, Web Search Basics</dc:title>
  <cp:lastModifiedBy>apnav poptani</cp:lastModifiedBy>
  <cp:revision>4</cp:revision>
  <dcterms:modified xsi:type="dcterms:W3CDTF">2020-03-17T18:10:03Z</dcterms:modified>
</cp:coreProperties>
</file>